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Roboto Medium"/>
      <p:regular r:id="rId24"/>
      <p:bold r:id="rId25"/>
      <p:italic r:id="rId26"/>
      <p:boldItalic r:id="rId27"/>
    </p:embeddedFont>
    <p:embeddedFont>
      <p:font typeface="Abril Fatface"/>
      <p:regular r:id="rId28"/>
    </p:embeddedFont>
    <p:embeddedFont>
      <p:font typeface="Griffy"/>
      <p:regular r:id="rId29"/>
    </p:embeddedFont>
    <p:embeddedFont>
      <p:font typeface="Poppins"/>
      <p:regular r:id="rId30"/>
      <p:bold r:id="rId31"/>
      <p:italic r:id="rId32"/>
      <p:boldItalic r:id="rId33"/>
    </p:embeddedFont>
    <p:embeddedFont>
      <p:font typeface="Homemade Apple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RobotoMedium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edium-italic.fntdata"/><Relationship Id="rId25" Type="http://schemas.openxmlformats.org/officeDocument/2006/relationships/font" Target="fonts/RobotoMedium-bold.fntdata"/><Relationship Id="rId28" Type="http://schemas.openxmlformats.org/officeDocument/2006/relationships/font" Target="fonts/AbrilFatface-regular.fntdata"/><Relationship Id="rId27" Type="http://schemas.openxmlformats.org/officeDocument/2006/relationships/font" Target="fonts/Roboto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riff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bold.fntdata"/><Relationship Id="rId30" Type="http://schemas.openxmlformats.org/officeDocument/2006/relationships/font" Target="fonts/Poppins-regular.fntdata"/><Relationship Id="rId11" Type="http://schemas.openxmlformats.org/officeDocument/2006/relationships/slide" Target="slides/slide6.xml"/><Relationship Id="rId33" Type="http://schemas.openxmlformats.org/officeDocument/2006/relationships/font" Target="fonts/Poppins-boldItalic.fntdata"/><Relationship Id="rId10" Type="http://schemas.openxmlformats.org/officeDocument/2006/relationships/slide" Target="slides/slide5.xml"/><Relationship Id="rId32" Type="http://schemas.openxmlformats.org/officeDocument/2006/relationships/font" Target="fonts/Poppi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HomemadeAppl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11c3728c19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111c3728c1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3aa27e2c6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13aa27e2c6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11c3728c1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111c3728c1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3aa27e2c6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3aa27e2c6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a073618e60_0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a073618e60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a073618e6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a073618e6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a073618e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a073618e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a073618e6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a073618e6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a073618e6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a073618e6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a073618e6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a073618e6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073618e6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073618e6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a073618e6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a073618e6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a073618e6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a073618e6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3.png"/><Relationship Id="rId11" Type="http://schemas.openxmlformats.org/officeDocument/2006/relationships/image" Target="../media/image4.png"/><Relationship Id="rId10" Type="http://schemas.openxmlformats.org/officeDocument/2006/relationships/image" Target="../media/image5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25509" y="648979"/>
            <a:ext cx="10740900" cy="5559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flipH="1" rot="10800000">
            <a:off x="725621" y="648933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2682300" y="2520775"/>
            <a:ext cx="7153800" cy="1230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682300" y="3976125"/>
            <a:ext cx="7153800" cy="5241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396950" y="2842437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0703737" y="2842437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pic>
      <p:sp>
        <p:nvSpPr>
          <p:cNvPr id="18" name="Google Shape;18;p2"/>
          <p:cNvSpPr/>
          <p:nvPr/>
        </p:nvSpPr>
        <p:spPr>
          <a:xfrm>
            <a:off x="5077376" y="926200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207908" y="5131454"/>
            <a:ext cx="9450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0282575" y="1020588"/>
            <a:ext cx="7314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2064314">
            <a:off x="1793165" y="1817855"/>
            <a:ext cx="615268" cy="825175"/>
          </a:xfrm>
          <a:custGeom>
            <a:rect b="b" l="l" r="r" t="t"/>
            <a:pathLst>
              <a:path extrusionOk="0" h="825237" w="615314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 rot="8833535">
            <a:off x="6551678" y="4600242"/>
            <a:ext cx="2273755" cy="966829"/>
            <a:chOff x="4590347" y="1490179"/>
            <a:chExt cx="1314037" cy="558745"/>
          </a:xfrm>
        </p:grpSpPr>
        <p:sp>
          <p:nvSpPr>
            <p:cNvPr id="23" name="Google Shape;23;p2"/>
            <p:cNvSpPr/>
            <p:nvPr/>
          </p:nvSpPr>
          <p:spPr>
            <a:xfrm>
              <a:off x="4590347" y="1490179"/>
              <a:ext cx="1314037" cy="558745"/>
            </a:xfrm>
            <a:custGeom>
              <a:rect b="b" l="l" r="r" t="t"/>
              <a:pathLst>
                <a:path extrusionOk="0" h="558745" w="1314037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590347" y="1552973"/>
              <a:ext cx="115830" cy="139490"/>
            </a:xfrm>
            <a:custGeom>
              <a:rect b="b" l="l" r="r" t="t"/>
              <a:pathLst>
                <a:path extrusionOk="0" h="139490" w="11583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2"/>
          <p:cNvSpPr/>
          <p:nvPr/>
        </p:nvSpPr>
        <p:spPr>
          <a:xfrm rot="2088241">
            <a:off x="1122766" y="5398869"/>
            <a:ext cx="384897" cy="507380"/>
          </a:xfrm>
          <a:custGeom>
            <a:rect b="b" l="l" r="r" t="t"/>
            <a:pathLst>
              <a:path extrusionOk="0" h="508066" w="385418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flipH="1" rot="10800000">
            <a:off x="1954317" y="5779764"/>
            <a:ext cx="2145515" cy="45753"/>
          </a:xfrm>
          <a:custGeom>
            <a:rect b="b" l="l" r="r" t="t"/>
            <a:pathLst>
              <a:path extrusionOk="0" h="28462" w="487617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1606070" y="4461084"/>
            <a:ext cx="687238" cy="651187"/>
            <a:chOff x="1759452" y="6189595"/>
            <a:chExt cx="687238" cy="651187"/>
          </a:xfrm>
        </p:grpSpPr>
        <p:sp>
          <p:nvSpPr>
            <p:cNvPr id="28" name="Google Shape;28;p2"/>
            <p:cNvSpPr/>
            <p:nvPr/>
          </p:nvSpPr>
          <p:spPr>
            <a:xfrm>
              <a:off x="1760666" y="6189595"/>
              <a:ext cx="516747" cy="588290"/>
            </a:xfrm>
            <a:custGeom>
              <a:rect b="b" l="l" r="r" t="t"/>
              <a:pathLst>
                <a:path extrusionOk="0" h="588290" w="516747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59452" y="6461846"/>
              <a:ext cx="357847" cy="378936"/>
            </a:xfrm>
            <a:custGeom>
              <a:rect b="b" l="l" r="r" t="t"/>
              <a:pathLst>
                <a:path extrusionOk="0" h="378936" w="357847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16302" y="6339164"/>
              <a:ext cx="262595" cy="207081"/>
            </a:xfrm>
            <a:custGeom>
              <a:rect b="b" l="l" r="r" t="t"/>
              <a:pathLst>
                <a:path extrusionOk="0" h="207081" w="262595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44068" y="6377516"/>
              <a:ext cx="291415" cy="351869"/>
            </a:xfrm>
            <a:custGeom>
              <a:rect b="b" l="l" r="r" t="t"/>
              <a:pathLst>
                <a:path extrusionOk="0" h="351869" w="291415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44447" y="6528166"/>
              <a:ext cx="191629" cy="275803"/>
            </a:xfrm>
            <a:custGeom>
              <a:rect b="b" l="l" r="r" t="t"/>
              <a:pathLst>
                <a:path extrusionOk="0" h="275803" w="191629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31657" y="6455772"/>
              <a:ext cx="115033" cy="343253"/>
            </a:xfrm>
            <a:custGeom>
              <a:rect b="b" l="l" r="r" t="t"/>
              <a:pathLst>
                <a:path extrusionOk="0" h="343253" w="115033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10400088" y="1068016"/>
            <a:ext cx="537539" cy="527370"/>
            <a:chOff x="3769213" y="6330241"/>
            <a:chExt cx="537539" cy="527370"/>
          </a:xfrm>
        </p:grpSpPr>
        <p:sp>
          <p:nvSpPr>
            <p:cNvPr id="35" name="Google Shape;35;p2"/>
            <p:cNvSpPr/>
            <p:nvPr/>
          </p:nvSpPr>
          <p:spPr>
            <a:xfrm>
              <a:off x="3769213" y="6330241"/>
              <a:ext cx="537539" cy="527370"/>
            </a:xfrm>
            <a:custGeom>
              <a:rect b="b" l="l" r="r" t="t"/>
              <a:pathLst>
                <a:path extrusionOk="0" h="527370" w="537539">
                  <a:moveTo>
                    <a:pt x="32570" y="392505"/>
                  </a:moveTo>
                  <a:cubicBezTo>
                    <a:pt x="-11502" y="311777"/>
                    <a:pt x="-11079" y="208095"/>
                    <a:pt x="35253" y="128638"/>
                  </a:cubicBezTo>
                  <a:cubicBezTo>
                    <a:pt x="81586" y="49181"/>
                    <a:pt x="172625" y="-2519"/>
                    <a:pt x="264583" y="95"/>
                  </a:cubicBezTo>
                  <a:cubicBezTo>
                    <a:pt x="294247" y="942"/>
                    <a:pt x="323558" y="7017"/>
                    <a:pt x="352233" y="14644"/>
                  </a:cubicBezTo>
                  <a:cubicBezTo>
                    <a:pt x="376458" y="21071"/>
                    <a:pt x="400754" y="28840"/>
                    <a:pt x="421519" y="42895"/>
                  </a:cubicBezTo>
                  <a:cubicBezTo>
                    <a:pt x="441789" y="56668"/>
                    <a:pt x="457752" y="75879"/>
                    <a:pt x="472019" y="95796"/>
                  </a:cubicBezTo>
                  <a:cubicBezTo>
                    <a:pt x="505355" y="142269"/>
                    <a:pt x="531699" y="195594"/>
                    <a:pt x="536714" y="252591"/>
                  </a:cubicBezTo>
                  <a:cubicBezTo>
                    <a:pt x="541729" y="310364"/>
                    <a:pt x="523718" y="369763"/>
                    <a:pt x="487486" y="414965"/>
                  </a:cubicBezTo>
                  <a:cubicBezTo>
                    <a:pt x="463755" y="444629"/>
                    <a:pt x="432961" y="467866"/>
                    <a:pt x="400896" y="488207"/>
                  </a:cubicBezTo>
                  <a:cubicBezTo>
                    <a:pt x="381826" y="500284"/>
                    <a:pt x="361980" y="511585"/>
                    <a:pt x="340438" y="518365"/>
                  </a:cubicBezTo>
                  <a:cubicBezTo>
                    <a:pt x="324264" y="523450"/>
                    <a:pt x="307384" y="525993"/>
                    <a:pt x="290504" y="526911"/>
                  </a:cubicBezTo>
                  <a:cubicBezTo>
                    <a:pt x="191342" y="532561"/>
                    <a:pt x="83846" y="486017"/>
                    <a:pt x="32711" y="39236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28385" y="6383872"/>
              <a:ext cx="2445" cy="64381"/>
            </a:xfrm>
            <a:custGeom>
              <a:rect b="b" l="l" r="r" t="t"/>
              <a:pathLst>
                <a:path extrusionOk="0" h="64381" w="2445">
                  <a:moveTo>
                    <a:pt x="186" y="0"/>
                  </a:moveTo>
                  <a:cubicBezTo>
                    <a:pt x="327" y="18999"/>
                    <a:pt x="-874" y="38634"/>
                    <a:pt x="1457" y="57562"/>
                  </a:cubicBezTo>
                  <a:cubicBezTo>
                    <a:pt x="1739" y="60105"/>
                    <a:pt x="2022" y="69075"/>
                    <a:pt x="2446" y="6123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97301" y="6593497"/>
              <a:ext cx="57561" cy="2048"/>
            </a:xfrm>
            <a:custGeom>
              <a:rect b="b" l="l" r="r" t="t"/>
              <a:pathLst>
                <a:path extrusionOk="0" h="2048" w="57561">
                  <a:moveTo>
                    <a:pt x="0" y="0"/>
                  </a:moveTo>
                  <a:lnTo>
                    <a:pt x="57562" y="204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9206" y="6762510"/>
              <a:ext cx="1391" cy="49298"/>
            </a:xfrm>
            <a:custGeom>
              <a:rect b="b" l="l" r="r" t="t"/>
              <a:pathLst>
                <a:path extrusionOk="0" h="49298" w="1391">
                  <a:moveTo>
                    <a:pt x="0" y="0"/>
                  </a:moveTo>
                  <a:cubicBezTo>
                    <a:pt x="1201" y="16386"/>
                    <a:pt x="1625" y="32842"/>
                    <a:pt x="1271" y="49299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06021" y="6603799"/>
              <a:ext cx="67371" cy="4953"/>
            </a:xfrm>
            <a:custGeom>
              <a:rect b="b" l="l" r="r" t="t"/>
              <a:pathLst>
                <a:path extrusionOk="0" h="4953" w="67371">
                  <a:moveTo>
                    <a:pt x="0" y="4953"/>
                  </a:moveTo>
                  <a:cubicBezTo>
                    <a:pt x="20624" y="2764"/>
                    <a:pt x="41247" y="1139"/>
                    <a:pt x="61870" y="9"/>
                  </a:cubicBezTo>
                  <a:cubicBezTo>
                    <a:pt x="64484" y="-132"/>
                    <a:pt x="68298" y="1351"/>
                    <a:pt x="67168" y="368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4640" y="6598359"/>
              <a:ext cx="60296" cy="53656"/>
            </a:xfrm>
            <a:custGeom>
              <a:rect b="b" l="l" r="r" t="t"/>
              <a:pathLst>
                <a:path extrusionOk="0" h="53656" w="60296">
                  <a:moveTo>
                    <a:pt x="24213" y="1211"/>
                  </a:moveTo>
                  <a:cubicBezTo>
                    <a:pt x="16373" y="-1048"/>
                    <a:pt x="7686" y="3754"/>
                    <a:pt x="3519" y="10746"/>
                  </a:cubicBezTo>
                  <a:cubicBezTo>
                    <a:pt x="-1425" y="19080"/>
                    <a:pt x="-1002" y="30028"/>
                    <a:pt x="3801" y="38432"/>
                  </a:cubicBezTo>
                  <a:cubicBezTo>
                    <a:pt x="8674" y="46908"/>
                    <a:pt x="17785" y="52699"/>
                    <a:pt x="27461" y="53547"/>
                  </a:cubicBezTo>
                  <a:cubicBezTo>
                    <a:pt x="37138" y="54394"/>
                    <a:pt x="47167" y="50298"/>
                    <a:pt x="53453" y="42811"/>
                  </a:cubicBezTo>
                  <a:cubicBezTo>
                    <a:pt x="60092" y="34901"/>
                    <a:pt x="62281" y="23248"/>
                    <a:pt x="58326" y="13642"/>
                  </a:cubicBezTo>
                  <a:cubicBezTo>
                    <a:pt x="54371" y="4037"/>
                    <a:pt x="44342" y="-2814"/>
                    <a:pt x="24213" y="114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57599" y="6505635"/>
              <a:ext cx="91534" cy="95560"/>
            </a:xfrm>
            <a:custGeom>
              <a:rect b="b" l="l" r="r" t="t"/>
              <a:pathLst>
                <a:path extrusionOk="0" h="95560" w="91534">
                  <a:moveTo>
                    <a:pt x="0" y="95560"/>
                  </a:moveTo>
                  <a:lnTo>
                    <a:pt x="91534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61827" y="6533816"/>
              <a:ext cx="51064" cy="65331"/>
            </a:xfrm>
            <a:custGeom>
              <a:rect b="b" l="l" r="r" t="t"/>
              <a:pathLst>
                <a:path extrusionOk="0" h="65331" w="51064">
                  <a:moveTo>
                    <a:pt x="51064" y="65331"/>
                  </a:moveTo>
                  <a:cubicBezTo>
                    <a:pt x="33125" y="44284"/>
                    <a:pt x="16103" y="22460"/>
                    <a:pt x="0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118621" y="6503658"/>
              <a:ext cx="33678" cy="35455"/>
            </a:xfrm>
            <a:custGeom>
              <a:rect b="b" l="l" r="r" t="t"/>
              <a:pathLst>
                <a:path extrusionOk="0" h="35455" w="33678">
                  <a:moveTo>
                    <a:pt x="0" y="10524"/>
                  </a:moveTo>
                  <a:lnTo>
                    <a:pt x="33548" y="0"/>
                  </a:lnTo>
                  <a:cubicBezTo>
                    <a:pt x="34184" y="12007"/>
                    <a:pt x="32489" y="24084"/>
                    <a:pt x="28604" y="3545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960693" y="6527514"/>
              <a:ext cx="26135" cy="29891"/>
            </a:xfrm>
            <a:custGeom>
              <a:rect b="b" l="l" r="r" t="t"/>
              <a:pathLst>
                <a:path extrusionOk="0" h="29891" w="26135">
                  <a:moveTo>
                    <a:pt x="2970" y="29891"/>
                  </a:moveTo>
                  <a:cubicBezTo>
                    <a:pt x="922" y="20145"/>
                    <a:pt x="-67" y="10186"/>
                    <a:pt x="4" y="298"/>
                  </a:cubicBezTo>
                  <a:cubicBezTo>
                    <a:pt x="215" y="1569"/>
                    <a:pt x="922" y="1075"/>
                    <a:pt x="1133" y="2346"/>
                  </a:cubicBezTo>
                  <a:cubicBezTo>
                    <a:pt x="1133" y="1782"/>
                    <a:pt x="639" y="-196"/>
                    <a:pt x="1133" y="16"/>
                  </a:cubicBezTo>
                  <a:cubicBezTo>
                    <a:pt x="17872" y="6867"/>
                    <a:pt x="18226" y="7149"/>
                    <a:pt x="26136" y="9833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 rot="9520326">
            <a:off x="7479928" y="1218698"/>
            <a:ext cx="1007564" cy="627897"/>
          </a:xfrm>
          <a:custGeom>
            <a:rect b="b" l="l" r="r" t="t"/>
            <a:pathLst>
              <a:path extrusionOk="0" h="385433" w="618491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2"/>
          <p:cNvGrpSpPr/>
          <p:nvPr/>
        </p:nvGrpSpPr>
        <p:grpSpPr>
          <a:xfrm rot="-2474745">
            <a:off x="4462572" y="4406490"/>
            <a:ext cx="449403" cy="1428141"/>
            <a:chOff x="2748074" y="4303871"/>
            <a:chExt cx="449396" cy="1428120"/>
          </a:xfrm>
        </p:grpSpPr>
        <p:sp>
          <p:nvSpPr>
            <p:cNvPr id="47" name="Google Shape;47;p2"/>
            <p:cNvSpPr/>
            <p:nvPr/>
          </p:nvSpPr>
          <p:spPr>
            <a:xfrm>
              <a:off x="2748074" y="4326119"/>
              <a:ext cx="377938" cy="1339958"/>
            </a:xfrm>
            <a:custGeom>
              <a:rect b="b" l="l" r="r" t="t"/>
              <a:pathLst>
                <a:path extrusionOk="0" h="1339958" w="377938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804725" y="4303871"/>
              <a:ext cx="203762" cy="172473"/>
            </a:xfrm>
            <a:custGeom>
              <a:rect b="b" l="l" r="r" t="t"/>
              <a:pathLst>
                <a:path extrusionOk="0" h="172473" w="203762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066341" y="5597294"/>
              <a:ext cx="131129" cy="134697"/>
            </a:xfrm>
            <a:custGeom>
              <a:rect b="b" l="l" r="r" t="t"/>
              <a:pathLst>
                <a:path extrusionOk="0" h="134697" w="131129">
                  <a:moveTo>
                    <a:pt x="64120" y="7832"/>
                  </a:moveTo>
                  <a:cubicBezTo>
                    <a:pt x="28736" y="19485"/>
                    <a:pt x="2180" y="54093"/>
                    <a:pt x="131" y="91314"/>
                  </a:cubicBezTo>
                  <a:cubicBezTo>
                    <a:pt x="-434" y="100990"/>
                    <a:pt x="696" y="111231"/>
                    <a:pt x="6064" y="119354"/>
                  </a:cubicBezTo>
                  <a:cubicBezTo>
                    <a:pt x="14539" y="132279"/>
                    <a:pt x="32055" y="136870"/>
                    <a:pt x="47099" y="133762"/>
                  </a:cubicBezTo>
                  <a:cubicBezTo>
                    <a:pt x="62143" y="130654"/>
                    <a:pt x="75138" y="121120"/>
                    <a:pt x="86368" y="110525"/>
                  </a:cubicBezTo>
                  <a:cubicBezTo>
                    <a:pt x="99011" y="98659"/>
                    <a:pt x="110170" y="85240"/>
                    <a:pt x="119422" y="70620"/>
                  </a:cubicBezTo>
                  <a:cubicBezTo>
                    <a:pt x="124790" y="62145"/>
                    <a:pt x="129663" y="53034"/>
                    <a:pt x="130864" y="43075"/>
                  </a:cubicBezTo>
                  <a:cubicBezTo>
                    <a:pt x="132700" y="27820"/>
                    <a:pt x="124861" y="11787"/>
                    <a:pt x="111653" y="3877"/>
                  </a:cubicBezTo>
                  <a:cubicBezTo>
                    <a:pt x="98446" y="-4034"/>
                    <a:pt x="83119" y="1616"/>
                    <a:pt x="64050" y="7902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1438875" y="2813629"/>
            <a:ext cx="767416" cy="1110134"/>
          </a:xfrm>
          <a:custGeom>
            <a:rect b="b" l="l" r="r" t="t"/>
            <a:pathLst>
              <a:path extrusionOk="0" h="1110134" w="767416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>
            <a:off x="5147599" y="890737"/>
            <a:ext cx="714761" cy="797669"/>
            <a:chOff x="5932213" y="4153080"/>
            <a:chExt cx="714761" cy="797669"/>
          </a:xfrm>
        </p:grpSpPr>
        <p:sp>
          <p:nvSpPr>
            <p:cNvPr id="52" name="Google Shape;52;p2"/>
            <p:cNvSpPr/>
            <p:nvPr/>
          </p:nvSpPr>
          <p:spPr>
            <a:xfrm>
              <a:off x="6140446" y="4442969"/>
              <a:ext cx="302911" cy="462703"/>
            </a:xfrm>
            <a:custGeom>
              <a:rect b="b" l="l" r="r" t="t"/>
              <a:pathLst>
                <a:path extrusionOk="0" h="462703" w="302911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04765" y="4536238"/>
              <a:ext cx="162465" cy="244655"/>
            </a:xfrm>
            <a:custGeom>
              <a:rect b="b" l="l" r="r" t="t"/>
              <a:pathLst>
                <a:path extrusionOk="0" h="244655" w="162465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7962" y="4782446"/>
              <a:ext cx="141256" cy="5934"/>
            </a:xfrm>
            <a:custGeom>
              <a:rect b="b" l="l" r="r" t="t"/>
              <a:pathLst>
                <a:path extrusionOk="0" h="5934" w="141256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244177" y="4807380"/>
              <a:ext cx="130662" cy="5156"/>
            </a:xfrm>
            <a:custGeom>
              <a:rect b="b" l="l" r="r" t="t"/>
              <a:pathLst>
                <a:path extrusionOk="0" h="5156" w="130662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69109" y="4834857"/>
              <a:ext cx="109968" cy="3740"/>
            </a:xfrm>
            <a:custGeom>
              <a:rect b="b" l="l" r="r" t="t"/>
              <a:pathLst>
                <a:path extrusionOk="0" h="3740" w="109968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252511" y="4861622"/>
              <a:ext cx="113217" cy="4750"/>
            </a:xfrm>
            <a:custGeom>
              <a:rect b="b" l="l" r="r" t="t"/>
              <a:pathLst>
                <a:path extrusionOk="0" h="4750" w="113217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283023" y="4900609"/>
              <a:ext cx="82633" cy="50140"/>
            </a:xfrm>
            <a:custGeom>
              <a:rect b="b" l="l" r="r" t="t"/>
              <a:pathLst>
                <a:path extrusionOk="0" h="50140" w="82633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81441" y="4729830"/>
              <a:ext cx="80868" cy="47956"/>
            </a:xfrm>
            <a:custGeom>
              <a:rect b="b" l="l" r="r" t="t"/>
              <a:pathLst>
                <a:path extrusionOk="0" h="47956" w="80868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932213" y="4591823"/>
              <a:ext cx="84330" cy="7486"/>
            </a:xfrm>
            <a:custGeom>
              <a:rect b="b" l="l" r="r" t="t"/>
              <a:pathLst>
                <a:path extrusionOk="0" h="7486" w="8433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79110" y="4302529"/>
              <a:ext cx="85954" cy="51629"/>
            </a:xfrm>
            <a:custGeom>
              <a:rect b="b" l="l" r="r" t="t"/>
              <a:pathLst>
                <a:path extrusionOk="0" h="51629" w="85954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260182" y="4153080"/>
              <a:ext cx="7019" cy="103187"/>
            </a:xfrm>
            <a:custGeom>
              <a:rect b="b" l="l" r="r" t="t"/>
              <a:pathLst>
                <a:path extrusionOk="0" h="103187" w="7019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450059" y="4228511"/>
              <a:ext cx="68368" cy="90969"/>
            </a:xfrm>
            <a:custGeom>
              <a:rect b="b" l="l" r="r" t="t"/>
              <a:pathLst>
                <a:path extrusionOk="0" h="90969" w="68368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32270" y="4394417"/>
              <a:ext cx="102340" cy="33195"/>
            </a:xfrm>
            <a:custGeom>
              <a:rect b="b" l="l" r="r" t="t"/>
              <a:pathLst>
                <a:path extrusionOk="0" h="33195" w="10234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565395" y="4557475"/>
              <a:ext cx="81579" cy="4259"/>
            </a:xfrm>
            <a:custGeom>
              <a:rect b="b" l="l" r="r" t="t"/>
              <a:pathLst>
                <a:path extrusionOk="0" h="4259" w="81579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548585" y="4692892"/>
              <a:ext cx="97325" cy="45272"/>
            </a:xfrm>
            <a:custGeom>
              <a:rect b="b" l="l" r="r" t="t"/>
              <a:pathLst>
                <a:path extrusionOk="0" h="45272" w="97325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9333494" y="5206218"/>
            <a:ext cx="718538" cy="497904"/>
            <a:chOff x="9711053" y="4291818"/>
            <a:chExt cx="718538" cy="497904"/>
          </a:xfrm>
        </p:grpSpPr>
        <p:sp>
          <p:nvSpPr>
            <p:cNvPr id="68" name="Google Shape;68;p2"/>
            <p:cNvSpPr/>
            <p:nvPr/>
          </p:nvSpPr>
          <p:spPr>
            <a:xfrm>
              <a:off x="9711053" y="4291818"/>
              <a:ext cx="718538" cy="497904"/>
            </a:xfrm>
            <a:custGeom>
              <a:rect b="b" l="l" r="r" t="t"/>
              <a:pathLst>
                <a:path extrusionOk="0" h="497904" w="718538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59283" y="4392752"/>
              <a:ext cx="426806" cy="10987"/>
            </a:xfrm>
            <a:custGeom>
              <a:rect b="b" l="l" r="r" t="t"/>
              <a:pathLst>
                <a:path extrusionOk="0" h="10987" w="426806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859283" y="4441526"/>
              <a:ext cx="441991" cy="20129"/>
            </a:xfrm>
            <a:custGeom>
              <a:rect b="b" l="l" r="r" t="t"/>
              <a:pathLst>
                <a:path extrusionOk="0" h="20129" w="441991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861119" y="4501701"/>
              <a:ext cx="440861" cy="18433"/>
            </a:xfrm>
            <a:custGeom>
              <a:rect b="b" l="l" r="r" t="t"/>
              <a:pathLst>
                <a:path extrusionOk="0" h="18433" w="440861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61966" y="4555943"/>
              <a:ext cx="447076" cy="24932"/>
            </a:xfrm>
            <a:custGeom>
              <a:rect b="b" l="l" r="r" t="t"/>
              <a:pathLst>
                <a:path extrusionOk="0" h="24932" w="447076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10412711" y="4663833"/>
            <a:ext cx="757664" cy="739072"/>
            <a:chOff x="2714053" y="3696339"/>
            <a:chExt cx="757664" cy="739072"/>
          </a:xfrm>
        </p:grpSpPr>
        <p:sp>
          <p:nvSpPr>
            <p:cNvPr id="74" name="Google Shape;74;p2"/>
            <p:cNvSpPr/>
            <p:nvPr/>
          </p:nvSpPr>
          <p:spPr>
            <a:xfrm>
              <a:off x="2764821" y="3749611"/>
              <a:ext cx="656844" cy="658272"/>
            </a:xfrm>
            <a:custGeom>
              <a:rect b="b" l="l" r="r" t="t"/>
              <a:pathLst>
                <a:path extrusionOk="0" h="658272" w="656844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209924" y="3793140"/>
              <a:ext cx="168783" cy="169544"/>
            </a:xfrm>
            <a:custGeom>
              <a:rect b="b" l="l" r="r" t="t"/>
              <a:pathLst>
                <a:path extrusionOk="0" h="169544" w="168783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817303" y="3835526"/>
              <a:ext cx="427100" cy="432720"/>
            </a:xfrm>
            <a:custGeom>
              <a:rect b="b" l="l" r="r" t="t"/>
              <a:pathLst>
                <a:path extrusionOk="0" h="432720" w="42710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898933" y="3900677"/>
              <a:ext cx="418433" cy="438054"/>
            </a:xfrm>
            <a:custGeom>
              <a:rect b="b" l="l" r="r" t="t"/>
              <a:pathLst>
                <a:path extrusionOk="0" h="438054" w="418433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32975" y="3696339"/>
              <a:ext cx="238742" cy="223959"/>
            </a:xfrm>
            <a:custGeom>
              <a:rect b="b" l="l" r="r" t="t"/>
              <a:pathLst>
                <a:path extrusionOk="0" h="223959" w="238742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714053" y="4208621"/>
              <a:ext cx="240982" cy="226790"/>
            </a:xfrm>
            <a:custGeom>
              <a:rect b="b" l="l" r="r" t="t"/>
              <a:pathLst>
                <a:path extrusionOk="0" h="226790" w="240982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719577" y="4345971"/>
              <a:ext cx="107822" cy="89439"/>
            </a:xfrm>
            <a:custGeom>
              <a:rect b="b" l="l" r="r" t="t"/>
              <a:pathLst>
                <a:path extrusionOk="0" h="89439" w="107822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9377004" y="837727"/>
            <a:ext cx="679947" cy="652506"/>
            <a:chOff x="3896486" y="3679569"/>
            <a:chExt cx="792294" cy="760319"/>
          </a:xfrm>
        </p:grpSpPr>
        <p:sp>
          <p:nvSpPr>
            <p:cNvPr id="82" name="Google Shape;82;p2"/>
            <p:cNvSpPr/>
            <p:nvPr/>
          </p:nvSpPr>
          <p:spPr>
            <a:xfrm>
              <a:off x="4023740" y="3792188"/>
              <a:ext cx="549116" cy="527138"/>
            </a:xfrm>
            <a:custGeom>
              <a:rect b="b" l="l" r="r" t="t"/>
              <a:pathLst>
                <a:path extrusionOk="0" h="527138" w="549116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372260" y="3679569"/>
              <a:ext cx="316520" cy="306768"/>
            </a:xfrm>
            <a:custGeom>
              <a:rect b="b" l="l" r="r" t="t"/>
              <a:pathLst>
                <a:path extrusionOk="0" h="306768" w="31652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896486" y="4104608"/>
              <a:ext cx="354806" cy="335280"/>
            </a:xfrm>
            <a:custGeom>
              <a:rect b="b" l="l" r="r" t="t"/>
              <a:pathLst>
                <a:path extrusionOk="0" h="335280" w="354806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284249" y="3882485"/>
              <a:ext cx="66484" cy="74961"/>
            </a:xfrm>
            <a:custGeom>
              <a:rect b="b" l="l" r="r" t="t"/>
              <a:pathLst>
                <a:path extrusionOk="0" h="74961" w="66484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742108">
            <a:off x="3384135" y="987825"/>
            <a:ext cx="741052" cy="743051"/>
            <a:chOff x="7970244" y="-543333"/>
            <a:chExt cx="741045" cy="743044"/>
          </a:xfrm>
        </p:grpSpPr>
        <p:sp>
          <p:nvSpPr>
            <p:cNvPr id="87" name="Google Shape;87;p2"/>
            <p:cNvSpPr/>
            <p:nvPr/>
          </p:nvSpPr>
          <p:spPr>
            <a:xfrm>
              <a:off x="8025585" y="-541714"/>
              <a:ext cx="684847" cy="707802"/>
            </a:xfrm>
            <a:custGeom>
              <a:rect b="b" l="l" r="r" t="t"/>
              <a:pathLst>
                <a:path extrusionOk="0" h="707802" w="684847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239326" y="-543333"/>
              <a:ext cx="471963" cy="480440"/>
            </a:xfrm>
            <a:custGeom>
              <a:rect b="b" l="l" r="r" t="t"/>
              <a:pathLst>
                <a:path extrusionOk="0" h="480440" w="471963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70244" y="166945"/>
              <a:ext cx="47815" cy="32766"/>
            </a:xfrm>
            <a:custGeom>
              <a:rect b="b" l="l" r="r" t="t"/>
              <a:pathLst>
                <a:path extrusionOk="0" h="32766" w="47815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088640" y="33595"/>
              <a:ext cx="52863" cy="52863"/>
            </a:xfrm>
            <a:custGeom>
              <a:rect b="b" l="l" r="r" t="t"/>
              <a:pathLst>
                <a:path extrusionOk="0" h="52863" w="52863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 rot="-459229">
            <a:off x="5457546" y="5282478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 rot="-1479810">
            <a:off x="5604310" y="5220668"/>
            <a:ext cx="735272" cy="651165"/>
            <a:chOff x="3116097" y="-1477902"/>
            <a:chExt cx="735251" cy="651147"/>
          </a:xfrm>
        </p:grpSpPr>
        <p:sp>
          <p:nvSpPr>
            <p:cNvPr id="93" name="Google Shape;93;p2"/>
            <p:cNvSpPr/>
            <p:nvPr/>
          </p:nvSpPr>
          <p:spPr>
            <a:xfrm>
              <a:off x="3116097" y="-1477902"/>
              <a:ext cx="612260" cy="559814"/>
            </a:xfrm>
            <a:custGeom>
              <a:rect b="b" l="l" r="r" t="t"/>
              <a:pathLst>
                <a:path extrusionOk="0" h="559814" w="61226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09033" y="-1465067"/>
              <a:ext cx="4571" cy="532066"/>
            </a:xfrm>
            <a:custGeom>
              <a:rect b="b" l="l" r="r" t="t"/>
              <a:pathLst>
                <a:path extrusionOk="0" h="532066" w="4571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83481" y="-1344004"/>
              <a:ext cx="6393" cy="277177"/>
            </a:xfrm>
            <a:custGeom>
              <a:rect b="b" l="l" r="r" t="t"/>
              <a:pathLst>
                <a:path extrusionOk="0" h="277177" w="6393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292327" y="-1335051"/>
              <a:ext cx="7696" cy="268223"/>
            </a:xfrm>
            <a:custGeom>
              <a:rect b="b" l="l" r="r" t="t"/>
              <a:pathLst>
                <a:path extrusionOk="0" h="268223" w="7696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243165" y="-1069494"/>
              <a:ext cx="92471" cy="242739"/>
            </a:xfrm>
            <a:custGeom>
              <a:rect b="b" l="l" r="r" t="t"/>
              <a:pathLst>
                <a:path extrusionOk="0" h="242739" w="92471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3437" y="-1351720"/>
              <a:ext cx="48387" cy="58578"/>
            </a:xfrm>
            <a:custGeom>
              <a:rect b="b" l="l" r="r" t="t"/>
              <a:pathLst>
                <a:path extrusionOk="0" h="58578" w="48387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02295" y="-1212655"/>
              <a:ext cx="49053" cy="10858"/>
            </a:xfrm>
            <a:custGeom>
              <a:rect b="b" l="l" r="r" t="t"/>
              <a:pathLst>
                <a:path extrusionOk="0" h="10858" w="49053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94389" y="-1106546"/>
              <a:ext cx="48863" cy="41433"/>
            </a:xfrm>
            <a:custGeom>
              <a:rect b="b" l="l" r="r" t="t"/>
              <a:pathLst>
                <a:path extrusionOk="0" h="41433" w="48863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1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6791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395" name="Google Shape;395;p11"/>
          <p:cNvSpPr txBox="1"/>
          <p:nvPr>
            <p:ph idx="1" type="subTitle"/>
          </p:nvPr>
        </p:nvSpPr>
        <p:spPr>
          <a:xfrm>
            <a:off x="1217550" y="1898902"/>
            <a:ext cx="9755100" cy="4104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96" name="Google Shape;396;p11"/>
          <p:cNvSpPr txBox="1"/>
          <p:nvPr>
            <p:ph idx="2" type="subTitle"/>
          </p:nvPr>
        </p:nvSpPr>
        <p:spPr>
          <a:xfrm>
            <a:off x="1217550" y="3250751"/>
            <a:ext cx="9755100" cy="4104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97" name="Google Shape;397;p11"/>
          <p:cNvSpPr txBox="1"/>
          <p:nvPr>
            <p:ph idx="3" type="subTitle"/>
          </p:nvPr>
        </p:nvSpPr>
        <p:spPr>
          <a:xfrm>
            <a:off x="1217550" y="4526402"/>
            <a:ext cx="9755100" cy="4104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98" name="Google Shape;398;p11"/>
          <p:cNvSpPr txBox="1"/>
          <p:nvPr>
            <p:ph type="title"/>
          </p:nvPr>
        </p:nvSpPr>
        <p:spPr>
          <a:xfrm>
            <a:off x="1218450" y="942774"/>
            <a:ext cx="9755100" cy="71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99" name="Google Shape;399;p11"/>
          <p:cNvSpPr txBox="1"/>
          <p:nvPr>
            <p:ph idx="4" type="body"/>
          </p:nvPr>
        </p:nvSpPr>
        <p:spPr>
          <a:xfrm>
            <a:off x="1217550" y="2309394"/>
            <a:ext cx="9755100" cy="86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00" name="Google Shape;400;p11"/>
          <p:cNvSpPr txBox="1"/>
          <p:nvPr>
            <p:ph idx="5" type="body"/>
          </p:nvPr>
        </p:nvSpPr>
        <p:spPr>
          <a:xfrm>
            <a:off x="1217550" y="3650530"/>
            <a:ext cx="9755100" cy="86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01" name="Google Shape;401;p11"/>
          <p:cNvSpPr txBox="1"/>
          <p:nvPr>
            <p:ph idx="6" type="body"/>
          </p:nvPr>
        </p:nvSpPr>
        <p:spPr>
          <a:xfrm>
            <a:off x="1217550" y="4913779"/>
            <a:ext cx="9756900" cy="86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grpSp>
        <p:nvGrpSpPr>
          <p:cNvPr id="402" name="Google Shape;402;p11"/>
          <p:cNvGrpSpPr/>
          <p:nvPr/>
        </p:nvGrpSpPr>
        <p:grpSpPr>
          <a:xfrm rot="-5192582">
            <a:off x="10617963" y="5310219"/>
            <a:ext cx="377945" cy="1362233"/>
            <a:chOff x="2748074" y="4303871"/>
            <a:chExt cx="377938" cy="1362206"/>
          </a:xfrm>
        </p:grpSpPr>
        <p:sp>
          <p:nvSpPr>
            <p:cNvPr id="403" name="Google Shape;403;p11"/>
            <p:cNvSpPr/>
            <p:nvPr/>
          </p:nvSpPr>
          <p:spPr>
            <a:xfrm>
              <a:off x="2748074" y="4326119"/>
              <a:ext cx="377938" cy="1339958"/>
            </a:xfrm>
            <a:custGeom>
              <a:rect b="b" l="l" r="r" t="t"/>
              <a:pathLst>
                <a:path extrusionOk="0" h="1339958" w="377938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2804725" y="4303871"/>
              <a:ext cx="203762" cy="172473"/>
            </a:xfrm>
            <a:custGeom>
              <a:rect b="b" l="l" r="r" t="t"/>
              <a:pathLst>
                <a:path extrusionOk="0" h="172473" w="203762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11"/>
          <p:cNvGrpSpPr/>
          <p:nvPr/>
        </p:nvGrpSpPr>
        <p:grpSpPr>
          <a:xfrm rot="-10057892">
            <a:off x="10756260" y="700450"/>
            <a:ext cx="741052" cy="743051"/>
            <a:chOff x="7970244" y="-543333"/>
            <a:chExt cx="741045" cy="743044"/>
          </a:xfrm>
        </p:grpSpPr>
        <p:sp>
          <p:nvSpPr>
            <p:cNvPr id="406" name="Google Shape;406;p11"/>
            <p:cNvSpPr/>
            <p:nvPr/>
          </p:nvSpPr>
          <p:spPr>
            <a:xfrm>
              <a:off x="8025585" y="-541714"/>
              <a:ext cx="684847" cy="707802"/>
            </a:xfrm>
            <a:custGeom>
              <a:rect b="b" l="l" r="r" t="t"/>
              <a:pathLst>
                <a:path extrusionOk="0" h="707802" w="684847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8239326" y="-543333"/>
              <a:ext cx="471963" cy="480440"/>
            </a:xfrm>
            <a:custGeom>
              <a:rect b="b" l="l" r="r" t="t"/>
              <a:pathLst>
                <a:path extrusionOk="0" h="480440" w="471963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7970244" y="166945"/>
              <a:ext cx="47815" cy="32766"/>
            </a:xfrm>
            <a:custGeom>
              <a:rect b="b" l="l" r="r" t="t"/>
              <a:pathLst>
                <a:path extrusionOk="0" h="32766" w="47815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8088640" y="33595"/>
              <a:ext cx="52863" cy="52863"/>
            </a:xfrm>
            <a:custGeom>
              <a:rect b="b" l="l" r="r" t="t"/>
              <a:pathLst>
                <a:path extrusionOk="0" h="52863" w="52863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1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2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2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415" name="Google Shape;41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416" name="Google Shape;416;p12"/>
          <p:cNvSpPr txBox="1"/>
          <p:nvPr>
            <p:ph idx="1" type="subTitle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417" name="Google Shape;417;p12"/>
          <p:cNvSpPr txBox="1"/>
          <p:nvPr>
            <p:ph idx="2" type="subTitle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418" name="Google Shape;418;p12"/>
          <p:cNvSpPr txBox="1"/>
          <p:nvPr>
            <p:ph idx="3" type="subTitle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419" name="Google Shape;419;p12"/>
          <p:cNvSpPr txBox="1"/>
          <p:nvPr>
            <p:ph type="title"/>
          </p:nvPr>
        </p:nvSpPr>
        <p:spPr>
          <a:xfrm>
            <a:off x="1189050" y="898175"/>
            <a:ext cx="9707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0" name="Google Shape;420;p12"/>
          <p:cNvSpPr txBox="1"/>
          <p:nvPr>
            <p:ph idx="4" type="body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421" name="Google Shape;421;p12"/>
          <p:cNvSpPr txBox="1"/>
          <p:nvPr>
            <p:ph idx="5" type="body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422" name="Google Shape;422;p12"/>
          <p:cNvSpPr txBox="1"/>
          <p:nvPr>
            <p:ph idx="6" type="body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ext and Image">
  <p:cSld name="CUSTOM_9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3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427" name="Google Shape;42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428" name="Google Shape;428;p13"/>
          <p:cNvSpPr txBox="1"/>
          <p:nvPr>
            <p:ph type="title"/>
          </p:nvPr>
        </p:nvSpPr>
        <p:spPr>
          <a:xfrm>
            <a:off x="868475" y="172700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429" name="Google Shape;429;p13"/>
          <p:cNvSpPr txBox="1"/>
          <p:nvPr>
            <p:ph idx="1" type="subTitle"/>
          </p:nvPr>
        </p:nvSpPr>
        <p:spPr>
          <a:xfrm>
            <a:off x="8684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0" name="Google Shape;430;p13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4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435" name="Google Shape;43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436" name="Google Shape;436;p14"/>
          <p:cNvSpPr txBox="1"/>
          <p:nvPr>
            <p:ph hasCustomPrompt="1" type="title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37" name="Google Shape;437;p14"/>
          <p:cNvSpPr txBox="1"/>
          <p:nvPr>
            <p:ph idx="2" type="title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438" name="Google Shape;438;p14"/>
          <p:cNvSpPr txBox="1"/>
          <p:nvPr>
            <p:ph hasCustomPrompt="1" idx="3" type="title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39" name="Google Shape;439;p14"/>
          <p:cNvSpPr txBox="1"/>
          <p:nvPr>
            <p:ph hasCustomPrompt="1" idx="4" type="title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40" name="Google Shape;440;p14"/>
          <p:cNvSpPr txBox="1"/>
          <p:nvPr>
            <p:ph idx="1" type="body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41" name="Google Shape;441;p14"/>
          <p:cNvSpPr txBox="1"/>
          <p:nvPr>
            <p:ph idx="5" type="body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42" name="Google Shape;442;p14"/>
          <p:cNvSpPr txBox="1"/>
          <p:nvPr>
            <p:ph idx="6" type="body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43" name="Google Shape;443;p14"/>
          <p:cNvSpPr/>
          <p:nvPr/>
        </p:nvSpPr>
        <p:spPr>
          <a:xfrm>
            <a:off x="10152800" y="5247875"/>
            <a:ext cx="5907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4" name="Google Shape;444;p14"/>
          <p:cNvGrpSpPr/>
          <p:nvPr/>
        </p:nvGrpSpPr>
        <p:grpSpPr>
          <a:xfrm>
            <a:off x="732895" y="5475284"/>
            <a:ext cx="687238" cy="651187"/>
            <a:chOff x="1759452" y="6189595"/>
            <a:chExt cx="687238" cy="651187"/>
          </a:xfrm>
        </p:grpSpPr>
        <p:sp>
          <p:nvSpPr>
            <p:cNvPr id="445" name="Google Shape;445;p14"/>
            <p:cNvSpPr/>
            <p:nvPr/>
          </p:nvSpPr>
          <p:spPr>
            <a:xfrm>
              <a:off x="1760666" y="6189595"/>
              <a:ext cx="516747" cy="588290"/>
            </a:xfrm>
            <a:custGeom>
              <a:rect b="b" l="l" r="r" t="t"/>
              <a:pathLst>
                <a:path extrusionOk="0" h="588290" w="516747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1759452" y="6461846"/>
              <a:ext cx="357847" cy="378936"/>
            </a:xfrm>
            <a:custGeom>
              <a:rect b="b" l="l" r="r" t="t"/>
              <a:pathLst>
                <a:path extrusionOk="0" h="378936" w="357847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2016302" y="6339164"/>
              <a:ext cx="262595" cy="207081"/>
            </a:xfrm>
            <a:custGeom>
              <a:rect b="b" l="l" r="r" t="t"/>
              <a:pathLst>
                <a:path extrusionOk="0" h="207081" w="262595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2144068" y="6377516"/>
              <a:ext cx="291415" cy="351869"/>
            </a:xfrm>
            <a:custGeom>
              <a:rect b="b" l="l" r="r" t="t"/>
              <a:pathLst>
                <a:path extrusionOk="0" h="351869" w="291415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2144447" y="6528166"/>
              <a:ext cx="191629" cy="275803"/>
            </a:xfrm>
            <a:custGeom>
              <a:rect b="b" l="l" r="r" t="t"/>
              <a:pathLst>
                <a:path extrusionOk="0" h="275803" w="191629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2331657" y="6455772"/>
              <a:ext cx="115033" cy="343253"/>
            </a:xfrm>
            <a:custGeom>
              <a:rect b="b" l="l" r="r" t="t"/>
              <a:pathLst>
                <a:path extrusionOk="0" h="343253" w="115033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4"/>
          <p:cNvGrpSpPr/>
          <p:nvPr/>
        </p:nvGrpSpPr>
        <p:grpSpPr>
          <a:xfrm flipH="1" rot="5400000">
            <a:off x="10690036" y="5431345"/>
            <a:ext cx="757664" cy="739072"/>
            <a:chOff x="2714053" y="3696339"/>
            <a:chExt cx="757664" cy="739072"/>
          </a:xfrm>
        </p:grpSpPr>
        <p:sp>
          <p:nvSpPr>
            <p:cNvPr id="452" name="Google Shape;452;p14"/>
            <p:cNvSpPr/>
            <p:nvPr/>
          </p:nvSpPr>
          <p:spPr>
            <a:xfrm>
              <a:off x="2764821" y="3749611"/>
              <a:ext cx="656844" cy="658272"/>
            </a:xfrm>
            <a:custGeom>
              <a:rect b="b" l="l" r="r" t="t"/>
              <a:pathLst>
                <a:path extrusionOk="0" h="658272" w="656844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209924" y="3793140"/>
              <a:ext cx="168783" cy="169544"/>
            </a:xfrm>
            <a:custGeom>
              <a:rect b="b" l="l" r="r" t="t"/>
              <a:pathLst>
                <a:path extrusionOk="0" h="169544" w="168783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817303" y="3835526"/>
              <a:ext cx="427100" cy="432720"/>
            </a:xfrm>
            <a:custGeom>
              <a:rect b="b" l="l" r="r" t="t"/>
              <a:pathLst>
                <a:path extrusionOk="0" h="432720" w="42710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2898933" y="3900677"/>
              <a:ext cx="418433" cy="438054"/>
            </a:xfrm>
            <a:custGeom>
              <a:rect b="b" l="l" r="r" t="t"/>
              <a:pathLst>
                <a:path extrusionOk="0" h="438054" w="418433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3232975" y="3696339"/>
              <a:ext cx="238742" cy="223959"/>
            </a:xfrm>
            <a:custGeom>
              <a:rect b="b" l="l" r="r" t="t"/>
              <a:pathLst>
                <a:path extrusionOk="0" h="223959" w="238742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714053" y="4208621"/>
              <a:ext cx="240982" cy="226790"/>
            </a:xfrm>
            <a:custGeom>
              <a:rect b="b" l="l" r="r" t="t"/>
              <a:pathLst>
                <a:path extrusionOk="0" h="226790" w="240982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2719577" y="4345971"/>
              <a:ext cx="107822" cy="89439"/>
            </a:xfrm>
            <a:custGeom>
              <a:rect b="b" l="l" r="r" t="t"/>
              <a:pathLst>
                <a:path extrusionOk="0" h="89439" w="107822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14"/>
          <p:cNvSpPr/>
          <p:nvPr/>
        </p:nvSpPr>
        <p:spPr>
          <a:xfrm rot="-5030020">
            <a:off x="1455329" y="5206797"/>
            <a:ext cx="715706" cy="713370"/>
          </a:xfrm>
          <a:custGeom>
            <a:rect b="b" l="l" r="r" t="t"/>
            <a:pathLst>
              <a:path extrusionOk="0" h="712807" w="715141">
                <a:moveTo>
                  <a:pt x="2958" y="351568"/>
                </a:moveTo>
                <a:cubicBezTo>
                  <a:pt x="22389" y="312420"/>
                  <a:pt x="43725" y="271272"/>
                  <a:pt x="81253" y="248888"/>
                </a:cubicBezTo>
                <a:cubicBezTo>
                  <a:pt x="118782" y="226504"/>
                  <a:pt x="177170" y="233553"/>
                  <a:pt x="194029" y="273844"/>
                </a:cubicBezTo>
                <a:cubicBezTo>
                  <a:pt x="201554" y="291846"/>
                  <a:pt x="200602" y="314516"/>
                  <a:pt x="215079" y="327470"/>
                </a:cubicBezTo>
                <a:cubicBezTo>
                  <a:pt x="237273" y="347281"/>
                  <a:pt x="271468" y="327088"/>
                  <a:pt x="292804" y="306419"/>
                </a:cubicBezTo>
                <a:cubicBezTo>
                  <a:pt x="315473" y="284512"/>
                  <a:pt x="338714" y="257270"/>
                  <a:pt x="335380" y="225933"/>
                </a:cubicBezTo>
                <a:cubicBezTo>
                  <a:pt x="332618" y="199263"/>
                  <a:pt x="310425" y="177927"/>
                  <a:pt x="285469" y="168212"/>
                </a:cubicBezTo>
                <a:cubicBezTo>
                  <a:pt x="260514" y="158496"/>
                  <a:pt x="233082" y="158210"/>
                  <a:pt x="206316" y="158020"/>
                </a:cubicBezTo>
                <a:cubicBezTo>
                  <a:pt x="238416" y="87821"/>
                  <a:pt x="297471" y="30289"/>
                  <a:pt x="368527" y="0"/>
                </a:cubicBezTo>
                <a:cubicBezTo>
                  <a:pt x="384719" y="31337"/>
                  <a:pt x="405294" y="60293"/>
                  <a:pt x="429582" y="85916"/>
                </a:cubicBezTo>
                <a:cubicBezTo>
                  <a:pt x="444251" y="101441"/>
                  <a:pt x="461301" y="116205"/>
                  <a:pt x="482065" y="121349"/>
                </a:cubicBezTo>
                <a:cubicBezTo>
                  <a:pt x="502830" y="126492"/>
                  <a:pt x="528071" y="118967"/>
                  <a:pt x="537215" y="99631"/>
                </a:cubicBezTo>
                <a:cubicBezTo>
                  <a:pt x="545407" y="82105"/>
                  <a:pt x="538739" y="60960"/>
                  <a:pt x="544073" y="42386"/>
                </a:cubicBezTo>
                <a:cubicBezTo>
                  <a:pt x="552169" y="14288"/>
                  <a:pt x="587221" y="667"/>
                  <a:pt x="615606" y="7906"/>
                </a:cubicBezTo>
                <a:cubicBezTo>
                  <a:pt x="643990" y="15145"/>
                  <a:pt x="665802" y="38005"/>
                  <a:pt x="681900" y="62484"/>
                </a:cubicBezTo>
                <a:cubicBezTo>
                  <a:pt x="699426" y="89059"/>
                  <a:pt x="710094" y="128778"/>
                  <a:pt x="685995" y="149543"/>
                </a:cubicBezTo>
                <a:cubicBezTo>
                  <a:pt x="659707" y="172117"/>
                  <a:pt x="607605" y="156686"/>
                  <a:pt x="593603" y="188404"/>
                </a:cubicBezTo>
                <a:cubicBezTo>
                  <a:pt x="584650" y="208693"/>
                  <a:pt x="600842" y="230505"/>
                  <a:pt x="615796" y="246793"/>
                </a:cubicBezTo>
                <a:lnTo>
                  <a:pt x="715142" y="354235"/>
                </a:lnTo>
                <a:cubicBezTo>
                  <a:pt x="684852" y="359664"/>
                  <a:pt x="667803" y="390906"/>
                  <a:pt x="651991" y="417290"/>
                </a:cubicBezTo>
                <a:cubicBezTo>
                  <a:pt x="636180" y="443675"/>
                  <a:pt x="609510" y="471392"/>
                  <a:pt x="579792" y="463487"/>
                </a:cubicBezTo>
                <a:cubicBezTo>
                  <a:pt x="534262" y="451390"/>
                  <a:pt x="540930" y="375380"/>
                  <a:pt x="499401" y="353187"/>
                </a:cubicBezTo>
                <a:cubicBezTo>
                  <a:pt x="467873" y="336328"/>
                  <a:pt x="430154" y="361283"/>
                  <a:pt x="407199" y="388620"/>
                </a:cubicBezTo>
                <a:cubicBezTo>
                  <a:pt x="390149" y="409004"/>
                  <a:pt x="375290" y="432911"/>
                  <a:pt x="374242" y="459391"/>
                </a:cubicBezTo>
                <a:cubicBezTo>
                  <a:pt x="373195" y="485870"/>
                  <a:pt x="390149" y="514541"/>
                  <a:pt x="416247" y="518636"/>
                </a:cubicBezTo>
                <a:cubicBezTo>
                  <a:pt x="429392" y="520732"/>
                  <a:pt x="443298" y="516636"/>
                  <a:pt x="455967" y="520637"/>
                </a:cubicBezTo>
                <a:cubicBezTo>
                  <a:pt x="474445" y="526447"/>
                  <a:pt x="484161" y="548354"/>
                  <a:pt x="481589" y="567595"/>
                </a:cubicBezTo>
                <a:cubicBezTo>
                  <a:pt x="479017" y="586835"/>
                  <a:pt x="467111" y="603409"/>
                  <a:pt x="453966" y="617696"/>
                </a:cubicBezTo>
                <a:cubicBezTo>
                  <a:pt x="421391" y="653034"/>
                  <a:pt x="379005" y="679133"/>
                  <a:pt x="332809" y="692277"/>
                </a:cubicBezTo>
                <a:cubicBezTo>
                  <a:pt x="320997" y="657416"/>
                  <a:pt x="307758" y="620459"/>
                  <a:pt x="278421" y="598361"/>
                </a:cubicBezTo>
                <a:cubicBezTo>
                  <a:pt x="249084" y="576263"/>
                  <a:pt x="198411" y="578930"/>
                  <a:pt x="183552" y="612553"/>
                </a:cubicBezTo>
                <a:cubicBezTo>
                  <a:pt x="174884" y="632174"/>
                  <a:pt x="180599" y="655796"/>
                  <a:pt x="172027" y="675418"/>
                </a:cubicBezTo>
                <a:cubicBezTo>
                  <a:pt x="164883" y="691705"/>
                  <a:pt x="148881" y="702564"/>
                  <a:pt x="132117" y="708184"/>
                </a:cubicBezTo>
                <a:cubicBezTo>
                  <a:pt x="84873" y="723805"/>
                  <a:pt x="27818" y="698468"/>
                  <a:pt x="7815" y="652939"/>
                </a:cubicBezTo>
                <a:cubicBezTo>
                  <a:pt x="-12187" y="607409"/>
                  <a:pt x="7625" y="548164"/>
                  <a:pt x="51059" y="523970"/>
                </a:cubicBezTo>
                <a:cubicBezTo>
                  <a:pt x="64108" y="516636"/>
                  <a:pt x="79158" y="512064"/>
                  <a:pt x="89540" y="501205"/>
                </a:cubicBezTo>
                <a:cubicBezTo>
                  <a:pt x="108114" y="481870"/>
                  <a:pt x="104685" y="448913"/>
                  <a:pt x="89064" y="427101"/>
                </a:cubicBezTo>
                <a:cubicBezTo>
                  <a:pt x="73443" y="405289"/>
                  <a:pt x="48964" y="391954"/>
                  <a:pt x="2958" y="351472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0" name="Google Shape;460;p14"/>
          <p:cNvGrpSpPr/>
          <p:nvPr/>
        </p:nvGrpSpPr>
        <p:grpSpPr>
          <a:xfrm>
            <a:off x="10108179" y="5169377"/>
            <a:ext cx="679947" cy="652506"/>
            <a:chOff x="3896486" y="3679569"/>
            <a:chExt cx="792294" cy="760319"/>
          </a:xfrm>
        </p:grpSpPr>
        <p:sp>
          <p:nvSpPr>
            <p:cNvPr id="461" name="Google Shape;461;p14"/>
            <p:cNvSpPr/>
            <p:nvPr/>
          </p:nvSpPr>
          <p:spPr>
            <a:xfrm>
              <a:off x="4023740" y="3792188"/>
              <a:ext cx="549116" cy="527138"/>
            </a:xfrm>
            <a:custGeom>
              <a:rect b="b" l="l" r="r" t="t"/>
              <a:pathLst>
                <a:path extrusionOk="0" h="527138" w="549116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4372260" y="3679569"/>
              <a:ext cx="316520" cy="306768"/>
            </a:xfrm>
            <a:custGeom>
              <a:rect b="b" l="l" r="r" t="t"/>
              <a:pathLst>
                <a:path extrusionOk="0" h="306768" w="31652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3896486" y="4104608"/>
              <a:ext cx="354806" cy="335280"/>
            </a:xfrm>
            <a:custGeom>
              <a:rect b="b" l="l" r="r" t="t"/>
              <a:pathLst>
                <a:path extrusionOk="0" h="335280" w="354806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4284249" y="3882485"/>
              <a:ext cx="66484" cy="74961"/>
            </a:xfrm>
            <a:custGeom>
              <a:rect b="b" l="l" r="r" t="t"/>
              <a:pathLst>
                <a:path extrusionOk="0" h="74961" w="66484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5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5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469" name="Google Shape;4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470" name="Google Shape;470;p15"/>
          <p:cNvSpPr txBox="1"/>
          <p:nvPr>
            <p:ph idx="1" type="subTitle"/>
          </p:nvPr>
        </p:nvSpPr>
        <p:spPr>
          <a:xfrm>
            <a:off x="1014275" y="2364825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471" name="Google Shape;471;p15"/>
          <p:cNvSpPr txBox="1"/>
          <p:nvPr>
            <p:ph idx="2" type="subTitle"/>
          </p:nvPr>
        </p:nvSpPr>
        <p:spPr>
          <a:xfrm>
            <a:off x="1014275" y="4216652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472" name="Google Shape;472;p15"/>
          <p:cNvSpPr txBox="1"/>
          <p:nvPr>
            <p:ph idx="3" type="subTitle"/>
          </p:nvPr>
        </p:nvSpPr>
        <p:spPr>
          <a:xfrm>
            <a:off x="8150124" y="2373026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473" name="Google Shape;473;p15"/>
          <p:cNvSpPr txBox="1"/>
          <p:nvPr>
            <p:ph idx="4" type="subTitle"/>
          </p:nvPr>
        </p:nvSpPr>
        <p:spPr>
          <a:xfrm>
            <a:off x="4601473" y="2379993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474" name="Google Shape;474;p15"/>
          <p:cNvSpPr txBox="1"/>
          <p:nvPr>
            <p:ph idx="5" type="subTitle"/>
          </p:nvPr>
        </p:nvSpPr>
        <p:spPr>
          <a:xfrm>
            <a:off x="4601473" y="4216652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475" name="Google Shape;475;p15"/>
          <p:cNvSpPr txBox="1"/>
          <p:nvPr>
            <p:ph idx="6" type="subTitle"/>
          </p:nvPr>
        </p:nvSpPr>
        <p:spPr>
          <a:xfrm>
            <a:off x="8150124" y="4200440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476" name="Google Shape;476;p15"/>
          <p:cNvSpPr txBox="1"/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77" name="Google Shape;477;p15"/>
          <p:cNvSpPr txBox="1"/>
          <p:nvPr>
            <p:ph idx="7" type="body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78" name="Google Shape;478;p15"/>
          <p:cNvSpPr txBox="1"/>
          <p:nvPr>
            <p:ph idx="8" type="body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79" name="Google Shape;479;p15"/>
          <p:cNvSpPr txBox="1"/>
          <p:nvPr>
            <p:ph idx="9" type="body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80" name="Google Shape;480;p15"/>
          <p:cNvSpPr txBox="1"/>
          <p:nvPr>
            <p:ph idx="13" type="body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81" name="Google Shape;481;p15"/>
          <p:cNvSpPr txBox="1"/>
          <p:nvPr>
            <p:ph idx="14" type="body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82" name="Google Shape;482;p15"/>
          <p:cNvSpPr txBox="1"/>
          <p:nvPr>
            <p:ph idx="15" type="body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83" name="Google Shape;483;p15"/>
          <p:cNvSpPr/>
          <p:nvPr/>
        </p:nvSpPr>
        <p:spPr>
          <a:xfrm flipH="1">
            <a:off x="10878110" y="5394575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5"/>
          <p:cNvSpPr/>
          <p:nvPr/>
        </p:nvSpPr>
        <p:spPr>
          <a:xfrm rot="-2064314">
            <a:off x="603340" y="5460755"/>
            <a:ext cx="615268" cy="825175"/>
          </a:xfrm>
          <a:custGeom>
            <a:rect b="b" l="l" r="r" t="t"/>
            <a:pathLst>
              <a:path extrusionOk="0" h="825237" w="615314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15"/>
          <p:cNvGrpSpPr/>
          <p:nvPr/>
        </p:nvGrpSpPr>
        <p:grpSpPr>
          <a:xfrm flipH="1">
            <a:off x="10832626" y="5359112"/>
            <a:ext cx="714761" cy="797669"/>
            <a:chOff x="5932213" y="4153080"/>
            <a:chExt cx="714761" cy="797669"/>
          </a:xfrm>
        </p:grpSpPr>
        <p:sp>
          <p:nvSpPr>
            <p:cNvPr id="486" name="Google Shape;486;p15"/>
            <p:cNvSpPr/>
            <p:nvPr/>
          </p:nvSpPr>
          <p:spPr>
            <a:xfrm>
              <a:off x="6140446" y="4442969"/>
              <a:ext cx="302911" cy="462703"/>
            </a:xfrm>
            <a:custGeom>
              <a:rect b="b" l="l" r="r" t="t"/>
              <a:pathLst>
                <a:path extrusionOk="0" h="462703" w="302911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204765" y="4536238"/>
              <a:ext cx="162465" cy="244655"/>
            </a:xfrm>
            <a:custGeom>
              <a:rect b="b" l="l" r="r" t="t"/>
              <a:pathLst>
                <a:path extrusionOk="0" h="244655" w="162465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6237962" y="4782446"/>
              <a:ext cx="141256" cy="5934"/>
            </a:xfrm>
            <a:custGeom>
              <a:rect b="b" l="l" r="r" t="t"/>
              <a:pathLst>
                <a:path extrusionOk="0" h="5934" w="141256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244177" y="4807380"/>
              <a:ext cx="130662" cy="5156"/>
            </a:xfrm>
            <a:custGeom>
              <a:rect b="b" l="l" r="r" t="t"/>
              <a:pathLst>
                <a:path extrusionOk="0" h="5156" w="130662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269109" y="4834857"/>
              <a:ext cx="109968" cy="3740"/>
            </a:xfrm>
            <a:custGeom>
              <a:rect b="b" l="l" r="r" t="t"/>
              <a:pathLst>
                <a:path extrusionOk="0" h="3740" w="109968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252511" y="4861622"/>
              <a:ext cx="113217" cy="4750"/>
            </a:xfrm>
            <a:custGeom>
              <a:rect b="b" l="l" r="r" t="t"/>
              <a:pathLst>
                <a:path extrusionOk="0" h="4750" w="113217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283023" y="4900609"/>
              <a:ext cx="82633" cy="50140"/>
            </a:xfrm>
            <a:custGeom>
              <a:rect b="b" l="l" r="r" t="t"/>
              <a:pathLst>
                <a:path extrusionOk="0" h="50140" w="82633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5981441" y="4729830"/>
              <a:ext cx="80868" cy="47956"/>
            </a:xfrm>
            <a:custGeom>
              <a:rect b="b" l="l" r="r" t="t"/>
              <a:pathLst>
                <a:path extrusionOk="0" h="47956" w="80868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5932213" y="4591823"/>
              <a:ext cx="84330" cy="7486"/>
            </a:xfrm>
            <a:custGeom>
              <a:rect b="b" l="l" r="r" t="t"/>
              <a:pathLst>
                <a:path extrusionOk="0" h="7486" w="8433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979110" y="4302529"/>
              <a:ext cx="85954" cy="51629"/>
            </a:xfrm>
            <a:custGeom>
              <a:rect b="b" l="l" r="r" t="t"/>
              <a:pathLst>
                <a:path extrusionOk="0" h="51629" w="85954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6260182" y="4153080"/>
              <a:ext cx="7019" cy="103187"/>
            </a:xfrm>
            <a:custGeom>
              <a:rect b="b" l="l" r="r" t="t"/>
              <a:pathLst>
                <a:path extrusionOk="0" h="103187" w="7019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6450059" y="4228511"/>
              <a:ext cx="68368" cy="90969"/>
            </a:xfrm>
            <a:custGeom>
              <a:rect b="b" l="l" r="r" t="t"/>
              <a:pathLst>
                <a:path extrusionOk="0" h="90969" w="68368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6532270" y="4394417"/>
              <a:ext cx="102340" cy="33195"/>
            </a:xfrm>
            <a:custGeom>
              <a:rect b="b" l="l" r="r" t="t"/>
              <a:pathLst>
                <a:path extrusionOk="0" h="33195" w="10234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6565395" y="4557475"/>
              <a:ext cx="81579" cy="4259"/>
            </a:xfrm>
            <a:custGeom>
              <a:rect b="b" l="l" r="r" t="t"/>
              <a:pathLst>
                <a:path extrusionOk="0" h="4259" w="81579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6548585" y="4692892"/>
              <a:ext cx="97325" cy="45272"/>
            </a:xfrm>
            <a:custGeom>
              <a:rect b="b" l="l" r="r" t="t"/>
              <a:pathLst>
                <a:path extrusionOk="0" h="45272" w="97325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15"/>
          <p:cNvGrpSpPr/>
          <p:nvPr/>
        </p:nvGrpSpPr>
        <p:grpSpPr>
          <a:xfrm>
            <a:off x="10816529" y="963315"/>
            <a:ext cx="679947" cy="652506"/>
            <a:chOff x="3896486" y="3679569"/>
            <a:chExt cx="792294" cy="760319"/>
          </a:xfrm>
        </p:grpSpPr>
        <p:sp>
          <p:nvSpPr>
            <p:cNvPr id="502" name="Google Shape;502;p15"/>
            <p:cNvSpPr/>
            <p:nvPr/>
          </p:nvSpPr>
          <p:spPr>
            <a:xfrm>
              <a:off x="4023740" y="3792188"/>
              <a:ext cx="549116" cy="527138"/>
            </a:xfrm>
            <a:custGeom>
              <a:rect b="b" l="l" r="r" t="t"/>
              <a:pathLst>
                <a:path extrusionOk="0" h="527138" w="549116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4372260" y="3679569"/>
              <a:ext cx="316520" cy="306768"/>
            </a:xfrm>
            <a:custGeom>
              <a:rect b="b" l="l" r="r" t="t"/>
              <a:pathLst>
                <a:path extrusionOk="0" h="306768" w="31652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3896486" y="4104608"/>
              <a:ext cx="354806" cy="335280"/>
            </a:xfrm>
            <a:custGeom>
              <a:rect b="b" l="l" r="r" t="t"/>
              <a:pathLst>
                <a:path extrusionOk="0" h="335280" w="354806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4284249" y="3882485"/>
              <a:ext cx="66484" cy="74961"/>
            </a:xfrm>
            <a:custGeom>
              <a:rect b="b" l="l" r="r" t="t"/>
              <a:pathLst>
                <a:path extrusionOk="0" h="74961" w="66484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15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6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511" name="Google Shape;51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512" name="Google Shape;512;p16"/>
          <p:cNvSpPr txBox="1"/>
          <p:nvPr>
            <p:ph idx="1" type="subTitle"/>
          </p:nvPr>
        </p:nvSpPr>
        <p:spPr>
          <a:xfrm>
            <a:off x="8378500" y="2110975"/>
            <a:ext cx="287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513" name="Google Shape;513;p16"/>
          <p:cNvSpPr txBox="1"/>
          <p:nvPr>
            <p:ph idx="2" type="subTitle"/>
          </p:nvPr>
        </p:nvSpPr>
        <p:spPr>
          <a:xfrm>
            <a:off x="8378500" y="3797957"/>
            <a:ext cx="287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514" name="Google Shape;514;p16"/>
          <p:cNvSpPr txBox="1"/>
          <p:nvPr>
            <p:ph type="title"/>
          </p:nvPr>
        </p:nvSpPr>
        <p:spPr>
          <a:xfrm>
            <a:off x="1221450" y="821975"/>
            <a:ext cx="97491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15" name="Google Shape;515;p16"/>
          <p:cNvSpPr txBox="1"/>
          <p:nvPr>
            <p:ph idx="3" type="body"/>
          </p:nvPr>
        </p:nvSpPr>
        <p:spPr>
          <a:xfrm>
            <a:off x="8378500" y="2546975"/>
            <a:ext cx="2873400" cy="111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16" name="Google Shape;516;p16"/>
          <p:cNvSpPr txBox="1"/>
          <p:nvPr>
            <p:ph idx="4" type="body"/>
          </p:nvPr>
        </p:nvSpPr>
        <p:spPr>
          <a:xfrm>
            <a:off x="8378500" y="4201900"/>
            <a:ext cx="2873400" cy="111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grpSp>
        <p:nvGrpSpPr>
          <p:cNvPr id="517" name="Google Shape;517;p16"/>
          <p:cNvGrpSpPr/>
          <p:nvPr/>
        </p:nvGrpSpPr>
        <p:grpSpPr>
          <a:xfrm>
            <a:off x="10824011" y="5368933"/>
            <a:ext cx="757664" cy="739072"/>
            <a:chOff x="2714053" y="3696339"/>
            <a:chExt cx="757664" cy="739072"/>
          </a:xfrm>
        </p:grpSpPr>
        <p:sp>
          <p:nvSpPr>
            <p:cNvPr id="518" name="Google Shape;518;p16"/>
            <p:cNvSpPr/>
            <p:nvPr/>
          </p:nvSpPr>
          <p:spPr>
            <a:xfrm>
              <a:off x="2764821" y="3749611"/>
              <a:ext cx="656844" cy="658272"/>
            </a:xfrm>
            <a:custGeom>
              <a:rect b="b" l="l" r="r" t="t"/>
              <a:pathLst>
                <a:path extrusionOk="0" h="658272" w="656844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3209924" y="3793140"/>
              <a:ext cx="168783" cy="169544"/>
            </a:xfrm>
            <a:custGeom>
              <a:rect b="b" l="l" r="r" t="t"/>
              <a:pathLst>
                <a:path extrusionOk="0" h="169544" w="168783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2817303" y="3835526"/>
              <a:ext cx="427100" cy="432720"/>
            </a:xfrm>
            <a:custGeom>
              <a:rect b="b" l="l" r="r" t="t"/>
              <a:pathLst>
                <a:path extrusionOk="0" h="432720" w="42710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2898933" y="3900677"/>
              <a:ext cx="418433" cy="438054"/>
            </a:xfrm>
            <a:custGeom>
              <a:rect b="b" l="l" r="r" t="t"/>
              <a:pathLst>
                <a:path extrusionOk="0" h="438054" w="418433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3232975" y="3696339"/>
              <a:ext cx="238742" cy="223959"/>
            </a:xfrm>
            <a:custGeom>
              <a:rect b="b" l="l" r="r" t="t"/>
              <a:pathLst>
                <a:path extrusionOk="0" h="223959" w="238742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2714053" y="4208621"/>
              <a:ext cx="240982" cy="226790"/>
            </a:xfrm>
            <a:custGeom>
              <a:rect b="b" l="l" r="r" t="t"/>
              <a:pathLst>
                <a:path extrusionOk="0" h="226790" w="240982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2719577" y="4345971"/>
              <a:ext cx="107822" cy="89439"/>
            </a:xfrm>
            <a:custGeom>
              <a:rect b="b" l="l" r="r" t="t"/>
              <a:pathLst>
                <a:path extrusionOk="0" h="89439" w="107822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7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529" name="Google Shape;52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530" name="Google Shape;530;p17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531" name="Google Shape;531;p17"/>
          <p:cNvSpPr txBox="1"/>
          <p:nvPr>
            <p:ph idx="2" type="subTitle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532" name="Google Shape;532;p17"/>
          <p:cNvSpPr txBox="1"/>
          <p:nvPr>
            <p:ph idx="3" type="subTitle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533" name="Google Shape;533;p17"/>
          <p:cNvSpPr txBox="1"/>
          <p:nvPr>
            <p:ph idx="4" type="subTitle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534" name="Google Shape;534;p17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535" name="Google Shape;535;p17"/>
          <p:cNvSpPr txBox="1"/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36" name="Google Shape;536;p17"/>
          <p:cNvSpPr txBox="1"/>
          <p:nvPr>
            <p:ph idx="6" type="body"/>
          </p:nvPr>
        </p:nvSpPr>
        <p:spPr>
          <a:xfrm>
            <a:off x="807888" y="3177102"/>
            <a:ext cx="18474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7" name="Google Shape;537;p17"/>
          <p:cNvSpPr txBox="1"/>
          <p:nvPr>
            <p:ph idx="7" type="body"/>
          </p:nvPr>
        </p:nvSpPr>
        <p:spPr>
          <a:xfrm>
            <a:off x="2990091" y="3177102"/>
            <a:ext cx="18474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8" name="Google Shape;538;p17"/>
          <p:cNvSpPr txBox="1"/>
          <p:nvPr>
            <p:ph idx="8" type="body"/>
          </p:nvPr>
        </p:nvSpPr>
        <p:spPr>
          <a:xfrm>
            <a:off x="5172295" y="3177102"/>
            <a:ext cx="18474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9" name="Google Shape;539;p17"/>
          <p:cNvSpPr txBox="1"/>
          <p:nvPr>
            <p:ph idx="9" type="body"/>
          </p:nvPr>
        </p:nvSpPr>
        <p:spPr>
          <a:xfrm>
            <a:off x="7354499" y="3177102"/>
            <a:ext cx="18474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0" name="Google Shape;540;p17"/>
          <p:cNvSpPr txBox="1"/>
          <p:nvPr>
            <p:ph idx="13" type="body"/>
          </p:nvPr>
        </p:nvSpPr>
        <p:spPr>
          <a:xfrm>
            <a:off x="9536702" y="3177102"/>
            <a:ext cx="18474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grpSp>
        <p:nvGrpSpPr>
          <p:cNvPr id="541" name="Google Shape;541;p17"/>
          <p:cNvGrpSpPr/>
          <p:nvPr/>
        </p:nvGrpSpPr>
        <p:grpSpPr>
          <a:xfrm>
            <a:off x="10824011" y="5368933"/>
            <a:ext cx="757664" cy="739072"/>
            <a:chOff x="2714053" y="3696339"/>
            <a:chExt cx="757664" cy="739072"/>
          </a:xfrm>
        </p:grpSpPr>
        <p:sp>
          <p:nvSpPr>
            <p:cNvPr id="542" name="Google Shape;542;p17"/>
            <p:cNvSpPr/>
            <p:nvPr/>
          </p:nvSpPr>
          <p:spPr>
            <a:xfrm>
              <a:off x="2764821" y="3749611"/>
              <a:ext cx="656844" cy="658272"/>
            </a:xfrm>
            <a:custGeom>
              <a:rect b="b" l="l" r="r" t="t"/>
              <a:pathLst>
                <a:path extrusionOk="0" h="658272" w="656844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3209924" y="3793140"/>
              <a:ext cx="168783" cy="169544"/>
            </a:xfrm>
            <a:custGeom>
              <a:rect b="b" l="l" r="r" t="t"/>
              <a:pathLst>
                <a:path extrusionOk="0" h="169544" w="168783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2817303" y="3835526"/>
              <a:ext cx="427100" cy="432720"/>
            </a:xfrm>
            <a:custGeom>
              <a:rect b="b" l="l" r="r" t="t"/>
              <a:pathLst>
                <a:path extrusionOk="0" h="432720" w="42710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2898933" y="3900677"/>
              <a:ext cx="418433" cy="438054"/>
            </a:xfrm>
            <a:custGeom>
              <a:rect b="b" l="l" r="r" t="t"/>
              <a:pathLst>
                <a:path extrusionOk="0" h="438054" w="418433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3232975" y="3696339"/>
              <a:ext cx="238742" cy="223959"/>
            </a:xfrm>
            <a:custGeom>
              <a:rect b="b" l="l" r="r" t="t"/>
              <a:pathLst>
                <a:path extrusionOk="0" h="223959" w="238742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2714053" y="4208621"/>
              <a:ext cx="240982" cy="226790"/>
            </a:xfrm>
            <a:custGeom>
              <a:rect b="b" l="l" r="r" t="t"/>
              <a:pathLst>
                <a:path extrusionOk="0" h="226790" w="240982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2719577" y="4345971"/>
              <a:ext cx="107822" cy="89439"/>
            </a:xfrm>
            <a:custGeom>
              <a:rect b="b" l="l" r="r" t="t"/>
              <a:pathLst>
                <a:path extrusionOk="0" h="89439" w="107822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17"/>
          <p:cNvSpPr/>
          <p:nvPr/>
        </p:nvSpPr>
        <p:spPr>
          <a:xfrm>
            <a:off x="10850275" y="695326"/>
            <a:ext cx="7314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0" name="Google Shape;550;p17"/>
          <p:cNvGrpSpPr/>
          <p:nvPr/>
        </p:nvGrpSpPr>
        <p:grpSpPr>
          <a:xfrm>
            <a:off x="10876004" y="684690"/>
            <a:ext cx="679947" cy="652506"/>
            <a:chOff x="3896486" y="3679569"/>
            <a:chExt cx="792294" cy="760319"/>
          </a:xfrm>
        </p:grpSpPr>
        <p:sp>
          <p:nvSpPr>
            <p:cNvPr id="551" name="Google Shape;551;p17"/>
            <p:cNvSpPr/>
            <p:nvPr/>
          </p:nvSpPr>
          <p:spPr>
            <a:xfrm>
              <a:off x="4023740" y="3792188"/>
              <a:ext cx="549116" cy="527138"/>
            </a:xfrm>
            <a:custGeom>
              <a:rect b="b" l="l" r="r" t="t"/>
              <a:pathLst>
                <a:path extrusionOk="0" h="527138" w="549116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4372260" y="3679569"/>
              <a:ext cx="316520" cy="306768"/>
            </a:xfrm>
            <a:custGeom>
              <a:rect b="b" l="l" r="r" t="t"/>
              <a:pathLst>
                <a:path extrusionOk="0" h="306768" w="31652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3896486" y="4104608"/>
              <a:ext cx="354806" cy="335280"/>
            </a:xfrm>
            <a:custGeom>
              <a:rect b="b" l="l" r="r" t="t"/>
              <a:pathLst>
                <a:path extrusionOk="0" h="335280" w="354806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4284249" y="3882485"/>
              <a:ext cx="66484" cy="74961"/>
            </a:xfrm>
            <a:custGeom>
              <a:rect b="b" l="l" r="r" t="t"/>
              <a:pathLst>
                <a:path extrusionOk="0" h="74961" w="66484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5" name="Google Shape;555;p17"/>
          <p:cNvSpPr/>
          <p:nvPr/>
        </p:nvSpPr>
        <p:spPr>
          <a:xfrm rot="1751628">
            <a:off x="602950" y="782309"/>
            <a:ext cx="614979" cy="824788"/>
          </a:xfrm>
          <a:custGeom>
            <a:rect b="b" l="l" r="r" t="t"/>
            <a:pathLst>
              <a:path extrusionOk="0" h="825237" w="615314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8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8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0" name="Google Shape;56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561" name="Google Shape;56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562" name="Google Shape;562;p18"/>
          <p:cNvSpPr txBox="1"/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63" name="Google Shape;563;p18"/>
          <p:cNvSpPr txBox="1"/>
          <p:nvPr>
            <p:ph idx="1" type="body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64" name="Google Shape;564;p18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9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9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Google Shape;56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569" name="Google Shape;56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570" name="Google Shape;570;p19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71" name="Google Shape;571;p19"/>
          <p:cNvSpPr txBox="1"/>
          <p:nvPr>
            <p:ph idx="1" type="body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0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576" name="Google Shape;57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577" name="Google Shape;577;p20"/>
          <p:cNvSpPr txBox="1"/>
          <p:nvPr>
            <p:ph idx="1" type="subTitle"/>
          </p:nvPr>
        </p:nvSpPr>
        <p:spPr>
          <a:xfrm>
            <a:off x="3305250" y="3120925"/>
            <a:ext cx="5581500" cy="52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chemeClr val="dk1"/>
                </a:solidFill>
                <a:highlight>
                  <a:schemeClr val="accent2"/>
                </a:highlight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578" name="Google Shape;578;p20"/>
          <p:cNvSpPr txBox="1"/>
          <p:nvPr>
            <p:ph type="title"/>
          </p:nvPr>
        </p:nvSpPr>
        <p:spPr>
          <a:xfrm>
            <a:off x="3159300" y="1883275"/>
            <a:ext cx="5873400" cy="1341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79" name="Google Shape;579;p20"/>
          <p:cNvSpPr txBox="1"/>
          <p:nvPr>
            <p:ph idx="2" type="body"/>
          </p:nvPr>
        </p:nvSpPr>
        <p:spPr>
          <a:xfrm>
            <a:off x="3305250" y="3528525"/>
            <a:ext cx="5581500" cy="134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80" name="Google Shape;580;p20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0"/>
          <p:cNvSpPr/>
          <p:nvPr/>
        </p:nvSpPr>
        <p:spPr>
          <a:xfrm>
            <a:off x="5077376" y="926200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0"/>
          <p:cNvSpPr/>
          <p:nvPr/>
        </p:nvSpPr>
        <p:spPr>
          <a:xfrm>
            <a:off x="7974033" y="5586804"/>
            <a:ext cx="9450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0"/>
          <p:cNvSpPr/>
          <p:nvPr/>
        </p:nvSpPr>
        <p:spPr>
          <a:xfrm rot="2088241">
            <a:off x="1122766" y="5398869"/>
            <a:ext cx="384897" cy="507380"/>
          </a:xfrm>
          <a:custGeom>
            <a:rect b="b" l="l" r="r" t="t"/>
            <a:pathLst>
              <a:path extrusionOk="0" h="508066" w="385418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0"/>
          <p:cNvSpPr/>
          <p:nvPr/>
        </p:nvSpPr>
        <p:spPr>
          <a:xfrm flipH="1" rot="10800000">
            <a:off x="2585942" y="5970689"/>
            <a:ext cx="2145515" cy="45753"/>
          </a:xfrm>
          <a:custGeom>
            <a:rect b="b" l="l" r="r" t="t"/>
            <a:pathLst>
              <a:path extrusionOk="0" h="28462" w="487617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5" name="Google Shape;585;p20"/>
          <p:cNvGrpSpPr/>
          <p:nvPr/>
        </p:nvGrpSpPr>
        <p:grpSpPr>
          <a:xfrm>
            <a:off x="5147599" y="890737"/>
            <a:ext cx="714761" cy="797669"/>
            <a:chOff x="5932213" y="4153080"/>
            <a:chExt cx="714761" cy="797669"/>
          </a:xfrm>
        </p:grpSpPr>
        <p:sp>
          <p:nvSpPr>
            <p:cNvPr id="586" name="Google Shape;586;p20"/>
            <p:cNvSpPr/>
            <p:nvPr/>
          </p:nvSpPr>
          <p:spPr>
            <a:xfrm>
              <a:off x="6140446" y="4442969"/>
              <a:ext cx="302911" cy="462703"/>
            </a:xfrm>
            <a:custGeom>
              <a:rect b="b" l="l" r="r" t="t"/>
              <a:pathLst>
                <a:path extrusionOk="0" h="462703" w="302911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6204765" y="4536238"/>
              <a:ext cx="162465" cy="244655"/>
            </a:xfrm>
            <a:custGeom>
              <a:rect b="b" l="l" r="r" t="t"/>
              <a:pathLst>
                <a:path extrusionOk="0" h="244655" w="162465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6237962" y="4782446"/>
              <a:ext cx="141256" cy="5934"/>
            </a:xfrm>
            <a:custGeom>
              <a:rect b="b" l="l" r="r" t="t"/>
              <a:pathLst>
                <a:path extrusionOk="0" h="5934" w="141256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6244177" y="4807380"/>
              <a:ext cx="130662" cy="5156"/>
            </a:xfrm>
            <a:custGeom>
              <a:rect b="b" l="l" r="r" t="t"/>
              <a:pathLst>
                <a:path extrusionOk="0" h="5156" w="130662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6269109" y="4834857"/>
              <a:ext cx="109968" cy="3740"/>
            </a:xfrm>
            <a:custGeom>
              <a:rect b="b" l="l" r="r" t="t"/>
              <a:pathLst>
                <a:path extrusionOk="0" h="3740" w="109968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6252511" y="4861622"/>
              <a:ext cx="113217" cy="4750"/>
            </a:xfrm>
            <a:custGeom>
              <a:rect b="b" l="l" r="r" t="t"/>
              <a:pathLst>
                <a:path extrusionOk="0" h="4750" w="113217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6283023" y="4900609"/>
              <a:ext cx="82633" cy="50140"/>
            </a:xfrm>
            <a:custGeom>
              <a:rect b="b" l="l" r="r" t="t"/>
              <a:pathLst>
                <a:path extrusionOk="0" h="50140" w="82633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5981441" y="4729830"/>
              <a:ext cx="80868" cy="47956"/>
            </a:xfrm>
            <a:custGeom>
              <a:rect b="b" l="l" r="r" t="t"/>
              <a:pathLst>
                <a:path extrusionOk="0" h="47956" w="80868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5932213" y="4591823"/>
              <a:ext cx="84330" cy="7486"/>
            </a:xfrm>
            <a:custGeom>
              <a:rect b="b" l="l" r="r" t="t"/>
              <a:pathLst>
                <a:path extrusionOk="0" h="7486" w="8433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5979110" y="4302529"/>
              <a:ext cx="85954" cy="51629"/>
            </a:xfrm>
            <a:custGeom>
              <a:rect b="b" l="l" r="r" t="t"/>
              <a:pathLst>
                <a:path extrusionOk="0" h="51629" w="85954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6260182" y="4153080"/>
              <a:ext cx="7019" cy="103187"/>
            </a:xfrm>
            <a:custGeom>
              <a:rect b="b" l="l" r="r" t="t"/>
              <a:pathLst>
                <a:path extrusionOk="0" h="103187" w="7019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6450059" y="4228511"/>
              <a:ext cx="68368" cy="90969"/>
            </a:xfrm>
            <a:custGeom>
              <a:rect b="b" l="l" r="r" t="t"/>
              <a:pathLst>
                <a:path extrusionOk="0" h="90969" w="68368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6532270" y="4394417"/>
              <a:ext cx="102340" cy="33195"/>
            </a:xfrm>
            <a:custGeom>
              <a:rect b="b" l="l" r="r" t="t"/>
              <a:pathLst>
                <a:path extrusionOk="0" h="33195" w="10234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6565395" y="4557475"/>
              <a:ext cx="81579" cy="4259"/>
            </a:xfrm>
            <a:custGeom>
              <a:rect b="b" l="l" r="r" t="t"/>
              <a:pathLst>
                <a:path extrusionOk="0" h="4259" w="81579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6548585" y="4692892"/>
              <a:ext cx="97325" cy="45272"/>
            </a:xfrm>
            <a:custGeom>
              <a:rect b="b" l="l" r="r" t="t"/>
              <a:pathLst>
                <a:path extrusionOk="0" h="45272" w="97325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p20"/>
          <p:cNvGrpSpPr/>
          <p:nvPr/>
        </p:nvGrpSpPr>
        <p:grpSpPr>
          <a:xfrm>
            <a:off x="8099619" y="5661568"/>
            <a:ext cx="718538" cy="497904"/>
            <a:chOff x="9711053" y="4291818"/>
            <a:chExt cx="718538" cy="497904"/>
          </a:xfrm>
        </p:grpSpPr>
        <p:sp>
          <p:nvSpPr>
            <p:cNvPr id="602" name="Google Shape;602;p20"/>
            <p:cNvSpPr/>
            <p:nvPr/>
          </p:nvSpPr>
          <p:spPr>
            <a:xfrm>
              <a:off x="9711053" y="4291818"/>
              <a:ext cx="718538" cy="497904"/>
            </a:xfrm>
            <a:custGeom>
              <a:rect b="b" l="l" r="r" t="t"/>
              <a:pathLst>
                <a:path extrusionOk="0" h="497904" w="718538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9859283" y="4392752"/>
              <a:ext cx="426806" cy="10987"/>
            </a:xfrm>
            <a:custGeom>
              <a:rect b="b" l="l" r="r" t="t"/>
              <a:pathLst>
                <a:path extrusionOk="0" h="10987" w="426806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9859283" y="4441526"/>
              <a:ext cx="441991" cy="20129"/>
            </a:xfrm>
            <a:custGeom>
              <a:rect b="b" l="l" r="r" t="t"/>
              <a:pathLst>
                <a:path extrusionOk="0" h="20129" w="441991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9861119" y="4501701"/>
              <a:ext cx="440861" cy="18433"/>
            </a:xfrm>
            <a:custGeom>
              <a:rect b="b" l="l" r="r" t="t"/>
              <a:pathLst>
                <a:path extrusionOk="0" h="18433" w="440861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9861966" y="4555943"/>
              <a:ext cx="447076" cy="24932"/>
            </a:xfrm>
            <a:custGeom>
              <a:rect b="b" l="l" r="r" t="t"/>
              <a:pathLst>
                <a:path extrusionOk="0" h="24932" w="447076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20"/>
          <p:cNvGrpSpPr/>
          <p:nvPr/>
        </p:nvGrpSpPr>
        <p:grpSpPr>
          <a:xfrm>
            <a:off x="10412711" y="4663833"/>
            <a:ext cx="757664" cy="739072"/>
            <a:chOff x="2714053" y="3696339"/>
            <a:chExt cx="757664" cy="739072"/>
          </a:xfrm>
        </p:grpSpPr>
        <p:sp>
          <p:nvSpPr>
            <p:cNvPr id="608" name="Google Shape;608;p20"/>
            <p:cNvSpPr/>
            <p:nvPr/>
          </p:nvSpPr>
          <p:spPr>
            <a:xfrm>
              <a:off x="2764821" y="3749611"/>
              <a:ext cx="656844" cy="658272"/>
            </a:xfrm>
            <a:custGeom>
              <a:rect b="b" l="l" r="r" t="t"/>
              <a:pathLst>
                <a:path extrusionOk="0" h="658272" w="656844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3209924" y="3793140"/>
              <a:ext cx="168783" cy="169544"/>
            </a:xfrm>
            <a:custGeom>
              <a:rect b="b" l="l" r="r" t="t"/>
              <a:pathLst>
                <a:path extrusionOk="0" h="169544" w="168783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2817303" y="3835526"/>
              <a:ext cx="427100" cy="432720"/>
            </a:xfrm>
            <a:custGeom>
              <a:rect b="b" l="l" r="r" t="t"/>
              <a:pathLst>
                <a:path extrusionOk="0" h="432720" w="42710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2898933" y="3900677"/>
              <a:ext cx="418433" cy="438054"/>
            </a:xfrm>
            <a:custGeom>
              <a:rect b="b" l="l" r="r" t="t"/>
              <a:pathLst>
                <a:path extrusionOk="0" h="438054" w="418433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3232975" y="3696339"/>
              <a:ext cx="238742" cy="223959"/>
            </a:xfrm>
            <a:custGeom>
              <a:rect b="b" l="l" r="r" t="t"/>
              <a:pathLst>
                <a:path extrusionOk="0" h="223959" w="238742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2714053" y="4208621"/>
              <a:ext cx="240982" cy="226790"/>
            </a:xfrm>
            <a:custGeom>
              <a:rect b="b" l="l" r="r" t="t"/>
              <a:pathLst>
                <a:path extrusionOk="0" h="226790" w="240982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2719577" y="4345971"/>
              <a:ext cx="107822" cy="89439"/>
            </a:xfrm>
            <a:custGeom>
              <a:rect b="b" l="l" r="r" t="t"/>
              <a:pathLst>
                <a:path extrusionOk="0" h="89439" w="107822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20"/>
          <p:cNvGrpSpPr/>
          <p:nvPr/>
        </p:nvGrpSpPr>
        <p:grpSpPr>
          <a:xfrm>
            <a:off x="9377004" y="837727"/>
            <a:ext cx="679947" cy="652506"/>
            <a:chOff x="3896486" y="3679569"/>
            <a:chExt cx="792294" cy="760319"/>
          </a:xfrm>
        </p:grpSpPr>
        <p:sp>
          <p:nvSpPr>
            <p:cNvPr id="616" name="Google Shape;616;p20"/>
            <p:cNvSpPr/>
            <p:nvPr/>
          </p:nvSpPr>
          <p:spPr>
            <a:xfrm>
              <a:off x="4023740" y="3792188"/>
              <a:ext cx="549116" cy="527138"/>
            </a:xfrm>
            <a:custGeom>
              <a:rect b="b" l="l" r="r" t="t"/>
              <a:pathLst>
                <a:path extrusionOk="0" h="527138" w="549116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4372260" y="3679569"/>
              <a:ext cx="316520" cy="306768"/>
            </a:xfrm>
            <a:custGeom>
              <a:rect b="b" l="l" r="r" t="t"/>
              <a:pathLst>
                <a:path extrusionOk="0" h="306768" w="31652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3896486" y="4104608"/>
              <a:ext cx="354806" cy="335280"/>
            </a:xfrm>
            <a:custGeom>
              <a:rect b="b" l="l" r="r" t="t"/>
              <a:pathLst>
                <a:path extrusionOk="0" h="335280" w="354806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4284249" y="3882485"/>
              <a:ext cx="66484" cy="74961"/>
            </a:xfrm>
            <a:custGeom>
              <a:rect b="b" l="l" r="r" t="t"/>
              <a:pathLst>
                <a:path extrusionOk="0" h="74961" w="66484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20"/>
          <p:cNvGrpSpPr/>
          <p:nvPr/>
        </p:nvGrpSpPr>
        <p:grpSpPr>
          <a:xfrm rot="742108">
            <a:off x="1083385" y="1069488"/>
            <a:ext cx="741052" cy="743051"/>
            <a:chOff x="7970244" y="-543333"/>
            <a:chExt cx="741045" cy="743044"/>
          </a:xfrm>
        </p:grpSpPr>
        <p:sp>
          <p:nvSpPr>
            <p:cNvPr id="621" name="Google Shape;621;p20"/>
            <p:cNvSpPr/>
            <p:nvPr/>
          </p:nvSpPr>
          <p:spPr>
            <a:xfrm>
              <a:off x="8025585" y="-541714"/>
              <a:ext cx="684847" cy="707802"/>
            </a:xfrm>
            <a:custGeom>
              <a:rect b="b" l="l" r="r" t="t"/>
              <a:pathLst>
                <a:path extrusionOk="0" h="707802" w="684847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8239326" y="-543333"/>
              <a:ext cx="471963" cy="480440"/>
            </a:xfrm>
            <a:custGeom>
              <a:rect b="b" l="l" r="r" t="t"/>
              <a:pathLst>
                <a:path extrusionOk="0" h="480440" w="471963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7970244" y="166945"/>
              <a:ext cx="47815" cy="32766"/>
            </a:xfrm>
            <a:custGeom>
              <a:rect b="b" l="l" r="r" t="t"/>
              <a:pathLst>
                <a:path extrusionOk="0" h="32766" w="47815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8088640" y="33595"/>
              <a:ext cx="52863" cy="52863"/>
            </a:xfrm>
            <a:custGeom>
              <a:rect b="b" l="l" r="r" t="t"/>
              <a:pathLst>
                <a:path extrusionOk="0" h="52863" w="52863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27" name="Google Shape;627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629" name="Google Shape;629;p2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630" name="Google Shape;630;p21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21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21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3" name="Google Shape;633;p21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4" name="Google Shape;634;p2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635" name="Google Shape;635;p21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462403" y="589064"/>
            <a:ext cx="11267204" cy="583233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/>
          <p:nvPr>
            <p:ph type="title"/>
          </p:nvPr>
        </p:nvSpPr>
        <p:spPr>
          <a:xfrm>
            <a:off x="1107800" y="2014550"/>
            <a:ext cx="5322600" cy="883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1107775" y="2885450"/>
            <a:ext cx="5322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67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109" name="Google Shape;109;p4"/>
          <p:cNvSpPr/>
          <p:nvPr/>
        </p:nvSpPr>
        <p:spPr>
          <a:xfrm>
            <a:off x="10523938" y="1061050"/>
            <a:ext cx="600300" cy="72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4"/>
          <p:cNvGrpSpPr/>
          <p:nvPr/>
        </p:nvGrpSpPr>
        <p:grpSpPr>
          <a:xfrm>
            <a:off x="10815985" y="3031813"/>
            <a:ext cx="788140" cy="2965544"/>
            <a:chOff x="8686327" y="1939200"/>
            <a:chExt cx="788140" cy="2965544"/>
          </a:xfrm>
        </p:grpSpPr>
        <p:sp>
          <p:nvSpPr>
            <p:cNvPr id="111" name="Google Shape;111;p4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rect b="b" l="l" r="r" t="t"/>
              <a:pathLst>
                <a:path extrusionOk="0" h="390904" w="202208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9009593" y="4100995"/>
              <a:ext cx="403075" cy="194909"/>
            </a:xfrm>
            <a:custGeom>
              <a:rect b="b" l="l" r="r" t="t"/>
              <a:pathLst>
                <a:path extrusionOk="0" h="194909" w="403075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rect b="b" l="l" r="r" t="t"/>
              <a:pathLst>
                <a:path extrusionOk="0" h="94475" w="436457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8981341" y="2513145"/>
              <a:ext cx="453529" cy="344228"/>
            </a:xfrm>
            <a:custGeom>
              <a:rect b="b" l="l" r="r" t="t"/>
              <a:pathLst>
                <a:path extrusionOk="0" h="344228" w="453529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8735767" y="1939200"/>
              <a:ext cx="143235" cy="437689"/>
            </a:xfrm>
            <a:custGeom>
              <a:rect b="b" l="l" r="r" t="t"/>
              <a:pathLst>
                <a:path extrusionOk="0" h="437689" w="143235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742108">
            <a:off x="828210" y="943750"/>
            <a:ext cx="741052" cy="743051"/>
            <a:chOff x="7970244" y="-543333"/>
            <a:chExt cx="741045" cy="743044"/>
          </a:xfrm>
        </p:grpSpPr>
        <p:sp>
          <p:nvSpPr>
            <p:cNvPr id="117" name="Google Shape;117;p4"/>
            <p:cNvSpPr/>
            <p:nvPr/>
          </p:nvSpPr>
          <p:spPr>
            <a:xfrm>
              <a:off x="8025585" y="-541714"/>
              <a:ext cx="684847" cy="707802"/>
            </a:xfrm>
            <a:custGeom>
              <a:rect b="b" l="l" r="r" t="t"/>
              <a:pathLst>
                <a:path extrusionOk="0" h="707802" w="684847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239326" y="-543333"/>
              <a:ext cx="471963" cy="480440"/>
            </a:xfrm>
            <a:custGeom>
              <a:rect b="b" l="l" r="r" t="t"/>
              <a:pathLst>
                <a:path extrusionOk="0" h="480440" w="471963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7970244" y="166945"/>
              <a:ext cx="47815" cy="32766"/>
            </a:xfrm>
            <a:custGeom>
              <a:rect b="b" l="l" r="r" t="t"/>
              <a:pathLst>
                <a:path extrusionOk="0" h="32766" w="47815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088640" y="33595"/>
              <a:ext cx="52863" cy="52863"/>
            </a:xfrm>
            <a:custGeom>
              <a:rect b="b" l="l" r="r" t="t"/>
              <a:pathLst>
                <a:path extrusionOk="0" h="52863" w="52863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4"/>
          <p:cNvGrpSpPr/>
          <p:nvPr/>
        </p:nvGrpSpPr>
        <p:grpSpPr>
          <a:xfrm>
            <a:off x="6351594" y="5440918"/>
            <a:ext cx="718538" cy="497904"/>
            <a:chOff x="9711053" y="4291818"/>
            <a:chExt cx="718538" cy="497904"/>
          </a:xfrm>
        </p:grpSpPr>
        <p:sp>
          <p:nvSpPr>
            <p:cNvPr id="122" name="Google Shape;122;p4"/>
            <p:cNvSpPr/>
            <p:nvPr/>
          </p:nvSpPr>
          <p:spPr>
            <a:xfrm>
              <a:off x="9711053" y="4291818"/>
              <a:ext cx="718538" cy="497904"/>
            </a:xfrm>
            <a:custGeom>
              <a:rect b="b" l="l" r="r" t="t"/>
              <a:pathLst>
                <a:path extrusionOk="0" h="497904" w="718538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859283" y="4392752"/>
              <a:ext cx="426806" cy="10987"/>
            </a:xfrm>
            <a:custGeom>
              <a:rect b="b" l="l" r="r" t="t"/>
              <a:pathLst>
                <a:path extrusionOk="0" h="10987" w="426806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9859283" y="4441526"/>
              <a:ext cx="441991" cy="20129"/>
            </a:xfrm>
            <a:custGeom>
              <a:rect b="b" l="l" r="r" t="t"/>
              <a:pathLst>
                <a:path extrusionOk="0" h="20129" w="441991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861119" y="4501701"/>
              <a:ext cx="440861" cy="18433"/>
            </a:xfrm>
            <a:custGeom>
              <a:rect b="b" l="l" r="r" t="t"/>
              <a:pathLst>
                <a:path extrusionOk="0" h="18433" w="440861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9861966" y="4555943"/>
              <a:ext cx="447076" cy="24932"/>
            </a:xfrm>
            <a:custGeom>
              <a:rect b="b" l="l" r="r" t="t"/>
              <a:pathLst>
                <a:path extrusionOk="0" h="24932" w="447076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4"/>
          <p:cNvSpPr/>
          <p:nvPr/>
        </p:nvSpPr>
        <p:spPr>
          <a:xfrm rot="9520326">
            <a:off x="6364803" y="1001323"/>
            <a:ext cx="1007564" cy="627897"/>
          </a:xfrm>
          <a:custGeom>
            <a:rect b="b" l="l" r="r" t="t"/>
            <a:pathLst>
              <a:path extrusionOk="0" h="385433" w="618491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4"/>
          <p:cNvGrpSpPr/>
          <p:nvPr/>
        </p:nvGrpSpPr>
        <p:grpSpPr>
          <a:xfrm rot="8833535">
            <a:off x="1821778" y="4894042"/>
            <a:ext cx="2273755" cy="966829"/>
            <a:chOff x="4590347" y="1490179"/>
            <a:chExt cx="1314037" cy="558745"/>
          </a:xfrm>
        </p:grpSpPr>
        <p:sp>
          <p:nvSpPr>
            <p:cNvPr id="129" name="Google Shape;129;p4"/>
            <p:cNvSpPr/>
            <p:nvPr/>
          </p:nvSpPr>
          <p:spPr>
            <a:xfrm>
              <a:off x="4590347" y="1490179"/>
              <a:ext cx="1314037" cy="558745"/>
            </a:xfrm>
            <a:custGeom>
              <a:rect b="b" l="l" r="r" t="t"/>
              <a:pathLst>
                <a:path extrusionOk="0" h="558745" w="1314037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90347" y="1552973"/>
              <a:ext cx="115830" cy="139490"/>
            </a:xfrm>
            <a:custGeom>
              <a:rect b="b" l="l" r="r" t="t"/>
              <a:pathLst>
                <a:path extrusionOk="0" h="139490" w="11583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4"/>
          <p:cNvGrpSpPr/>
          <p:nvPr/>
        </p:nvGrpSpPr>
        <p:grpSpPr>
          <a:xfrm rot="869819">
            <a:off x="10404787" y="847333"/>
            <a:ext cx="838597" cy="935870"/>
            <a:chOff x="5932213" y="4153080"/>
            <a:chExt cx="714761" cy="797669"/>
          </a:xfrm>
        </p:grpSpPr>
        <p:sp>
          <p:nvSpPr>
            <p:cNvPr id="132" name="Google Shape;132;p4"/>
            <p:cNvSpPr/>
            <p:nvPr/>
          </p:nvSpPr>
          <p:spPr>
            <a:xfrm>
              <a:off x="6140446" y="4442969"/>
              <a:ext cx="302911" cy="462703"/>
            </a:xfrm>
            <a:custGeom>
              <a:rect b="b" l="l" r="r" t="t"/>
              <a:pathLst>
                <a:path extrusionOk="0" h="462703" w="302911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6204765" y="4536238"/>
              <a:ext cx="162465" cy="244655"/>
            </a:xfrm>
            <a:custGeom>
              <a:rect b="b" l="l" r="r" t="t"/>
              <a:pathLst>
                <a:path extrusionOk="0" h="244655" w="162465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6237962" y="4782446"/>
              <a:ext cx="141256" cy="5934"/>
            </a:xfrm>
            <a:custGeom>
              <a:rect b="b" l="l" r="r" t="t"/>
              <a:pathLst>
                <a:path extrusionOk="0" h="5934" w="141256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6244177" y="4807380"/>
              <a:ext cx="130662" cy="5156"/>
            </a:xfrm>
            <a:custGeom>
              <a:rect b="b" l="l" r="r" t="t"/>
              <a:pathLst>
                <a:path extrusionOk="0" h="5156" w="130662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269109" y="4834857"/>
              <a:ext cx="109968" cy="3740"/>
            </a:xfrm>
            <a:custGeom>
              <a:rect b="b" l="l" r="r" t="t"/>
              <a:pathLst>
                <a:path extrusionOk="0" h="3740" w="109968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6252511" y="4861622"/>
              <a:ext cx="113217" cy="4750"/>
            </a:xfrm>
            <a:custGeom>
              <a:rect b="b" l="l" r="r" t="t"/>
              <a:pathLst>
                <a:path extrusionOk="0" h="4750" w="113217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283023" y="4900609"/>
              <a:ext cx="82633" cy="50140"/>
            </a:xfrm>
            <a:custGeom>
              <a:rect b="b" l="l" r="r" t="t"/>
              <a:pathLst>
                <a:path extrusionOk="0" h="50140" w="82633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81441" y="4729830"/>
              <a:ext cx="80868" cy="47956"/>
            </a:xfrm>
            <a:custGeom>
              <a:rect b="b" l="l" r="r" t="t"/>
              <a:pathLst>
                <a:path extrusionOk="0" h="47956" w="80868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32213" y="4591823"/>
              <a:ext cx="84330" cy="7486"/>
            </a:xfrm>
            <a:custGeom>
              <a:rect b="b" l="l" r="r" t="t"/>
              <a:pathLst>
                <a:path extrusionOk="0" h="7486" w="8433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979110" y="4302529"/>
              <a:ext cx="85954" cy="51629"/>
            </a:xfrm>
            <a:custGeom>
              <a:rect b="b" l="l" r="r" t="t"/>
              <a:pathLst>
                <a:path extrusionOk="0" h="51629" w="85954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260182" y="4153080"/>
              <a:ext cx="7019" cy="103187"/>
            </a:xfrm>
            <a:custGeom>
              <a:rect b="b" l="l" r="r" t="t"/>
              <a:pathLst>
                <a:path extrusionOk="0" h="103187" w="7019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450059" y="4228511"/>
              <a:ext cx="68368" cy="90969"/>
            </a:xfrm>
            <a:custGeom>
              <a:rect b="b" l="l" r="r" t="t"/>
              <a:pathLst>
                <a:path extrusionOk="0" h="90969" w="68368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532270" y="4394417"/>
              <a:ext cx="102340" cy="33195"/>
            </a:xfrm>
            <a:custGeom>
              <a:rect b="b" l="l" r="r" t="t"/>
              <a:pathLst>
                <a:path extrusionOk="0" h="33195" w="10234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565395" y="4557475"/>
              <a:ext cx="81579" cy="4259"/>
            </a:xfrm>
            <a:custGeom>
              <a:rect b="b" l="l" r="r" t="t"/>
              <a:pathLst>
                <a:path extrusionOk="0" h="4259" w="81579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548585" y="4692892"/>
              <a:ext cx="97325" cy="45272"/>
            </a:xfrm>
            <a:custGeom>
              <a:rect b="b" l="l" r="r" t="t"/>
              <a:pathLst>
                <a:path extrusionOk="0" h="45272" w="97325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67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151" name="Google Shape;151;p5"/>
          <p:cNvSpPr txBox="1"/>
          <p:nvPr>
            <p:ph type="title"/>
          </p:nvPr>
        </p:nvSpPr>
        <p:spPr>
          <a:xfrm>
            <a:off x="837275" y="1101675"/>
            <a:ext cx="105318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2" name="Google Shape;152;p5"/>
          <p:cNvSpPr txBox="1"/>
          <p:nvPr>
            <p:ph idx="1" type="body"/>
          </p:nvPr>
        </p:nvSpPr>
        <p:spPr>
          <a:xfrm>
            <a:off x="837275" y="2962127"/>
            <a:ext cx="3095400" cy="123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3" name="Google Shape;153;p5"/>
          <p:cNvSpPr txBox="1"/>
          <p:nvPr>
            <p:ph idx="2" type="body"/>
          </p:nvPr>
        </p:nvSpPr>
        <p:spPr>
          <a:xfrm>
            <a:off x="4555664" y="2962127"/>
            <a:ext cx="3095400" cy="123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4" name="Google Shape;154;p5"/>
          <p:cNvSpPr txBox="1"/>
          <p:nvPr>
            <p:ph idx="3" type="body"/>
          </p:nvPr>
        </p:nvSpPr>
        <p:spPr>
          <a:xfrm>
            <a:off x="837275" y="4869839"/>
            <a:ext cx="3095400" cy="123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5" name="Google Shape;155;p5"/>
          <p:cNvSpPr txBox="1"/>
          <p:nvPr>
            <p:ph idx="4" type="body"/>
          </p:nvPr>
        </p:nvSpPr>
        <p:spPr>
          <a:xfrm>
            <a:off x="4555664" y="4869839"/>
            <a:ext cx="3095400" cy="123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6" name="Google Shape;156;p5"/>
          <p:cNvSpPr txBox="1"/>
          <p:nvPr>
            <p:ph idx="5" type="title"/>
          </p:nvPr>
        </p:nvSpPr>
        <p:spPr>
          <a:xfrm>
            <a:off x="837275" y="2311813"/>
            <a:ext cx="3095400" cy="65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7" name="Google Shape;157;p5"/>
          <p:cNvSpPr txBox="1"/>
          <p:nvPr>
            <p:ph idx="6" type="title"/>
          </p:nvPr>
        </p:nvSpPr>
        <p:spPr>
          <a:xfrm>
            <a:off x="4555664" y="2311813"/>
            <a:ext cx="3095400" cy="65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8" name="Google Shape;158;p5"/>
          <p:cNvSpPr txBox="1"/>
          <p:nvPr>
            <p:ph idx="7" type="title"/>
          </p:nvPr>
        </p:nvSpPr>
        <p:spPr>
          <a:xfrm>
            <a:off x="837275" y="4219525"/>
            <a:ext cx="3095400" cy="65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9" name="Google Shape;159;p5"/>
          <p:cNvSpPr txBox="1"/>
          <p:nvPr>
            <p:ph idx="8" type="title"/>
          </p:nvPr>
        </p:nvSpPr>
        <p:spPr>
          <a:xfrm>
            <a:off x="4555664" y="4219525"/>
            <a:ext cx="3095400" cy="65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60" name="Google Shape;160;p5"/>
          <p:cNvSpPr txBox="1"/>
          <p:nvPr>
            <p:ph idx="9" type="body"/>
          </p:nvPr>
        </p:nvSpPr>
        <p:spPr>
          <a:xfrm>
            <a:off x="8274053" y="2962127"/>
            <a:ext cx="3095400" cy="123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1" name="Google Shape;161;p5"/>
          <p:cNvSpPr txBox="1"/>
          <p:nvPr>
            <p:ph idx="13" type="body"/>
          </p:nvPr>
        </p:nvSpPr>
        <p:spPr>
          <a:xfrm>
            <a:off x="8274053" y="4869839"/>
            <a:ext cx="3095400" cy="123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2" name="Google Shape;162;p5"/>
          <p:cNvSpPr txBox="1"/>
          <p:nvPr>
            <p:ph idx="14" type="title"/>
          </p:nvPr>
        </p:nvSpPr>
        <p:spPr>
          <a:xfrm>
            <a:off x="8274053" y="2311813"/>
            <a:ext cx="3095400" cy="65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63" name="Google Shape;163;p5"/>
          <p:cNvSpPr txBox="1"/>
          <p:nvPr>
            <p:ph idx="15" type="title"/>
          </p:nvPr>
        </p:nvSpPr>
        <p:spPr>
          <a:xfrm>
            <a:off x="8274053" y="4219525"/>
            <a:ext cx="3095400" cy="65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64" name="Google Shape;164;p5"/>
          <p:cNvSpPr/>
          <p:nvPr/>
        </p:nvSpPr>
        <p:spPr>
          <a:xfrm flipH="1">
            <a:off x="10602025" y="705229"/>
            <a:ext cx="767416" cy="1110134"/>
          </a:xfrm>
          <a:custGeom>
            <a:rect b="b" l="l" r="r" t="t"/>
            <a:pathLst>
              <a:path extrusionOk="0" h="1110134" w="767416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 rot="-459229">
            <a:off x="727621" y="996528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5"/>
          <p:cNvGrpSpPr/>
          <p:nvPr/>
        </p:nvGrpSpPr>
        <p:grpSpPr>
          <a:xfrm rot="-1479810">
            <a:off x="874385" y="934718"/>
            <a:ext cx="735272" cy="651165"/>
            <a:chOff x="3116097" y="-1477902"/>
            <a:chExt cx="735251" cy="651147"/>
          </a:xfrm>
        </p:grpSpPr>
        <p:sp>
          <p:nvSpPr>
            <p:cNvPr id="167" name="Google Shape;167;p5"/>
            <p:cNvSpPr/>
            <p:nvPr/>
          </p:nvSpPr>
          <p:spPr>
            <a:xfrm>
              <a:off x="3116097" y="-1477902"/>
              <a:ext cx="612260" cy="559814"/>
            </a:xfrm>
            <a:custGeom>
              <a:rect b="b" l="l" r="r" t="t"/>
              <a:pathLst>
                <a:path extrusionOk="0" h="559814" w="61226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609033" y="-1465067"/>
              <a:ext cx="4571" cy="532066"/>
            </a:xfrm>
            <a:custGeom>
              <a:rect b="b" l="l" r="r" t="t"/>
              <a:pathLst>
                <a:path extrusionOk="0" h="532066" w="4571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383481" y="-1344004"/>
              <a:ext cx="6393" cy="277177"/>
            </a:xfrm>
            <a:custGeom>
              <a:rect b="b" l="l" r="r" t="t"/>
              <a:pathLst>
                <a:path extrusionOk="0" h="277177" w="6393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292327" y="-1335051"/>
              <a:ext cx="7696" cy="268223"/>
            </a:xfrm>
            <a:custGeom>
              <a:rect b="b" l="l" r="r" t="t"/>
              <a:pathLst>
                <a:path extrusionOk="0" h="268223" w="7696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3243165" y="-1069494"/>
              <a:ext cx="92471" cy="242739"/>
            </a:xfrm>
            <a:custGeom>
              <a:rect b="b" l="l" r="r" t="t"/>
              <a:pathLst>
                <a:path extrusionOk="0" h="242739" w="92471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3793437" y="-1351720"/>
              <a:ext cx="48387" cy="58578"/>
            </a:xfrm>
            <a:custGeom>
              <a:rect b="b" l="l" r="r" t="t"/>
              <a:pathLst>
                <a:path extrusionOk="0" h="58578" w="48387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3802295" y="-1212655"/>
              <a:ext cx="49053" cy="10858"/>
            </a:xfrm>
            <a:custGeom>
              <a:rect b="b" l="l" r="r" t="t"/>
              <a:pathLst>
                <a:path extrusionOk="0" h="10858" w="49053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794389" y="-1106546"/>
              <a:ext cx="48863" cy="41433"/>
            </a:xfrm>
            <a:custGeom>
              <a:rect b="b" l="l" r="r" t="t"/>
              <a:pathLst>
                <a:path extrusionOk="0" h="41433" w="48863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5"/>
          <p:cNvGrpSpPr/>
          <p:nvPr/>
        </p:nvGrpSpPr>
        <p:grpSpPr>
          <a:xfrm>
            <a:off x="9844361" y="639008"/>
            <a:ext cx="757664" cy="739072"/>
            <a:chOff x="2714053" y="3696339"/>
            <a:chExt cx="757664" cy="739072"/>
          </a:xfrm>
        </p:grpSpPr>
        <p:sp>
          <p:nvSpPr>
            <p:cNvPr id="176" name="Google Shape;176;p5"/>
            <p:cNvSpPr/>
            <p:nvPr/>
          </p:nvSpPr>
          <p:spPr>
            <a:xfrm>
              <a:off x="2764821" y="3749611"/>
              <a:ext cx="656844" cy="658272"/>
            </a:xfrm>
            <a:custGeom>
              <a:rect b="b" l="l" r="r" t="t"/>
              <a:pathLst>
                <a:path extrusionOk="0" h="658272" w="656844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209924" y="3793140"/>
              <a:ext cx="168783" cy="169544"/>
            </a:xfrm>
            <a:custGeom>
              <a:rect b="b" l="l" r="r" t="t"/>
              <a:pathLst>
                <a:path extrusionOk="0" h="169544" w="168783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817303" y="3835526"/>
              <a:ext cx="427100" cy="432720"/>
            </a:xfrm>
            <a:custGeom>
              <a:rect b="b" l="l" r="r" t="t"/>
              <a:pathLst>
                <a:path extrusionOk="0" h="432720" w="42710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898933" y="3900677"/>
              <a:ext cx="418433" cy="438054"/>
            </a:xfrm>
            <a:custGeom>
              <a:rect b="b" l="l" r="r" t="t"/>
              <a:pathLst>
                <a:path extrusionOk="0" h="438054" w="418433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232975" y="3696339"/>
              <a:ext cx="238742" cy="223959"/>
            </a:xfrm>
            <a:custGeom>
              <a:rect b="b" l="l" r="r" t="t"/>
              <a:pathLst>
                <a:path extrusionOk="0" h="223959" w="238742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714053" y="4208621"/>
              <a:ext cx="240982" cy="226790"/>
            </a:xfrm>
            <a:custGeom>
              <a:rect b="b" l="l" r="r" t="t"/>
              <a:pathLst>
                <a:path extrusionOk="0" h="226790" w="240982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719577" y="4345971"/>
              <a:ext cx="107822" cy="89439"/>
            </a:xfrm>
            <a:custGeom>
              <a:rect b="b" l="l" r="r" t="t"/>
              <a:pathLst>
                <a:path extrusionOk="0" h="89439" w="107822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5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type="title"/>
          </p:nvPr>
        </p:nvSpPr>
        <p:spPr>
          <a:xfrm>
            <a:off x="2451438" y="2012900"/>
            <a:ext cx="7389300" cy="206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86" name="Google Shape;186;p6"/>
          <p:cNvSpPr txBox="1"/>
          <p:nvPr>
            <p:ph idx="1" type="body"/>
          </p:nvPr>
        </p:nvSpPr>
        <p:spPr>
          <a:xfrm>
            <a:off x="2451438" y="4096550"/>
            <a:ext cx="7389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87" name="Google Shape;187;p6"/>
          <p:cNvSpPr/>
          <p:nvPr/>
        </p:nvSpPr>
        <p:spPr>
          <a:xfrm>
            <a:off x="6134513" y="243975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10143496" y="5301879"/>
            <a:ext cx="9450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10492238" y="1005038"/>
            <a:ext cx="7314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 rot="-2064314">
            <a:off x="1150852" y="735842"/>
            <a:ext cx="615268" cy="825175"/>
          </a:xfrm>
          <a:custGeom>
            <a:rect b="b" l="l" r="r" t="t"/>
            <a:pathLst>
              <a:path extrusionOk="0" h="825237" w="615314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6"/>
          <p:cNvGrpSpPr/>
          <p:nvPr/>
        </p:nvGrpSpPr>
        <p:grpSpPr>
          <a:xfrm rot="9627747">
            <a:off x="7191034" y="5535176"/>
            <a:ext cx="2295466" cy="966819"/>
            <a:chOff x="4590347" y="1490179"/>
            <a:chExt cx="1314037" cy="558745"/>
          </a:xfrm>
        </p:grpSpPr>
        <p:sp>
          <p:nvSpPr>
            <p:cNvPr id="192" name="Google Shape;192;p6"/>
            <p:cNvSpPr/>
            <p:nvPr/>
          </p:nvSpPr>
          <p:spPr>
            <a:xfrm>
              <a:off x="4590347" y="1490179"/>
              <a:ext cx="1314037" cy="558745"/>
            </a:xfrm>
            <a:custGeom>
              <a:rect b="b" l="l" r="r" t="t"/>
              <a:pathLst>
                <a:path extrusionOk="0" h="558745" w="1314037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590347" y="1552973"/>
              <a:ext cx="115830" cy="139490"/>
            </a:xfrm>
            <a:custGeom>
              <a:rect b="b" l="l" r="r" t="t"/>
              <a:pathLst>
                <a:path extrusionOk="0" h="139490" w="11583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6"/>
          <p:cNvSpPr/>
          <p:nvPr/>
        </p:nvSpPr>
        <p:spPr>
          <a:xfrm rot="2085787">
            <a:off x="1783165" y="5387897"/>
            <a:ext cx="513724" cy="677202"/>
          </a:xfrm>
          <a:custGeom>
            <a:rect b="b" l="l" r="r" t="t"/>
            <a:pathLst>
              <a:path extrusionOk="0" h="508066" w="385418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6"/>
          <p:cNvGrpSpPr/>
          <p:nvPr/>
        </p:nvGrpSpPr>
        <p:grpSpPr>
          <a:xfrm>
            <a:off x="792107" y="4395297"/>
            <a:ext cx="687238" cy="651187"/>
            <a:chOff x="1759452" y="6189595"/>
            <a:chExt cx="687238" cy="651187"/>
          </a:xfrm>
        </p:grpSpPr>
        <p:sp>
          <p:nvSpPr>
            <p:cNvPr id="196" name="Google Shape;196;p6"/>
            <p:cNvSpPr/>
            <p:nvPr/>
          </p:nvSpPr>
          <p:spPr>
            <a:xfrm>
              <a:off x="1760666" y="6189595"/>
              <a:ext cx="516747" cy="588290"/>
            </a:xfrm>
            <a:custGeom>
              <a:rect b="b" l="l" r="r" t="t"/>
              <a:pathLst>
                <a:path extrusionOk="0" h="588290" w="516747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759452" y="6461846"/>
              <a:ext cx="357847" cy="378936"/>
            </a:xfrm>
            <a:custGeom>
              <a:rect b="b" l="l" r="r" t="t"/>
              <a:pathLst>
                <a:path extrusionOk="0" h="378936" w="357847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2016302" y="6339164"/>
              <a:ext cx="262595" cy="207081"/>
            </a:xfrm>
            <a:custGeom>
              <a:rect b="b" l="l" r="r" t="t"/>
              <a:pathLst>
                <a:path extrusionOk="0" h="207081" w="262595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2144068" y="6377516"/>
              <a:ext cx="291415" cy="351869"/>
            </a:xfrm>
            <a:custGeom>
              <a:rect b="b" l="l" r="r" t="t"/>
              <a:pathLst>
                <a:path extrusionOk="0" h="351869" w="291415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2144447" y="6528166"/>
              <a:ext cx="191629" cy="275803"/>
            </a:xfrm>
            <a:custGeom>
              <a:rect b="b" l="l" r="r" t="t"/>
              <a:pathLst>
                <a:path extrusionOk="0" h="275803" w="191629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331657" y="6455772"/>
              <a:ext cx="115033" cy="343253"/>
            </a:xfrm>
            <a:custGeom>
              <a:rect b="b" l="l" r="r" t="t"/>
              <a:pathLst>
                <a:path extrusionOk="0" h="343253" w="115033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6"/>
          <p:cNvGrpSpPr/>
          <p:nvPr/>
        </p:nvGrpSpPr>
        <p:grpSpPr>
          <a:xfrm>
            <a:off x="10609751" y="1052466"/>
            <a:ext cx="537539" cy="527370"/>
            <a:chOff x="3769213" y="6330241"/>
            <a:chExt cx="537539" cy="527370"/>
          </a:xfrm>
        </p:grpSpPr>
        <p:sp>
          <p:nvSpPr>
            <p:cNvPr id="203" name="Google Shape;203;p6"/>
            <p:cNvSpPr/>
            <p:nvPr/>
          </p:nvSpPr>
          <p:spPr>
            <a:xfrm>
              <a:off x="3769213" y="6330241"/>
              <a:ext cx="537539" cy="527370"/>
            </a:xfrm>
            <a:custGeom>
              <a:rect b="b" l="l" r="r" t="t"/>
              <a:pathLst>
                <a:path extrusionOk="0" h="527370" w="537539">
                  <a:moveTo>
                    <a:pt x="32570" y="392505"/>
                  </a:moveTo>
                  <a:cubicBezTo>
                    <a:pt x="-11502" y="311777"/>
                    <a:pt x="-11079" y="208095"/>
                    <a:pt x="35253" y="128638"/>
                  </a:cubicBezTo>
                  <a:cubicBezTo>
                    <a:pt x="81586" y="49181"/>
                    <a:pt x="172625" y="-2519"/>
                    <a:pt x="264583" y="95"/>
                  </a:cubicBezTo>
                  <a:cubicBezTo>
                    <a:pt x="294247" y="942"/>
                    <a:pt x="323558" y="7017"/>
                    <a:pt x="352233" y="14644"/>
                  </a:cubicBezTo>
                  <a:cubicBezTo>
                    <a:pt x="376458" y="21071"/>
                    <a:pt x="400754" y="28840"/>
                    <a:pt x="421519" y="42895"/>
                  </a:cubicBezTo>
                  <a:cubicBezTo>
                    <a:pt x="441789" y="56668"/>
                    <a:pt x="457752" y="75879"/>
                    <a:pt x="472019" y="95796"/>
                  </a:cubicBezTo>
                  <a:cubicBezTo>
                    <a:pt x="505355" y="142269"/>
                    <a:pt x="531699" y="195594"/>
                    <a:pt x="536714" y="252591"/>
                  </a:cubicBezTo>
                  <a:cubicBezTo>
                    <a:pt x="541729" y="310364"/>
                    <a:pt x="523718" y="369763"/>
                    <a:pt x="487486" y="414965"/>
                  </a:cubicBezTo>
                  <a:cubicBezTo>
                    <a:pt x="463755" y="444629"/>
                    <a:pt x="432961" y="467866"/>
                    <a:pt x="400896" y="488207"/>
                  </a:cubicBezTo>
                  <a:cubicBezTo>
                    <a:pt x="381826" y="500284"/>
                    <a:pt x="361980" y="511585"/>
                    <a:pt x="340438" y="518365"/>
                  </a:cubicBezTo>
                  <a:cubicBezTo>
                    <a:pt x="324264" y="523450"/>
                    <a:pt x="307384" y="525993"/>
                    <a:pt x="290504" y="526911"/>
                  </a:cubicBezTo>
                  <a:cubicBezTo>
                    <a:pt x="191342" y="532561"/>
                    <a:pt x="83846" y="486017"/>
                    <a:pt x="32711" y="39236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028385" y="6383872"/>
              <a:ext cx="2445" cy="64381"/>
            </a:xfrm>
            <a:custGeom>
              <a:rect b="b" l="l" r="r" t="t"/>
              <a:pathLst>
                <a:path extrusionOk="0" h="64381" w="2445">
                  <a:moveTo>
                    <a:pt x="186" y="0"/>
                  </a:moveTo>
                  <a:cubicBezTo>
                    <a:pt x="327" y="18999"/>
                    <a:pt x="-874" y="38634"/>
                    <a:pt x="1457" y="57562"/>
                  </a:cubicBezTo>
                  <a:cubicBezTo>
                    <a:pt x="1739" y="60105"/>
                    <a:pt x="2022" y="69075"/>
                    <a:pt x="2446" y="6123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197301" y="6593497"/>
              <a:ext cx="57561" cy="2048"/>
            </a:xfrm>
            <a:custGeom>
              <a:rect b="b" l="l" r="r" t="t"/>
              <a:pathLst>
                <a:path extrusionOk="0" h="2048" w="57561">
                  <a:moveTo>
                    <a:pt x="0" y="0"/>
                  </a:moveTo>
                  <a:lnTo>
                    <a:pt x="57562" y="204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029206" y="6762510"/>
              <a:ext cx="1391" cy="49298"/>
            </a:xfrm>
            <a:custGeom>
              <a:rect b="b" l="l" r="r" t="t"/>
              <a:pathLst>
                <a:path extrusionOk="0" h="49298" w="1391">
                  <a:moveTo>
                    <a:pt x="0" y="0"/>
                  </a:moveTo>
                  <a:cubicBezTo>
                    <a:pt x="1201" y="16386"/>
                    <a:pt x="1625" y="32842"/>
                    <a:pt x="1271" y="49299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806021" y="6603799"/>
              <a:ext cx="67371" cy="4953"/>
            </a:xfrm>
            <a:custGeom>
              <a:rect b="b" l="l" r="r" t="t"/>
              <a:pathLst>
                <a:path extrusionOk="0" h="4953" w="67371">
                  <a:moveTo>
                    <a:pt x="0" y="4953"/>
                  </a:moveTo>
                  <a:cubicBezTo>
                    <a:pt x="20624" y="2764"/>
                    <a:pt x="41247" y="1139"/>
                    <a:pt x="61870" y="9"/>
                  </a:cubicBezTo>
                  <a:cubicBezTo>
                    <a:pt x="64484" y="-132"/>
                    <a:pt x="68298" y="1351"/>
                    <a:pt x="67168" y="368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004640" y="6598359"/>
              <a:ext cx="60296" cy="53656"/>
            </a:xfrm>
            <a:custGeom>
              <a:rect b="b" l="l" r="r" t="t"/>
              <a:pathLst>
                <a:path extrusionOk="0" h="53656" w="60296">
                  <a:moveTo>
                    <a:pt x="24213" y="1211"/>
                  </a:moveTo>
                  <a:cubicBezTo>
                    <a:pt x="16373" y="-1048"/>
                    <a:pt x="7686" y="3754"/>
                    <a:pt x="3519" y="10746"/>
                  </a:cubicBezTo>
                  <a:cubicBezTo>
                    <a:pt x="-1425" y="19080"/>
                    <a:pt x="-1002" y="30028"/>
                    <a:pt x="3801" y="38432"/>
                  </a:cubicBezTo>
                  <a:cubicBezTo>
                    <a:pt x="8674" y="46908"/>
                    <a:pt x="17785" y="52699"/>
                    <a:pt x="27461" y="53547"/>
                  </a:cubicBezTo>
                  <a:cubicBezTo>
                    <a:pt x="37138" y="54394"/>
                    <a:pt x="47167" y="50298"/>
                    <a:pt x="53453" y="42811"/>
                  </a:cubicBezTo>
                  <a:cubicBezTo>
                    <a:pt x="60092" y="34901"/>
                    <a:pt x="62281" y="23248"/>
                    <a:pt x="58326" y="13642"/>
                  </a:cubicBezTo>
                  <a:cubicBezTo>
                    <a:pt x="54371" y="4037"/>
                    <a:pt x="44342" y="-2814"/>
                    <a:pt x="24213" y="114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057599" y="6505635"/>
              <a:ext cx="91534" cy="95560"/>
            </a:xfrm>
            <a:custGeom>
              <a:rect b="b" l="l" r="r" t="t"/>
              <a:pathLst>
                <a:path extrusionOk="0" h="95560" w="91534">
                  <a:moveTo>
                    <a:pt x="0" y="95560"/>
                  </a:moveTo>
                  <a:lnTo>
                    <a:pt x="91534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3961827" y="6533816"/>
              <a:ext cx="51064" cy="65331"/>
            </a:xfrm>
            <a:custGeom>
              <a:rect b="b" l="l" r="r" t="t"/>
              <a:pathLst>
                <a:path extrusionOk="0" h="65331" w="51064">
                  <a:moveTo>
                    <a:pt x="51064" y="65331"/>
                  </a:moveTo>
                  <a:cubicBezTo>
                    <a:pt x="33125" y="44284"/>
                    <a:pt x="16103" y="22460"/>
                    <a:pt x="0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118621" y="6503658"/>
              <a:ext cx="33678" cy="35455"/>
            </a:xfrm>
            <a:custGeom>
              <a:rect b="b" l="l" r="r" t="t"/>
              <a:pathLst>
                <a:path extrusionOk="0" h="35455" w="33678">
                  <a:moveTo>
                    <a:pt x="0" y="10524"/>
                  </a:moveTo>
                  <a:lnTo>
                    <a:pt x="33548" y="0"/>
                  </a:lnTo>
                  <a:cubicBezTo>
                    <a:pt x="34184" y="12007"/>
                    <a:pt x="32489" y="24084"/>
                    <a:pt x="28604" y="3545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3960693" y="6527514"/>
              <a:ext cx="26135" cy="29891"/>
            </a:xfrm>
            <a:custGeom>
              <a:rect b="b" l="l" r="r" t="t"/>
              <a:pathLst>
                <a:path extrusionOk="0" h="29891" w="26135">
                  <a:moveTo>
                    <a:pt x="2970" y="29891"/>
                  </a:moveTo>
                  <a:cubicBezTo>
                    <a:pt x="922" y="20145"/>
                    <a:pt x="-67" y="10186"/>
                    <a:pt x="4" y="298"/>
                  </a:cubicBezTo>
                  <a:cubicBezTo>
                    <a:pt x="215" y="1569"/>
                    <a:pt x="922" y="1075"/>
                    <a:pt x="1133" y="2346"/>
                  </a:cubicBezTo>
                  <a:cubicBezTo>
                    <a:pt x="1133" y="1782"/>
                    <a:pt x="639" y="-196"/>
                    <a:pt x="1133" y="16"/>
                  </a:cubicBezTo>
                  <a:cubicBezTo>
                    <a:pt x="17872" y="6867"/>
                    <a:pt x="18226" y="7149"/>
                    <a:pt x="26136" y="9833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6"/>
          <p:cNvSpPr/>
          <p:nvPr/>
        </p:nvSpPr>
        <p:spPr>
          <a:xfrm rot="9520326">
            <a:off x="7924615" y="408123"/>
            <a:ext cx="1007564" cy="627897"/>
          </a:xfrm>
          <a:custGeom>
            <a:rect b="b" l="l" r="r" t="t"/>
            <a:pathLst>
              <a:path extrusionOk="0" h="385433" w="618491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6"/>
          <p:cNvGrpSpPr/>
          <p:nvPr/>
        </p:nvGrpSpPr>
        <p:grpSpPr>
          <a:xfrm rot="-4452001">
            <a:off x="3795180" y="5250259"/>
            <a:ext cx="372275" cy="1536667"/>
            <a:chOff x="2748074" y="4303871"/>
            <a:chExt cx="377938" cy="1362206"/>
          </a:xfrm>
        </p:grpSpPr>
        <p:sp>
          <p:nvSpPr>
            <p:cNvPr id="215" name="Google Shape;215;p6"/>
            <p:cNvSpPr/>
            <p:nvPr/>
          </p:nvSpPr>
          <p:spPr>
            <a:xfrm>
              <a:off x="2748074" y="4326119"/>
              <a:ext cx="377938" cy="1339958"/>
            </a:xfrm>
            <a:custGeom>
              <a:rect b="b" l="l" r="r" t="t"/>
              <a:pathLst>
                <a:path extrusionOk="0" h="1339958" w="377938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2804725" y="4303871"/>
              <a:ext cx="203762" cy="172473"/>
            </a:xfrm>
            <a:custGeom>
              <a:rect b="b" l="l" r="r" t="t"/>
              <a:pathLst>
                <a:path extrusionOk="0" h="172473" w="203762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6"/>
          <p:cNvGrpSpPr/>
          <p:nvPr/>
        </p:nvGrpSpPr>
        <p:grpSpPr>
          <a:xfrm>
            <a:off x="6204737" y="208512"/>
            <a:ext cx="714761" cy="797669"/>
            <a:chOff x="5932213" y="4153080"/>
            <a:chExt cx="714761" cy="797669"/>
          </a:xfrm>
        </p:grpSpPr>
        <p:sp>
          <p:nvSpPr>
            <p:cNvPr id="218" name="Google Shape;218;p6"/>
            <p:cNvSpPr/>
            <p:nvPr/>
          </p:nvSpPr>
          <p:spPr>
            <a:xfrm>
              <a:off x="6140446" y="4442969"/>
              <a:ext cx="302911" cy="462703"/>
            </a:xfrm>
            <a:custGeom>
              <a:rect b="b" l="l" r="r" t="t"/>
              <a:pathLst>
                <a:path extrusionOk="0" h="462703" w="302911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6204765" y="4536238"/>
              <a:ext cx="162465" cy="244655"/>
            </a:xfrm>
            <a:custGeom>
              <a:rect b="b" l="l" r="r" t="t"/>
              <a:pathLst>
                <a:path extrusionOk="0" h="244655" w="162465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6237962" y="4782446"/>
              <a:ext cx="141256" cy="5934"/>
            </a:xfrm>
            <a:custGeom>
              <a:rect b="b" l="l" r="r" t="t"/>
              <a:pathLst>
                <a:path extrusionOk="0" h="5934" w="141256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6244177" y="4807380"/>
              <a:ext cx="130662" cy="5156"/>
            </a:xfrm>
            <a:custGeom>
              <a:rect b="b" l="l" r="r" t="t"/>
              <a:pathLst>
                <a:path extrusionOk="0" h="5156" w="130662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6269109" y="4834857"/>
              <a:ext cx="109968" cy="3740"/>
            </a:xfrm>
            <a:custGeom>
              <a:rect b="b" l="l" r="r" t="t"/>
              <a:pathLst>
                <a:path extrusionOk="0" h="3740" w="109968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6252511" y="4861622"/>
              <a:ext cx="113217" cy="4750"/>
            </a:xfrm>
            <a:custGeom>
              <a:rect b="b" l="l" r="r" t="t"/>
              <a:pathLst>
                <a:path extrusionOk="0" h="4750" w="113217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6283023" y="4900609"/>
              <a:ext cx="82633" cy="50140"/>
            </a:xfrm>
            <a:custGeom>
              <a:rect b="b" l="l" r="r" t="t"/>
              <a:pathLst>
                <a:path extrusionOk="0" h="50140" w="82633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981441" y="4729830"/>
              <a:ext cx="80868" cy="47956"/>
            </a:xfrm>
            <a:custGeom>
              <a:rect b="b" l="l" r="r" t="t"/>
              <a:pathLst>
                <a:path extrusionOk="0" h="47956" w="80868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932213" y="4591823"/>
              <a:ext cx="84330" cy="7486"/>
            </a:xfrm>
            <a:custGeom>
              <a:rect b="b" l="l" r="r" t="t"/>
              <a:pathLst>
                <a:path extrusionOk="0" h="7486" w="8433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979110" y="4302529"/>
              <a:ext cx="85954" cy="51629"/>
            </a:xfrm>
            <a:custGeom>
              <a:rect b="b" l="l" r="r" t="t"/>
              <a:pathLst>
                <a:path extrusionOk="0" h="51629" w="85954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6260182" y="4153080"/>
              <a:ext cx="7019" cy="103187"/>
            </a:xfrm>
            <a:custGeom>
              <a:rect b="b" l="l" r="r" t="t"/>
              <a:pathLst>
                <a:path extrusionOk="0" h="103187" w="7019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450059" y="4228511"/>
              <a:ext cx="68368" cy="90969"/>
            </a:xfrm>
            <a:custGeom>
              <a:rect b="b" l="l" r="r" t="t"/>
              <a:pathLst>
                <a:path extrusionOk="0" h="90969" w="68368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532270" y="4394417"/>
              <a:ext cx="102340" cy="33195"/>
            </a:xfrm>
            <a:custGeom>
              <a:rect b="b" l="l" r="r" t="t"/>
              <a:pathLst>
                <a:path extrusionOk="0" h="33195" w="10234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565395" y="4557475"/>
              <a:ext cx="81579" cy="4259"/>
            </a:xfrm>
            <a:custGeom>
              <a:rect b="b" l="l" r="r" t="t"/>
              <a:pathLst>
                <a:path extrusionOk="0" h="4259" w="81579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548585" y="4692892"/>
              <a:ext cx="97325" cy="45272"/>
            </a:xfrm>
            <a:custGeom>
              <a:rect b="b" l="l" r="r" t="t"/>
              <a:pathLst>
                <a:path extrusionOk="0" h="45272" w="97325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6"/>
          <p:cNvGrpSpPr/>
          <p:nvPr/>
        </p:nvGrpSpPr>
        <p:grpSpPr>
          <a:xfrm>
            <a:off x="10269082" y="5376643"/>
            <a:ext cx="718538" cy="497904"/>
            <a:chOff x="9711053" y="4291818"/>
            <a:chExt cx="718538" cy="497904"/>
          </a:xfrm>
        </p:grpSpPr>
        <p:sp>
          <p:nvSpPr>
            <p:cNvPr id="234" name="Google Shape;234;p6"/>
            <p:cNvSpPr/>
            <p:nvPr/>
          </p:nvSpPr>
          <p:spPr>
            <a:xfrm>
              <a:off x="9711053" y="4291818"/>
              <a:ext cx="718538" cy="497904"/>
            </a:xfrm>
            <a:custGeom>
              <a:rect b="b" l="l" r="r" t="t"/>
              <a:pathLst>
                <a:path extrusionOk="0" h="497904" w="718538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9859283" y="4392752"/>
              <a:ext cx="426806" cy="10987"/>
            </a:xfrm>
            <a:custGeom>
              <a:rect b="b" l="l" r="r" t="t"/>
              <a:pathLst>
                <a:path extrusionOk="0" h="10987" w="426806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9859283" y="4441526"/>
              <a:ext cx="441991" cy="20129"/>
            </a:xfrm>
            <a:custGeom>
              <a:rect b="b" l="l" r="r" t="t"/>
              <a:pathLst>
                <a:path extrusionOk="0" h="20129" w="441991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9861119" y="4501701"/>
              <a:ext cx="440861" cy="18433"/>
            </a:xfrm>
            <a:custGeom>
              <a:rect b="b" l="l" r="r" t="t"/>
              <a:pathLst>
                <a:path extrusionOk="0" h="18433" w="440861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9861966" y="4555943"/>
              <a:ext cx="447076" cy="24932"/>
            </a:xfrm>
            <a:custGeom>
              <a:rect b="b" l="l" r="r" t="t"/>
              <a:pathLst>
                <a:path extrusionOk="0" h="24932" w="447076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6"/>
          <p:cNvGrpSpPr/>
          <p:nvPr/>
        </p:nvGrpSpPr>
        <p:grpSpPr>
          <a:xfrm>
            <a:off x="9320367" y="634202"/>
            <a:ext cx="679947" cy="652506"/>
            <a:chOff x="3896486" y="3679569"/>
            <a:chExt cx="792294" cy="760319"/>
          </a:xfrm>
        </p:grpSpPr>
        <p:sp>
          <p:nvSpPr>
            <p:cNvPr id="240" name="Google Shape;240;p6"/>
            <p:cNvSpPr/>
            <p:nvPr/>
          </p:nvSpPr>
          <p:spPr>
            <a:xfrm>
              <a:off x="4023740" y="3792188"/>
              <a:ext cx="549116" cy="527138"/>
            </a:xfrm>
            <a:custGeom>
              <a:rect b="b" l="l" r="r" t="t"/>
              <a:pathLst>
                <a:path extrusionOk="0" h="527138" w="549116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372260" y="3679569"/>
              <a:ext cx="316520" cy="306768"/>
            </a:xfrm>
            <a:custGeom>
              <a:rect b="b" l="l" r="r" t="t"/>
              <a:pathLst>
                <a:path extrusionOk="0" h="306768" w="31652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3896486" y="4104608"/>
              <a:ext cx="354806" cy="335280"/>
            </a:xfrm>
            <a:custGeom>
              <a:rect b="b" l="l" r="r" t="t"/>
              <a:pathLst>
                <a:path extrusionOk="0" h="335280" w="354806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284249" y="3882485"/>
              <a:ext cx="66484" cy="74961"/>
            </a:xfrm>
            <a:custGeom>
              <a:rect b="b" l="l" r="r" t="t"/>
              <a:pathLst>
                <a:path extrusionOk="0" h="74961" w="66484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6"/>
          <p:cNvSpPr/>
          <p:nvPr/>
        </p:nvSpPr>
        <p:spPr>
          <a:xfrm rot="-9375345">
            <a:off x="10849480" y="4062267"/>
            <a:ext cx="714866" cy="712533"/>
          </a:xfrm>
          <a:custGeom>
            <a:rect b="b" l="l" r="r" t="t"/>
            <a:pathLst>
              <a:path extrusionOk="0" h="712807" w="715141">
                <a:moveTo>
                  <a:pt x="2958" y="351568"/>
                </a:moveTo>
                <a:cubicBezTo>
                  <a:pt x="22389" y="312420"/>
                  <a:pt x="43725" y="271272"/>
                  <a:pt x="81253" y="248888"/>
                </a:cubicBezTo>
                <a:cubicBezTo>
                  <a:pt x="118782" y="226504"/>
                  <a:pt x="177170" y="233553"/>
                  <a:pt x="194029" y="273844"/>
                </a:cubicBezTo>
                <a:cubicBezTo>
                  <a:pt x="201554" y="291846"/>
                  <a:pt x="200602" y="314516"/>
                  <a:pt x="215079" y="327470"/>
                </a:cubicBezTo>
                <a:cubicBezTo>
                  <a:pt x="237273" y="347281"/>
                  <a:pt x="271468" y="327088"/>
                  <a:pt x="292804" y="306419"/>
                </a:cubicBezTo>
                <a:cubicBezTo>
                  <a:pt x="315473" y="284512"/>
                  <a:pt x="338714" y="257270"/>
                  <a:pt x="335380" y="225933"/>
                </a:cubicBezTo>
                <a:cubicBezTo>
                  <a:pt x="332618" y="199263"/>
                  <a:pt x="310425" y="177927"/>
                  <a:pt x="285469" y="168212"/>
                </a:cubicBezTo>
                <a:cubicBezTo>
                  <a:pt x="260514" y="158496"/>
                  <a:pt x="233082" y="158210"/>
                  <a:pt x="206316" y="158020"/>
                </a:cubicBezTo>
                <a:cubicBezTo>
                  <a:pt x="238416" y="87821"/>
                  <a:pt x="297471" y="30289"/>
                  <a:pt x="368527" y="0"/>
                </a:cubicBezTo>
                <a:cubicBezTo>
                  <a:pt x="384719" y="31337"/>
                  <a:pt x="405294" y="60293"/>
                  <a:pt x="429582" y="85916"/>
                </a:cubicBezTo>
                <a:cubicBezTo>
                  <a:pt x="444251" y="101441"/>
                  <a:pt x="461301" y="116205"/>
                  <a:pt x="482065" y="121349"/>
                </a:cubicBezTo>
                <a:cubicBezTo>
                  <a:pt x="502830" y="126492"/>
                  <a:pt x="528071" y="118967"/>
                  <a:pt x="537215" y="99631"/>
                </a:cubicBezTo>
                <a:cubicBezTo>
                  <a:pt x="545407" y="82105"/>
                  <a:pt x="538739" y="60960"/>
                  <a:pt x="544073" y="42386"/>
                </a:cubicBezTo>
                <a:cubicBezTo>
                  <a:pt x="552169" y="14288"/>
                  <a:pt x="587221" y="667"/>
                  <a:pt x="615606" y="7906"/>
                </a:cubicBezTo>
                <a:cubicBezTo>
                  <a:pt x="643990" y="15145"/>
                  <a:pt x="665802" y="38005"/>
                  <a:pt x="681900" y="62484"/>
                </a:cubicBezTo>
                <a:cubicBezTo>
                  <a:pt x="699426" y="89059"/>
                  <a:pt x="710094" y="128778"/>
                  <a:pt x="685995" y="149543"/>
                </a:cubicBezTo>
                <a:cubicBezTo>
                  <a:pt x="659707" y="172117"/>
                  <a:pt x="607605" y="156686"/>
                  <a:pt x="593603" y="188404"/>
                </a:cubicBezTo>
                <a:cubicBezTo>
                  <a:pt x="584650" y="208693"/>
                  <a:pt x="600842" y="230505"/>
                  <a:pt x="615796" y="246793"/>
                </a:cubicBezTo>
                <a:lnTo>
                  <a:pt x="715142" y="354235"/>
                </a:lnTo>
                <a:cubicBezTo>
                  <a:pt x="684852" y="359664"/>
                  <a:pt x="667803" y="390906"/>
                  <a:pt x="651991" y="417290"/>
                </a:cubicBezTo>
                <a:cubicBezTo>
                  <a:pt x="636180" y="443675"/>
                  <a:pt x="609510" y="471392"/>
                  <a:pt x="579792" y="463487"/>
                </a:cubicBezTo>
                <a:cubicBezTo>
                  <a:pt x="534262" y="451390"/>
                  <a:pt x="540930" y="375380"/>
                  <a:pt x="499401" y="353187"/>
                </a:cubicBezTo>
                <a:cubicBezTo>
                  <a:pt x="467873" y="336328"/>
                  <a:pt x="430154" y="361283"/>
                  <a:pt x="407199" y="388620"/>
                </a:cubicBezTo>
                <a:cubicBezTo>
                  <a:pt x="390149" y="409004"/>
                  <a:pt x="375290" y="432911"/>
                  <a:pt x="374242" y="459391"/>
                </a:cubicBezTo>
                <a:cubicBezTo>
                  <a:pt x="373195" y="485870"/>
                  <a:pt x="390149" y="514541"/>
                  <a:pt x="416247" y="518636"/>
                </a:cubicBezTo>
                <a:cubicBezTo>
                  <a:pt x="429392" y="520732"/>
                  <a:pt x="443298" y="516636"/>
                  <a:pt x="455967" y="520637"/>
                </a:cubicBezTo>
                <a:cubicBezTo>
                  <a:pt x="474445" y="526447"/>
                  <a:pt x="484161" y="548354"/>
                  <a:pt x="481589" y="567595"/>
                </a:cubicBezTo>
                <a:cubicBezTo>
                  <a:pt x="479017" y="586835"/>
                  <a:pt x="467111" y="603409"/>
                  <a:pt x="453966" y="617696"/>
                </a:cubicBezTo>
                <a:cubicBezTo>
                  <a:pt x="421391" y="653034"/>
                  <a:pt x="379005" y="679133"/>
                  <a:pt x="332809" y="692277"/>
                </a:cubicBezTo>
                <a:cubicBezTo>
                  <a:pt x="320997" y="657416"/>
                  <a:pt x="307758" y="620459"/>
                  <a:pt x="278421" y="598361"/>
                </a:cubicBezTo>
                <a:cubicBezTo>
                  <a:pt x="249084" y="576263"/>
                  <a:pt x="198411" y="578930"/>
                  <a:pt x="183552" y="612553"/>
                </a:cubicBezTo>
                <a:cubicBezTo>
                  <a:pt x="174884" y="632174"/>
                  <a:pt x="180599" y="655796"/>
                  <a:pt x="172027" y="675418"/>
                </a:cubicBezTo>
                <a:cubicBezTo>
                  <a:pt x="164883" y="691705"/>
                  <a:pt x="148881" y="702564"/>
                  <a:pt x="132117" y="708184"/>
                </a:cubicBezTo>
                <a:cubicBezTo>
                  <a:pt x="84873" y="723805"/>
                  <a:pt x="27818" y="698468"/>
                  <a:pt x="7815" y="652939"/>
                </a:cubicBezTo>
                <a:cubicBezTo>
                  <a:pt x="-12187" y="607409"/>
                  <a:pt x="7625" y="548164"/>
                  <a:pt x="51059" y="523970"/>
                </a:cubicBezTo>
                <a:cubicBezTo>
                  <a:pt x="64108" y="516636"/>
                  <a:pt x="79158" y="512064"/>
                  <a:pt x="89540" y="501205"/>
                </a:cubicBezTo>
                <a:cubicBezTo>
                  <a:pt x="108114" y="481870"/>
                  <a:pt x="104685" y="448913"/>
                  <a:pt x="89064" y="427101"/>
                </a:cubicBezTo>
                <a:cubicBezTo>
                  <a:pt x="73443" y="405289"/>
                  <a:pt x="48964" y="391954"/>
                  <a:pt x="2958" y="351472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6"/>
          <p:cNvGrpSpPr/>
          <p:nvPr/>
        </p:nvGrpSpPr>
        <p:grpSpPr>
          <a:xfrm rot="742108">
            <a:off x="2515098" y="469450"/>
            <a:ext cx="741052" cy="743051"/>
            <a:chOff x="7970244" y="-543333"/>
            <a:chExt cx="741045" cy="743044"/>
          </a:xfrm>
        </p:grpSpPr>
        <p:sp>
          <p:nvSpPr>
            <p:cNvPr id="246" name="Google Shape;246;p6"/>
            <p:cNvSpPr/>
            <p:nvPr/>
          </p:nvSpPr>
          <p:spPr>
            <a:xfrm>
              <a:off x="8025585" y="-541714"/>
              <a:ext cx="684847" cy="707802"/>
            </a:xfrm>
            <a:custGeom>
              <a:rect b="b" l="l" r="r" t="t"/>
              <a:pathLst>
                <a:path extrusionOk="0" h="707802" w="684847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8239326" y="-543333"/>
              <a:ext cx="471963" cy="480440"/>
            </a:xfrm>
            <a:custGeom>
              <a:rect b="b" l="l" r="r" t="t"/>
              <a:pathLst>
                <a:path extrusionOk="0" h="480440" w="471963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7970244" y="166945"/>
              <a:ext cx="47815" cy="32766"/>
            </a:xfrm>
            <a:custGeom>
              <a:rect b="b" l="l" r="r" t="t"/>
              <a:pathLst>
                <a:path extrusionOk="0" h="32766" w="47815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8088640" y="33595"/>
              <a:ext cx="52863" cy="52863"/>
            </a:xfrm>
            <a:custGeom>
              <a:rect b="b" l="l" r="r" t="t"/>
              <a:pathLst>
                <a:path extrusionOk="0" h="52863" w="52863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6"/>
          <p:cNvSpPr/>
          <p:nvPr/>
        </p:nvSpPr>
        <p:spPr>
          <a:xfrm rot="-459229">
            <a:off x="5457646" y="5822053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6"/>
          <p:cNvGrpSpPr/>
          <p:nvPr/>
        </p:nvGrpSpPr>
        <p:grpSpPr>
          <a:xfrm rot="-1479810">
            <a:off x="5604410" y="5760243"/>
            <a:ext cx="735272" cy="651165"/>
            <a:chOff x="3116097" y="-1477902"/>
            <a:chExt cx="735251" cy="651147"/>
          </a:xfrm>
        </p:grpSpPr>
        <p:sp>
          <p:nvSpPr>
            <p:cNvPr id="252" name="Google Shape;252;p6"/>
            <p:cNvSpPr/>
            <p:nvPr/>
          </p:nvSpPr>
          <p:spPr>
            <a:xfrm>
              <a:off x="3116097" y="-1477902"/>
              <a:ext cx="612260" cy="559814"/>
            </a:xfrm>
            <a:custGeom>
              <a:rect b="b" l="l" r="r" t="t"/>
              <a:pathLst>
                <a:path extrusionOk="0" h="559814" w="61226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609033" y="-1465067"/>
              <a:ext cx="4571" cy="532066"/>
            </a:xfrm>
            <a:custGeom>
              <a:rect b="b" l="l" r="r" t="t"/>
              <a:pathLst>
                <a:path extrusionOk="0" h="532066" w="4571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3383481" y="-1344004"/>
              <a:ext cx="6393" cy="277177"/>
            </a:xfrm>
            <a:custGeom>
              <a:rect b="b" l="l" r="r" t="t"/>
              <a:pathLst>
                <a:path extrusionOk="0" h="277177" w="6393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3292327" y="-1335051"/>
              <a:ext cx="7696" cy="268223"/>
            </a:xfrm>
            <a:custGeom>
              <a:rect b="b" l="l" r="r" t="t"/>
              <a:pathLst>
                <a:path extrusionOk="0" h="268223" w="7696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3243165" y="-1069494"/>
              <a:ext cx="92471" cy="242739"/>
            </a:xfrm>
            <a:custGeom>
              <a:rect b="b" l="l" r="r" t="t"/>
              <a:pathLst>
                <a:path extrusionOk="0" h="242739" w="92471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3793437" y="-1351720"/>
              <a:ext cx="48387" cy="58578"/>
            </a:xfrm>
            <a:custGeom>
              <a:rect b="b" l="l" r="r" t="t"/>
              <a:pathLst>
                <a:path extrusionOk="0" h="58578" w="48387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3802295" y="-1212655"/>
              <a:ext cx="49053" cy="10858"/>
            </a:xfrm>
            <a:custGeom>
              <a:rect b="b" l="l" r="r" t="t"/>
              <a:pathLst>
                <a:path extrusionOk="0" h="10858" w="49053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3794389" y="-1106546"/>
              <a:ext cx="48863" cy="41433"/>
            </a:xfrm>
            <a:custGeom>
              <a:rect b="b" l="l" r="r" t="t"/>
              <a:pathLst>
                <a:path extrusionOk="0" h="41433" w="48863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6"/>
          <p:cNvGrpSpPr/>
          <p:nvPr/>
        </p:nvGrpSpPr>
        <p:grpSpPr>
          <a:xfrm rot="5029432">
            <a:off x="4334584" y="-214391"/>
            <a:ext cx="361479" cy="1726500"/>
            <a:chOff x="2748074" y="4303871"/>
            <a:chExt cx="377938" cy="1362206"/>
          </a:xfrm>
        </p:grpSpPr>
        <p:sp>
          <p:nvSpPr>
            <p:cNvPr id="261" name="Google Shape;261;p6"/>
            <p:cNvSpPr/>
            <p:nvPr/>
          </p:nvSpPr>
          <p:spPr>
            <a:xfrm>
              <a:off x="2748074" y="4326119"/>
              <a:ext cx="377938" cy="1339958"/>
            </a:xfrm>
            <a:custGeom>
              <a:rect b="b" l="l" r="r" t="t"/>
              <a:pathLst>
                <a:path extrusionOk="0" h="1339958" w="377938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804725" y="4303871"/>
              <a:ext cx="203762" cy="172473"/>
            </a:xfrm>
            <a:custGeom>
              <a:rect b="b" l="l" r="r" t="t"/>
              <a:pathLst>
                <a:path extrusionOk="0" h="172473" w="203762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6"/>
          <p:cNvGrpSpPr/>
          <p:nvPr/>
        </p:nvGrpSpPr>
        <p:grpSpPr>
          <a:xfrm rot="10252777">
            <a:off x="11194058" y="2151723"/>
            <a:ext cx="377916" cy="1362127"/>
            <a:chOff x="2748074" y="4303871"/>
            <a:chExt cx="377938" cy="1362206"/>
          </a:xfrm>
        </p:grpSpPr>
        <p:sp>
          <p:nvSpPr>
            <p:cNvPr id="264" name="Google Shape;264;p6"/>
            <p:cNvSpPr/>
            <p:nvPr/>
          </p:nvSpPr>
          <p:spPr>
            <a:xfrm>
              <a:off x="2748074" y="4326119"/>
              <a:ext cx="377938" cy="1339958"/>
            </a:xfrm>
            <a:custGeom>
              <a:rect b="b" l="l" r="r" t="t"/>
              <a:pathLst>
                <a:path extrusionOk="0" h="1339958" w="377938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804725" y="4303871"/>
              <a:ext cx="203762" cy="172473"/>
            </a:xfrm>
            <a:custGeom>
              <a:rect b="b" l="l" r="r" t="t"/>
              <a:pathLst>
                <a:path extrusionOk="0" h="172473" w="203762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6"/>
          <p:cNvGrpSpPr/>
          <p:nvPr/>
        </p:nvGrpSpPr>
        <p:grpSpPr>
          <a:xfrm flipH="1" rot="-4227851">
            <a:off x="-46310" y="2627722"/>
            <a:ext cx="1905455" cy="802537"/>
            <a:chOff x="4590347" y="1490179"/>
            <a:chExt cx="1314037" cy="558745"/>
          </a:xfrm>
        </p:grpSpPr>
        <p:sp>
          <p:nvSpPr>
            <p:cNvPr id="267" name="Google Shape;267;p6"/>
            <p:cNvSpPr/>
            <p:nvPr/>
          </p:nvSpPr>
          <p:spPr>
            <a:xfrm>
              <a:off x="4590347" y="1490179"/>
              <a:ext cx="1314037" cy="558745"/>
            </a:xfrm>
            <a:custGeom>
              <a:rect b="b" l="l" r="r" t="t"/>
              <a:pathLst>
                <a:path extrusionOk="0" h="558745" w="1314037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4590347" y="1552973"/>
              <a:ext cx="115830" cy="139490"/>
            </a:xfrm>
            <a:custGeom>
              <a:rect b="b" l="l" r="r" t="t"/>
              <a:pathLst>
                <a:path extrusionOk="0" h="139490" w="11583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273" name="Google Shape;273;p7"/>
          <p:cNvSpPr txBox="1"/>
          <p:nvPr>
            <p:ph idx="1" type="subTitle"/>
          </p:nvPr>
        </p:nvSpPr>
        <p:spPr>
          <a:xfrm>
            <a:off x="873350" y="1813775"/>
            <a:ext cx="4961100" cy="5805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74" name="Google Shape;274;p7"/>
          <p:cNvSpPr txBox="1"/>
          <p:nvPr>
            <p:ph idx="2" type="subTitle"/>
          </p:nvPr>
        </p:nvSpPr>
        <p:spPr>
          <a:xfrm>
            <a:off x="6464148" y="1813775"/>
            <a:ext cx="4960800" cy="5805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75" name="Google Shape;275;p7"/>
          <p:cNvSpPr txBox="1"/>
          <p:nvPr>
            <p:ph type="title"/>
          </p:nvPr>
        </p:nvSpPr>
        <p:spPr>
          <a:xfrm>
            <a:off x="873350" y="988700"/>
            <a:ext cx="1055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76" name="Google Shape;276;p7"/>
          <p:cNvSpPr txBox="1"/>
          <p:nvPr>
            <p:ph idx="3" type="body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77" name="Google Shape;277;p7"/>
          <p:cNvSpPr txBox="1"/>
          <p:nvPr>
            <p:ph idx="4" type="body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pic>
        <p:nvPicPr>
          <p:cNvPr id="278" name="Google Shape;27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grpSp>
        <p:nvGrpSpPr>
          <p:cNvPr id="279" name="Google Shape;279;p7"/>
          <p:cNvGrpSpPr/>
          <p:nvPr/>
        </p:nvGrpSpPr>
        <p:grpSpPr>
          <a:xfrm rot="-5192582">
            <a:off x="10617286" y="5243584"/>
            <a:ext cx="449405" cy="1428148"/>
            <a:chOff x="2748074" y="4303871"/>
            <a:chExt cx="449396" cy="1428120"/>
          </a:xfrm>
        </p:grpSpPr>
        <p:sp>
          <p:nvSpPr>
            <p:cNvPr id="280" name="Google Shape;280;p7"/>
            <p:cNvSpPr/>
            <p:nvPr/>
          </p:nvSpPr>
          <p:spPr>
            <a:xfrm>
              <a:off x="2748074" y="4326119"/>
              <a:ext cx="377938" cy="1339958"/>
            </a:xfrm>
            <a:custGeom>
              <a:rect b="b" l="l" r="r" t="t"/>
              <a:pathLst>
                <a:path extrusionOk="0" h="1339958" w="377938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804725" y="4303871"/>
              <a:ext cx="203762" cy="172473"/>
            </a:xfrm>
            <a:custGeom>
              <a:rect b="b" l="l" r="r" t="t"/>
              <a:pathLst>
                <a:path extrusionOk="0" h="172473" w="203762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3066341" y="5597294"/>
              <a:ext cx="131129" cy="134697"/>
            </a:xfrm>
            <a:custGeom>
              <a:rect b="b" l="l" r="r" t="t"/>
              <a:pathLst>
                <a:path extrusionOk="0" h="134697" w="131129">
                  <a:moveTo>
                    <a:pt x="64120" y="7832"/>
                  </a:moveTo>
                  <a:cubicBezTo>
                    <a:pt x="28736" y="19485"/>
                    <a:pt x="2180" y="54093"/>
                    <a:pt x="131" y="91314"/>
                  </a:cubicBezTo>
                  <a:cubicBezTo>
                    <a:pt x="-434" y="100990"/>
                    <a:pt x="696" y="111231"/>
                    <a:pt x="6064" y="119354"/>
                  </a:cubicBezTo>
                  <a:cubicBezTo>
                    <a:pt x="14539" y="132279"/>
                    <a:pt x="32055" y="136870"/>
                    <a:pt x="47099" y="133762"/>
                  </a:cubicBezTo>
                  <a:cubicBezTo>
                    <a:pt x="62143" y="130654"/>
                    <a:pt x="75138" y="121120"/>
                    <a:pt x="86368" y="110525"/>
                  </a:cubicBezTo>
                  <a:cubicBezTo>
                    <a:pt x="99011" y="98659"/>
                    <a:pt x="110170" y="85240"/>
                    <a:pt x="119422" y="70620"/>
                  </a:cubicBezTo>
                  <a:cubicBezTo>
                    <a:pt x="124790" y="62145"/>
                    <a:pt x="129663" y="53034"/>
                    <a:pt x="130864" y="43075"/>
                  </a:cubicBezTo>
                  <a:cubicBezTo>
                    <a:pt x="132700" y="27820"/>
                    <a:pt x="124861" y="11787"/>
                    <a:pt x="111653" y="3877"/>
                  </a:cubicBezTo>
                  <a:cubicBezTo>
                    <a:pt x="98446" y="-4034"/>
                    <a:pt x="83119" y="1616"/>
                    <a:pt x="64050" y="7902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7"/>
          <p:cNvGrpSpPr/>
          <p:nvPr/>
        </p:nvGrpSpPr>
        <p:grpSpPr>
          <a:xfrm rot="742108">
            <a:off x="872285" y="5386300"/>
            <a:ext cx="741052" cy="743051"/>
            <a:chOff x="7970244" y="-543333"/>
            <a:chExt cx="741045" cy="743044"/>
          </a:xfrm>
        </p:grpSpPr>
        <p:sp>
          <p:nvSpPr>
            <p:cNvPr id="284" name="Google Shape;284;p7"/>
            <p:cNvSpPr/>
            <p:nvPr/>
          </p:nvSpPr>
          <p:spPr>
            <a:xfrm>
              <a:off x="8025585" y="-541714"/>
              <a:ext cx="684847" cy="707802"/>
            </a:xfrm>
            <a:custGeom>
              <a:rect b="b" l="l" r="r" t="t"/>
              <a:pathLst>
                <a:path extrusionOk="0" h="707802" w="684847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239326" y="-543333"/>
              <a:ext cx="471963" cy="480440"/>
            </a:xfrm>
            <a:custGeom>
              <a:rect b="b" l="l" r="r" t="t"/>
              <a:pathLst>
                <a:path extrusionOk="0" h="480440" w="471963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970244" y="166945"/>
              <a:ext cx="47815" cy="32766"/>
            </a:xfrm>
            <a:custGeom>
              <a:rect b="b" l="l" r="r" t="t"/>
              <a:pathLst>
                <a:path extrusionOk="0" h="32766" w="47815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8088640" y="33595"/>
              <a:ext cx="52863" cy="52863"/>
            </a:xfrm>
            <a:custGeom>
              <a:rect b="b" l="l" r="r" t="t"/>
              <a:pathLst>
                <a:path extrusionOk="0" h="52863" w="52863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7"/>
          <p:cNvSpPr/>
          <p:nvPr/>
        </p:nvSpPr>
        <p:spPr>
          <a:xfrm>
            <a:off x="9061002" y="5568900"/>
            <a:ext cx="7185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>
            <a:off x="9186594" y="5643668"/>
            <a:ext cx="718538" cy="497904"/>
            <a:chOff x="9711053" y="4291818"/>
            <a:chExt cx="718538" cy="497904"/>
          </a:xfrm>
        </p:grpSpPr>
        <p:sp>
          <p:nvSpPr>
            <p:cNvPr id="290" name="Google Shape;290;p7"/>
            <p:cNvSpPr/>
            <p:nvPr/>
          </p:nvSpPr>
          <p:spPr>
            <a:xfrm>
              <a:off x="9711053" y="4291818"/>
              <a:ext cx="718538" cy="497904"/>
            </a:xfrm>
            <a:custGeom>
              <a:rect b="b" l="l" r="r" t="t"/>
              <a:pathLst>
                <a:path extrusionOk="0" h="497904" w="718538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9859283" y="4392752"/>
              <a:ext cx="426806" cy="10987"/>
            </a:xfrm>
            <a:custGeom>
              <a:rect b="b" l="l" r="r" t="t"/>
              <a:pathLst>
                <a:path extrusionOk="0" h="10987" w="426806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9859283" y="4441526"/>
              <a:ext cx="441991" cy="20129"/>
            </a:xfrm>
            <a:custGeom>
              <a:rect b="b" l="l" r="r" t="t"/>
              <a:pathLst>
                <a:path extrusionOk="0" h="20129" w="441991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9861119" y="4501701"/>
              <a:ext cx="440861" cy="18433"/>
            </a:xfrm>
            <a:custGeom>
              <a:rect b="b" l="l" r="r" t="t"/>
              <a:pathLst>
                <a:path extrusionOk="0" h="18433" w="440861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9861966" y="4555943"/>
              <a:ext cx="447076" cy="24932"/>
            </a:xfrm>
            <a:custGeom>
              <a:rect b="b" l="l" r="r" t="t"/>
              <a:pathLst>
                <a:path extrusionOk="0" h="24932" w="447076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67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300" name="Google Shape;300;p8"/>
          <p:cNvSpPr txBox="1"/>
          <p:nvPr>
            <p:ph idx="1" type="subTitle"/>
          </p:nvPr>
        </p:nvSpPr>
        <p:spPr>
          <a:xfrm>
            <a:off x="2199000" y="2247825"/>
            <a:ext cx="77940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01" name="Google Shape;301;p8"/>
          <p:cNvSpPr txBox="1"/>
          <p:nvPr>
            <p:ph type="title"/>
          </p:nvPr>
        </p:nvSpPr>
        <p:spPr>
          <a:xfrm>
            <a:off x="2199000" y="1198025"/>
            <a:ext cx="7794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02" name="Google Shape;302;p8"/>
          <p:cNvSpPr txBox="1"/>
          <p:nvPr>
            <p:ph idx="2" type="body"/>
          </p:nvPr>
        </p:nvSpPr>
        <p:spPr>
          <a:xfrm>
            <a:off x="2199000" y="2908000"/>
            <a:ext cx="7794000" cy="2174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303" name="Google Shape;303;p8"/>
          <p:cNvGrpSpPr/>
          <p:nvPr/>
        </p:nvGrpSpPr>
        <p:grpSpPr>
          <a:xfrm>
            <a:off x="10824011" y="5368933"/>
            <a:ext cx="757664" cy="739072"/>
            <a:chOff x="2714053" y="3696339"/>
            <a:chExt cx="757664" cy="739072"/>
          </a:xfrm>
        </p:grpSpPr>
        <p:sp>
          <p:nvSpPr>
            <p:cNvPr id="304" name="Google Shape;304;p8"/>
            <p:cNvSpPr/>
            <p:nvPr/>
          </p:nvSpPr>
          <p:spPr>
            <a:xfrm>
              <a:off x="2764821" y="3749611"/>
              <a:ext cx="656844" cy="658272"/>
            </a:xfrm>
            <a:custGeom>
              <a:rect b="b" l="l" r="r" t="t"/>
              <a:pathLst>
                <a:path extrusionOk="0" h="658272" w="656844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3209924" y="3793140"/>
              <a:ext cx="168783" cy="169544"/>
            </a:xfrm>
            <a:custGeom>
              <a:rect b="b" l="l" r="r" t="t"/>
              <a:pathLst>
                <a:path extrusionOk="0" h="169544" w="168783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2817303" y="3835526"/>
              <a:ext cx="427100" cy="432720"/>
            </a:xfrm>
            <a:custGeom>
              <a:rect b="b" l="l" r="r" t="t"/>
              <a:pathLst>
                <a:path extrusionOk="0" h="432720" w="42710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2898933" y="3900677"/>
              <a:ext cx="418433" cy="438054"/>
            </a:xfrm>
            <a:custGeom>
              <a:rect b="b" l="l" r="r" t="t"/>
              <a:pathLst>
                <a:path extrusionOk="0" h="438054" w="418433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3232975" y="3696339"/>
              <a:ext cx="238742" cy="223959"/>
            </a:xfrm>
            <a:custGeom>
              <a:rect b="b" l="l" r="r" t="t"/>
              <a:pathLst>
                <a:path extrusionOk="0" h="223959" w="238742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714053" y="4208621"/>
              <a:ext cx="240982" cy="226790"/>
            </a:xfrm>
            <a:custGeom>
              <a:rect b="b" l="l" r="r" t="t"/>
              <a:pathLst>
                <a:path extrusionOk="0" h="226790" w="240982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719577" y="4345971"/>
              <a:ext cx="107822" cy="89439"/>
            </a:xfrm>
            <a:custGeom>
              <a:rect b="b" l="l" r="r" t="t"/>
              <a:pathLst>
                <a:path extrusionOk="0" h="89439" w="107822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8"/>
          <p:cNvSpPr/>
          <p:nvPr/>
        </p:nvSpPr>
        <p:spPr>
          <a:xfrm>
            <a:off x="10850275" y="695326"/>
            <a:ext cx="7314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" name="Google Shape;312;p8"/>
          <p:cNvGrpSpPr/>
          <p:nvPr/>
        </p:nvGrpSpPr>
        <p:grpSpPr>
          <a:xfrm>
            <a:off x="10876004" y="684690"/>
            <a:ext cx="679947" cy="652506"/>
            <a:chOff x="3896486" y="3679569"/>
            <a:chExt cx="792294" cy="760319"/>
          </a:xfrm>
        </p:grpSpPr>
        <p:sp>
          <p:nvSpPr>
            <p:cNvPr id="313" name="Google Shape;313;p8"/>
            <p:cNvSpPr/>
            <p:nvPr/>
          </p:nvSpPr>
          <p:spPr>
            <a:xfrm>
              <a:off x="4023740" y="3792188"/>
              <a:ext cx="549116" cy="527138"/>
            </a:xfrm>
            <a:custGeom>
              <a:rect b="b" l="l" r="r" t="t"/>
              <a:pathLst>
                <a:path extrusionOk="0" h="527138" w="549116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372260" y="3679569"/>
              <a:ext cx="316520" cy="306768"/>
            </a:xfrm>
            <a:custGeom>
              <a:rect b="b" l="l" r="r" t="t"/>
              <a:pathLst>
                <a:path extrusionOk="0" h="306768" w="31652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3896486" y="4104608"/>
              <a:ext cx="354806" cy="335280"/>
            </a:xfrm>
            <a:custGeom>
              <a:rect b="b" l="l" r="r" t="t"/>
              <a:pathLst>
                <a:path extrusionOk="0" h="335280" w="354806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284249" y="3882485"/>
              <a:ext cx="66484" cy="74961"/>
            </a:xfrm>
            <a:custGeom>
              <a:rect b="b" l="l" r="r" t="t"/>
              <a:pathLst>
                <a:path extrusionOk="0" h="74961" w="66484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8"/>
          <p:cNvGrpSpPr/>
          <p:nvPr/>
        </p:nvGrpSpPr>
        <p:grpSpPr>
          <a:xfrm rot="9627747">
            <a:off x="841321" y="5255051"/>
            <a:ext cx="2295466" cy="966819"/>
            <a:chOff x="4590347" y="1490179"/>
            <a:chExt cx="1314037" cy="558745"/>
          </a:xfrm>
        </p:grpSpPr>
        <p:sp>
          <p:nvSpPr>
            <p:cNvPr id="318" name="Google Shape;318;p8"/>
            <p:cNvSpPr/>
            <p:nvPr/>
          </p:nvSpPr>
          <p:spPr>
            <a:xfrm>
              <a:off x="4590347" y="1490179"/>
              <a:ext cx="1314037" cy="558745"/>
            </a:xfrm>
            <a:custGeom>
              <a:rect b="b" l="l" r="r" t="t"/>
              <a:pathLst>
                <a:path extrusionOk="0" h="558745" w="1314037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590347" y="1552973"/>
              <a:ext cx="115830" cy="139490"/>
            </a:xfrm>
            <a:custGeom>
              <a:rect b="b" l="l" r="r" t="t"/>
              <a:pathLst>
                <a:path extrusionOk="0" h="139490" w="11583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8"/>
          <p:cNvSpPr/>
          <p:nvPr/>
        </p:nvSpPr>
        <p:spPr>
          <a:xfrm rot="1751628">
            <a:off x="735175" y="598534"/>
            <a:ext cx="614979" cy="824788"/>
          </a:xfrm>
          <a:custGeom>
            <a:rect b="b" l="l" r="r" t="t"/>
            <a:pathLst>
              <a:path extrusionOk="0" h="825237" w="615314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8"/>
          <p:cNvSpPr/>
          <p:nvPr/>
        </p:nvSpPr>
        <p:spPr>
          <a:xfrm rot="3827317">
            <a:off x="538555" y="3018412"/>
            <a:ext cx="1008217" cy="628304"/>
          </a:xfrm>
          <a:custGeom>
            <a:rect b="b" l="l" r="r" t="t"/>
            <a:pathLst>
              <a:path extrusionOk="0" h="385433" w="618491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725509" y="648979"/>
            <a:ext cx="10740900" cy="5559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396950" y="2842437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326" name="Google Shape;32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0703737" y="2842437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pic>
      <p:sp>
        <p:nvSpPr>
          <p:cNvPr id="327" name="Google Shape;327;p9"/>
          <p:cNvSpPr txBox="1"/>
          <p:nvPr>
            <p:ph type="title"/>
          </p:nvPr>
        </p:nvSpPr>
        <p:spPr>
          <a:xfrm>
            <a:off x="1488150" y="1873525"/>
            <a:ext cx="91854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328" name="Google Shape;328;p9"/>
          <p:cNvSpPr txBox="1"/>
          <p:nvPr>
            <p:ph idx="1" type="subTitle"/>
          </p:nvPr>
        </p:nvSpPr>
        <p:spPr>
          <a:xfrm>
            <a:off x="824750" y="5363650"/>
            <a:ext cx="105552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329" name="Google Shape;329;p9"/>
          <p:cNvSpPr/>
          <p:nvPr/>
        </p:nvSpPr>
        <p:spPr>
          <a:xfrm flipH="1" rot="-9520326">
            <a:off x="904428" y="1013573"/>
            <a:ext cx="1007564" cy="627897"/>
          </a:xfrm>
          <a:custGeom>
            <a:rect b="b" l="l" r="r" t="t"/>
            <a:pathLst>
              <a:path extrusionOk="0" h="385433" w="618491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9"/>
          <p:cNvSpPr/>
          <p:nvPr/>
        </p:nvSpPr>
        <p:spPr>
          <a:xfrm rot="-459229">
            <a:off x="931621" y="5290178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9"/>
          <p:cNvGrpSpPr/>
          <p:nvPr/>
        </p:nvGrpSpPr>
        <p:grpSpPr>
          <a:xfrm rot="-1479810">
            <a:off x="1078385" y="5228368"/>
            <a:ext cx="735272" cy="651165"/>
            <a:chOff x="3116097" y="-1477902"/>
            <a:chExt cx="735251" cy="651147"/>
          </a:xfrm>
        </p:grpSpPr>
        <p:sp>
          <p:nvSpPr>
            <p:cNvPr id="332" name="Google Shape;332;p9"/>
            <p:cNvSpPr/>
            <p:nvPr/>
          </p:nvSpPr>
          <p:spPr>
            <a:xfrm>
              <a:off x="3116097" y="-1477902"/>
              <a:ext cx="612260" cy="559814"/>
            </a:xfrm>
            <a:custGeom>
              <a:rect b="b" l="l" r="r" t="t"/>
              <a:pathLst>
                <a:path extrusionOk="0" h="559814" w="61226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3609033" y="-1465067"/>
              <a:ext cx="4571" cy="532066"/>
            </a:xfrm>
            <a:custGeom>
              <a:rect b="b" l="l" r="r" t="t"/>
              <a:pathLst>
                <a:path extrusionOk="0" h="532066" w="4571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3383481" y="-1344004"/>
              <a:ext cx="6393" cy="277177"/>
            </a:xfrm>
            <a:custGeom>
              <a:rect b="b" l="l" r="r" t="t"/>
              <a:pathLst>
                <a:path extrusionOk="0" h="277177" w="6393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3292327" y="-1335051"/>
              <a:ext cx="7696" cy="268223"/>
            </a:xfrm>
            <a:custGeom>
              <a:rect b="b" l="l" r="r" t="t"/>
              <a:pathLst>
                <a:path extrusionOk="0" h="268223" w="7696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3243165" y="-1069494"/>
              <a:ext cx="92471" cy="242739"/>
            </a:xfrm>
            <a:custGeom>
              <a:rect b="b" l="l" r="r" t="t"/>
              <a:pathLst>
                <a:path extrusionOk="0" h="242739" w="92471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3793437" y="-1351720"/>
              <a:ext cx="48387" cy="58578"/>
            </a:xfrm>
            <a:custGeom>
              <a:rect b="b" l="l" r="r" t="t"/>
              <a:pathLst>
                <a:path extrusionOk="0" h="58578" w="48387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3802295" y="-1212655"/>
              <a:ext cx="49053" cy="10858"/>
            </a:xfrm>
            <a:custGeom>
              <a:rect b="b" l="l" r="r" t="t"/>
              <a:pathLst>
                <a:path extrusionOk="0" h="10858" w="49053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3794389" y="-1106546"/>
              <a:ext cx="48863" cy="41433"/>
            </a:xfrm>
            <a:custGeom>
              <a:rect b="b" l="l" r="r" t="t"/>
              <a:pathLst>
                <a:path extrusionOk="0" h="41433" w="48863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9"/>
          <p:cNvSpPr/>
          <p:nvPr/>
        </p:nvSpPr>
        <p:spPr>
          <a:xfrm rot="8735686">
            <a:off x="10585365" y="836705"/>
            <a:ext cx="615268" cy="825175"/>
          </a:xfrm>
          <a:custGeom>
            <a:rect b="b" l="l" r="r" t="t"/>
            <a:pathLst>
              <a:path extrusionOk="0" h="825237" w="615314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0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67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345" name="Google Shape;345;p10"/>
          <p:cNvSpPr txBox="1"/>
          <p:nvPr>
            <p:ph type="title"/>
          </p:nvPr>
        </p:nvSpPr>
        <p:spPr>
          <a:xfrm>
            <a:off x="1567050" y="1231650"/>
            <a:ext cx="9057900" cy="4441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346" name="Google Shape;346;p10"/>
          <p:cNvSpPr/>
          <p:nvPr/>
        </p:nvSpPr>
        <p:spPr>
          <a:xfrm flipH="1">
            <a:off x="10252350" y="2205079"/>
            <a:ext cx="767416" cy="1110134"/>
          </a:xfrm>
          <a:custGeom>
            <a:rect b="b" l="l" r="r" t="t"/>
            <a:pathLst>
              <a:path extrusionOk="0" h="1110134" w="767416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10"/>
          <p:cNvGrpSpPr/>
          <p:nvPr/>
        </p:nvGrpSpPr>
        <p:grpSpPr>
          <a:xfrm>
            <a:off x="840270" y="4004284"/>
            <a:ext cx="687238" cy="651187"/>
            <a:chOff x="1759452" y="6189595"/>
            <a:chExt cx="687238" cy="651187"/>
          </a:xfrm>
        </p:grpSpPr>
        <p:sp>
          <p:nvSpPr>
            <p:cNvPr id="348" name="Google Shape;348;p10"/>
            <p:cNvSpPr/>
            <p:nvPr/>
          </p:nvSpPr>
          <p:spPr>
            <a:xfrm>
              <a:off x="1760666" y="6189595"/>
              <a:ext cx="516747" cy="588290"/>
            </a:xfrm>
            <a:custGeom>
              <a:rect b="b" l="l" r="r" t="t"/>
              <a:pathLst>
                <a:path extrusionOk="0" h="588290" w="516747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1759452" y="6461846"/>
              <a:ext cx="357847" cy="378936"/>
            </a:xfrm>
            <a:custGeom>
              <a:rect b="b" l="l" r="r" t="t"/>
              <a:pathLst>
                <a:path extrusionOk="0" h="378936" w="357847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2016302" y="6339164"/>
              <a:ext cx="262595" cy="207081"/>
            </a:xfrm>
            <a:custGeom>
              <a:rect b="b" l="l" r="r" t="t"/>
              <a:pathLst>
                <a:path extrusionOk="0" h="207081" w="262595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2144068" y="6377516"/>
              <a:ext cx="291415" cy="351869"/>
            </a:xfrm>
            <a:custGeom>
              <a:rect b="b" l="l" r="r" t="t"/>
              <a:pathLst>
                <a:path extrusionOk="0" h="351869" w="291415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2144447" y="6528166"/>
              <a:ext cx="191629" cy="275803"/>
            </a:xfrm>
            <a:custGeom>
              <a:rect b="b" l="l" r="r" t="t"/>
              <a:pathLst>
                <a:path extrusionOk="0" h="275803" w="191629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2331657" y="6455772"/>
              <a:ext cx="115033" cy="343253"/>
            </a:xfrm>
            <a:custGeom>
              <a:rect b="b" l="l" r="r" t="t"/>
              <a:pathLst>
                <a:path extrusionOk="0" h="343253" w="115033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10"/>
          <p:cNvSpPr/>
          <p:nvPr/>
        </p:nvSpPr>
        <p:spPr>
          <a:xfrm rot="-459229">
            <a:off x="871446" y="1096053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10"/>
          <p:cNvGrpSpPr/>
          <p:nvPr/>
        </p:nvGrpSpPr>
        <p:grpSpPr>
          <a:xfrm rot="-1479810">
            <a:off x="1018210" y="1034243"/>
            <a:ext cx="735272" cy="651165"/>
            <a:chOff x="3116097" y="-1477902"/>
            <a:chExt cx="735251" cy="651147"/>
          </a:xfrm>
        </p:grpSpPr>
        <p:sp>
          <p:nvSpPr>
            <p:cNvPr id="356" name="Google Shape;356;p10"/>
            <p:cNvSpPr/>
            <p:nvPr/>
          </p:nvSpPr>
          <p:spPr>
            <a:xfrm>
              <a:off x="3116097" y="-1477902"/>
              <a:ext cx="612260" cy="559814"/>
            </a:xfrm>
            <a:custGeom>
              <a:rect b="b" l="l" r="r" t="t"/>
              <a:pathLst>
                <a:path extrusionOk="0" h="559814" w="61226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3609033" y="-1465067"/>
              <a:ext cx="4571" cy="532066"/>
            </a:xfrm>
            <a:custGeom>
              <a:rect b="b" l="l" r="r" t="t"/>
              <a:pathLst>
                <a:path extrusionOk="0" h="532066" w="4571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3383481" y="-1344004"/>
              <a:ext cx="6393" cy="277177"/>
            </a:xfrm>
            <a:custGeom>
              <a:rect b="b" l="l" r="r" t="t"/>
              <a:pathLst>
                <a:path extrusionOk="0" h="277177" w="6393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3292327" y="-1335051"/>
              <a:ext cx="7696" cy="268223"/>
            </a:xfrm>
            <a:custGeom>
              <a:rect b="b" l="l" r="r" t="t"/>
              <a:pathLst>
                <a:path extrusionOk="0" h="268223" w="7696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3243165" y="-1069494"/>
              <a:ext cx="92471" cy="242739"/>
            </a:xfrm>
            <a:custGeom>
              <a:rect b="b" l="l" r="r" t="t"/>
              <a:pathLst>
                <a:path extrusionOk="0" h="242739" w="92471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3793437" y="-1351720"/>
              <a:ext cx="48387" cy="58578"/>
            </a:xfrm>
            <a:custGeom>
              <a:rect b="b" l="l" r="r" t="t"/>
              <a:pathLst>
                <a:path extrusionOk="0" h="58578" w="48387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3802295" y="-1212655"/>
              <a:ext cx="49053" cy="10858"/>
            </a:xfrm>
            <a:custGeom>
              <a:rect b="b" l="l" r="r" t="t"/>
              <a:pathLst>
                <a:path extrusionOk="0" h="10858" w="49053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794389" y="-1106546"/>
              <a:ext cx="48863" cy="41433"/>
            </a:xfrm>
            <a:custGeom>
              <a:rect b="b" l="l" r="r" t="t"/>
              <a:pathLst>
                <a:path extrusionOk="0" h="41433" w="48863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10"/>
          <p:cNvGrpSpPr/>
          <p:nvPr/>
        </p:nvGrpSpPr>
        <p:grpSpPr>
          <a:xfrm>
            <a:off x="9377004" y="837727"/>
            <a:ext cx="679947" cy="652506"/>
            <a:chOff x="3896486" y="3679569"/>
            <a:chExt cx="792294" cy="760319"/>
          </a:xfrm>
        </p:grpSpPr>
        <p:sp>
          <p:nvSpPr>
            <p:cNvPr id="365" name="Google Shape;365;p10"/>
            <p:cNvSpPr/>
            <p:nvPr/>
          </p:nvSpPr>
          <p:spPr>
            <a:xfrm>
              <a:off x="4023740" y="3792188"/>
              <a:ext cx="549116" cy="527138"/>
            </a:xfrm>
            <a:custGeom>
              <a:rect b="b" l="l" r="r" t="t"/>
              <a:pathLst>
                <a:path extrusionOk="0" h="527138" w="549116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4372260" y="3679569"/>
              <a:ext cx="316520" cy="306768"/>
            </a:xfrm>
            <a:custGeom>
              <a:rect b="b" l="l" r="r" t="t"/>
              <a:pathLst>
                <a:path extrusionOk="0" h="306768" w="31652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3896486" y="4104608"/>
              <a:ext cx="354806" cy="335280"/>
            </a:xfrm>
            <a:custGeom>
              <a:rect b="b" l="l" r="r" t="t"/>
              <a:pathLst>
                <a:path extrusionOk="0" h="335280" w="354806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4284249" y="3882485"/>
              <a:ext cx="66484" cy="74961"/>
            </a:xfrm>
            <a:custGeom>
              <a:rect b="b" l="l" r="r" t="t"/>
              <a:pathLst>
                <a:path extrusionOk="0" h="74961" w="66484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0"/>
          <p:cNvSpPr/>
          <p:nvPr/>
        </p:nvSpPr>
        <p:spPr>
          <a:xfrm rot="-5657992">
            <a:off x="1640545" y="5341179"/>
            <a:ext cx="715367" cy="713032"/>
          </a:xfrm>
          <a:custGeom>
            <a:rect b="b" l="l" r="r" t="t"/>
            <a:pathLst>
              <a:path extrusionOk="0" h="712807" w="715141">
                <a:moveTo>
                  <a:pt x="2958" y="351568"/>
                </a:moveTo>
                <a:cubicBezTo>
                  <a:pt x="22389" y="312420"/>
                  <a:pt x="43725" y="271272"/>
                  <a:pt x="81253" y="248888"/>
                </a:cubicBezTo>
                <a:cubicBezTo>
                  <a:pt x="118782" y="226504"/>
                  <a:pt x="177170" y="233553"/>
                  <a:pt x="194029" y="273844"/>
                </a:cubicBezTo>
                <a:cubicBezTo>
                  <a:pt x="201554" y="291846"/>
                  <a:pt x="200602" y="314516"/>
                  <a:pt x="215079" y="327470"/>
                </a:cubicBezTo>
                <a:cubicBezTo>
                  <a:pt x="237273" y="347281"/>
                  <a:pt x="271468" y="327088"/>
                  <a:pt x="292804" y="306419"/>
                </a:cubicBezTo>
                <a:cubicBezTo>
                  <a:pt x="315473" y="284512"/>
                  <a:pt x="338714" y="257270"/>
                  <a:pt x="335380" y="225933"/>
                </a:cubicBezTo>
                <a:cubicBezTo>
                  <a:pt x="332618" y="199263"/>
                  <a:pt x="310425" y="177927"/>
                  <a:pt x="285469" y="168212"/>
                </a:cubicBezTo>
                <a:cubicBezTo>
                  <a:pt x="260514" y="158496"/>
                  <a:pt x="233082" y="158210"/>
                  <a:pt x="206316" y="158020"/>
                </a:cubicBezTo>
                <a:cubicBezTo>
                  <a:pt x="238416" y="87821"/>
                  <a:pt x="297471" y="30289"/>
                  <a:pt x="368527" y="0"/>
                </a:cubicBezTo>
                <a:cubicBezTo>
                  <a:pt x="384719" y="31337"/>
                  <a:pt x="405294" y="60293"/>
                  <a:pt x="429582" y="85916"/>
                </a:cubicBezTo>
                <a:cubicBezTo>
                  <a:pt x="444251" y="101441"/>
                  <a:pt x="461301" y="116205"/>
                  <a:pt x="482065" y="121349"/>
                </a:cubicBezTo>
                <a:cubicBezTo>
                  <a:pt x="502830" y="126492"/>
                  <a:pt x="528071" y="118967"/>
                  <a:pt x="537215" y="99631"/>
                </a:cubicBezTo>
                <a:cubicBezTo>
                  <a:pt x="545407" y="82105"/>
                  <a:pt x="538739" y="60960"/>
                  <a:pt x="544073" y="42386"/>
                </a:cubicBezTo>
                <a:cubicBezTo>
                  <a:pt x="552169" y="14288"/>
                  <a:pt x="587221" y="667"/>
                  <a:pt x="615606" y="7906"/>
                </a:cubicBezTo>
                <a:cubicBezTo>
                  <a:pt x="643990" y="15145"/>
                  <a:pt x="665802" y="38005"/>
                  <a:pt x="681900" y="62484"/>
                </a:cubicBezTo>
                <a:cubicBezTo>
                  <a:pt x="699426" y="89059"/>
                  <a:pt x="710094" y="128778"/>
                  <a:pt x="685995" y="149543"/>
                </a:cubicBezTo>
                <a:cubicBezTo>
                  <a:pt x="659707" y="172117"/>
                  <a:pt x="607605" y="156686"/>
                  <a:pt x="593603" y="188404"/>
                </a:cubicBezTo>
                <a:cubicBezTo>
                  <a:pt x="584650" y="208693"/>
                  <a:pt x="600842" y="230505"/>
                  <a:pt x="615796" y="246793"/>
                </a:cubicBezTo>
                <a:lnTo>
                  <a:pt x="715142" y="354235"/>
                </a:lnTo>
                <a:cubicBezTo>
                  <a:pt x="684852" y="359664"/>
                  <a:pt x="667803" y="390906"/>
                  <a:pt x="651991" y="417290"/>
                </a:cubicBezTo>
                <a:cubicBezTo>
                  <a:pt x="636180" y="443675"/>
                  <a:pt x="609510" y="471392"/>
                  <a:pt x="579792" y="463487"/>
                </a:cubicBezTo>
                <a:cubicBezTo>
                  <a:pt x="534262" y="451390"/>
                  <a:pt x="540930" y="375380"/>
                  <a:pt x="499401" y="353187"/>
                </a:cubicBezTo>
                <a:cubicBezTo>
                  <a:pt x="467873" y="336328"/>
                  <a:pt x="430154" y="361283"/>
                  <a:pt x="407199" y="388620"/>
                </a:cubicBezTo>
                <a:cubicBezTo>
                  <a:pt x="390149" y="409004"/>
                  <a:pt x="375290" y="432911"/>
                  <a:pt x="374242" y="459391"/>
                </a:cubicBezTo>
                <a:cubicBezTo>
                  <a:pt x="373195" y="485870"/>
                  <a:pt x="390149" y="514541"/>
                  <a:pt x="416247" y="518636"/>
                </a:cubicBezTo>
                <a:cubicBezTo>
                  <a:pt x="429392" y="520732"/>
                  <a:pt x="443298" y="516636"/>
                  <a:pt x="455967" y="520637"/>
                </a:cubicBezTo>
                <a:cubicBezTo>
                  <a:pt x="474445" y="526447"/>
                  <a:pt x="484161" y="548354"/>
                  <a:pt x="481589" y="567595"/>
                </a:cubicBezTo>
                <a:cubicBezTo>
                  <a:pt x="479017" y="586835"/>
                  <a:pt x="467111" y="603409"/>
                  <a:pt x="453966" y="617696"/>
                </a:cubicBezTo>
                <a:cubicBezTo>
                  <a:pt x="421391" y="653034"/>
                  <a:pt x="379005" y="679133"/>
                  <a:pt x="332809" y="692277"/>
                </a:cubicBezTo>
                <a:cubicBezTo>
                  <a:pt x="320997" y="657416"/>
                  <a:pt x="307758" y="620459"/>
                  <a:pt x="278421" y="598361"/>
                </a:cubicBezTo>
                <a:cubicBezTo>
                  <a:pt x="249084" y="576263"/>
                  <a:pt x="198411" y="578930"/>
                  <a:pt x="183552" y="612553"/>
                </a:cubicBezTo>
                <a:cubicBezTo>
                  <a:pt x="174884" y="632174"/>
                  <a:pt x="180599" y="655796"/>
                  <a:pt x="172027" y="675418"/>
                </a:cubicBezTo>
                <a:cubicBezTo>
                  <a:pt x="164883" y="691705"/>
                  <a:pt x="148881" y="702564"/>
                  <a:pt x="132117" y="708184"/>
                </a:cubicBezTo>
                <a:cubicBezTo>
                  <a:pt x="84873" y="723805"/>
                  <a:pt x="27818" y="698468"/>
                  <a:pt x="7815" y="652939"/>
                </a:cubicBezTo>
                <a:cubicBezTo>
                  <a:pt x="-12187" y="607409"/>
                  <a:pt x="7625" y="548164"/>
                  <a:pt x="51059" y="523970"/>
                </a:cubicBezTo>
                <a:cubicBezTo>
                  <a:pt x="64108" y="516636"/>
                  <a:pt x="79158" y="512064"/>
                  <a:pt x="89540" y="501205"/>
                </a:cubicBezTo>
                <a:cubicBezTo>
                  <a:pt x="108114" y="481870"/>
                  <a:pt x="104685" y="448913"/>
                  <a:pt x="89064" y="427101"/>
                </a:cubicBezTo>
                <a:cubicBezTo>
                  <a:pt x="73443" y="405289"/>
                  <a:pt x="48964" y="391954"/>
                  <a:pt x="2958" y="351472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0"/>
          <p:cNvSpPr/>
          <p:nvPr/>
        </p:nvSpPr>
        <p:spPr>
          <a:xfrm>
            <a:off x="5077376" y="926200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1" name="Google Shape;371;p10"/>
          <p:cNvGrpSpPr/>
          <p:nvPr/>
        </p:nvGrpSpPr>
        <p:grpSpPr>
          <a:xfrm>
            <a:off x="5147599" y="890737"/>
            <a:ext cx="714761" cy="797669"/>
            <a:chOff x="5932213" y="4153080"/>
            <a:chExt cx="714761" cy="797669"/>
          </a:xfrm>
        </p:grpSpPr>
        <p:sp>
          <p:nvSpPr>
            <p:cNvPr id="372" name="Google Shape;372;p10"/>
            <p:cNvSpPr/>
            <p:nvPr/>
          </p:nvSpPr>
          <p:spPr>
            <a:xfrm>
              <a:off x="6140446" y="4442969"/>
              <a:ext cx="302911" cy="462703"/>
            </a:xfrm>
            <a:custGeom>
              <a:rect b="b" l="l" r="r" t="t"/>
              <a:pathLst>
                <a:path extrusionOk="0" h="462703" w="302911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6204765" y="4536238"/>
              <a:ext cx="162465" cy="244655"/>
            </a:xfrm>
            <a:custGeom>
              <a:rect b="b" l="l" r="r" t="t"/>
              <a:pathLst>
                <a:path extrusionOk="0" h="244655" w="162465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6237962" y="4782446"/>
              <a:ext cx="141256" cy="5934"/>
            </a:xfrm>
            <a:custGeom>
              <a:rect b="b" l="l" r="r" t="t"/>
              <a:pathLst>
                <a:path extrusionOk="0" h="5934" w="141256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6244177" y="4807380"/>
              <a:ext cx="130662" cy="5156"/>
            </a:xfrm>
            <a:custGeom>
              <a:rect b="b" l="l" r="r" t="t"/>
              <a:pathLst>
                <a:path extrusionOk="0" h="5156" w="130662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6269109" y="4834857"/>
              <a:ext cx="109968" cy="3740"/>
            </a:xfrm>
            <a:custGeom>
              <a:rect b="b" l="l" r="r" t="t"/>
              <a:pathLst>
                <a:path extrusionOk="0" h="3740" w="109968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6252511" y="4861622"/>
              <a:ext cx="113217" cy="4750"/>
            </a:xfrm>
            <a:custGeom>
              <a:rect b="b" l="l" r="r" t="t"/>
              <a:pathLst>
                <a:path extrusionOk="0" h="4750" w="113217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6283023" y="4900609"/>
              <a:ext cx="82633" cy="50140"/>
            </a:xfrm>
            <a:custGeom>
              <a:rect b="b" l="l" r="r" t="t"/>
              <a:pathLst>
                <a:path extrusionOk="0" h="50140" w="82633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5981441" y="4729830"/>
              <a:ext cx="80868" cy="47956"/>
            </a:xfrm>
            <a:custGeom>
              <a:rect b="b" l="l" r="r" t="t"/>
              <a:pathLst>
                <a:path extrusionOk="0" h="47956" w="80868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932213" y="4591823"/>
              <a:ext cx="84330" cy="7486"/>
            </a:xfrm>
            <a:custGeom>
              <a:rect b="b" l="l" r="r" t="t"/>
              <a:pathLst>
                <a:path extrusionOk="0" h="7486" w="8433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5979110" y="4302529"/>
              <a:ext cx="85954" cy="51629"/>
            </a:xfrm>
            <a:custGeom>
              <a:rect b="b" l="l" r="r" t="t"/>
              <a:pathLst>
                <a:path extrusionOk="0" h="51629" w="85954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6260182" y="4153080"/>
              <a:ext cx="7019" cy="103187"/>
            </a:xfrm>
            <a:custGeom>
              <a:rect b="b" l="l" r="r" t="t"/>
              <a:pathLst>
                <a:path extrusionOk="0" h="103187" w="7019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6450059" y="4228511"/>
              <a:ext cx="68368" cy="90969"/>
            </a:xfrm>
            <a:custGeom>
              <a:rect b="b" l="l" r="r" t="t"/>
              <a:pathLst>
                <a:path extrusionOk="0" h="90969" w="68368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6532270" y="4394417"/>
              <a:ext cx="102340" cy="33195"/>
            </a:xfrm>
            <a:custGeom>
              <a:rect b="b" l="l" r="r" t="t"/>
              <a:pathLst>
                <a:path extrusionOk="0" h="33195" w="10234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6565395" y="4557475"/>
              <a:ext cx="81579" cy="4259"/>
            </a:xfrm>
            <a:custGeom>
              <a:rect b="b" l="l" r="r" t="t"/>
              <a:pathLst>
                <a:path extrusionOk="0" h="4259" w="81579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6548585" y="4692892"/>
              <a:ext cx="97325" cy="45272"/>
            </a:xfrm>
            <a:custGeom>
              <a:rect b="b" l="l" r="r" t="t"/>
              <a:pathLst>
                <a:path extrusionOk="0" h="45272" w="97325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10"/>
          <p:cNvSpPr/>
          <p:nvPr/>
        </p:nvSpPr>
        <p:spPr>
          <a:xfrm flipH="1" rot="10114145">
            <a:off x="4295394" y="5483630"/>
            <a:ext cx="5455075" cy="429327"/>
          </a:xfrm>
          <a:custGeom>
            <a:rect b="b" l="l" r="r" t="t"/>
            <a:pathLst>
              <a:path extrusionOk="0" h="25643" w="367104">
                <a:moveTo>
                  <a:pt x="0" y="25643"/>
                </a:moveTo>
                <a:cubicBezTo>
                  <a:pt x="7545" y="24000"/>
                  <a:pt x="25624" y="16529"/>
                  <a:pt x="45271" y="15782"/>
                </a:cubicBezTo>
                <a:cubicBezTo>
                  <a:pt x="64919" y="15035"/>
                  <a:pt x="95548" y="22654"/>
                  <a:pt x="117885" y="21160"/>
                </a:cubicBezTo>
                <a:cubicBezTo>
                  <a:pt x="140222" y="19666"/>
                  <a:pt x="158750" y="6966"/>
                  <a:pt x="179294" y="6817"/>
                </a:cubicBezTo>
                <a:cubicBezTo>
                  <a:pt x="199838" y="6668"/>
                  <a:pt x="218066" y="21385"/>
                  <a:pt x="241150" y="20264"/>
                </a:cubicBezTo>
                <a:cubicBezTo>
                  <a:pt x="264234" y="19143"/>
                  <a:pt x="296806" y="840"/>
                  <a:pt x="317798" y="93"/>
                </a:cubicBezTo>
                <a:cubicBezTo>
                  <a:pt x="338790" y="-654"/>
                  <a:pt x="358886" y="13167"/>
                  <a:pt x="367104" y="15782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sp>
      <p:grpSp>
        <p:nvGrpSpPr>
          <p:cNvPr id="388" name="Google Shape;388;p10"/>
          <p:cNvGrpSpPr/>
          <p:nvPr/>
        </p:nvGrpSpPr>
        <p:grpSpPr>
          <a:xfrm rot="742108">
            <a:off x="9674261" y="4568293"/>
            <a:ext cx="685711" cy="709428"/>
            <a:chOff x="8025585" y="-543333"/>
            <a:chExt cx="685704" cy="709421"/>
          </a:xfrm>
        </p:grpSpPr>
        <p:sp>
          <p:nvSpPr>
            <p:cNvPr id="389" name="Google Shape;389;p10"/>
            <p:cNvSpPr/>
            <p:nvPr/>
          </p:nvSpPr>
          <p:spPr>
            <a:xfrm>
              <a:off x="8025585" y="-541714"/>
              <a:ext cx="684847" cy="707802"/>
            </a:xfrm>
            <a:custGeom>
              <a:rect b="b" l="l" r="r" t="t"/>
              <a:pathLst>
                <a:path extrusionOk="0" h="707802" w="684847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8239326" y="-543333"/>
              <a:ext cx="471963" cy="480440"/>
            </a:xfrm>
            <a:custGeom>
              <a:rect b="b" l="l" r="r" t="t"/>
              <a:pathLst>
                <a:path extrusionOk="0" h="480440" w="471963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quizlet.com/528237706/medical-assistant-pre-assessment-exam-part-1-flash-cards/" TargetMode="External"/><Relationship Id="rId4" Type="http://schemas.openxmlformats.org/officeDocument/2006/relationships/hyperlink" Target="https://quizlet.com/581296926/medical-assistant-pre-assessment-part-2-flash-cards/" TargetMode="External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jennifer.pittaway@austinisd.org" TargetMode="External"/><Relationship Id="rId4" Type="http://schemas.openxmlformats.org/officeDocument/2006/relationships/hyperlink" Target="https://www.akinseagles.org/apps/pages/index.jsp?uREC_ID=296578&amp;type=d&amp;pREC_ID=68497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ead4change.org/mydashboard/lessons/12-lesson-track/lesson-1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ea.texas.gov/sites/default/files/Certified%20Medical%20Assistant%20final%201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2"/>
          <p:cNvSpPr txBox="1"/>
          <p:nvPr>
            <p:ph type="title"/>
          </p:nvPr>
        </p:nvSpPr>
        <p:spPr>
          <a:xfrm>
            <a:off x="2678238" y="2520775"/>
            <a:ext cx="7153800" cy="1230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000"/>
              <a:t> </a:t>
            </a:r>
            <a:r>
              <a:rPr lang="en"/>
              <a:t>Medical Assisting 101</a:t>
            </a:r>
            <a:endParaRPr/>
          </a:p>
        </p:txBody>
      </p:sp>
      <p:sp>
        <p:nvSpPr>
          <p:cNvPr id="641" name="Google Shape;641;p22"/>
          <p:cNvSpPr txBox="1"/>
          <p:nvPr>
            <p:ph idx="1" type="subTitle"/>
          </p:nvPr>
        </p:nvSpPr>
        <p:spPr>
          <a:xfrm>
            <a:off x="2678238" y="3823725"/>
            <a:ext cx="5367300" cy="52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Ensuring your program is </a:t>
            </a:r>
            <a:r>
              <a:rPr lang="en"/>
              <a:t>successful…</a:t>
            </a:r>
            <a:endParaRPr/>
          </a:p>
        </p:txBody>
      </p:sp>
      <p:grpSp>
        <p:nvGrpSpPr>
          <p:cNvPr id="642" name="Google Shape;642;p22"/>
          <p:cNvGrpSpPr/>
          <p:nvPr/>
        </p:nvGrpSpPr>
        <p:grpSpPr>
          <a:xfrm>
            <a:off x="9724484" y="1785816"/>
            <a:ext cx="788140" cy="2965544"/>
            <a:chOff x="8686327" y="1939200"/>
            <a:chExt cx="788140" cy="2965544"/>
          </a:xfrm>
        </p:grpSpPr>
        <p:sp>
          <p:nvSpPr>
            <p:cNvPr id="643" name="Google Shape;643;p22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rect b="b" l="l" r="r" t="t"/>
              <a:pathLst>
                <a:path extrusionOk="0" h="390904" w="202208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9009593" y="4100995"/>
              <a:ext cx="403075" cy="194909"/>
            </a:xfrm>
            <a:custGeom>
              <a:rect b="b" l="l" r="r" t="t"/>
              <a:pathLst>
                <a:path extrusionOk="0" h="194909" w="403075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rect b="b" l="l" r="r" t="t"/>
              <a:pathLst>
                <a:path extrusionOk="0" h="94475" w="436457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8981341" y="2513145"/>
              <a:ext cx="453529" cy="344228"/>
            </a:xfrm>
            <a:custGeom>
              <a:rect b="b" l="l" r="r" t="t"/>
              <a:pathLst>
                <a:path extrusionOk="0" h="344228" w="453529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8735767" y="1939200"/>
              <a:ext cx="143235" cy="437689"/>
            </a:xfrm>
            <a:custGeom>
              <a:rect b="b" l="l" r="r" t="t"/>
              <a:pathLst>
                <a:path extrusionOk="0" h="437689" w="143235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1"/>
          <p:cNvSpPr txBox="1"/>
          <p:nvPr>
            <p:ph idx="4294967295" type="title"/>
          </p:nvPr>
        </p:nvSpPr>
        <p:spPr>
          <a:xfrm>
            <a:off x="537575" y="977375"/>
            <a:ext cx="5115000" cy="483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u="sng">
                <a:highlight>
                  <a:schemeClr val="lt2"/>
                </a:highlight>
              </a:rPr>
              <a:t>Soft Skills</a:t>
            </a:r>
            <a:endParaRPr sz="3900" u="sng">
              <a:highlight>
                <a:schemeClr val="lt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highlight>
                <a:schemeClr val="lt2"/>
              </a:highlight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0" lang="en" sz="2700"/>
              <a:t>Professional communication</a:t>
            </a:r>
            <a:endParaRPr b="0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0" lang="en" sz="2700"/>
              <a:t>Patient education</a:t>
            </a:r>
            <a:endParaRPr b="0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0" lang="en" sz="2700"/>
              <a:t>Difficult patients / coworkers</a:t>
            </a:r>
            <a:endParaRPr b="0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0" lang="en" sz="2700"/>
              <a:t>Proper phone and email </a:t>
            </a:r>
            <a:r>
              <a:rPr b="0" lang="en" sz="2700"/>
              <a:t>etiquette</a:t>
            </a:r>
            <a:endParaRPr b="0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0" lang="en" sz="2700"/>
              <a:t>Cultural differences</a:t>
            </a:r>
            <a:endParaRPr b="0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/>
          </a:p>
        </p:txBody>
      </p:sp>
      <p:grpSp>
        <p:nvGrpSpPr>
          <p:cNvPr id="724" name="Google Shape;724;p31"/>
          <p:cNvGrpSpPr/>
          <p:nvPr/>
        </p:nvGrpSpPr>
        <p:grpSpPr>
          <a:xfrm rot="9912433">
            <a:off x="5008880" y="5012934"/>
            <a:ext cx="2273746" cy="966825"/>
            <a:chOff x="4590347" y="1490179"/>
            <a:chExt cx="1314037" cy="558745"/>
          </a:xfrm>
        </p:grpSpPr>
        <p:sp>
          <p:nvSpPr>
            <p:cNvPr id="725" name="Google Shape;725;p31"/>
            <p:cNvSpPr/>
            <p:nvPr/>
          </p:nvSpPr>
          <p:spPr>
            <a:xfrm>
              <a:off x="4590347" y="1490179"/>
              <a:ext cx="1314037" cy="558745"/>
            </a:xfrm>
            <a:custGeom>
              <a:rect b="b" l="l" r="r" t="t"/>
              <a:pathLst>
                <a:path extrusionOk="0" h="558745" w="1314037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4590347" y="1552973"/>
              <a:ext cx="115830" cy="139490"/>
            </a:xfrm>
            <a:custGeom>
              <a:rect b="b" l="l" r="r" t="t"/>
              <a:pathLst>
                <a:path extrusionOk="0" h="139490" w="11583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31"/>
          <p:cNvGrpSpPr/>
          <p:nvPr/>
        </p:nvGrpSpPr>
        <p:grpSpPr>
          <a:xfrm>
            <a:off x="9377004" y="837727"/>
            <a:ext cx="679947" cy="652506"/>
            <a:chOff x="3896486" y="3679569"/>
            <a:chExt cx="792294" cy="760319"/>
          </a:xfrm>
        </p:grpSpPr>
        <p:sp>
          <p:nvSpPr>
            <p:cNvPr id="728" name="Google Shape;728;p31"/>
            <p:cNvSpPr/>
            <p:nvPr/>
          </p:nvSpPr>
          <p:spPr>
            <a:xfrm>
              <a:off x="4023740" y="3792188"/>
              <a:ext cx="549116" cy="527138"/>
            </a:xfrm>
            <a:custGeom>
              <a:rect b="b" l="l" r="r" t="t"/>
              <a:pathLst>
                <a:path extrusionOk="0" h="527138" w="549116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4372260" y="3679569"/>
              <a:ext cx="316520" cy="306768"/>
            </a:xfrm>
            <a:custGeom>
              <a:rect b="b" l="l" r="r" t="t"/>
              <a:pathLst>
                <a:path extrusionOk="0" h="306768" w="31652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3896486" y="4104608"/>
              <a:ext cx="354806" cy="335280"/>
            </a:xfrm>
            <a:custGeom>
              <a:rect b="b" l="l" r="r" t="t"/>
              <a:pathLst>
                <a:path extrusionOk="0" h="335280" w="354806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4284249" y="3882485"/>
              <a:ext cx="66484" cy="74961"/>
            </a:xfrm>
            <a:custGeom>
              <a:rect b="b" l="l" r="r" t="t"/>
              <a:pathLst>
                <a:path extrusionOk="0" h="74961" w="66484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2" name="Google Shape;732;p31"/>
          <p:cNvSpPr txBox="1"/>
          <p:nvPr/>
        </p:nvSpPr>
        <p:spPr>
          <a:xfrm>
            <a:off x="6320425" y="1769075"/>
            <a:ext cx="51150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highlight>
                  <a:schemeClr val="lt2"/>
                </a:highlight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b="1" lang="en" sz="3700" u="sng">
                <a:highlight>
                  <a:schemeClr val="lt2"/>
                </a:highlight>
                <a:latin typeface="Roboto"/>
                <a:ea typeface="Roboto"/>
                <a:cs typeface="Roboto"/>
                <a:sym typeface="Roboto"/>
              </a:rPr>
              <a:t>edical Concepts</a:t>
            </a:r>
            <a:endParaRPr b="1" sz="3700" u="sng">
              <a:highlight>
                <a:schemeClr val="lt2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 u="sng">
              <a:highlight>
                <a:schemeClr val="lt2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●"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Med Term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●"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Anatomy &amp; Physiology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●"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Medical Specialties for Clinical Setting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●"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Pharmacology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●"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Law &amp; Ethics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2"/>
          <p:cNvSpPr txBox="1"/>
          <p:nvPr>
            <p:ph idx="4294967295" type="title"/>
          </p:nvPr>
        </p:nvSpPr>
        <p:spPr>
          <a:xfrm>
            <a:off x="537575" y="977375"/>
            <a:ext cx="5115000" cy="483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u="sng">
                <a:highlight>
                  <a:schemeClr val="lt2"/>
                </a:highlight>
              </a:rPr>
              <a:t>Clinical Skills</a:t>
            </a:r>
            <a:endParaRPr sz="3900" u="sng">
              <a:highlight>
                <a:schemeClr val="lt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 u="sng">
              <a:highlight>
                <a:schemeClr val="lt2"/>
              </a:highlight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 sz="3100"/>
              <a:t>Vitals			</a:t>
            </a:r>
            <a:endParaRPr b="0" sz="31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lang="en" sz="3000"/>
              <a:t>Phlebotomy</a:t>
            </a:r>
            <a:endParaRPr b="0"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 sz="3100"/>
              <a:t>Injections</a:t>
            </a:r>
            <a:endParaRPr b="0"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 sz="3100"/>
              <a:t>Urinalysis</a:t>
            </a:r>
            <a:endParaRPr b="0"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 sz="3100"/>
              <a:t>EKG</a:t>
            </a:r>
            <a:endParaRPr b="0"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 sz="3100"/>
              <a:t>Visual </a:t>
            </a:r>
            <a:r>
              <a:rPr b="0" lang="en" sz="3100"/>
              <a:t>Acuity</a:t>
            </a:r>
            <a:endParaRPr b="0"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 sz="3100"/>
              <a:t>Sterilization</a:t>
            </a:r>
            <a:endParaRPr b="0"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0" lang="en" sz="3100"/>
              <a:t>Finger sticks</a:t>
            </a:r>
            <a:endParaRPr b="0"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/>
          </a:p>
        </p:txBody>
      </p:sp>
      <p:grpSp>
        <p:nvGrpSpPr>
          <p:cNvPr id="738" name="Google Shape;738;p32"/>
          <p:cNvGrpSpPr/>
          <p:nvPr/>
        </p:nvGrpSpPr>
        <p:grpSpPr>
          <a:xfrm rot="9912433">
            <a:off x="5008880" y="5012934"/>
            <a:ext cx="2273746" cy="966825"/>
            <a:chOff x="4590347" y="1490179"/>
            <a:chExt cx="1314037" cy="558745"/>
          </a:xfrm>
        </p:grpSpPr>
        <p:sp>
          <p:nvSpPr>
            <p:cNvPr id="739" name="Google Shape;739;p32"/>
            <p:cNvSpPr/>
            <p:nvPr/>
          </p:nvSpPr>
          <p:spPr>
            <a:xfrm>
              <a:off x="4590347" y="1490179"/>
              <a:ext cx="1314037" cy="558745"/>
            </a:xfrm>
            <a:custGeom>
              <a:rect b="b" l="l" r="r" t="t"/>
              <a:pathLst>
                <a:path extrusionOk="0" h="558745" w="1314037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4590347" y="1552973"/>
              <a:ext cx="115830" cy="139490"/>
            </a:xfrm>
            <a:custGeom>
              <a:rect b="b" l="l" r="r" t="t"/>
              <a:pathLst>
                <a:path extrusionOk="0" h="139490" w="11583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32"/>
          <p:cNvGrpSpPr/>
          <p:nvPr/>
        </p:nvGrpSpPr>
        <p:grpSpPr>
          <a:xfrm>
            <a:off x="9377004" y="837727"/>
            <a:ext cx="679947" cy="652506"/>
            <a:chOff x="3896486" y="3679569"/>
            <a:chExt cx="792294" cy="760319"/>
          </a:xfrm>
        </p:grpSpPr>
        <p:sp>
          <p:nvSpPr>
            <p:cNvPr id="742" name="Google Shape;742;p32"/>
            <p:cNvSpPr/>
            <p:nvPr/>
          </p:nvSpPr>
          <p:spPr>
            <a:xfrm>
              <a:off x="4023740" y="3792188"/>
              <a:ext cx="549116" cy="527138"/>
            </a:xfrm>
            <a:custGeom>
              <a:rect b="b" l="l" r="r" t="t"/>
              <a:pathLst>
                <a:path extrusionOk="0" h="527138" w="549116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4372260" y="3679569"/>
              <a:ext cx="316520" cy="306768"/>
            </a:xfrm>
            <a:custGeom>
              <a:rect b="b" l="l" r="r" t="t"/>
              <a:pathLst>
                <a:path extrusionOk="0" h="306768" w="31652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3896486" y="4104608"/>
              <a:ext cx="354806" cy="335280"/>
            </a:xfrm>
            <a:custGeom>
              <a:rect b="b" l="l" r="r" t="t"/>
              <a:pathLst>
                <a:path extrusionOk="0" h="335280" w="354806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4284249" y="3882485"/>
              <a:ext cx="66484" cy="74961"/>
            </a:xfrm>
            <a:custGeom>
              <a:rect b="b" l="l" r="r" t="t"/>
              <a:pathLst>
                <a:path extrusionOk="0" h="74961" w="66484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6" name="Google Shape;746;p32"/>
          <p:cNvSpPr txBox="1"/>
          <p:nvPr/>
        </p:nvSpPr>
        <p:spPr>
          <a:xfrm>
            <a:off x="6727675" y="1417200"/>
            <a:ext cx="44145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 u="sng">
                <a:highlight>
                  <a:schemeClr val="lt2"/>
                </a:highlight>
                <a:latin typeface="Roboto"/>
                <a:ea typeface="Roboto"/>
                <a:cs typeface="Roboto"/>
                <a:sym typeface="Roboto"/>
              </a:rPr>
              <a:t>Administrative Skills</a:t>
            </a:r>
            <a:endParaRPr b="1" sz="3800" u="sng">
              <a:highlight>
                <a:schemeClr val="lt2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 u="sng">
              <a:highlight>
                <a:schemeClr val="lt2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Scheduling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Coding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Reconciling Statements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Insurance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CMS 1500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3"/>
          <p:cNvSpPr/>
          <p:nvPr/>
        </p:nvSpPr>
        <p:spPr>
          <a:xfrm>
            <a:off x="674650" y="1799429"/>
            <a:ext cx="767416" cy="1110134"/>
          </a:xfrm>
          <a:custGeom>
            <a:rect b="b" l="l" r="r" t="t"/>
            <a:pathLst>
              <a:path extrusionOk="0" h="1110134" w="767416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2" name="Google Shape;752;p33"/>
          <p:cNvGrpSpPr/>
          <p:nvPr/>
        </p:nvGrpSpPr>
        <p:grpSpPr>
          <a:xfrm>
            <a:off x="10833486" y="5505383"/>
            <a:ext cx="757664" cy="739072"/>
            <a:chOff x="2714053" y="3696339"/>
            <a:chExt cx="757664" cy="739072"/>
          </a:xfrm>
        </p:grpSpPr>
        <p:sp>
          <p:nvSpPr>
            <p:cNvPr id="753" name="Google Shape;753;p33"/>
            <p:cNvSpPr/>
            <p:nvPr/>
          </p:nvSpPr>
          <p:spPr>
            <a:xfrm>
              <a:off x="2764821" y="3749611"/>
              <a:ext cx="656844" cy="658272"/>
            </a:xfrm>
            <a:custGeom>
              <a:rect b="b" l="l" r="r" t="t"/>
              <a:pathLst>
                <a:path extrusionOk="0" h="658272" w="656844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3209924" y="3793140"/>
              <a:ext cx="168783" cy="169544"/>
            </a:xfrm>
            <a:custGeom>
              <a:rect b="b" l="l" r="r" t="t"/>
              <a:pathLst>
                <a:path extrusionOk="0" h="169544" w="168783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2817303" y="3835526"/>
              <a:ext cx="427100" cy="432720"/>
            </a:xfrm>
            <a:custGeom>
              <a:rect b="b" l="l" r="r" t="t"/>
              <a:pathLst>
                <a:path extrusionOk="0" h="432720" w="42710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2898933" y="3900677"/>
              <a:ext cx="418433" cy="438054"/>
            </a:xfrm>
            <a:custGeom>
              <a:rect b="b" l="l" r="r" t="t"/>
              <a:pathLst>
                <a:path extrusionOk="0" h="438054" w="418433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3232975" y="3696339"/>
              <a:ext cx="238742" cy="223959"/>
            </a:xfrm>
            <a:custGeom>
              <a:rect b="b" l="l" r="r" t="t"/>
              <a:pathLst>
                <a:path extrusionOk="0" h="223959" w="238742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2714053" y="4208621"/>
              <a:ext cx="240982" cy="226790"/>
            </a:xfrm>
            <a:custGeom>
              <a:rect b="b" l="l" r="r" t="t"/>
              <a:pathLst>
                <a:path extrusionOk="0" h="226790" w="240982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2719577" y="4345971"/>
              <a:ext cx="107822" cy="89439"/>
            </a:xfrm>
            <a:custGeom>
              <a:rect b="b" l="l" r="r" t="t"/>
              <a:pathLst>
                <a:path extrusionOk="0" h="89439" w="107822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0" name="Google Shape;760;p33"/>
          <p:cNvSpPr/>
          <p:nvPr/>
        </p:nvSpPr>
        <p:spPr>
          <a:xfrm rot="-9375345">
            <a:off x="1023618" y="5418142"/>
            <a:ext cx="714866" cy="712533"/>
          </a:xfrm>
          <a:custGeom>
            <a:rect b="b" l="l" r="r" t="t"/>
            <a:pathLst>
              <a:path extrusionOk="0" h="712807" w="715141">
                <a:moveTo>
                  <a:pt x="2958" y="351568"/>
                </a:moveTo>
                <a:cubicBezTo>
                  <a:pt x="22389" y="312420"/>
                  <a:pt x="43725" y="271272"/>
                  <a:pt x="81253" y="248888"/>
                </a:cubicBezTo>
                <a:cubicBezTo>
                  <a:pt x="118782" y="226504"/>
                  <a:pt x="177170" y="233553"/>
                  <a:pt x="194029" y="273844"/>
                </a:cubicBezTo>
                <a:cubicBezTo>
                  <a:pt x="201554" y="291846"/>
                  <a:pt x="200602" y="314516"/>
                  <a:pt x="215079" y="327470"/>
                </a:cubicBezTo>
                <a:cubicBezTo>
                  <a:pt x="237273" y="347281"/>
                  <a:pt x="271468" y="327088"/>
                  <a:pt x="292804" y="306419"/>
                </a:cubicBezTo>
                <a:cubicBezTo>
                  <a:pt x="315473" y="284512"/>
                  <a:pt x="338714" y="257270"/>
                  <a:pt x="335380" y="225933"/>
                </a:cubicBezTo>
                <a:cubicBezTo>
                  <a:pt x="332618" y="199263"/>
                  <a:pt x="310425" y="177927"/>
                  <a:pt x="285469" y="168212"/>
                </a:cubicBezTo>
                <a:cubicBezTo>
                  <a:pt x="260514" y="158496"/>
                  <a:pt x="233082" y="158210"/>
                  <a:pt x="206316" y="158020"/>
                </a:cubicBezTo>
                <a:cubicBezTo>
                  <a:pt x="238416" y="87821"/>
                  <a:pt x="297471" y="30289"/>
                  <a:pt x="368527" y="0"/>
                </a:cubicBezTo>
                <a:cubicBezTo>
                  <a:pt x="384719" y="31337"/>
                  <a:pt x="405294" y="60293"/>
                  <a:pt x="429582" y="85916"/>
                </a:cubicBezTo>
                <a:cubicBezTo>
                  <a:pt x="444251" y="101441"/>
                  <a:pt x="461301" y="116205"/>
                  <a:pt x="482065" y="121349"/>
                </a:cubicBezTo>
                <a:cubicBezTo>
                  <a:pt x="502830" y="126492"/>
                  <a:pt x="528071" y="118967"/>
                  <a:pt x="537215" y="99631"/>
                </a:cubicBezTo>
                <a:cubicBezTo>
                  <a:pt x="545407" y="82105"/>
                  <a:pt x="538739" y="60960"/>
                  <a:pt x="544073" y="42386"/>
                </a:cubicBezTo>
                <a:cubicBezTo>
                  <a:pt x="552169" y="14288"/>
                  <a:pt x="587221" y="667"/>
                  <a:pt x="615606" y="7906"/>
                </a:cubicBezTo>
                <a:cubicBezTo>
                  <a:pt x="643990" y="15145"/>
                  <a:pt x="665802" y="38005"/>
                  <a:pt x="681900" y="62484"/>
                </a:cubicBezTo>
                <a:cubicBezTo>
                  <a:pt x="699426" y="89059"/>
                  <a:pt x="710094" y="128778"/>
                  <a:pt x="685995" y="149543"/>
                </a:cubicBezTo>
                <a:cubicBezTo>
                  <a:pt x="659707" y="172117"/>
                  <a:pt x="607605" y="156686"/>
                  <a:pt x="593603" y="188404"/>
                </a:cubicBezTo>
                <a:cubicBezTo>
                  <a:pt x="584650" y="208693"/>
                  <a:pt x="600842" y="230505"/>
                  <a:pt x="615796" y="246793"/>
                </a:cubicBezTo>
                <a:lnTo>
                  <a:pt x="715142" y="354235"/>
                </a:lnTo>
                <a:cubicBezTo>
                  <a:pt x="684852" y="359664"/>
                  <a:pt x="667803" y="390906"/>
                  <a:pt x="651991" y="417290"/>
                </a:cubicBezTo>
                <a:cubicBezTo>
                  <a:pt x="636180" y="443675"/>
                  <a:pt x="609510" y="471392"/>
                  <a:pt x="579792" y="463487"/>
                </a:cubicBezTo>
                <a:cubicBezTo>
                  <a:pt x="534262" y="451390"/>
                  <a:pt x="540930" y="375380"/>
                  <a:pt x="499401" y="353187"/>
                </a:cubicBezTo>
                <a:cubicBezTo>
                  <a:pt x="467873" y="336328"/>
                  <a:pt x="430154" y="361283"/>
                  <a:pt x="407199" y="388620"/>
                </a:cubicBezTo>
                <a:cubicBezTo>
                  <a:pt x="390149" y="409004"/>
                  <a:pt x="375290" y="432911"/>
                  <a:pt x="374242" y="459391"/>
                </a:cubicBezTo>
                <a:cubicBezTo>
                  <a:pt x="373195" y="485870"/>
                  <a:pt x="390149" y="514541"/>
                  <a:pt x="416247" y="518636"/>
                </a:cubicBezTo>
                <a:cubicBezTo>
                  <a:pt x="429392" y="520732"/>
                  <a:pt x="443298" y="516636"/>
                  <a:pt x="455967" y="520637"/>
                </a:cubicBezTo>
                <a:cubicBezTo>
                  <a:pt x="474445" y="526447"/>
                  <a:pt x="484161" y="548354"/>
                  <a:pt x="481589" y="567595"/>
                </a:cubicBezTo>
                <a:cubicBezTo>
                  <a:pt x="479017" y="586835"/>
                  <a:pt x="467111" y="603409"/>
                  <a:pt x="453966" y="617696"/>
                </a:cubicBezTo>
                <a:cubicBezTo>
                  <a:pt x="421391" y="653034"/>
                  <a:pt x="379005" y="679133"/>
                  <a:pt x="332809" y="692277"/>
                </a:cubicBezTo>
                <a:cubicBezTo>
                  <a:pt x="320997" y="657416"/>
                  <a:pt x="307758" y="620459"/>
                  <a:pt x="278421" y="598361"/>
                </a:cubicBezTo>
                <a:cubicBezTo>
                  <a:pt x="249084" y="576263"/>
                  <a:pt x="198411" y="578930"/>
                  <a:pt x="183552" y="612553"/>
                </a:cubicBezTo>
                <a:cubicBezTo>
                  <a:pt x="174884" y="632174"/>
                  <a:pt x="180599" y="655796"/>
                  <a:pt x="172027" y="675418"/>
                </a:cubicBezTo>
                <a:cubicBezTo>
                  <a:pt x="164883" y="691705"/>
                  <a:pt x="148881" y="702564"/>
                  <a:pt x="132117" y="708184"/>
                </a:cubicBezTo>
                <a:cubicBezTo>
                  <a:pt x="84873" y="723805"/>
                  <a:pt x="27818" y="698468"/>
                  <a:pt x="7815" y="652939"/>
                </a:cubicBezTo>
                <a:cubicBezTo>
                  <a:pt x="-12187" y="607409"/>
                  <a:pt x="7625" y="548164"/>
                  <a:pt x="51059" y="523970"/>
                </a:cubicBezTo>
                <a:cubicBezTo>
                  <a:pt x="64108" y="516636"/>
                  <a:pt x="79158" y="512064"/>
                  <a:pt x="89540" y="501205"/>
                </a:cubicBezTo>
                <a:cubicBezTo>
                  <a:pt x="108114" y="481870"/>
                  <a:pt x="104685" y="448913"/>
                  <a:pt x="89064" y="427101"/>
                </a:cubicBezTo>
                <a:cubicBezTo>
                  <a:pt x="73443" y="405289"/>
                  <a:pt x="48964" y="391954"/>
                  <a:pt x="2958" y="351472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3"/>
          <p:cNvSpPr txBox="1"/>
          <p:nvPr/>
        </p:nvSpPr>
        <p:spPr>
          <a:xfrm>
            <a:off x="1303175" y="1156575"/>
            <a:ext cx="9382800" cy="4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highlight>
                  <a:schemeClr val="lt2"/>
                </a:highlight>
                <a:latin typeface="Roboto"/>
                <a:ea typeface="Roboto"/>
                <a:cs typeface="Roboto"/>
                <a:sym typeface="Roboto"/>
              </a:rPr>
              <a:t>COMMUNITY PARTNERS</a:t>
            </a:r>
            <a:endParaRPr b="1" sz="3500">
              <a:highlight>
                <a:schemeClr val="lt2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Market your program to health care </a:t>
            </a:r>
            <a:r>
              <a:rPr lang="en" sz="2500">
                <a:latin typeface="Roboto"/>
                <a:ea typeface="Roboto"/>
                <a:cs typeface="Roboto"/>
                <a:sym typeface="Roboto"/>
              </a:rPr>
              <a:t>entities</a:t>
            </a:r>
            <a:r>
              <a:rPr lang="en" sz="2500">
                <a:latin typeface="Roboto"/>
                <a:ea typeface="Roboto"/>
                <a:cs typeface="Roboto"/>
                <a:sym typeface="Roboto"/>
              </a:rPr>
              <a:t>. Invite them to school events and to your classroom to engage with your students.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Set up and advisory board for your ILC meetings. Great way to have employer </a:t>
            </a:r>
            <a:r>
              <a:rPr lang="en" sz="2500">
                <a:latin typeface="Roboto"/>
                <a:ea typeface="Roboto"/>
                <a:cs typeface="Roboto"/>
                <a:sym typeface="Roboto"/>
              </a:rPr>
              <a:t>input</a:t>
            </a:r>
            <a:r>
              <a:rPr lang="en" sz="2500">
                <a:latin typeface="Roboto"/>
                <a:ea typeface="Roboto"/>
                <a:cs typeface="Roboto"/>
                <a:sym typeface="Roboto"/>
              </a:rPr>
              <a:t> on making your program and students more employable. 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chemeClr val="lt2"/>
                </a:highlight>
                <a:latin typeface="Roboto"/>
                <a:ea typeface="Roboto"/>
                <a:cs typeface="Roboto"/>
                <a:sym typeface="Roboto"/>
              </a:rPr>
              <a:t>GET INTERNSHIPS FOR STUDENTS!!</a:t>
            </a:r>
            <a:endParaRPr sz="2500">
              <a:highlight>
                <a:schemeClr val="lt2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4"/>
          <p:cNvSpPr txBox="1"/>
          <p:nvPr>
            <p:ph type="title"/>
          </p:nvPr>
        </p:nvSpPr>
        <p:spPr>
          <a:xfrm>
            <a:off x="4691450" y="2008225"/>
            <a:ext cx="6711600" cy="2553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400" u="sng">
              <a:highlight>
                <a:schemeClr val="lt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100" u="sng">
                <a:highlight>
                  <a:schemeClr val="lt2"/>
                </a:highlight>
              </a:rPr>
              <a:t>Resource Page</a:t>
            </a:r>
            <a:endParaRPr i="1" sz="4100" u="sng">
              <a:highlight>
                <a:schemeClr val="lt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400" u="sng">
              <a:highlight>
                <a:schemeClr val="l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 u="sng">
                <a:solidFill>
                  <a:schemeClr val="hlink"/>
                </a:solidFill>
                <a:hlinkClick r:id="rId3"/>
              </a:rPr>
              <a:t>https://quizlet.com/528237706/medical-assistant-pre-assessment-exam-part-1-flash-cards/</a:t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 u="sng">
                <a:solidFill>
                  <a:schemeClr val="hlink"/>
                </a:solidFill>
                <a:hlinkClick r:id="rId4"/>
              </a:rPr>
              <a:t>https://quizlet.com/581296926/medical-assistant-pre-assessment-part-2-flash-cards/</a:t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400">
              <a:highlight>
                <a:schemeClr val="lt2"/>
              </a:highlight>
            </a:endParaRPr>
          </a:p>
        </p:txBody>
      </p:sp>
      <p:pic>
        <p:nvPicPr>
          <p:cNvPr id="767" name="Google Shape;76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400" y="1608025"/>
            <a:ext cx="3145614" cy="40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34"/>
          <p:cNvSpPr txBox="1"/>
          <p:nvPr/>
        </p:nvSpPr>
        <p:spPr>
          <a:xfrm>
            <a:off x="521250" y="1608025"/>
            <a:ext cx="698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5"/>
          <p:cNvSpPr txBox="1"/>
          <p:nvPr>
            <p:ph type="title"/>
          </p:nvPr>
        </p:nvSpPr>
        <p:spPr>
          <a:xfrm>
            <a:off x="3159300" y="1883275"/>
            <a:ext cx="5873400" cy="1341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774" name="Google Shape;774;p35"/>
          <p:cNvSpPr txBox="1"/>
          <p:nvPr>
            <p:ph idx="1" type="subTitle"/>
          </p:nvPr>
        </p:nvSpPr>
        <p:spPr>
          <a:xfrm>
            <a:off x="3451200" y="2997325"/>
            <a:ext cx="5581500" cy="69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775" name="Google Shape;775;p35"/>
          <p:cNvSpPr txBox="1"/>
          <p:nvPr>
            <p:ph idx="2" type="body"/>
          </p:nvPr>
        </p:nvSpPr>
        <p:spPr>
          <a:xfrm>
            <a:off x="3305250" y="3690001"/>
            <a:ext cx="5581500" cy="196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jennifer.pittaway@austinisd.org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(512)653-6281 cell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(512) 841-9868 classroom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https://www.akinseagles.org/apps/pages/index.jsp?uREC_ID=296578&amp;type=d&amp;pREC_ID=684975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6" name="Google Shape;776;p35"/>
          <p:cNvGrpSpPr/>
          <p:nvPr/>
        </p:nvGrpSpPr>
        <p:grpSpPr>
          <a:xfrm>
            <a:off x="9537055" y="2115538"/>
            <a:ext cx="788140" cy="2965544"/>
            <a:chOff x="8686327" y="1939200"/>
            <a:chExt cx="788140" cy="2965544"/>
          </a:xfrm>
        </p:grpSpPr>
        <p:sp>
          <p:nvSpPr>
            <p:cNvPr id="777" name="Google Shape;777;p35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rect b="b" l="l" r="r" t="t"/>
              <a:pathLst>
                <a:path extrusionOk="0" h="390904" w="202208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9009593" y="4100995"/>
              <a:ext cx="403075" cy="194909"/>
            </a:xfrm>
            <a:custGeom>
              <a:rect b="b" l="l" r="r" t="t"/>
              <a:pathLst>
                <a:path extrusionOk="0" h="194909" w="403075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rect b="b" l="l" r="r" t="t"/>
              <a:pathLst>
                <a:path extrusionOk="0" h="94475" w="436457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8981341" y="2513145"/>
              <a:ext cx="453529" cy="344228"/>
            </a:xfrm>
            <a:custGeom>
              <a:rect b="b" l="l" r="r" t="t"/>
              <a:pathLst>
                <a:path extrusionOk="0" h="344228" w="453529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8735767" y="1939200"/>
              <a:ext cx="143235" cy="437689"/>
            </a:xfrm>
            <a:custGeom>
              <a:rect b="b" l="l" r="r" t="t"/>
              <a:pathLst>
                <a:path extrusionOk="0" h="437689" w="143235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2" name="Google Shape;782;p35"/>
          <p:cNvGrpSpPr/>
          <p:nvPr/>
        </p:nvGrpSpPr>
        <p:grpSpPr>
          <a:xfrm flipH="1">
            <a:off x="1866805" y="2115538"/>
            <a:ext cx="788140" cy="2965544"/>
            <a:chOff x="8686327" y="1939200"/>
            <a:chExt cx="788140" cy="2965544"/>
          </a:xfrm>
        </p:grpSpPr>
        <p:sp>
          <p:nvSpPr>
            <p:cNvPr id="783" name="Google Shape;783;p35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rect b="b" l="l" r="r" t="t"/>
              <a:pathLst>
                <a:path extrusionOk="0" h="390904" w="202208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9009593" y="4100995"/>
              <a:ext cx="403075" cy="194909"/>
            </a:xfrm>
            <a:custGeom>
              <a:rect b="b" l="l" r="r" t="t"/>
              <a:pathLst>
                <a:path extrusionOk="0" h="194909" w="403075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5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rect b="b" l="l" r="r" t="t"/>
              <a:pathLst>
                <a:path extrusionOk="0" h="94475" w="436457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8981341" y="2513145"/>
              <a:ext cx="453529" cy="344228"/>
            </a:xfrm>
            <a:custGeom>
              <a:rect b="b" l="l" r="r" t="t"/>
              <a:pathLst>
                <a:path extrusionOk="0" h="344228" w="453529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8735767" y="1939200"/>
              <a:ext cx="143235" cy="437689"/>
            </a:xfrm>
            <a:custGeom>
              <a:rect b="b" l="l" r="r" t="t"/>
              <a:pathLst>
                <a:path extrusionOk="0" h="437689" w="143235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3"/>
          <p:cNvSpPr txBox="1"/>
          <p:nvPr>
            <p:ph type="title"/>
          </p:nvPr>
        </p:nvSpPr>
        <p:spPr>
          <a:xfrm>
            <a:off x="1107775" y="1417200"/>
            <a:ext cx="5322600" cy="1209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 I’m…</a:t>
            </a:r>
            <a:endParaRPr/>
          </a:p>
        </p:txBody>
      </p:sp>
      <p:sp>
        <p:nvSpPr>
          <p:cNvPr id="653" name="Google Shape;653;p23"/>
          <p:cNvSpPr txBox="1"/>
          <p:nvPr>
            <p:ph idx="1" type="body"/>
          </p:nvPr>
        </p:nvSpPr>
        <p:spPr>
          <a:xfrm>
            <a:off x="1107775" y="2267950"/>
            <a:ext cx="5322600" cy="248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Jennifer Pittaway</a:t>
            </a:r>
            <a:endParaRPr>
              <a:solidFill>
                <a:schemeClr val="dk1"/>
              </a:solidFill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I have been teaching Medical Assisting for the last 16 years (13 post secondary and 3 high school Title 1 school). The last 15 years with 100% pass rate. Prior to teaching I worked as a EMT and medical assistant </a:t>
            </a: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primarily the</a:t>
            </a: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 in ER and OBGy</a:t>
            </a:r>
            <a:r>
              <a:rPr lang="en">
                <a:solidFill>
                  <a:schemeClr val="dk1"/>
                </a:solidFill>
                <a:highlight>
                  <a:schemeClr val="lt2"/>
                </a:highlight>
              </a:rPr>
              <a:t>n</a:t>
            </a:r>
            <a:r>
              <a:rPr lang="en">
                <a:highlight>
                  <a:schemeClr val="lt2"/>
                </a:highlight>
              </a:rPr>
              <a:t>. My </a:t>
            </a:r>
            <a:r>
              <a:rPr lang="en">
                <a:highlight>
                  <a:schemeClr val="lt2"/>
                </a:highlight>
              </a:rPr>
              <a:t>bachelors</a:t>
            </a:r>
            <a:r>
              <a:rPr lang="en">
                <a:highlight>
                  <a:schemeClr val="lt2"/>
                </a:highlight>
              </a:rPr>
              <a:t> is in communications.</a:t>
            </a:r>
            <a:endParaRPr>
              <a:highlight>
                <a:schemeClr val="lt2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654" name="Google Shape;6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0375" y="635300"/>
            <a:ext cx="3077075" cy="34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2450" y="3214875"/>
            <a:ext cx="2966176" cy="31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4"/>
          <p:cNvSpPr txBox="1"/>
          <p:nvPr>
            <p:ph type="title"/>
          </p:nvPr>
        </p:nvSpPr>
        <p:spPr>
          <a:xfrm>
            <a:off x="837275" y="1101675"/>
            <a:ext cx="105318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CONTENTS.</a:t>
            </a:r>
            <a:endParaRPr/>
          </a:p>
        </p:txBody>
      </p:sp>
      <p:sp>
        <p:nvSpPr>
          <p:cNvPr id="661" name="Google Shape;661;p24"/>
          <p:cNvSpPr txBox="1"/>
          <p:nvPr>
            <p:ph idx="1" type="body"/>
          </p:nvPr>
        </p:nvSpPr>
        <p:spPr>
          <a:xfrm>
            <a:off x="837275" y="2962127"/>
            <a:ext cx="3095400" cy="123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Let’s be real, it’s not all rainbows and unicorns…</a:t>
            </a:r>
            <a:endParaRPr/>
          </a:p>
        </p:txBody>
      </p:sp>
      <p:sp>
        <p:nvSpPr>
          <p:cNvPr id="662" name="Google Shape;662;p24"/>
          <p:cNvSpPr txBox="1"/>
          <p:nvPr>
            <p:ph idx="2" type="body"/>
          </p:nvPr>
        </p:nvSpPr>
        <p:spPr>
          <a:xfrm>
            <a:off x="4555664" y="2962127"/>
            <a:ext cx="3095400" cy="123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THE MOST IMPORTANT THING YOU DO EVERY YEAR!!</a:t>
            </a:r>
            <a:endParaRPr/>
          </a:p>
        </p:txBody>
      </p:sp>
      <p:sp>
        <p:nvSpPr>
          <p:cNvPr id="663" name="Google Shape;663;p24"/>
          <p:cNvSpPr txBox="1"/>
          <p:nvPr>
            <p:ph idx="3" type="body"/>
          </p:nvPr>
        </p:nvSpPr>
        <p:spPr>
          <a:xfrm>
            <a:off x="837275" y="4869839"/>
            <a:ext cx="3095400" cy="123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Study guides,quizlets, kahoots, ect… students should have access from day 1.</a:t>
            </a:r>
            <a:endParaRPr/>
          </a:p>
        </p:txBody>
      </p:sp>
      <p:sp>
        <p:nvSpPr>
          <p:cNvPr id="664" name="Google Shape;664;p24"/>
          <p:cNvSpPr txBox="1"/>
          <p:nvPr>
            <p:ph idx="4" type="body"/>
          </p:nvPr>
        </p:nvSpPr>
        <p:spPr>
          <a:xfrm>
            <a:off x="4555664" y="4869839"/>
            <a:ext cx="3095400" cy="123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The book is thick, what do your students HAVE to know… clinical and theory.</a:t>
            </a:r>
            <a:endParaRPr/>
          </a:p>
        </p:txBody>
      </p:sp>
      <p:sp>
        <p:nvSpPr>
          <p:cNvPr id="665" name="Google Shape;665;p24"/>
          <p:cNvSpPr txBox="1"/>
          <p:nvPr>
            <p:ph idx="5" type="title"/>
          </p:nvPr>
        </p:nvSpPr>
        <p:spPr>
          <a:xfrm>
            <a:off x="837275" y="2311813"/>
            <a:ext cx="3095400" cy="65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REMEMBER</a:t>
            </a:r>
            <a:r>
              <a:rPr lang="en" sz="2000"/>
              <a:t> YOUR WHY</a:t>
            </a:r>
            <a:endParaRPr sz="2000"/>
          </a:p>
        </p:txBody>
      </p:sp>
      <p:sp>
        <p:nvSpPr>
          <p:cNvPr id="666" name="Google Shape;666;p24"/>
          <p:cNvSpPr txBox="1"/>
          <p:nvPr>
            <p:ph idx="6" type="title"/>
          </p:nvPr>
        </p:nvSpPr>
        <p:spPr>
          <a:xfrm>
            <a:off x="4555664" y="2311813"/>
            <a:ext cx="3095400" cy="65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SET CLASS CULTURE</a:t>
            </a:r>
            <a:endParaRPr sz="2000"/>
          </a:p>
        </p:txBody>
      </p:sp>
      <p:sp>
        <p:nvSpPr>
          <p:cNvPr id="667" name="Google Shape;667;p24"/>
          <p:cNvSpPr txBox="1"/>
          <p:nvPr>
            <p:ph idx="7" type="title"/>
          </p:nvPr>
        </p:nvSpPr>
        <p:spPr>
          <a:xfrm>
            <a:off x="837275" y="4219525"/>
            <a:ext cx="3095400" cy="65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PREPPING FROM DAY 1</a:t>
            </a:r>
            <a:endParaRPr sz="2000"/>
          </a:p>
        </p:txBody>
      </p:sp>
      <p:sp>
        <p:nvSpPr>
          <p:cNvPr id="668" name="Google Shape;668;p24"/>
          <p:cNvSpPr txBox="1"/>
          <p:nvPr>
            <p:ph idx="8" type="title"/>
          </p:nvPr>
        </p:nvSpPr>
        <p:spPr>
          <a:xfrm>
            <a:off x="4555664" y="4219525"/>
            <a:ext cx="3095400" cy="65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CURRICULUM MUST HAVES</a:t>
            </a:r>
            <a:endParaRPr sz="2000"/>
          </a:p>
        </p:txBody>
      </p:sp>
      <p:sp>
        <p:nvSpPr>
          <p:cNvPr id="669" name="Google Shape;669;p24"/>
          <p:cNvSpPr txBox="1"/>
          <p:nvPr>
            <p:ph idx="9" type="body"/>
          </p:nvPr>
        </p:nvSpPr>
        <p:spPr>
          <a:xfrm>
            <a:off x="8274053" y="2962127"/>
            <a:ext cx="3095400" cy="123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Understand your options and choose what’s best for your STUDENTS.</a:t>
            </a:r>
            <a:endParaRPr/>
          </a:p>
        </p:txBody>
      </p:sp>
      <p:sp>
        <p:nvSpPr>
          <p:cNvPr id="670" name="Google Shape;670;p24"/>
          <p:cNvSpPr txBox="1"/>
          <p:nvPr>
            <p:ph idx="13" type="body"/>
          </p:nvPr>
        </p:nvSpPr>
        <p:spPr>
          <a:xfrm>
            <a:off x="8274053" y="4869839"/>
            <a:ext cx="3095400" cy="123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Marketing your program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ILC meetings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Internships</a:t>
            </a:r>
            <a:endParaRPr/>
          </a:p>
        </p:txBody>
      </p:sp>
      <p:sp>
        <p:nvSpPr>
          <p:cNvPr id="671" name="Google Shape;671;p24"/>
          <p:cNvSpPr txBox="1"/>
          <p:nvPr>
            <p:ph idx="14" type="title"/>
          </p:nvPr>
        </p:nvSpPr>
        <p:spPr>
          <a:xfrm>
            <a:off x="8274053" y="2311813"/>
            <a:ext cx="3095400" cy="65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CERT CHOICES</a:t>
            </a:r>
            <a:endParaRPr sz="2000"/>
          </a:p>
        </p:txBody>
      </p:sp>
      <p:sp>
        <p:nvSpPr>
          <p:cNvPr id="672" name="Google Shape;672;p24"/>
          <p:cNvSpPr txBox="1"/>
          <p:nvPr>
            <p:ph idx="15" type="title"/>
          </p:nvPr>
        </p:nvSpPr>
        <p:spPr>
          <a:xfrm>
            <a:off x="8274053" y="4219525"/>
            <a:ext cx="3095400" cy="65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COMMUNITY PARTNERS</a:t>
            </a:r>
            <a:endParaRPr sz="2000"/>
          </a:p>
        </p:txBody>
      </p:sp>
      <p:sp>
        <p:nvSpPr>
          <p:cNvPr id="673" name="Google Shape;673;p24"/>
          <p:cNvSpPr/>
          <p:nvPr/>
        </p:nvSpPr>
        <p:spPr>
          <a:xfrm flipH="1" rot="10800000">
            <a:off x="2762242" y="6060389"/>
            <a:ext cx="2145515" cy="45753"/>
          </a:xfrm>
          <a:custGeom>
            <a:rect b="b" l="l" r="r" t="t"/>
            <a:pathLst>
              <a:path extrusionOk="0" h="28462" w="487617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4" name="Google Shape;674;p24"/>
          <p:cNvGrpSpPr/>
          <p:nvPr/>
        </p:nvGrpSpPr>
        <p:grpSpPr>
          <a:xfrm rot="10598598">
            <a:off x="1878966" y="752386"/>
            <a:ext cx="1631548" cy="693755"/>
            <a:chOff x="4590347" y="1490179"/>
            <a:chExt cx="1314037" cy="558745"/>
          </a:xfrm>
        </p:grpSpPr>
        <p:sp>
          <p:nvSpPr>
            <p:cNvPr id="675" name="Google Shape;675;p24"/>
            <p:cNvSpPr/>
            <p:nvPr/>
          </p:nvSpPr>
          <p:spPr>
            <a:xfrm>
              <a:off x="4590347" y="1490179"/>
              <a:ext cx="1314037" cy="558745"/>
            </a:xfrm>
            <a:custGeom>
              <a:rect b="b" l="l" r="r" t="t"/>
              <a:pathLst>
                <a:path extrusionOk="0" h="558745" w="1314037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4590347" y="1552973"/>
              <a:ext cx="115830" cy="139490"/>
            </a:xfrm>
            <a:custGeom>
              <a:rect b="b" l="l" r="r" t="t"/>
              <a:pathLst>
                <a:path extrusionOk="0" h="139490" w="11583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5"/>
          <p:cNvSpPr txBox="1"/>
          <p:nvPr>
            <p:ph idx="1" type="body"/>
          </p:nvPr>
        </p:nvSpPr>
        <p:spPr>
          <a:xfrm>
            <a:off x="2680050" y="2176225"/>
            <a:ext cx="7389300" cy="2640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are you teaching?</a:t>
            </a:r>
            <a:r>
              <a:rPr lang="en"/>
              <a:t> Hopefully it wasn’t to become rich and famous… Are you COMMITTED and INVESTED? If you aren’t do not expect your students to be.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i="1" lang="en">
                <a:highlight>
                  <a:schemeClr val="lt2"/>
                </a:highlight>
              </a:rPr>
              <a:t>Write yourself a letter at the </a:t>
            </a:r>
            <a:r>
              <a:rPr i="1" lang="en">
                <a:highlight>
                  <a:schemeClr val="lt2"/>
                </a:highlight>
              </a:rPr>
              <a:t>beginning</a:t>
            </a:r>
            <a:r>
              <a:rPr i="1" lang="en">
                <a:highlight>
                  <a:schemeClr val="lt2"/>
                </a:highlight>
              </a:rPr>
              <a:t> of each year, read at the end. (great activity for students as well)</a:t>
            </a:r>
            <a:endParaRPr i="1">
              <a:highlight>
                <a:schemeClr val="lt2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/>
              <a:t>Set personal goals.</a:t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/>
              <a:t>Set </a:t>
            </a:r>
            <a:r>
              <a:rPr b="1" lang="en"/>
              <a:t>goals</a:t>
            </a:r>
            <a:r>
              <a:rPr b="1" lang="en"/>
              <a:t> for your students. SHARE WITH YOUR STUDENTS!</a:t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25"/>
          <p:cNvSpPr txBox="1"/>
          <p:nvPr>
            <p:ph type="title"/>
          </p:nvPr>
        </p:nvSpPr>
        <p:spPr>
          <a:xfrm>
            <a:off x="2680050" y="1211125"/>
            <a:ext cx="7389300" cy="11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Remember your WHY…</a:t>
            </a:r>
            <a:endParaRPr sz="5300">
              <a:highlight>
                <a:schemeClr val="accent2"/>
              </a:highlight>
            </a:endParaRPr>
          </a:p>
        </p:txBody>
      </p:sp>
      <p:sp>
        <p:nvSpPr>
          <p:cNvPr id="683" name="Google Shape;683;p25"/>
          <p:cNvSpPr/>
          <p:nvPr/>
        </p:nvSpPr>
        <p:spPr>
          <a:xfrm>
            <a:off x="1741288" y="2653441"/>
            <a:ext cx="767416" cy="1110134"/>
          </a:xfrm>
          <a:custGeom>
            <a:rect b="b" l="l" r="r" t="t"/>
            <a:pathLst>
              <a:path extrusionOk="0" h="1110134" w="767416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"/>
          <p:cNvSpPr txBox="1"/>
          <p:nvPr>
            <p:ph type="title"/>
          </p:nvPr>
        </p:nvSpPr>
        <p:spPr>
          <a:xfrm>
            <a:off x="2199000" y="1453225"/>
            <a:ext cx="7794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CLASS CULTURE</a:t>
            </a:r>
            <a:endParaRPr/>
          </a:p>
        </p:txBody>
      </p:sp>
      <p:sp>
        <p:nvSpPr>
          <p:cNvPr id="689" name="Google Shape;689;p26"/>
          <p:cNvSpPr txBox="1"/>
          <p:nvPr>
            <p:ph idx="1" type="subTitle"/>
          </p:nvPr>
        </p:nvSpPr>
        <p:spPr>
          <a:xfrm>
            <a:off x="2199000" y="2216725"/>
            <a:ext cx="7794000" cy="543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IS EVERYTHING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0" name="Google Shape;690;p26"/>
          <p:cNvSpPr txBox="1"/>
          <p:nvPr>
            <p:ph idx="2" type="body"/>
          </p:nvPr>
        </p:nvSpPr>
        <p:spPr>
          <a:xfrm>
            <a:off x="2199000" y="2760025"/>
            <a:ext cx="7794000" cy="2653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week getting to know you activities… </a:t>
            </a:r>
            <a:r>
              <a:rPr b="1" lang="en"/>
              <a:t>DON’T BE BASIC!</a:t>
            </a:r>
            <a:r>
              <a:rPr lang="en"/>
              <a:t> Find fun </a:t>
            </a:r>
            <a:r>
              <a:rPr lang="en"/>
              <a:t>activities</a:t>
            </a:r>
            <a:r>
              <a:rPr lang="en"/>
              <a:t> that other teachers aren’t doing.</a:t>
            </a:r>
            <a:endParaRPr/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Second week </a:t>
            </a:r>
            <a:r>
              <a:rPr b="1" lang="en"/>
              <a:t>GET REAL</a:t>
            </a:r>
            <a:endParaRPr b="1"/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2"/>
                </a:highlight>
              </a:rPr>
              <a:t>Lead4Change.org</a:t>
            </a:r>
            <a:endParaRPr>
              <a:highlight>
                <a:schemeClr val="lt2"/>
              </a:highlight>
            </a:endParaRPr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https://www.lead4change.org/mydashboard/lessons/12-lesson-track/lesson-1/</a:t>
            </a:r>
            <a:endParaRPr b="1"/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7"/>
          <p:cNvSpPr txBox="1"/>
          <p:nvPr>
            <p:ph idx="4" type="body"/>
          </p:nvPr>
        </p:nvSpPr>
        <p:spPr>
          <a:xfrm>
            <a:off x="7559550" y="987900"/>
            <a:ext cx="3865800" cy="455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MY LIFELINE ACTIVITY</a:t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Students will create a timeline from the time they were born to current. Mapping out significant times highs and lows. They will then answer self reflection questions.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Have your students share with the class. DO NOT RUSH THIS ASSIGNMENT. You need to participate as well and present first. Build trust with your students. </a:t>
            </a:r>
            <a:endParaRPr/>
          </a:p>
        </p:txBody>
      </p:sp>
      <p:sp>
        <p:nvSpPr>
          <p:cNvPr id="696" name="Google Shape;696;p27"/>
          <p:cNvSpPr txBox="1"/>
          <p:nvPr>
            <p:ph idx="3" type="body"/>
          </p:nvPr>
        </p:nvSpPr>
        <p:spPr>
          <a:xfrm>
            <a:off x="873350" y="2102733"/>
            <a:ext cx="49608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27"/>
          <p:cNvSpPr/>
          <p:nvPr/>
        </p:nvSpPr>
        <p:spPr>
          <a:xfrm>
            <a:off x="3176800" y="662979"/>
            <a:ext cx="767416" cy="1110134"/>
          </a:xfrm>
          <a:custGeom>
            <a:rect b="b" l="l" r="r" t="t"/>
            <a:pathLst>
              <a:path extrusionOk="0" h="1110134" w="767416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Google Shape;6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350" y="587000"/>
            <a:ext cx="5303951" cy="587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8"/>
          <p:cNvGrpSpPr/>
          <p:nvPr/>
        </p:nvGrpSpPr>
        <p:grpSpPr>
          <a:xfrm rot="10800000">
            <a:off x="5477077" y="891526"/>
            <a:ext cx="1237846" cy="872004"/>
            <a:chOff x="621403" y="597265"/>
            <a:chExt cx="1588204" cy="1118814"/>
          </a:xfrm>
        </p:grpSpPr>
        <p:sp>
          <p:nvSpPr>
            <p:cNvPr id="704" name="Google Shape;704;p28"/>
            <p:cNvSpPr/>
            <p:nvPr/>
          </p:nvSpPr>
          <p:spPr>
            <a:xfrm>
              <a:off x="1448058" y="597265"/>
              <a:ext cx="761549" cy="1118814"/>
            </a:xfrm>
            <a:custGeom>
              <a:rect b="b" l="l" r="r" t="t"/>
              <a:pathLst>
                <a:path extrusionOk="0" h="1118814" w="761549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621403" y="597265"/>
              <a:ext cx="761549" cy="1118814"/>
            </a:xfrm>
            <a:custGeom>
              <a:rect b="b" l="l" r="r" t="t"/>
              <a:pathLst>
                <a:path extrusionOk="0" h="1118814" w="761549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28"/>
          <p:cNvSpPr txBox="1"/>
          <p:nvPr/>
        </p:nvSpPr>
        <p:spPr>
          <a:xfrm>
            <a:off x="2333725" y="1990100"/>
            <a:ext cx="76455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highlight>
                  <a:schemeClr val="lt2"/>
                </a:highlight>
                <a:latin typeface="Roboto"/>
                <a:ea typeface="Roboto"/>
                <a:cs typeface="Roboto"/>
                <a:sym typeface="Roboto"/>
              </a:rPr>
              <a:t>CERT CHOICES</a:t>
            </a:r>
            <a:endParaRPr b="1" sz="3400">
              <a:highlight>
                <a:schemeClr val="lt2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highlight>
                <a:schemeClr val="lt2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https://tea.texas.gov/sites/default/files/Certified%20Medical%20Assistant%20final%201.pdf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chemeClr val="lt2"/>
                </a:highlight>
                <a:latin typeface="Roboto"/>
                <a:ea typeface="Roboto"/>
                <a:cs typeface="Roboto"/>
                <a:sym typeface="Roboto"/>
              </a:rPr>
              <a:t>CHOOSE WHAT IS BEST FOR YOUR STUDENTS! </a:t>
            </a:r>
            <a:endParaRPr sz="1900">
              <a:highlight>
                <a:schemeClr val="lt2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9"/>
          <p:cNvSpPr txBox="1"/>
          <p:nvPr>
            <p:ph type="title"/>
          </p:nvPr>
        </p:nvSpPr>
        <p:spPr>
          <a:xfrm>
            <a:off x="1218450" y="942774"/>
            <a:ext cx="9755100" cy="71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 from DAY 1</a:t>
            </a:r>
            <a:endParaRPr/>
          </a:p>
        </p:txBody>
      </p:sp>
      <p:sp>
        <p:nvSpPr>
          <p:cNvPr id="712" name="Google Shape;712;p29"/>
          <p:cNvSpPr txBox="1"/>
          <p:nvPr>
            <p:ph idx="4" type="body"/>
          </p:nvPr>
        </p:nvSpPr>
        <p:spPr>
          <a:xfrm>
            <a:off x="1217550" y="1726725"/>
            <a:ext cx="9755100" cy="454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Give students a study guide or overview of the </a:t>
            </a:r>
            <a:r>
              <a:rPr b="1" lang="en" sz="1600"/>
              <a:t>certification</a:t>
            </a:r>
            <a:r>
              <a:rPr b="1" lang="en" sz="1600"/>
              <a:t> test. They need to have a visual of EVERYTHING they need to know and by when.</a:t>
            </a:r>
            <a:endParaRPr b="1" sz="16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1600"/>
              <a:t>Use </a:t>
            </a:r>
            <a:r>
              <a:rPr b="1" lang="en" sz="1600"/>
              <a:t>their</a:t>
            </a:r>
            <a:r>
              <a:rPr b="1" lang="en" sz="1600"/>
              <a:t> cell phones as an advantage</a:t>
            </a:r>
            <a:r>
              <a:rPr b="1" lang="en" sz="1600"/>
              <a:t> utilize apps to have the students engage in learning.</a:t>
            </a:r>
            <a:endParaRPr b="1" sz="16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1600">
                <a:highlight>
                  <a:schemeClr val="lt2"/>
                </a:highlight>
              </a:rPr>
              <a:t>Give a practice test after your getting to know you period to gage your students.</a:t>
            </a:r>
            <a:endParaRPr b="1" sz="1600">
              <a:highlight>
                <a:schemeClr val="lt2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1600"/>
              <a:t>If your program is a full school year, have a practice test before Christmas break. At that point I tell my </a:t>
            </a:r>
            <a:r>
              <a:rPr b="1" lang="en" sz="1600"/>
              <a:t>students</a:t>
            </a:r>
            <a:r>
              <a:rPr b="1" lang="en" sz="1600"/>
              <a:t> they </a:t>
            </a:r>
            <a:r>
              <a:rPr b="1" lang="en" sz="1600"/>
              <a:t>should</a:t>
            </a:r>
            <a:r>
              <a:rPr b="1" lang="en" sz="1600"/>
              <a:t> be able to pass they test, not master but pass.</a:t>
            </a:r>
            <a:endParaRPr b="1" sz="16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1600"/>
              <a:t>A month before their certification test, take another practice. </a:t>
            </a:r>
            <a:endParaRPr b="1" sz="16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1600">
                <a:highlight>
                  <a:schemeClr val="lt2"/>
                </a:highlight>
              </a:rPr>
              <a:t>Make sure you are showing the </a:t>
            </a:r>
            <a:r>
              <a:rPr b="1" lang="en" sz="1600">
                <a:highlight>
                  <a:schemeClr val="lt2"/>
                </a:highlight>
              </a:rPr>
              <a:t>students</a:t>
            </a:r>
            <a:r>
              <a:rPr b="1" lang="en" sz="1600">
                <a:highlight>
                  <a:schemeClr val="lt2"/>
                </a:highlight>
              </a:rPr>
              <a:t> their progression. Let the </a:t>
            </a:r>
            <a:r>
              <a:rPr b="1" lang="en" sz="1600">
                <a:highlight>
                  <a:schemeClr val="lt2"/>
                </a:highlight>
              </a:rPr>
              <a:t>students</a:t>
            </a:r>
            <a:r>
              <a:rPr b="1" lang="en" sz="1600">
                <a:highlight>
                  <a:schemeClr val="lt2"/>
                </a:highlight>
              </a:rPr>
              <a:t> </a:t>
            </a:r>
            <a:r>
              <a:rPr b="1" lang="en" sz="1600">
                <a:highlight>
                  <a:schemeClr val="lt2"/>
                </a:highlight>
              </a:rPr>
              <a:t>identify</a:t>
            </a:r>
            <a:r>
              <a:rPr b="1" lang="en" sz="1600">
                <a:highlight>
                  <a:schemeClr val="lt2"/>
                </a:highlight>
              </a:rPr>
              <a:t> what they are struggling with.</a:t>
            </a:r>
            <a:endParaRPr b="1" sz="1600">
              <a:highlight>
                <a:schemeClr val="lt2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b="1" lang="en" sz="2200"/>
              <a:t>Incorporate</a:t>
            </a:r>
            <a:r>
              <a:rPr b="1" lang="en" sz="2200"/>
              <a:t> study time and activities </a:t>
            </a:r>
            <a:r>
              <a:rPr b="1" lang="en" sz="2200"/>
              <a:t>throughout</a:t>
            </a:r>
            <a:r>
              <a:rPr b="1" lang="en" sz="2200"/>
              <a:t> the entire year</a:t>
            </a:r>
            <a:r>
              <a:rPr lang="en" sz="2200"/>
              <a:t>.</a:t>
            </a:r>
            <a:r>
              <a:rPr lang="en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0"/>
          <p:cNvSpPr txBox="1"/>
          <p:nvPr>
            <p:ph type="title"/>
          </p:nvPr>
        </p:nvSpPr>
        <p:spPr>
          <a:xfrm>
            <a:off x="1855800" y="1994975"/>
            <a:ext cx="8480400" cy="3095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 MUST HAVES</a:t>
            </a:r>
            <a:endParaRPr>
              <a:highlight>
                <a:schemeClr val="accent2"/>
              </a:highlight>
            </a:endParaRPr>
          </a:p>
        </p:txBody>
      </p:sp>
      <p:sp>
        <p:nvSpPr>
          <p:cNvPr id="718" name="Google Shape;718;p30"/>
          <p:cNvSpPr txBox="1"/>
          <p:nvPr>
            <p:ph idx="4294967295" type="body"/>
          </p:nvPr>
        </p:nvSpPr>
        <p:spPr>
          <a:xfrm>
            <a:off x="548250" y="6477000"/>
            <a:ext cx="11095500" cy="28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200"/>
              <a:t>This is where you section ends. Duplicate this set of slides as many times you need to go over all your sections.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D7DDDD"/>
      </a:lt1>
      <a:dk2>
        <a:srgbClr val="434343"/>
      </a:dk2>
      <a:lt2>
        <a:srgbClr val="FEDA60"/>
      </a:lt2>
      <a:accent1>
        <a:srgbClr val="353535"/>
      </a:accent1>
      <a:accent2>
        <a:srgbClr val="FEDA60"/>
      </a:accent2>
      <a:accent3>
        <a:srgbClr val="000000"/>
      </a:accent3>
      <a:accent4>
        <a:srgbClr val="FFFFFF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