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20"/>
  </p:notesMasterIdLst>
  <p:handoutMasterIdLst>
    <p:handoutMasterId r:id="rId21"/>
  </p:handoutMasterIdLst>
  <p:sldIdLst>
    <p:sldId id="256" r:id="rId5"/>
    <p:sldId id="319" r:id="rId6"/>
    <p:sldId id="262" r:id="rId7"/>
    <p:sldId id="322" r:id="rId8"/>
    <p:sldId id="257" r:id="rId9"/>
    <p:sldId id="313" r:id="rId10"/>
    <p:sldId id="320" r:id="rId11"/>
    <p:sldId id="315" r:id="rId12"/>
    <p:sldId id="317" r:id="rId13"/>
    <p:sldId id="267" r:id="rId14"/>
    <p:sldId id="323" r:id="rId15"/>
    <p:sldId id="260" r:id="rId16"/>
    <p:sldId id="324" r:id="rId17"/>
    <p:sldId id="318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3" autoAdjust="0"/>
    <p:restoredTop sz="95660" autoAdjust="0"/>
  </p:normalViewPr>
  <p:slideViewPr>
    <p:cSldViewPr snapToGrid="0">
      <p:cViewPr varScale="1">
        <p:scale>
          <a:sx n="83" d="100"/>
          <a:sy n="83" d="100"/>
        </p:scale>
        <p:origin x="852" y="90"/>
      </p:cViewPr>
      <p:guideLst/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BC06-9676-42B7-A8B4-279236EF9829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35C-CF2D-4272-874B-84D65FE3C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10/4/2024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23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4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3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7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6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98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4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2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79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1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525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8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844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9E50B4-1616-9029-9FC0-901DDF9BF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9680" y="0"/>
            <a:ext cx="7742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07" y="430521"/>
            <a:ext cx="3389065" cy="1847528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54839" y="2511829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FFBCF-911F-5818-60FE-B018CA6773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0307" y="2745610"/>
            <a:ext cx="3389065" cy="3499611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marL="0" indent="0" algn="ctr"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9988" y="430521"/>
            <a:ext cx="6681704" cy="60192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237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43" y="995760"/>
            <a:ext cx="5170860" cy="4869882"/>
          </a:xfrm>
        </p:spPr>
        <p:txBody>
          <a:bodyPr anchor="ctr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800" y="430213"/>
            <a:ext cx="4995863" cy="599757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39998" y="5634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79776F-EEB5-464D-19DD-92EC7B3B3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939998" y="49440"/>
            <a:ext cx="2216150" cy="1177924"/>
            <a:chOff x="4987925" y="2840038"/>
            <a:chExt cx="2216150" cy="11779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9A16CC-7006-C92A-F15C-618A3235A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5D8D8D-001E-352F-FE03-CC3EE1D7C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1CE1C6F-D1A5-FD45-5120-8F87F05DCF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FE946A41-95B9-A9F4-17ED-A011312446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FDFB515A-8805-F10C-2933-35BDDF1DD3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id="{F63B17C2-189B-28FA-8876-976CC481C7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13E90FB-54AC-A2FC-9D01-C95ACC91FC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5" name="Freeform 68">
                  <a:extLst>
                    <a:ext uri="{FF2B5EF4-FFF2-40B4-BE49-F238E27FC236}">
                      <a16:creationId xmlns:a16="http://schemas.microsoft.com/office/drawing/2014/main" id="{58A6A556-AB2C-1636-63D4-9E2806E3671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A43047F1-413F-99DB-01CC-293FC1813A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47C2B72F-C97F-770D-5F99-50DD97EB279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269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43" y="995761"/>
            <a:ext cx="5160757" cy="2972990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643" y="4081727"/>
            <a:ext cx="5160757" cy="178051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1800" kern="1200" cap="all" spc="3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>
                <a:cs typeface="Calibri"/>
              </a:rPr>
              <a:t>Click to add subtitle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1D5DFE-8F3F-B784-41B0-31F1C534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39998" y="5634038"/>
            <a:ext cx="2216150" cy="1177924"/>
            <a:chOff x="4987925" y="2840038"/>
            <a:chExt cx="2216150" cy="11779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8FF8C9-13C5-56E2-15F0-726312FF5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4867E99-B662-B6E9-E6E5-C3407AF41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7278895-DA26-C127-87C0-697FD9488C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830A98F7-AE8F-57AF-4A98-D9FDD5E348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04E85AAB-DBFC-9EFB-0839-BD3BF907CB4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FB82D752-7675-919F-1F4E-A662D638CA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315DAC7-8F1F-7516-6093-EF240456E2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id="{8784DA3A-66FB-8A56-0830-9C7BAE1BDF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17465245-FA5B-23A6-733F-92E4C7D22B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E5934380-F9D4-5C01-360B-793C27BC6B1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D2A0D6-CCC5-0E52-3DEA-FC7EDC9C4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939998" y="49440"/>
            <a:ext cx="2216150" cy="1177924"/>
            <a:chOff x="4987925" y="2840038"/>
            <a:chExt cx="2216150" cy="11779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52F4BA-7236-1B1C-5216-B9BE515C7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55DC04-CCBE-6784-2184-F53E6BB5E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9A340D-1663-7DA9-73AE-9B675EF50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8" name="Freeform 68">
                  <a:extLst>
                    <a:ext uri="{FF2B5EF4-FFF2-40B4-BE49-F238E27FC236}">
                      <a16:creationId xmlns:a16="http://schemas.microsoft.com/office/drawing/2014/main" id="{79252168-D1D9-C3CD-EFC8-41C970A058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69">
                  <a:extLst>
                    <a:ext uri="{FF2B5EF4-FFF2-40B4-BE49-F238E27FC236}">
                      <a16:creationId xmlns:a16="http://schemas.microsoft.com/office/drawing/2014/main" id="{BD3D9A06-E42E-5D13-8785-3C0D11DE16C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Line 70">
                  <a:extLst>
                    <a:ext uri="{FF2B5EF4-FFF2-40B4-BE49-F238E27FC236}">
                      <a16:creationId xmlns:a16="http://schemas.microsoft.com/office/drawing/2014/main" id="{21834AF8-71F0-5841-4EC6-634FD9FE3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D1C1DDF-35C6-613D-DA7C-81FC3E0E9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5" name="Freeform 68">
                  <a:extLst>
                    <a:ext uri="{FF2B5EF4-FFF2-40B4-BE49-F238E27FC236}">
                      <a16:creationId xmlns:a16="http://schemas.microsoft.com/office/drawing/2014/main" id="{F63E067E-30E2-CF93-0F3E-7766C716D43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69">
                  <a:extLst>
                    <a:ext uri="{FF2B5EF4-FFF2-40B4-BE49-F238E27FC236}">
                      <a16:creationId xmlns:a16="http://schemas.microsoft.com/office/drawing/2014/main" id="{E1121437-B5EB-87F8-77CC-3B28244521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Line 70">
                  <a:extLst>
                    <a:ext uri="{FF2B5EF4-FFF2-40B4-BE49-F238E27FC236}">
                      <a16:creationId xmlns:a16="http://schemas.microsoft.com/office/drawing/2014/main" id="{0FC3E6C1-F30C-BEBC-7EBD-1D93DCD05B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800" y="430213"/>
            <a:ext cx="4995863" cy="599757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243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7D905AD-2C09-A80F-FBF0-4F45A7A14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3" y="400049"/>
            <a:ext cx="8647721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F87AC4-493F-1EB8-D127-C21530FA82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8163" y="1997132"/>
            <a:ext cx="8652793" cy="4232218"/>
          </a:xfrm>
        </p:spPr>
        <p:txBody>
          <a:bodyPr lIns="0">
            <a:normAutofit/>
          </a:bodyPr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100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3pPr>
            <a:lvl4pPr marL="136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4pPr>
            <a:lvl5pPr marL="172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BE6897-C551-2BCB-F552-C4B761D2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57063" y="457964"/>
            <a:ext cx="2211229" cy="2707415"/>
            <a:chOff x="9728105" y="457964"/>
            <a:chExt cx="2211229" cy="270741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8215B7C-A98D-6F6C-9039-6F2AAEEFD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84D4E7B-7775-1603-2C3F-5C265357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F97B093-B348-8A25-789A-743A43E903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732DEA9-6233-9CDE-64C6-744FC6CD6E4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30">
                  <a:extLst>
                    <a:ext uri="{FF2B5EF4-FFF2-40B4-BE49-F238E27FC236}">
                      <a16:creationId xmlns:a16="http://schemas.microsoft.com/office/drawing/2014/main" id="{9274C521-E533-D3E5-CE64-E3A3AEC0FE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30">
                  <a:extLst>
                    <a:ext uri="{FF2B5EF4-FFF2-40B4-BE49-F238E27FC236}">
                      <a16:creationId xmlns:a16="http://schemas.microsoft.com/office/drawing/2014/main" id="{2C69CF99-91AA-9E24-24AE-5A89748B46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35D6C12-B227-D277-0499-FA2765DB20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1FCD87F-4621-47F3-CC5C-A1A8F67332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A7C3364-8305-C08F-4132-18DA2D39BF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8093390-6F0E-5ED5-5DAF-40FF11548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EAA9FA7-0165-F161-72DC-F2E001FCF3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9F185D91-004D-5474-3DD0-9153A2AEA2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D995CD54-9374-D2B3-957D-6925B750A6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3" name="Line 70">
                <a:extLst>
                  <a:ext uri="{FF2B5EF4-FFF2-40B4-BE49-F238E27FC236}">
                    <a16:creationId xmlns:a16="http://schemas.microsoft.com/office/drawing/2014/main" id="{EDCD4830-6A47-A59E-6569-B352E6D661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00E8D63-E827-790A-519A-B36BFBDEB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3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908D1ED-4589-9577-8D42-858F2E00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9740417" y="3721100"/>
            <a:ext cx="2211229" cy="2707415"/>
            <a:chOff x="9728105" y="457964"/>
            <a:chExt cx="2211229" cy="2707415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657C24A-988F-290D-0D82-858C3E574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AB3F4C6-5635-3075-CCEA-4675932DD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2F5D12D-62A1-0F12-12B0-572BA5657E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E47EADA3-585F-FC49-7481-AF5B4DA093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30">
                  <a:extLst>
                    <a:ext uri="{FF2B5EF4-FFF2-40B4-BE49-F238E27FC236}">
                      <a16:creationId xmlns:a16="http://schemas.microsoft.com/office/drawing/2014/main" id="{DFB52899-BBD4-527C-5990-88BF84565D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 30">
                  <a:extLst>
                    <a:ext uri="{FF2B5EF4-FFF2-40B4-BE49-F238E27FC236}">
                      <a16:creationId xmlns:a16="http://schemas.microsoft.com/office/drawing/2014/main" id="{653A3527-A6E3-89A6-71ED-9A7D8EBA4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D03B7A9-CD70-40B9-650E-43C78D4F1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1CBB11-40F3-F130-BA91-6311C58CB1B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CCB9535-280C-59F1-2408-AFAD8D1BE2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4493786-0B0A-24D5-26A9-8E820E6AB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66FA07F-4726-2875-B812-6BCC5ABCC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38" name="Freeform 68">
                  <a:extLst>
                    <a:ext uri="{FF2B5EF4-FFF2-40B4-BE49-F238E27FC236}">
                      <a16:creationId xmlns:a16="http://schemas.microsoft.com/office/drawing/2014/main" id="{A3457F2F-D92C-2F19-7ECB-5110F6A2BB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69">
                  <a:extLst>
                    <a:ext uri="{FF2B5EF4-FFF2-40B4-BE49-F238E27FC236}">
                      <a16:creationId xmlns:a16="http://schemas.microsoft.com/office/drawing/2014/main" id="{6ABA0333-6EC3-6BEF-E476-C0072364AA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7" name="Line 70">
                <a:extLst>
                  <a:ext uri="{FF2B5EF4-FFF2-40B4-BE49-F238E27FC236}">
                    <a16:creationId xmlns:a16="http://schemas.microsoft.com/office/drawing/2014/main" id="{D9E689F1-3CC0-2CE6-27B1-34AA1949B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11096D-7051-CD8E-3C9B-63077216B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375748-D6D7-A497-C19F-581BC093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AC1AD6-D101-6CA6-45FC-DC48C0F32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45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8408" y="1187450"/>
            <a:ext cx="6255903" cy="2996901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6B76DB-2767-87C4-10EE-4BBBF28411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4557712"/>
            <a:ext cx="7659688" cy="1639275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kern="1200" cap="all" spc="30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F4A9DA-0E0F-BB15-37FE-7C47230AF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D7EE9A-A325-1078-BB60-9FC75CAE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E3B36E34-9750-EC15-036F-4B675C295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1">
                <a:extLst>
                  <a:ext uri="{FF2B5EF4-FFF2-40B4-BE49-F238E27FC236}">
                    <a16:creationId xmlns:a16="http://schemas.microsoft.com/office/drawing/2014/main" id="{06586384-27A4-246C-E62A-33558F884F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5AA0A056-987B-0766-D8E8-C8D89A7EC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B8359D64-1AAE-C3D6-1AEB-701A9026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84">
                <a:extLst>
                  <a:ext uri="{FF2B5EF4-FFF2-40B4-BE49-F238E27FC236}">
                    <a16:creationId xmlns:a16="http://schemas.microsoft.com/office/drawing/2014/main" id="{40C577F2-9B8C-9987-0FDA-0B46E995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87">
                <a:extLst>
                  <a:ext uri="{FF2B5EF4-FFF2-40B4-BE49-F238E27FC236}">
                    <a16:creationId xmlns:a16="http://schemas.microsoft.com/office/drawing/2014/main" id="{E4A8A441-14F2-1181-7C03-9AF4D75DE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60">
                <a:extLst>
                  <a:ext uri="{FF2B5EF4-FFF2-40B4-BE49-F238E27FC236}">
                    <a16:creationId xmlns:a16="http://schemas.microsoft.com/office/drawing/2014/main" id="{3A0F5B06-DAD1-414A-4045-AC17788009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59">
                <a:extLst>
                  <a:ext uri="{FF2B5EF4-FFF2-40B4-BE49-F238E27FC236}">
                    <a16:creationId xmlns:a16="http://schemas.microsoft.com/office/drawing/2014/main" id="{6EAB1EB7-4688-82CC-051F-DB66DE38B8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62">
                <a:extLst>
                  <a:ext uri="{FF2B5EF4-FFF2-40B4-BE49-F238E27FC236}">
                    <a16:creationId xmlns:a16="http://schemas.microsoft.com/office/drawing/2014/main" id="{A9AB2401-8BD6-D082-7D34-198A6545D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3A90FDBC-4B7A-EDE5-0D04-338D0D446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79">
                <a:extLst>
                  <a:ext uri="{FF2B5EF4-FFF2-40B4-BE49-F238E27FC236}">
                    <a16:creationId xmlns:a16="http://schemas.microsoft.com/office/drawing/2014/main" id="{A8D3C6B9-6FD6-25DA-E318-38517D172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82">
                <a:extLst>
                  <a:ext uri="{FF2B5EF4-FFF2-40B4-BE49-F238E27FC236}">
                    <a16:creationId xmlns:a16="http://schemas.microsoft.com/office/drawing/2014/main" id="{7B45605F-50DD-B936-79D0-4D5D3DCCF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85">
                <a:extLst>
                  <a:ext uri="{FF2B5EF4-FFF2-40B4-BE49-F238E27FC236}">
                    <a16:creationId xmlns:a16="http://schemas.microsoft.com/office/drawing/2014/main" id="{AA2CCC3A-D444-734A-6925-5778565003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:a16="http://schemas.microsoft.com/office/drawing/2014/main" id="{A2BD9A0D-1346-B3F5-7383-79EB805AB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6EB22E5-C3DE-A015-B732-9C99977BB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53" name="Line 63">
                  <a:extLst>
                    <a:ext uri="{FF2B5EF4-FFF2-40B4-BE49-F238E27FC236}">
                      <a16:creationId xmlns:a16="http://schemas.microsoft.com/office/drawing/2014/main" id="{93CF15FE-A466-3FBE-1E87-307BF004FC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" name="Line 66">
                  <a:extLst>
                    <a:ext uri="{FF2B5EF4-FFF2-40B4-BE49-F238E27FC236}">
                      <a16:creationId xmlns:a16="http://schemas.microsoft.com/office/drawing/2014/main" id="{3C84471E-53D8-C7CA-359C-EA3D084335B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Line 67">
                  <a:extLst>
                    <a:ext uri="{FF2B5EF4-FFF2-40B4-BE49-F238E27FC236}">
                      <a16:creationId xmlns:a16="http://schemas.microsoft.com/office/drawing/2014/main" id="{BC3DC9EB-7ADF-8A40-A0B1-806A49FDD1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80">
                  <a:extLst>
                    <a:ext uri="{FF2B5EF4-FFF2-40B4-BE49-F238E27FC236}">
                      <a16:creationId xmlns:a16="http://schemas.microsoft.com/office/drawing/2014/main" id="{A9814A17-E78A-F4E9-E11C-91D474D977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Line 83">
                  <a:extLst>
                    <a:ext uri="{FF2B5EF4-FFF2-40B4-BE49-F238E27FC236}">
                      <a16:creationId xmlns:a16="http://schemas.microsoft.com/office/drawing/2014/main" id="{317CBEE3-C973-721D-F6E1-B01AB3846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Line 86">
                  <a:extLst>
                    <a:ext uri="{FF2B5EF4-FFF2-40B4-BE49-F238E27FC236}">
                      <a16:creationId xmlns:a16="http://schemas.microsoft.com/office/drawing/2014/main" id="{B94FEC87-B417-D6A3-C64B-28FBFF77E6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89">
                  <a:extLst>
                    <a:ext uri="{FF2B5EF4-FFF2-40B4-BE49-F238E27FC236}">
                      <a16:creationId xmlns:a16="http://schemas.microsoft.com/office/drawing/2014/main" id="{E06EF271-57E5-EEF4-D040-2024C9C5E22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6F3B2D-71C3-22D2-3FE7-AEB56473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7575CCE-8AB7-7F62-6647-54A79E708F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17ABC5D-B6B9-F1AF-A5E6-4E86BF3973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D90BB42-FD51-C2C9-345D-87DED4AC79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0">
                  <a:extLst>
                    <a:ext uri="{FF2B5EF4-FFF2-40B4-BE49-F238E27FC236}">
                      <a16:creationId xmlns:a16="http://schemas.microsoft.com/office/drawing/2014/main" id="{385D3C2A-6509-6882-27B6-96C8742214B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0">
                  <a:extLst>
                    <a:ext uri="{FF2B5EF4-FFF2-40B4-BE49-F238E27FC236}">
                      <a16:creationId xmlns:a16="http://schemas.microsoft.com/office/drawing/2014/main" id="{4BF0830E-092E-8582-FD37-25EBB95D93E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380A303-EA12-90C6-733E-C85628E6E9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41257D7-35B4-17E4-164F-621D979A03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6F3910AB-8CA8-F456-4738-9F48854BD06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86CB42-F5B6-83EC-94BC-143860A11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5060AB-ED2F-208F-81B5-BEB45F802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6E687AEB-A199-BAD0-2E9A-3ACBFE2841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DAFE85D5-581E-A320-6774-95E0233C56C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7270347A-DB8B-CFEA-D5B1-DBC3659BBE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1965131-3F3E-E213-B710-81D71722A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id="{A3D07104-0A30-F679-34AF-C21FD6FACE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B13E5798-2DCB-9131-C54F-6F0D08D86F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2F125324-9871-5BDF-13D3-6E4113AFD0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0CCD1F-2B54-D361-E053-5FF87DD5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2855" y="716800"/>
            <a:ext cx="3838575" cy="5583025"/>
            <a:chOff x="199766" y="716800"/>
            <a:chExt cx="3838575" cy="558302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3F3EEBC-EBC4-0038-38A9-A494FED7A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581DA3CF-C0A0-8E1A-B2CA-B465ACA6C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DB32943F-D66E-F068-1ECE-FF375616F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:a16="http://schemas.microsoft.com/office/drawing/2014/main" id="{3B13BE8F-A9CD-C462-43E9-D182FCF05E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F75852E9-400B-CA0A-4A1A-0B754AE00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1D8ECB49-B6E6-DA8C-61EE-CB6BB20FF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7">
                <a:extLst>
                  <a:ext uri="{FF2B5EF4-FFF2-40B4-BE49-F238E27FC236}">
                    <a16:creationId xmlns:a16="http://schemas.microsoft.com/office/drawing/2014/main" id="{53A3DB70-240A-ADEB-E7B2-84B3837F4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60">
                <a:extLst>
                  <a:ext uri="{FF2B5EF4-FFF2-40B4-BE49-F238E27FC236}">
                    <a16:creationId xmlns:a16="http://schemas.microsoft.com/office/drawing/2014/main" id="{9B713D37-E240-145B-9C3E-F8D262CF7B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9">
                <a:extLst>
                  <a:ext uri="{FF2B5EF4-FFF2-40B4-BE49-F238E27FC236}">
                    <a16:creationId xmlns:a16="http://schemas.microsoft.com/office/drawing/2014/main" id="{17B81BF5-2C3A-46BE-E721-022FD3C1F4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62">
                <a:extLst>
                  <a:ext uri="{FF2B5EF4-FFF2-40B4-BE49-F238E27FC236}">
                    <a16:creationId xmlns:a16="http://schemas.microsoft.com/office/drawing/2014/main" id="{2885C111-E5DD-8443-FE17-0569B46EC8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65">
                <a:extLst>
                  <a:ext uri="{FF2B5EF4-FFF2-40B4-BE49-F238E27FC236}">
                    <a16:creationId xmlns:a16="http://schemas.microsoft.com/office/drawing/2014/main" id="{029DD684-1B88-2889-DA3A-5870D67614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79">
                <a:extLst>
                  <a:ext uri="{FF2B5EF4-FFF2-40B4-BE49-F238E27FC236}">
                    <a16:creationId xmlns:a16="http://schemas.microsoft.com/office/drawing/2014/main" id="{3C566D20-0174-75CC-D855-AB274699D8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82">
                <a:extLst>
                  <a:ext uri="{FF2B5EF4-FFF2-40B4-BE49-F238E27FC236}">
                    <a16:creationId xmlns:a16="http://schemas.microsoft.com/office/drawing/2014/main" id="{36A8E32A-151B-A3D3-49DE-6008D6C45F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85">
                <a:extLst>
                  <a:ext uri="{FF2B5EF4-FFF2-40B4-BE49-F238E27FC236}">
                    <a16:creationId xmlns:a16="http://schemas.microsoft.com/office/drawing/2014/main" id="{76E7A491-283C-6A17-EB8C-B02383E9A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E91E0A05-94DE-D7F7-3A60-DEA330713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F3DE174-682A-6361-8639-CDA2D81AA0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95" name="Line 63">
                  <a:extLst>
                    <a:ext uri="{FF2B5EF4-FFF2-40B4-BE49-F238E27FC236}">
                      <a16:creationId xmlns:a16="http://schemas.microsoft.com/office/drawing/2014/main" id="{2234DE9F-CB30-6186-5B72-493836DF14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Line 66">
                  <a:extLst>
                    <a:ext uri="{FF2B5EF4-FFF2-40B4-BE49-F238E27FC236}">
                      <a16:creationId xmlns:a16="http://schemas.microsoft.com/office/drawing/2014/main" id="{DAF283E5-22FA-93DD-FB58-AA9A0424C93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Line 67">
                  <a:extLst>
                    <a:ext uri="{FF2B5EF4-FFF2-40B4-BE49-F238E27FC236}">
                      <a16:creationId xmlns:a16="http://schemas.microsoft.com/office/drawing/2014/main" id="{CE496269-4163-B3BB-A9E1-56F00C65A0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Line 80">
                  <a:extLst>
                    <a:ext uri="{FF2B5EF4-FFF2-40B4-BE49-F238E27FC236}">
                      <a16:creationId xmlns:a16="http://schemas.microsoft.com/office/drawing/2014/main" id="{90179A3F-210B-6566-A4A2-F50DAB4E89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Line 83">
                  <a:extLst>
                    <a:ext uri="{FF2B5EF4-FFF2-40B4-BE49-F238E27FC236}">
                      <a16:creationId xmlns:a16="http://schemas.microsoft.com/office/drawing/2014/main" id="{772AEF66-4E36-6C46-BEE9-2E18CDC2AE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Line 86">
                  <a:extLst>
                    <a:ext uri="{FF2B5EF4-FFF2-40B4-BE49-F238E27FC236}">
                      <a16:creationId xmlns:a16="http://schemas.microsoft.com/office/drawing/2014/main" id="{258703F6-E13A-5C69-B4D3-DE791D24F1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Line 89">
                  <a:extLst>
                    <a:ext uri="{FF2B5EF4-FFF2-40B4-BE49-F238E27FC236}">
                      <a16:creationId xmlns:a16="http://schemas.microsoft.com/office/drawing/2014/main" id="{EEC221A3-F3A0-F165-B37C-BF65A34237A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1BE042E-E49B-4A5F-357E-8DB2C56DD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166BC29-F4E6-A651-BD21-70A8B85B4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6002A7A7-B4BB-9C4C-3948-E72F7F44D1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CF73A36C-4216-A151-D845-77BCCDC9E71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ctangle 30">
                  <a:extLst>
                    <a:ext uri="{FF2B5EF4-FFF2-40B4-BE49-F238E27FC236}">
                      <a16:creationId xmlns:a16="http://schemas.microsoft.com/office/drawing/2014/main" id="{5BBF4110-E046-056F-4D58-8896610108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30">
                  <a:extLst>
                    <a:ext uri="{FF2B5EF4-FFF2-40B4-BE49-F238E27FC236}">
                      <a16:creationId xmlns:a16="http://schemas.microsoft.com/office/drawing/2014/main" id="{809EE42A-5648-154F-432A-D9F3570862D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783DC31-F0EF-CF42-ED90-75B1ABD16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98C938D-4846-6187-1846-8DF73B4DD1D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E52F3A13-6583-B19D-8326-EDCA4E9994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AC02D64-2157-DCA3-9D5E-57703AAB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EDD009B-AFCE-7C90-EDC0-4823F23EA1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8DCD1D20-6F7B-2005-233C-448F7276964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C701A3C9-3B53-4238-2638-1B8BA0EC5F5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Line 70">
                  <a:extLst>
                    <a:ext uri="{FF2B5EF4-FFF2-40B4-BE49-F238E27FC236}">
                      <a16:creationId xmlns:a16="http://schemas.microsoft.com/office/drawing/2014/main" id="{36AC7693-785F-3C83-9A64-E6039FA0E0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F359D63-C81D-206A-44F3-F1273C070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66" name="Freeform 68">
                  <a:extLst>
                    <a:ext uri="{FF2B5EF4-FFF2-40B4-BE49-F238E27FC236}">
                      <a16:creationId xmlns:a16="http://schemas.microsoft.com/office/drawing/2014/main" id="{220AC73E-818C-B36C-CBD0-B0B5802981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69">
                  <a:extLst>
                    <a:ext uri="{FF2B5EF4-FFF2-40B4-BE49-F238E27FC236}">
                      <a16:creationId xmlns:a16="http://schemas.microsoft.com/office/drawing/2014/main" id="{E5255418-4DCC-DA3A-8A94-1E4253DD4C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Line 70">
                  <a:extLst>
                    <a:ext uri="{FF2B5EF4-FFF2-40B4-BE49-F238E27FC236}">
                      <a16:creationId xmlns:a16="http://schemas.microsoft.com/office/drawing/2014/main" id="{81D8F951-4C97-BFA4-4434-DCEC72D59E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784D93E-84DF-A671-0102-F4445B9D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4377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03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>
            <a:extLst>
              <a:ext uri="{FF2B5EF4-FFF2-40B4-BE49-F238E27FC236}">
                <a16:creationId xmlns:a16="http://schemas.microsoft.com/office/drawing/2014/main" id="{6F8AB8B9-9DB5-3592-13B2-C6EAC996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4" y="400049"/>
            <a:ext cx="11104724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6B6B9D5-CD1B-A940-279D-F71F01ADB00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68164" y="1997132"/>
            <a:ext cx="539868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269BDF9-7C8E-6E41-2B0A-E6156A56F0E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4202" y="1997132"/>
            <a:ext cx="539868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B8ED33-4EE7-7B50-3C8D-2D43FCEE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8F833A-02FB-E36B-45C9-0645070F68F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7BDAEEC9-E6ED-C61A-85C7-C1E0B67B1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1492A7-053E-DE52-D433-9715A1632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2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507" y="395289"/>
            <a:ext cx="7733329" cy="1189806"/>
          </a:xfrm>
        </p:spPr>
        <p:txBody>
          <a:bodyPr lIns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90507" y="1997132"/>
            <a:ext cx="2765356" cy="4465579"/>
          </a:xfrm>
        </p:spPr>
        <p:txBody>
          <a:bodyPr l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8C1FBAB-005F-F0AD-1BEA-D659045F89F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15634" y="1997132"/>
            <a:ext cx="4808202" cy="4232218"/>
          </a:xfrm>
        </p:spPr>
        <p:txBody>
          <a:bodyPr lIns="9144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CF0BDF-4C70-3A21-D896-DAC13562A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0509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35428F-DCEA-E8DB-1A53-7A9E8B6BD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883418" y="-158956"/>
            <a:ext cx="2457450" cy="3838575"/>
            <a:chOff x="587376" y="280988"/>
            <a:chExt cx="2457450" cy="3838575"/>
          </a:xfrm>
        </p:grpSpPr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B08950FF-1512-B7DF-BED3-12DAB240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FED46019-50FE-56DC-07AE-3140B62D9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F8344F6F-7BFF-A0C1-6A5C-7C26859CE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351AD35-F328-430C-AC8C-9C2FCC751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26C9E2DF-5528-DC17-0E3E-5CAB02313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C6D0E3D9-FDBB-F24B-58B3-5D64BA3AD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7CEB91EF-B50A-86E9-6E90-5306CC452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298 h 298"/>
                <a:gd name="T4" fmla="*/ 67 w 67"/>
                <a:gd name="T5" fmla="*/ 149 h 298"/>
                <a:gd name="T6" fmla="*/ 0 w 6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59">
              <a:extLst>
                <a:ext uri="{FF2B5EF4-FFF2-40B4-BE49-F238E27FC236}">
                  <a16:creationId xmlns:a16="http://schemas.microsoft.com/office/drawing/2014/main" id="{9F658E30-2295-292A-732D-35D6A2A3A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149 h 298"/>
                <a:gd name="T2" fmla="*/ 67 w 67"/>
                <a:gd name="T3" fmla="*/ 298 h 298"/>
                <a:gd name="T4" fmla="*/ 67 w 67"/>
                <a:gd name="T5" fmla="*/ 0 h 298"/>
                <a:gd name="T6" fmla="*/ 0 w 67"/>
                <a:gd name="T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id="{46653527-5E94-B1BE-2530-38683A6E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746ECD9D-C4C1-ABBF-B385-62CE70917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F12FD0B4-D775-8778-B4AB-281288125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9060E759-708B-81DA-7D61-A5E4FD15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C1BC18FF-D435-8372-8D36-F0A2E2FF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7BE903D-C298-1952-7991-8E31C2AF2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607DCA6-6024-D362-9330-8AFFBBB8A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91" name="Line 63">
                <a:extLst>
                  <a:ext uri="{FF2B5EF4-FFF2-40B4-BE49-F238E27FC236}">
                    <a16:creationId xmlns:a16="http://schemas.microsoft.com/office/drawing/2014/main" id="{3B80B578-9153-AA37-CCF4-1C530CE74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Line 66">
                <a:extLst>
                  <a:ext uri="{FF2B5EF4-FFF2-40B4-BE49-F238E27FC236}">
                    <a16:creationId xmlns:a16="http://schemas.microsoft.com/office/drawing/2014/main" id="{70FF2BF6-5E2B-13B9-B292-51297D0F0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Line 67">
                <a:extLst>
                  <a:ext uri="{FF2B5EF4-FFF2-40B4-BE49-F238E27FC236}">
                    <a16:creationId xmlns:a16="http://schemas.microsoft.com/office/drawing/2014/main" id="{10EEC0DE-2FA0-2991-F09B-FDB7F90BCF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Line 80">
                <a:extLst>
                  <a:ext uri="{FF2B5EF4-FFF2-40B4-BE49-F238E27FC236}">
                    <a16:creationId xmlns:a16="http://schemas.microsoft.com/office/drawing/2014/main" id="{FD5727E7-2D7B-1745-2AFE-EE92B123D0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Line 83">
                <a:extLst>
                  <a:ext uri="{FF2B5EF4-FFF2-40B4-BE49-F238E27FC236}">
                    <a16:creationId xmlns:a16="http://schemas.microsoft.com/office/drawing/2014/main" id="{7E599577-4F0E-E46B-8F38-5DE84B9EB3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Line 86">
                <a:extLst>
                  <a:ext uri="{FF2B5EF4-FFF2-40B4-BE49-F238E27FC236}">
                    <a16:creationId xmlns:a16="http://schemas.microsoft.com/office/drawing/2014/main" id="{EBC3501F-ACA9-9716-54B2-308F761A3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Line 89">
                <a:extLst>
                  <a:ext uri="{FF2B5EF4-FFF2-40B4-BE49-F238E27FC236}">
                    <a16:creationId xmlns:a16="http://schemas.microsoft.com/office/drawing/2014/main" id="{8F837063-D92B-EA3A-1299-475B6632C0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1A340BC-A6D3-539D-CB1E-965CF9C5D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V="1">
            <a:off x="917093" y="3213810"/>
            <a:ext cx="2457450" cy="3838575"/>
            <a:chOff x="587376" y="280988"/>
            <a:chExt cx="2457450" cy="3838575"/>
          </a:xfrm>
        </p:grpSpPr>
        <p:sp>
          <p:nvSpPr>
            <p:cNvPr id="99" name="Freeform 64">
              <a:extLst>
                <a:ext uri="{FF2B5EF4-FFF2-40B4-BE49-F238E27FC236}">
                  <a16:creationId xmlns:a16="http://schemas.microsoft.com/office/drawing/2014/main" id="{7AC7CD44-8A4B-F8A7-C900-0DD35E0E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81">
              <a:extLst>
                <a:ext uri="{FF2B5EF4-FFF2-40B4-BE49-F238E27FC236}">
                  <a16:creationId xmlns:a16="http://schemas.microsoft.com/office/drawing/2014/main" id="{11D7F6C7-DB52-EF70-52AC-898829F0A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61">
              <a:extLst>
                <a:ext uri="{FF2B5EF4-FFF2-40B4-BE49-F238E27FC236}">
                  <a16:creationId xmlns:a16="http://schemas.microsoft.com/office/drawing/2014/main" id="{198FB818-8D72-83A8-92A1-DBF959851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78">
              <a:extLst>
                <a:ext uri="{FF2B5EF4-FFF2-40B4-BE49-F238E27FC236}">
                  <a16:creationId xmlns:a16="http://schemas.microsoft.com/office/drawing/2014/main" id="{3D0C3C81-7CE0-2D78-D02F-F9DCF0501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0C7ED120-F30B-14AB-5B2F-B022C8668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60788874-2352-19A7-D664-0106854D9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60">
              <a:extLst>
                <a:ext uri="{FF2B5EF4-FFF2-40B4-BE49-F238E27FC236}">
                  <a16:creationId xmlns:a16="http://schemas.microsoft.com/office/drawing/2014/main" id="{88B03378-17C4-9F0A-14DE-B0D14C3A5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298 h 298"/>
                <a:gd name="T4" fmla="*/ 67 w 67"/>
                <a:gd name="T5" fmla="*/ 149 h 298"/>
                <a:gd name="T6" fmla="*/ 0 w 6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id="{AF0D137B-1827-9F4C-03BB-6D7F26FF5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149 h 298"/>
                <a:gd name="T2" fmla="*/ 67 w 67"/>
                <a:gd name="T3" fmla="*/ 298 h 298"/>
                <a:gd name="T4" fmla="*/ 67 w 67"/>
                <a:gd name="T5" fmla="*/ 0 h 298"/>
                <a:gd name="T6" fmla="*/ 0 w 67"/>
                <a:gd name="T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62">
              <a:extLst>
                <a:ext uri="{FF2B5EF4-FFF2-40B4-BE49-F238E27FC236}">
                  <a16:creationId xmlns:a16="http://schemas.microsoft.com/office/drawing/2014/main" id="{F0D58801-920F-64E9-DD6A-9E41DB9CE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1196BF7F-0B7D-24CC-1BF8-28DE94B28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id="{0055D8F4-D194-4E40-FA91-94F7A1AEC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CBF5427B-8B0F-8276-A243-4B27DA41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:a16="http://schemas.microsoft.com/office/drawing/2014/main" id="{200EE055-2A12-AA92-46E4-2FA8D7BA3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id="{3C38B1EC-E4D2-BF06-976B-C14979A12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BCF6A29-31B0-2441-356B-86247D86D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114" name="Line 63">
                <a:extLst>
                  <a:ext uri="{FF2B5EF4-FFF2-40B4-BE49-F238E27FC236}">
                    <a16:creationId xmlns:a16="http://schemas.microsoft.com/office/drawing/2014/main" id="{6EB6905C-ACF6-9AF1-664F-5C0FED8A6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Line 66">
                <a:extLst>
                  <a:ext uri="{FF2B5EF4-FFF2-40B4-BE49-F238E27FC236}">
                    <a16:creationId xmlns:a16="http://schemas.microsoft.com/office/drawing/2014/main" id="{0E262CE0-BAF1-8146-35BB-AC059F729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Line 67">
                <a:extLst>
                  <a:ext uri="{FF2B5EF4-FFF2-40B4-BE49-F238E27FC236}">
                    <a16:creationId xmlns:a16="http://schemas.microsoft.com/office/drawing/2014/main" id="{191EBC3F-760E-86C1-8B21-A117912C6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Line 80">
                <a:extLst>
                  <a:ext uri="{FF2B5EF4-FFF2-40B4-BE49-F238E27FC236}">
                    <a16:creationId xmlns:a16="http://schemas.microsoft.com/office/drawing/2014/main" id="{53EAD6B4-1599-2782-D593-2D6148973A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Line 83">
                <a:extLst>
                  <a:ext uri="{FF2B5EF4-FFF2-40B4-BE49-F238E27FC236}">
                    <a16:creationId xmlns:a16="http://schemas.microsoft.com/office/drawing/2014/main" id="{809484DC-53A9-6DF0-B3E7-61C4BBC6D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Line 86">
                <a:extLst>
                  <a:ext uri="{FF2B5EF4-FFF2-40B4-BE49-F238E27FC236}">
                    <a16:creationId xmlns:a16="http://schemas.microsoft.com/office/drawing/2014/main" id="{631B2D90-841F-130E-48D8-D77FD39A8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4CE9CB3-DC61-CF9B-41AF-A855A9A7F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B2F52A-503B-3D02-DD9B-CD13E1192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A1EAF5E-FFB3-BD50-2D80-15B1A519F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6D9679-CDB7-1A17-8236-8B08D90E8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1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4C136262-2D92-08CC-8364-8E00D9FE6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685" y="400049"/>
            <a:ext cx="7310152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0810" y="430212"/>
            <a:ext cx="2989063" cy="599757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F82769-951B-3DA0-5C05-D7354E00A37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3685" y="1997132"/>
            <a:ext cx="7314440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360000" indent="0">
              <a:lnSpc>
                <a:spcPct val="130000"/>
              </a:lnSpc>
              <a:buNone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E138E9-0025-C4F7-43CB-C242E93B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1368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412D6E-AE2E-B8C7-3247-1E771842C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368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A960C8-4CEC-FD5C-58B1-0A33E801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1392" y="6356350"/>
            <a:ext cx="3614737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500073-CE8C-BD5A-D965-BBB31877F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4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4943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08188DE9-5A5D-940E-A9B9-5CFB3A7C1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4" y="400049"/>
            <a:ext cx="11047042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34A48A-4B33-4D5B-B419-07841EB5890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8164" y="1997132"/>
            <a:ext cx="410543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360000" indent="0">
              <a:lnSpc>
                <a:spcPct val="130000"/>
              </a:lnSpc>
              <a:buNone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4167E6-4D04-7A2D-23CD-96BBAF8BB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648438-1E2A-193E-BB18-7CBA2B492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4BF0ED-9E99-363F-C319-90444F339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F4DA9D-3116-000E-0A7B-D7B93F324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98CFB27C-609E-49B0-CA37-A6CCB5E9DC5C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833938" y="1997075"/>
            <a:ext cx="6781268" cy="42322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2674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120C2CE9-09D7-C315-9A26-E750905F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636" y="400049"/>
            <a:ext cx="8467760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5F0A77-8ECB-36B0-0483-E734AB12FD7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157636" y="1997132"/>
            <a:ext cx="5597686" cy="4356056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CB4063C8-82E1-0B52-0D41-B642726AD1E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945821" y="1997134"/>
            <a:ext cx="2679575" cy="43560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74DF95-81A4-1CFF-D87E-1DBCA565C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85095" y="457964"/>
            <a:ext cx="2211229" cy="2707415"/>
            <a:chOff x="9728105" y="457964"/>
            <a:chExt cx="2211229" cy="270741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15172FB-4F23-B7CE-4A45-A96A16F64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8A1988F-4EE5-01C8-E1E2-EE21A6AF8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59707535-B3AB-7212-B069-A366ABAFE2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E14A54E3-A9EA-3476-B996-946D455F356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 30">
                  <a:extLst>
                    <a:ext uri="{FF2B5EF4-FFF2-40B4-BE49-F238E27FC236}">
                      <a16:creationId xmlns:a16="http://schemas.microsoft.com/office/drawing/2014/main" id="{8096AB25-3A2B-B9B7-A68E-1974E3ED87A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Rectangle 30">
                  <a:extLst>
                    <a:ext uri="{FF2B5EF4-FFF2-40B4-BE49-F238E27FC236}">
                      <a16:creationId xmlns:a16="http://schemas.microsoft.com/office/drawing/2014/main" id="{2085403A-97EF-4203-C58B-E41070E516F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2F8BD77-64E1-4FBD-81A4-E43A307C93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23A0F3A-5730-3AFC-409F-6A67460C5A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0681FEE-64CB-7074-366C-42CED63713A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8813273-0B3B-17D4-89E5-22B5D6407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DEE50A8-DEB8-82E4-6939-22346B41BF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98" name="Freeform 68">
                  <a:extLst>
                    <a:ext uri="{FF2B5EF4-FFF2-40B4-BE49-F238E27FC236}">
                      <a16:creationId xmlns:a16="http://schemas.microsoft.com/office/drawing/2014/main" id="{7C268328-6EF0-F968-28D1-9F0E5B0177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69">
                  <a:extLst>
                    <a:ext uri="{FF2B5EF4-FFF2-40B4-BE49-F238E27FC236}">
                      <a16:creationId xmlns:a16="http://schemas.microsoft.com/office/drawing/2014/main" id="{37BFDF79-1029-8C4B-621E-4A6C9DFB6D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7" name="Line 70">
                <a:extLst>
                  <a:ext uri="{FF2B5EF4-FFF2-40B4-BE49-F238E27FC236}">
                    <a16:creationId xmlns:a16="http://schemas.microsoft.com/office/drawing/2014/main" id="{20958208-D7CF-3479-7930-E3FB39DAA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5445BB5-50E8-C707-7C74-32796AC98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268449" y="3721100"/>
            <a:ext cx="2211229" cy="2707415"/>
            <a:chOff x="9728105" y="457964"/>
            <a:chExt cx="2211229" cy="270741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0348311-F256-5764-CF61-E4D36CE7B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965C0C66-56A0-6241-4611-3A2493CC2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EACD9C93-31AC-1752-5BBC-966E9B2DBF9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D9C47F5-E53F-7F26-B78D-C86305CF012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30">
                  <a:extLst>
                    <a:ext uri="{FF2B5EF4-FFF2-40B4-BE49-F238E27FC236}">
                      <a16:creationId xmlns:a16="http://schemas.microsoft.com/office/drawing/2014/main" id="{83DE65FD-926B-50A2-C5CD-C1ED2C6BFD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Rectangle 30">
                  <a:extLst>
                    <a:ext uri="{FF2B5EF4-FFF2-40B4-BE49-F238E27FC236}">
                      <a16:creationId xmlns:a16="http://schemas.microsoft.com/office/drawing/2014/main" id="{B2D4F39F-E241-2969-4965-6940516FC55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8E667E2-23D6-06EC-B435-059EACC04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6B00091-7194-5945-8734-F08C954FA7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BBC29BA4-16A3-1452-4146-20264C0146C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DEF5151-E1C8-79DA-AA94-F406CE561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A63FFA48-1F7E-5963-4AAD-A6E2C1D4B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13" name="Freeform 68">
                  <a:extLst>
                    <a:ext uri="{FF2B5EF4-FFF2-40B4-BE49-F238E27FC236}">
                      <a16:creationId xmlns:a16="http://schemas.microsoft.com/office/drawing/2014/main" id="{9B0AC0F7-48CE-DBC4-877B-C36BD9A0E2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" name="Freeform 69">
                  <a:extLst>
                    <a:ext uri="{FF2B5EF4-FFF2-40B4-BE49-F238E27FC236}">
                      <a16:creationId xmlns:a16="http://schemas.microsoft.com/office/drawing/2014/main" id="{9CE55AA7-08FE-768A-DFEA-13EE468895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2" name="Line 70">
                <a:extLst>
                  <a:ext uri="{FF2B5EF4-FFF2-40B4-BE49-F238E27FC236}">
                    <a16:creationId xmlns:a16="http://schemas.microsoft.com/office/drawing/2014/main" id="{EE9CD552-7569-2A39-A082-9790C85B6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F9AEDFC-F371-37C8-E0DA-7AAFA49C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57636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D4A2EC-3D37-5ED6-3C9F-0CE19E6E5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F4A13167-ABFC-A428-5DDD-7F6BAA8E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EF8E96-D06F-D077-7044-401B18EE5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41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0301" y="533292"/>
            <a:ext cx="4132469" cy="221354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98061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E5FA1-697B-6FB5-4F63-346DF5F170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30067" y="3219450"/>
            <a:ext cx="4128934" cy="3092780"/>
          </a:xfrm>
        </p:spPr>
        <p:txBody>
          <a:bodyPr/>
          <a:lstStyle>
            <a:lvl1pPr marL="0" indent="0" algn="ctr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1pPr>
            <a:lvl2pPr marL="36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72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8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440000" indent="0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9466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504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271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02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004688-7200-27A0-AED2-FDEA0C50E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62AE0E-CD08-E4A3-B4FB-58E3FB60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942343E8-72A7-5457-2C99-D033A36FF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1C19E638-91EB-75DC-9458-EA0229C04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6E02EB3D-A45E-B4B7-9E49-65E6921C6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ED0F2C-33C6-33F8-D25A-653073FA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6C992DF-7C76-80E6-220E-5545B437E8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532E4B2-6FAE-2363-8842-E08A265B0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D7AE19E9-E19F-29AF-639C-44EB5FB5E3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FC6B75DA-401A-8C4D-421A-4A0230030C8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3B7B7D8-FAE1-EF25-3177-C597CA2855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D8189C2B-39BF-F3AD-761F-3EC5A41393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9B3C11E0-E220-6347-106F-7361EEF4B7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79AAD932-DEE5-826A-1B8E-BF1B2B2BB3D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A9BA9C23-F16A-423E-DB70-2BBBE58B0C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237FA726-DD02-A25D-C698-4FB16B377C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A0991B4B-EDB7-1AEE-679D-75A7958333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198D13E0-51CA-CC43-BFAD-752CD4E5ED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979DDC47-298E-AFD7-CE86-9F24018FCB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FDF6497C-C9D8-77C1-9EC1-AA3DC693FD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F94954A5-B504-9802-E8A3-D92A434B215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26CA4C70-E5AD-FFC4-4F64-9029A88E1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2F66C97-233E-069E-842E-FC7DD613F3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AA0F3696-6B0D-543A-4D40-8B145249CBF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29D21825-8498-CADF-8EB5-D08C5C4348E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D1EBC7BA-66A7-56E5-19F7-65B9A2BE6EB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41A6EA28-930F-EBBA-43EE-6CB627294A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5297B34D-B81D-6350-4194-484D7EC282F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DD7C599E-910F-8D88-3AA0-B24C9A79E1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E663B789-16D2-7968-1AB9-E036E4D4285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BE4D28C-9D5D-2CDF-4E98-5D046F140C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19D439ED-096C-BC38-ECCB-78B2B5178F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E820AB2-DB7A-A79D-FAE4-35AC3D677C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88E5C4B-5B7B-FDA4-A576-7854A9D159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E3C02BC9-4E4F-3743-8563-808D6A0B437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D0EF96EA-252F-062A-E566-42ABC6B903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8DCE928-965C-EA85-F5C1-24E19E4585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B5B70EF0-D01D-E5DD-0234-6B93EE439E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CA0351E2-397A-7FC9-6BE5-A3018AAB2BD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EE4DD70-FCD0-DFFE-52A6-0DE9BC2331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466F87F-6F35-E28C-1556-6383A82F7F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D4FD8A8E-2B46-F940-BD0E-086FCF7666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7532BE26-5B7C-EE9E-4191-8A54CDBBD6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BFC8ECE6-D59A-9EE4-CB81-D6162F00D8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080BC2-EE72-5D70-6666-DEBC4916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3AA0A3-2A8A-2332-F348-F88D6E1F3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355255-9D4E-147B-DA9E-4FFB14E7C1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0C229BCD-A083-BC81-2151-41E4947E04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F138DCEE-5B8D-D5E5-54B6-6B0BA01F6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F00BD61F-0747-E748-6BFB-CB875F4942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07C45B1B-92EA-5E82-24D1-931DB8AF99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11B1265-0119-731D-E758-7C0BAFE4B5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35056C9E-95B1-E743-9A73-5A39803B74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873B7450-9F65-5384-2976-127FD87757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93FE1A96-9FB8-DD4B-5EB8-26A91007B6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07C997E7-D2EC-2533-34E1-ADA752DD0A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CDFD69D0-D4F6-6990-4E0A-C6FEB0CE49B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825CB36E-9726-A54C-5717-F6A428FED5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F8184497-7251-D4E9-F39C-EE556E4B1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835D68A6-6C40-806B-C58A-25B22D6BC6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E36097E1-57E6-7188-7C0D-36C56EF55F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C1BAB2A-BA9C-8C5A-13B8-CE9C056AE6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4F8DCA4A-A0D6-514F-47BB-541F133C696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0BEDD737-7AD9-32AF-DA50-AE940D883A1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361792E-BF11-44DD-3900-9EE92815F3E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EF08723B-66BF-73AE-106A-58DBBBABFA3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866A6C7D-739E-6ED2-8DC9-F62F9697723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3CAE0274-E38E-54A4-13C4-FFD1A9DDC6C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7561DEAF-B810-94D1-71BB-2116BFFFA7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3C31A5-9409-F839-90BA-3883DC5323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2742EC4-5A1C-631E-398C-F3C5A9C4A2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D2C0A335-0DBB-9CDA-7CB6-64689BB782A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C21B6FD8-0F3F-70F9-2457-87BB8AAB793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44ACA065-23B9-0399-85C9-8821480A7DD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360F78FE-550E-F182-27C9-8D0D0411F4D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2BEC42F-0A94-4DB3-9210-90D9BA7610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4639297D-A086-3111-DE35-3ADFC63EC52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A57F373-E650-007D-EF3A-125835724B3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F7AA1C2-3BC9-2CC2-246C-891EEAAAA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095730D-9E3D-CB3A-4FF1-D9B51A162A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FDC9A03-E7DE-3D3E-74F8-C2990A5082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3B430687-A11D-CFC5-B7C6-AF9A479146F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F9EEDCBB-CCC4-61BB-3480-8D21A3D2F1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03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518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021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089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7" r:id="rId22"/>
    <p:sldLayoutId id="2147483672" r:id="rId2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2" pos="3840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298564"/>
            <a:ext cx="4883843" cy="6260873"/>
          </a:xfrm>
        </p:spPr>
        <p:txBody>
          <a:bodyPr>
            <a:noAutofit/>
          </a:bodyPr>
          <a:lstStyle/>
          <a:p>
            <a:r>
              <a:rPr lang="en-US" dirty="0"/>
              <a:t>Phlebotomy Course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EA8C339-6308-0991-D645-FCC90B5959A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375944" y="263525"/>
            <a:ext cx="3440112" cy="1908175"/>
          </a:xfrm>
          <a:prstGeom prst="rect">
            <a:avLst/>
          </a:prstGeom>
        </p:spPr>
      </p:pic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428BAB1B-CC10-7BE5-7509-58FF00A7A767}"/>
              </a:ext>
            </a:extLst>
          </p:cNvPr>
          <p:cNvSpPr txBox="1">
            <a:spLocks/>
          </p:cNvSpPr>
          <p:nvPr/>
        </p:nvSpPr>
        <p:spPr>
          <a:xfrm>
            <a:off x="1658679" y="2515672"/>
            <a:ext cx="9505507" cy="4341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Do have fun with your students</a:t>
            </a:r>
          </a:p>
          <a:p>
            <a:r>
              <a:rPr lang="en-US" sz="3200" dirty="0"/>
              <a:t>Do remember “No” is a perfectly acceptable answer.</a:t>
            </a:r>
          </a:p>
          <a:p>
            <a:r>
              <a:rPr lang="en-US" sz="3200" dirty="0"/>
              <a:t>Do enforce the “season ticket” rationale</a:t>
            </a:r>
          </a:p>
          <a:p>
            <a:r>
              <a:rPr lang="en-US" sz="3200" dirty="0"/>
              <a:t>Do keep the expectations high</a:t>
            </a:r>
          </a:p>
          <a:p>
            <a:r>
              <a:rPr lang="en-US" sz="3200" dirty="0"/>
              <a:t>Do give lots of praise</a:t>
            </a:r>
          </a:p>
          <a:p>
            <a:r>
              <a:rPr lang="en-US" sz="3200" dirty="0"/>
              <a:t>Do let them stick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E26C1E2A-4096-1B14-C648-DEAE426CC6A2}"/>
              </a:ext>
            </a:extLst>
          </p:cNvPr>
          <p:cNvSpPr txBox="1">
            <a:spLocks/>
          </p:cNvSpPr>
          <p:nvPr/>
        </p:nvSpPr>
        <p:spPr>
          <a:xfrm>
            <a:off x="2578856" y="3055975"/>
            <a:ext cx="7034287" cy="260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Don’t forget they are still kids</a:t>
            </a:r>
          </a:p>
          <a:p>
            <a:r>
              <a:rPr lang="en-US" sz="3200" dirty="0"/>
              <a:t>Don’t leave them unsupervised</a:t>
            </a:r>
          </a:p>
          <a:p>
            <a:r>
              <a:rPr lang="en-US" sz="3200" dirty="0"/>
              <a:t>Don’t let them keep their blood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74054-2D15-6B79-4518-3A0694A2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79" y="592210"/>
            <a:ext cx="343844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2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63" y="628650"/>
            <a:ext cx="4737483" cy="819550"/>
          </a:xfrm>
        </p:spPr>
        <p:txBody>
          <a:bodyPr>
            <a:noAutofit/>
          </a:bodyPr>
          <a:lstStyle/>
          <a:p>
            <a:r>
              <a:rPr lang="en-US" sz="4800" dirty="0"/>
              <a:t>Testing Strategies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3780F96-A835-781A-F44F-1A735EFD59C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68163" y="1997132"/>
            <a:ext cx="10978795" cy="4232218"/>
          </a:xfrm>
        </p:spPr>
        <p:txBody>
          <a:bodyPr>
            <a:normAutofit/>
          </a:bodyPr>
          <a:lstStyle/>
          <a:p>
            <a:r>
              <a:rPr lang="en-US" sz="3600" dirty="0"/>
              <a:t>All NHA assignments go in the gradebook.</a:t>
            </a:r>
          </a:p>
          <a:p>
            <a:r>
              <a:rPr lang="en-US" sz="3600" dirty="0"/>
              <a:t>Take the practice tests as a class with your account.</a:t>
            </a:r>
          </a:p>
          <a:p>
            <a:r>
              <a:rPr lang="en-US" sz="3600" b="1" u="sng" dirty="0"/>
              <a:t>ALL</a:t>
            </a:r>
            <a:r>
              <a:rPr lang="en-US" sz="3600" dirty="0"/>
              <a:t> students will test for certification.</a:t>
            </a:r>
          </a:p>
          <a:p>
            <a:r>
              <a:rPr lang="en-US" sz="3600" dirty="0"/>
              <a:t>Make a test review in game format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197BA-6E26-C58D-82A9-B473D445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64" y="341150"/>
            <a:ext cx="5800738" cy="979038"/>
          </a:xfrm>
        </p:spPr>
        <p:txBody>
          <a:bodyPr>
            <a:normAutofit/>
          </a:bodyPr>
          <a:lstStyle/>
          <a:p>
            <a:r>
              <a:rPr lang="en-US" sz="4800" dirty="0"/>
              <a:t>Testing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C2994-0B64-0AB2-5836-3A3F44D3F0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65875" y="1795113"/>
            <a:ext cx="9851743" cy="4232218"/>
          </a:xfrm>
        </p:spPr>
        <p:txBody>
          <a:bodyPr/>
          <a:lstStyle/>
          <a:p>
            <a:r>
              <a:rPr lang="en-US" sz="3600" dirty="0"/>
              <a:t>Pull questions from the modules or tests.</a:t>
            </a:r>
          </a:p>
          <a:p>
            <a:r>
              <a:rPr lang="en-US" sz="3600" dirty="0"/>
              <a:t>Have mock test days, where you simulate the test environment.</a:t>
            </a:r>
          </a:p>
          <a:p>
            <a:r>
              <a:rPr lang="en-US" sz="3600" dirty="0"/>
              <a:t>Debrief after the practice exams.  </a:t>
            </a:r>
          </a:p>
          <a:p>
            <a:r>
              <a:rPr lang="en-US" sz="3600" dirty="0"/>
              <a:t>Use the feedback you see as an instructor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2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900A-321E-9B5B-1413-B314F2F3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636" y="400050"/>
            <a:ext cx="3115573" cy="833328"/>
          </a:xfrm>
        </p:spPr>
        <p:txBody>
          <a:bodyPr>
            <a:normAutofit/>
          </a:bodyPr>
          <a:lstStyle/>
          <a:p>
            <a:r>
              <a:rPr lang="en-US" sz="4800" dirty="0"/>
              <a:t>Test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2B37-52D4-0A96-B878-D66F7270595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296633" y="1997132"/>
            <a:ext cx="9633097" cy="4356056"/>
          </a:xfrm>
        </p:spPr>
        <p:txBody>
          <a:bodyPr>
            <a:normAutofit/>
          </a:bodyPr>
          <a:lstStyle/>
          <a:p>
            <a:r>
              <a:rPr lang="en-US" sz="3200" dirty="0"/>
              <a:t>Test more than 30 days from end of school</a:t>
            </a:r>
          </a:p>
          <a:p>
            <a:r>
              <a:rPr lang="en-US" sz="3200" dirty="0"/>
              <a:t>Have schools test in one location </a:t>
            </a:r>
          </a:p>
          <a:p>
            <a:r>
              <a:rPr lang="en-US" sz="3200" dirty="0"/>
              <a:t>Cannot proctor your own students</a:t>
            </a:r>
          </a:p>
          <a:p>
            <a:r>
              <a:rPr lang="en-US" sz="3200" dirty="0"/>
              <a:t>Computer labs at largest school</a:t>
            </a:r>
          </a:p>
          <a:p>
            <a:r>
              <a:rPr lang="en-US" sz="3200" dirty="0"/>
              <a:t>Juniors may test, will have provisional certification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30067" y="3219450"/>
            <a:ext cx="4128934" cy="1905443"/>
          </a:xfrm>
        </p:spPr>
        <p:txBody>
          <a:bodyPr>
            <a:normAutofit/>
          </a:bodyPr>
          <a:lstStyle/>
          <a:p>
            <a:r>
              <a:rPr lang="en-US" sz="2800" dirty="0"/>
              <a:t>Cathy Wells, MPH</a:t>
            </a:r>
          </a:p>
          <a:p>
            <a:r>
              <a:rPr lang="en-US" sz="2800" dirty="0"/>
              <a:t>cwells1@neisd.net</a:t>
            </a:r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564642A-4656-1279-2C1D-101E13ED1F1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8351" r="8351"/>
          <a:stretch>
            <a:fillRect/>
          </a:stretch>
        </p:blipFill>
        <p:spPr>
          <a:xfrm>
            <a:off x="2958029" y="440844"/>
            <a:ext cx="6275941" cy="62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2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7200" dirty="0"/>
              <a:t>Well, not always…</a:t>
            </a:r>
          </a:p>
        </p:txBody>
      </p:sp>
    </p:spTree>
    <p:extLst>
      <p:ext uri="{BB962C8B-B14F-4D97-AF65-F5344CB8AC3E}">
        <p14:creationId xmlns:p14="http://schemas.microsoft.com/office/powerpoint/2010/main" val="81173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F829-7211-2D1D-18F5-C461543E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1" y="387002"/>
            <a:ext cx="4720938" cy="1384995"/>
          </a:xfrm>
        </p:spPr>
        <p:txBody>
          <a:bodyPr>
            <a:normAutofit/>
          </a:bodyPr>
          <a:lstStyle/>
          <a:p>
            <a:r>
              <a:rPr lang="en-US" sz="4400" dirty="0"/>
              <a:t>Who is on board?</a:t>
            </a:r>
          </a:p>
        </p:txBody>
      </p:sp>
      <p:pic>
        <p:nvPicPr>
          <p:cNvPr id="6" name="Content Placeholder 5" descr="Yellow school bus moving fast">
            <a:extLst>
              <a:ext uri="{FF2B5EF4-FFF2-40B4-BE49-F238E27FC236}">
                <a16:creationId xmlns:a16="http://schemas.microsoft.com/office/drawing/2014/main" id="{8C266690-3AEE-CBA0-E0BC-F54C87EFF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0939" y="2358699"/>
            <a:ext cx="5759450" cy="36458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5CEB7-BB3E-80B0-6910-D7B5DCF04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1892263"/>
            <a:ext cx="3531600" cy="4742453"/>
          </a:xfrm>
        </p:spPr>
        <p:txBody>
          <a:bodyPr>
            <a:noAutofit/>
          </a:bodyPr>
          <a:lstStyle/>
          <a:p>
            <a:r>
              <a:rPr lang="en-US" sz="3600" dirty="0"/>
              <a:t>District</a:t>
            </a:r>
          </a:p>
          <a:p>
            <a:r>
              <a:rPr lang="en-US" sz="3600" dirty="0"/>
              <a:t>Campus Administration</a:t>
            </a:r>
          </a:p>
          <a:p>
            <a:r>
              <a:rPr lang="en-US" sz="3600" dirty="0"/>
              <a:t>Teachers</a:t>
            </a:r>
          </a:p>
          <a:p>
            <a:r>
              <a:rPr lang="en-US" sz="3600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346161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27591"/>
            <a:ext cx="10213200" cy="923334"/>
          </a:xfrm>
        </p:spPr>
        <p:txBody>
          <a:bodyPr wrap="square" anchor="b">
            <a:normAutofit/>
          </a:bodyPr>
          <a:lstStyle/>
          <a:p>
            <a:r>
              <a:rPr lang="en-US" sz="4400" dirty="0"/>
              <a:t>Legal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302" y="1148317"/>
            <a:ext cx="6166884" cy="5475768"/>
          </a:xfrm>
        </p:spPr>
        <p:txBody>
          <a:bodyPr>
            <a:noAutofit/>
          </a:bodyPr>
          <a:lstStyle/>
          <a:p>
            <a:r>
              <a:rPr lang="en-US" sz="3200" dirty="0"/>
              <a:t>Who do you need to protect?</a:t>
            </a:r>
          </a:p>
          <a:p>
            <a:r>
              <a:rPr lang="en-US" sz="3200" dirty="0"/>
              <a:t>District</a:t>
            </a:r>
          </a:p>
          <a:p>
            <a:r>
              <a:rPr lang="en-US" sz="3200" dirty="0"/>
              <a:t>Campus</a:t>
            </a:r>
          </a:p>
          <a:p>
            <a:r>
              <a:rPr lang="en-US" sz="3200" dirty="0"/>
              <a:t>Teachers</a:t>
            </a:r>
          </a:p>
          <a:p>
            <a:r>
              <a:rPr lang="en-US" sz="3200" dirty="0"/>
              <a:t>Your Students</a:t>
            </a:r>
          </a:p>
          <a:p>
            <a:r>
              <a:rPr lang="en-US" sz="3200" dirty="0"/>
              <a:t>All Students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20AF0-8837-B452-950A-0E951BEDA5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051457"/>
            <a:ext cx="5183825" cy="34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D291F2-4F3B-9988-830C-3A03B6B2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63" y="400050"/>
            <a:ext cx="8647721" cy="71637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Protection? Or Risk Mitigation?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957EAB-1A32-A2FE-6656-37F9DA322C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3767" y="1116419"/>
            <a:ext cx="5380075" cy="5422603"/>
          </a:xfrm>
        </p:spPr>
        <p:txBody>
          <a:bodyPr>
            <a:noAutofit/>
          </a:bodyPr>
          <a:lstStyle/>
          <a:p>
            <a:r>
              <a:rPr lang="en-US" sz="3200" dirty="0"/>
              <a:t>Communication</a:t>
            </a:r>
          </a:p>
          <a:p>
            <a:r>
              <a:rPr lang="en-US" sz="3200" dirty="0"/>
              <a:t>Communication</a:t>
            </a:r>
          </a:p>
          <a:p>
            <a:r>
              <a:rPr lang="en-US" sz="3200" dirty="0"/>
              <a:t>Oh, did I mention communication?</a:t>
            </a:r>
          </a:p>
          <a:p>
            <a:r>
              <a:rPr lang="en-US" sz="3200" dirty="0"/>
              <a:t>Expectations</a:t>
            </a:r>
          </a:p>
          <a:p>
            <a:r>
              <a:rPr lang="en-US" sz="3200" dirty="0"/>
              <a:t>Policy</a:t>
            </a:r>
          </a:p>
          <a:p>
            <a:r>
              <a:rPr lang="en-US" sz="3200" dirty="0"/>
              <a:t>Procedures</a:t>
            </a:r>
          </a:p>
          <a:p>
            <a:endParaRPr lang="en-US" sz="3200" dirty="0"/>
          </a:p>
          <a:p>
            <a:r>
              <a:rPr lang="en-US" sz="3200" dirty="0"/>
              <a:t>The best laid plans…</a:t>
            </a:r>
          </a:p>
        </p:txBody>
      </p:sp>
      <p:pic>
        <p:nvPicPr>
          <p:cNvPr id="1026" name="Picture 2" descr="No you may not. I did not find you out on the streets”. Am I an  overprotective parent? - Willingness">
            <a:extLst>
              <a:ext uri="{FF2B5EF4-FFF2-40B4-BE49-F238E27FC236}">
                <a16:creationId xmlns:a16="http://schemas.microsoft.com/office/drawing/2014/main" id="{FE0EF9C9-C076-0A90-5F50-0CF8089E4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82" y="1610931"/>
            <a:ext cx="29337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6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052" y="191385"/>
            <a:ext cx="4207896" cy="876145"/>
          </a:xfrm>
        </p:spPr>
        <p:txBody>
          <a:bodyPr anchor="b">
            <a:normAutofit/>
          </a:bodyPr>
          <a:lstStyle/>
          <a:p>
            <a:r>
              <a:rPr lang="en-US" dirty="0"/>
              <a:t>Risks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28709" y="1067530"/>
            <a:ext cx="6134582" cy="5790470"/>
          </a:xfrm>
        </p:spPr>
        <p:txBody>
          <a:bodyPr>
            <a:noAutofit/>
          </a:bodyPr>
          <a:lstStyle/>
          <a:p>
            <a:r>
              <a:rPr lang="en-US" sz="3200" dirty="0"/>
              <a:t>Infection</a:t>
            </a:r>
          </a:p>
          <a:p>
            <a:r>
              <a:rPr lang="en-US" sz="3200" dirty="0"/>
              <a:t>Needle sticks</a:t>
            </a:r>
          </a:p>
          <a:p>
            <a:r>
              <a:rPr lang="en-US" sz="3200" dirty="0"/>
              <a:t>Disease transmission</a:t>
            </a:r>
          </a:p>
          <a:p>
            <a:r>
              <a:rPr lang="en-US" sz="3200" dirty="0"/>
              <a:t>Fainting</a:t>
            </a:r>
          </a:p>
          <a:p>
            <a:r>
              <a:rPr lang="en-US" sz="3200" dirty="0"/>
              <a:t>Nerve damage</a:t>
            </a:r>
          </a:p>
          <a:p>
            <a:r>
              <a:rPr lang="en-US" sz="3200" dirty="0"/>
              <a:t>Vomiting</a:t>
            </a:r>
          </a:p>
          <a:p>
            <a:r>
              <a:rPr lang="en-US" sz="3200" dirty="0"/>
              <a:t>TNTC</a:t>
            </a:r>
          </a:p>
        </p:txBody>
      </p:sp>
    </p:spTree>
    <p:extLst>
      <p:ext uri="{BB962C8B-B14F-4D97-AF65-F5344CB8AC3E}">
        <p14:creationId xmlns:p14="http://schemas.microsoft.com/office/powerpoint/2010/main" val="2359185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F9A0-D364-C129-711E-DB39F65E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431" y="249203"/>
            <a:ext cx="7615137" cy="68282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Infection Control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A860AE-836A-6B3C-D663-F6B25382754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84521" y="932028"/>
            <a:ext cx="10164725" cy="322530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Have a policy</a:t>
            </a:r>
          </a:p>
          <a:p>
            <a:pPr algn="ctr"/>
            <a:r>
              <a:rPr lang="en-US" sz="3200" dirty="0"/>
              <a:t>Follow the policy</a:t>
            </a:r>
          </a:p>
          <a:p>
            <a:pPr algn="ctr"/>
            <a:r>
              <a:rPr lang="en-US" sz="3200" dirty="0"/>
              <a:t>Policy is no good if not followed</a:t>
            </a:r>
          </a:p>
          <a:p>
            <a:pPr algn="ctr"/>
            <a:r>
              <a:rPr lang="en-US" sz="3200" dirty="0"/>
              <a:t>Policy ignored is an admission of guilt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BFE84A7-25EF-3EAC-827F-0F82AD57D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7079" y="4277743"/>
            <a:ext cx="11270512" cy="233105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Identify potential risks at each link in the chain of infection</a:t>
            </a:r>
          </a:p>
          <a:p>
            <a:pPr algn="ctr"/>
            <a:r>
              <a:rPr lang="en-US" sz="3200" dirty="0"/>
              <a:t>Minimize risk at each link</a:t>
            </a:r>
          </a:p>
          <a:p>
            <a:pPr algn="ctr"/>
            <a:r>
              <a:rPr lang="en-US" sz="3200" dirty="0"/>
              <a:t>Teach your students to brainstorm what could go wrong.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6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5A52-EB72-8381-9004-15EFA08A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507" y="395289"/>
            <a:ext cx="7687131" cy="742395"/>
          </a:xfrm>
        </p:spPr>
        <p:txBody>
          <a:bodyPr/>
          <a:lstStyle/>
          <a:p>
            <a:r>
              <a:rPr lang="en-US" sz="4800" dirty="0"/>
              <a:t>Take Five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7FFE-5575-F589-0B25-190754361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3474" y="1137684"/>
            <a:ext cx="8060489" cy="25411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List the links in the chain of infection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What is the weakest link?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Why?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Make a plan to reduce the risk.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4C0779-BAE7-9B88-31A9-B1A1F58819E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522940" y="3678865"/>
            <a:ext cx="4844343" cy="27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16221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EDA63D-DE73-4ED5-BDF0-D3D9FD35E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AE25C0-66E9-4E74-9814-75E5D2A6CA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8954E08-A2C8-44D4-BABF-5531D0DF1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{594660FF-2AD3-4890-8B3B-C05ACD257390}tf11158769_win32</Template>
  <TotalTime>566</TotalTime>
  <Words>328</Words>
  <Application>Microsoft Office PowerPoint</Application>
  <PresentationFormat>Widescreen</PresentationFormat>
  <Paragraphs>84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Goudy Old Style</vt:lpstr>
      <vt:lpstr>Wingdings</vt:lpstr>
      <vt:lpstr>FrostyVTI</vt:lpstr>
      <vt:lpstr>Phlebotomy Course Considerations</vt:lpstr>
      <vt:lpstr>PowerPoint Presentation</vt:lpstr>
      <vt:lpstr>Well, not always…</vt:lpstr>
      <vt:lpstr>Who is on board?</vt:lpstr>
      <vt:lpstr>Legal Considerations</vt:lpstr>
      <vt:lpstr>Protection? Or Risk Mitigation?</vt:lpstr>
      <vt:lpstr>Risks</vt:lpstr>
      <vt:lpstr>Infection Control</vt:lpstr>
      <vt:lpstr>Take Five</vt:lpstr>
      <vt:lpstr>PowerPoint Presentation</vt:lpstr>
      <vt:lpstr>PowerPoint Presentation</vt:lpstr>
      <vt:lpstr>Testing Strategies</vt:lpstr>
      <vt:lpstr>Testing Strategies</vt:lpstr>
      <vt:lpstr>Test Dates</vt:lpstr>
      <vt:lpstr>Thank you</vt:lpstr>
    </vt:vector>
  </TitlesOfParts>
  <Company>North East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Wells, Cathy R</dc:creator>
  <cp:lastModifiedBy>Wells, Cathy R</cp:lastModifiedBy>
  <cp:revision>9</cp:revision>
  <dcterms:created xsi:type="dcterms:W3CDTF">2024-10-04T12:36:58Z</dcterms:created>
  <dcterms:modified xsi:type="dcterms:W3CDTF">2024-10-04T22:03:25Z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