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700" r:id="rId2"/>
  </p:sldMasterIdLst>
  <p:notesMasterIdLst>
    <p:notesMasterId r:id="rId58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80" r:id="rId27"/>
    <p:sldId id="281" r:id="rId28"/>
    <p:sldId id="282" r:id="rId29"/>
    <p:sldId id="283" r:id="rId30"/>
    <p:sldId id="284" r:id="rId31"/>
    <p:sldId id="285" r:id="rId32"/>
    <p:sldId id="286" r:id="rId33"/>
    <p:sldId id="287" r:id="rId34"/>
    <p:sldId id="288" r:id="rId35"/>
    <p:sldId id="289" r:id="rId36"/>
    <p:sldId id="290" r:id="rId37"/>
    <p:sldId id="291" r:id="rId38"/>
    <p:sldId id="292" r:id="rId39"/>
    <p:sldId id="293" r:id="rId40"/>
    <p:sldId id="294" r:id="rId41"/>
    <p:sldId id="295" r:id="rId42"/>
    <p:sldId id="296" r:id="rId43"/>
    <p:sldId id="297" r:id="rId44"/>
    <p:sldId id="298" r:id="rId45"/>
    <p:sldId id="299" r:id="rId46"/>
    <p:sldId id="300" r:id="rId47"/>
    <p:sldId id="301" r:id="rId48"/>
    <p:sldId id="302" r:id="rId49"/>
    <p:sldId id="303" r:id="rId50"/>
    <p:sldId id="304" r:id="rId51"/>
    <p:sldId id="305" r:id="rId52"/>
    <p:sldId id="306" r:id="rId53"/>
    <p:sldId id="307" r:id="rId54"/>
    <p:sldId id="308" r:id="rId55"/>
    <p:sldId id="309" r:id="rId56"/>
    <p:sldId id="310" r:id="rId57"/>
  </p:sldIdLst>
  <p:sldSz cx="9144000" cy="5143500" type="screen16x9"/>
  <p:notesSz cx="6858000" cy="9144000"/>
  <p:embeddedFontLst>
    <p:embeddedFont>
      <p:font typeface="Lato" panose="020F0502020204030203" pitchFamily="34" charset="0"/>
      <p:regular r:id="rId59"/>
      <p:bold r:id="rId60"/>
      <p:italic r:id="rId61"/>
      <p:boldItalic r:id="rId62"/>
    </p:embeddedFont>
    <p:embeddedFont>
      <p:font typeface="Lato Light" panose="020F0502020204030203" pitchFamily="34" charset="0"/>
      <p:regular r:id="rId63"/>
    </p:embeddedFont>
    <p:embeddedFont>
      <p:font typeface="Libre Franklin" pitchFamily="2" charset="0"/>
      <p:regular r:id="rId64"/>
      <p:bold r:id="rId65"/>
      <p:italic r:id="rId66"/>
      <p:boldItalic r:id="rId67"/>
    </p:embeddedFont>
    <p:embeddedFont>
      <p:font typeface="Libre Franklin ExtraBold" pitchFamily="2" charset="0"/>
      <p:bold r:id="rId68"/>
      <p:boldItalic r:id="rId69"/>
    </p:embeddedFont>
    <p:embeddedFont>
      <p:font typeface="Livvic" pitchFamily="2" charset="0"/>
      <p:regular r:id="rId70"/>
    </p:embeddedFont>
    <p:embeddedFont>
      <p:font typeface="Poppins" panose="00000500000000000000" pitchFamily="2" charset="0"/>
      <p:regular r:id="rId71"/>
      <p:bold r:id="rId72"/>
      <p:italic r:id="rId73"/>
      <p:boldItalic r:id="rId74"/>
    </p:embeddedFont>
    <p:embeddedFont>
      <p:font typeface="Poppins ExtraBold" panose="00000900000000000000" pitchFamily="2" charset="0"/>
      <p:bold r:id="rId75"/>
      <p:boldItalic r:id="rId76"/>
    </p:embeddedFont>
    <p:embeddedFont>
      <p:font typeface="Poppins SemiBold" panose="00000700000000000000" pitchFamily="2" charset="0"/>
      <p:regular r:id="rId77"/>
      <p:bold r:id="rId78"/>
      <p:italic r:id="rId79"/>
      <p:boldItalic r:id="rId80"/>
    </p:embeddedFont>
    <p:embeddedFont>
      <p:font typeface="Questrial" pitchFamily="2" charset="0"/>
      <p:regular r:id="rId81"/>
    </p:embeddedFont>
    <p:embeddedFont>
      <p:font typeface="Roboto" panose="02000000000000000000" pitchFamily="2" charset="0"/>
      <p:regular r:id="rId82"/>
      <p:bold r:id="rId83"/>
      <p:italic r:id="rId84"/>
      <p:boldItalic r:id="rId85"/>
    </p:embeddedFont>
    <p:embeddedFont>
      <p:font typeface="Roboto Condensed Light" panose="02000000000000000000" pitchFamily="2" charset="0"/>
      <p:regular r:id="rId86"/>
    </p:embeddedFont>
    <p:embeddedFont>
      <p:font typeface="Ubuntu" panose="020B0504030602030204" pitchFamily="34" charset="0"/>
      <p:regular r:id="rId87"/>
      <p:bold r:id="rId88"/>
      <p:italic r:id="rId89"/>
      <p:boldItalic r:id="rId9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GoogleSlidesCustomDataVersion2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91" roundtripDataSignature="AMtx7mj+qxYWragCUeZy9rd4LrMgCzpv/Q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3" d="100"/>
          <a:sy n="103" d="100"/>
        </p:scale>
        <p:origin x="874" y="7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font" Target="fonts/font5.fntdata"/><Relationship Id="rId68" Type="http://schemas.openxmlformats.org/officeDocument/2006/relationships/font" Target="fonts/font10.fntdata"/><Relationship Id="rId84" Type="http://schemas.openxmlformats.org/officeDocument/2006/relationships/font" Target="fonts/font26.fntdata"/><Relationship Id="rId89" Type="http://schemas.openxmlformats.org/officeDocument/2006/relationships/font" Target="fonts/font31.fntdata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notesMaster" Target="notesMasters/notesMaster1.xml"/><Relationship Id="rId74" Type="http://schemas.openxmlformats.org/officeDocument/2006/relationships/font" Target="fonts/font16.fntdata"/><Relationship Id="rId79" Type="http://schemas.openxmlformats.org/officeDocument/2006/relationships/font" Target="fonts/font21.fntdata"/><Relationship Id="rId5" Type="http://schemas.openxmlformats.org/officeDocument/2006/relationships/slide" Target="slides/slide3.xml"/><Relationship Id="rId90" Type="http://schemas.openxmlformats.org/officeDocument/2006/relationships/font" Target="fonts/font32.fntdata"/><Relationship Id="rId95" Type="http://schemas.openxmlformats.org/officeDocument/2006/relationships/tableStyles" Target="tableStyles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font" Target="fonts/font6.fntdata"/><Relationship Id="rId69" Type="http://schemas.openxmlformats.org/officeDocument/2006/relationships/font" Target="fonts/font11.fntdata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font" Target="fonts/font14.fntdata"/><Relationship Id="rId80" Type="http://schemas.openxmlformats.org/officeDocument/2006/relationships/font" Target="fonts/font22.fntdata"/><Relationship Id="rId85" Type="http://schemas.openxmlformats.org/officeDocument/2006/relationships/font" Target="fonts/font27.fntdata"/><Relationship Id="rId93" Type="http://schemas.openxmlformats.org/officeDocument/2006/relationships/viewProps" Target="viewProp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font" Target="fonts/font1.fntdata"/><Relationship Id="rId67" Type="http://schemas.openxmlformats.org/officeDocument/2006/relationships/font" Target="fonts/font9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font" Target="fonts/font4.fntdata"/><Relationship Id="rId70" Type="http://schemas.openxmlformats.org/officeDocument/2006/relationships/font" Target="fonts/font12.fntdata"/><Relationship Id="rId75" Type="http://schemas.openxmlformats.org/officeDocument/2006/relationships/font" Target="fonts/font17.fntdata"/><Relationship Id="rId83" Type="http://schemas.openxmlformats.org/officeDocument/2006/relationships/font" Target="fonts/font25.fntdata"/><Relationship Id="rId88" Type="http://schemas.openxmlformats.org/officeDocument/2006/relationships/font" Target="fonts/font30.fntdata"/><Relationship Id="rId91" Type="http://customschemas.google.com/relationships/presentationmetadata" Target="meta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font" Target="fonts/font2.fntdata"/><Relationship Id="rId65" Type="http://schemas.openxmlformats.org/officeDocument/2006/relationships/font" Target="fonts/font7.fntdata"/><Relationship Id="rId73" Type="http://schemas.openxmlformats.org/officeDocument/2006/relationships/font" Target="fonts/font15.fntdata"/><Relationship Id="rId78" Type="http://schemas.openxmlformats.org/officeDocument/2006/relationships/font" Target="fonts/font20.fntdata"/><Relationship Id="rId81" Type="http://schemas.openxmlformats.org/officeDocument/2006/relationships/font" Target="fonts/font23.fntdata"/><Relationship Id="rId86" Type="http://schemas.openxmlformats.org/officeDocument/2006/relationships/font" Target="fonts/font28.fntdata"/><Relationship Id="rId94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font" Target="fonts/font18.fntdata"/><Relationship Id="rId7" Type="http://schemas.openxmlformats.org/officeDocument/2006/relationships/slide" Target="slides/slide5.xml"/><Relationship Id="rId71" Type="http://schemas.openxmlformats.org/officeDocument/2006/relationships/font" Target="fonts/font13.fntdata"/><Relationship Id="rId92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font" Target="fonts/font8.fntdata"/><Relationship Id="rId87" Type="http://schemas.openxmlformats.org/officeDocument/2006/relationships/font" Target="fonts/font29.fntdata"/><Relationship Id="rId61" Type="http://schemas.openxmlformats.org/officeDocument/2006/relationships/font" Target="fonts/font3.fntdata"/><Relationship Id="rId82" Type="http://schemas.openxmlformats.org/officeDocument/2006/relationships/font" Target="fonts/font24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font" Target="fonts/font19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72" name="Google Shape;12272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273" name="Google Shape;12273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0" name="Google Shape;12330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331" name="Google Shape;12331;p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7" name="Google Shape;12337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338" name="Google Shape;12338;p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2" name="Google Shape;12342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343" name="Google Shape;12343;p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9" name="Google Shape;12349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350" name="Google Shape;12350;p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6" name="Google Shape;12356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357" name="Google Shape;12357;p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2" name="Google Shape;1236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363" name="Google Shape;12363;p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7" name="Google Shape;12367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368" name="Google Shape;12368;p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74" name="Google Shape;12374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375" name="Google Shape;12375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79" name="Google Shape;12379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380" name="Google Shape;12380;p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6" name="Google Shape;12386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387" name="Google Shape;12387;p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79" name="Google Shape;12279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280" name="Google Shape;12280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1" name="Google Shape;12391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392" name="Google Shape;12392;p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9" name="Google Shape;12399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400" name="Google Shape;12400;p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7" name="Google Shape;12407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408" name="Google Shape;12408;p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7" name="Google Shape;12417;p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418" name="Google Shape;12418;p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5" name="Google Shape;12425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426" name="Google Shape;12426;p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0" name="Google Shape;12430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431" name="Google Shape;12431;p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9" name="Google Shape;12439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440" name="Google Shape;12440;p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0" name="Google Shape;12450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451" name="Google Shape;12451;p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7" name="Google Shape;12457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458" name="Google Shape;12458;p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64" name="Google Shape;12464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465" name="Google Shape;12465;p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6" name="Google Shape;12286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287" name="Google Shape;12287;p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1" name="Google Shape;12471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472" name="Google Shape;12472;p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9" name="Google Shape;12479;g2769fa09f4e_4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480" name="Google Shape;12480;g2769fa09f4e_4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84" name="Google Shape;12484;g276d949e767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85" name="Google Shape;12485;g276d949e767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5" name="Google Shape;12495;g276d949e767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96" name="Google Shape;12496;g276d949e767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7" name="Google Shape;12507;g2769fa09f4e_4_61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12508" name="Google Shape;12508;g2769fa09f4e_4_61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4" name="Google Shape;12514;g2769fa09f4e_4_61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12515" name="Google Shape;12515;g2769fa09f4e_4_61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0" name="Google Shape;12520;g2769fa09f4e_4_61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12521" name="Google Shape;12521;g2769fa09f4e_4_61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6" name="Google Shape;12526;g2769fa09f4e_4_122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12527" name="Google Shape;12527;g2769fa09f4e_4_122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32" name="Google Shape;12532;g2769fa09f4e_4_123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12533" name="Google Shape;12533;g2769fa09f4e_4_123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38" name="Google Shape;12538;g2769fa09f4e_4_12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12539" name="Google Shape;12539;g2769fa09f4e_4_12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Google Shape;1229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292" name="Google Shape;1229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45" name="Google Shape;12545;g2eaf62ce472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46" name="Google Shape;12546;g2eaf62ce472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7" name="Google Shape;12557;g2769fa09f4e_4_123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12558" name="Google Shape;12558;g2769fa09f4e_4_123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63" name="Google Shape;12563;g2769fa09f4e_4_123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12564" name="Google Shape;12564;g2769fa09f4e_4_123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3" name="Google Shape;12573;g2769fa09f4e_4_12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12574" name="Google Shape;12574;g2769fa09f4e_4_12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9" name="Google Shape;12579;g2769fa09f4e_4_123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12580" name="Google Shape;12580;g2769fa09f4e_4_123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87" name="Google Shape;12587;g2ea2c922230_1_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588" name="Google Shape;12588;g2ea2c922230_1_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2" name="Google Shape;12602;g2ea2c922230_1_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603" name="Google Shape;12603;g2ea2c922230_1_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19" name="Google Shape;12619;g2769fa09f4e_4_246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12620" name="Google Shape;12620;g2769fa09f4e_4_246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0" name="Google Shape;12630;g2769fa09f4e_4_246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12631" name="Google Shape;12631;g2769fa09f4e_4_246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3" name="Google Shape;12643;p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644" name="Google Shape;12644;p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8" name="Google Shape;12298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299" name="Google Shape;12299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0" name="Google Shape;12650;p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12651" name="Google Shape;12651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5" name="Google Shape;12655;p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12656" name="Google Shape;12656;p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60" name="Google Shape;12660;g2769fa09f4e_7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661" name="Google Shape;12661;g2769fa09f4e_7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65" name="Google Shape;12665;p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666" name="Google Shape;12666;p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2" name="Google Shape;12672;g2750f96f4e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673" name="Google Shape;12673;g2750f96f4e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9" name="Google Shape;12679;p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680" name="Google Shape;12680;p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3" name="Google Shape;12303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304" name="Google Shape;12304;p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0" name="Google Shape;12310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311" name="Google Shape;12311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7" name="Google Shape;12317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318" name="Google Shape;12318;p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2" name="Google Shape;12322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323" name="Google Shape;12323;p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38"/>
          <p:cNvSpPr/>
          <p:nvPr/>
        </p:nvSpPr>
        <p:spPr>
          <a:xfrm>
            <a:off x="5024525" y="-25"/>
            <a:ext cx="4120905" cy="5143551"/>
          </a:xfrm>
          <a:custGeom>
            <a:avLst/>
            <a:gdLst/>
            <a:ahLst/>
            <a:cxnLst/>
            <a:rect l="l" t="t" r="r" b="b"/>
            <a:pathLst>
              <a:path w="39606" h="43072" extrusionOk="0">
                <a:moveTo>
                  <a:pt x="0" y="1"/>
                </a:moveTo>
                <a:lnTo>
                  <a:pt x="0" y="43071"/>
                </a:lnTo>
                <a:lnTo>
                  <a:pt x="39606" y="43071"/>
                </a:lnTo>
                <a:lnTo>
                  <a:pt x="3960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" name="Google Shape;10;p38"/>
          <p:cNvSpPr/>
          <p:nvPr/>
        </p:nvSpPr>
        <p:spPr>
          <a:xfrm>
            <a:off x="4419686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" name="Google Shape;11;p38"/>
          <p:cNvSpPr/>
          <p:nvPr/>
        </p:nvSpPr>
        <p:spPr>
          <a:xfrm>
            <a:off x="4419686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" name="Google Shape;12;p38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" name="Google Shape;13;p38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" name="Google Shape;14;p38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" name="Google Shape;15;p38"/>
          <p:cNvSpPr/>
          <p:nvPr/>
        </p:nvSpPr>
        <p:spPr>
          <a:xfrm>
            <a:off x="4408114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" name="Google Shape;16;p38"/>
          <p:cNvSpPr/>
          <p:nvPr/>
        </p:nvSpPr>
        <p:spPr>
          <a:xfrm>
            <a:off x="4166294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" name="Google Shape;17;p38"/>
          <p:cNvSpPr/>
          <p:nvPr/>
        </p:nvSpPr>
        <p:spPr>
          <a:xfrm>
            <a:off x="4166294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" name="Google Shape;18;p38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" name="Google Shape;19;p38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" name="Google Shape;20;p38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" name="Google Shape;21;p38"/>
          <p:cNvSpPr/>
          <p:nvPr/>
        </p:nvSpPr>
        <p:spPr>
          <a:xfrm>
            <a:off x="4166294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" name="Google Shape;22;p38"/>
          <p:cNvSpPr/>
          <p:nvPr/>
        </p:nvSpPr>
        <p:spPr>
          <a:xfrm>
            <a:off x="3933760" y="653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" name="Google Shape;23;p38"/>
          <p:cNvSpPr/>
          <p:nvPr/>
        </p:nvSpPr>
        <p:spPr>
          <a:xfrm>
            <a:off x="3933760" y="3002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" name="Google Shape;24;p38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" name="Google Shape;25;p38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" name="Google Shape;26;p38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" name="Google Shape;27;p38"/>
          <p:cNvSpPr/>
          <p:nvPr/>
        </p:nvSpPr>
        <p:spPr>
          <a:xfrm>
            <a:off x="3923331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" name="Google Shape;28;p38"/>
          <p:cNvSpPr/>
          <p:nvPr/>
        </p:nvSpPr>
        <p:spPr>
          <a:xfrm>
            <a:off x="3680368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" name="Google Shape;29;p38"/>
          <p:cNvSpPr/>
          <p:nvPr/>
        </p:nvSpPr>
        <p:spPr>
          <a:xfrm>
            <a:off x="3680368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" name="Google Shape;30;p38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" name="Google Shape;31;p38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" name="Google Shape;32;p38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" name="Google Shape;33;p38"/>
          <p:cNvSpPr/>
          <p:nvPr/>
        </p:nvSpPr>
        <p:spPr>
          <a:xfrm>
            <a:off x="3680368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" name="Google Shape;34;p38"/>
          <p:cNvSpPr/>
          <p:nvPr/>
        </p:nvSpPr>
        <p:spPr>
          <a:xfrm>
            <a:off x="3448977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" name="Google Shape;35;p38"/>
          <p:cNvSpPr/>
          <p:nvPr/>
        </p:nvSpPr>
        <p:spPr>
          <a:xfrm>
            <a:off x="3448977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" name="Google Shape;36;p38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" name="Google Shape;37;p38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" name="Google Shape;38;p38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" name="Google Shape;39;p38"/>
          <p:cNvSpPr/>
          <p:nvPr/>
        </p:nvSpPr>
        <p:spPr>
          <a:xfrm>
            <a:off x="3438547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" name="Google Shape;40;p38"/>
          <p:cNvSpPr/>
          <p:nvPr/>
        </p:nvSpPr>
        <p:spPr>
          <a:xfrm>
            <a:off x="3195585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" name="Google Shape;41;p38"/>
          <p:cNvSpPr/>
          <p:nvPr/>
        </p:nvSpPr>
        <p:spPr>
          <a:xfrm>
            <a:off x="3195585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" name="Google Shape;42;p38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" name="Google Shape;43;p38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" name="Google Shape;44;p38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" name="Google Shape;45;p38"/>
          <p:cNvSpPr/>
          <p:nvPr/>
        </p:nvSpPr>
        <p:spPr>
          <a:xfrm>
            <a:off x="3195585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" name="Google Shape;46;p38"/>
          <p:cNvSpPr/>
          <p:nvPr/>
        </p:nvSpPr>
        <p:spPr>
          <a:xfrm>
            <a:off x="2964193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" name="Google Shape;47;p38"/>
          <p:cNvSpPr/>
          <p:nvPr/>
        </p:nvSpPr>
        <p:spPr>
          <a:xfrm>
            <a:off x="2964193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" name="Google Shape;48;p38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" name="Google Shape;49;p38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" name="Google Shape;50;p38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38"/>
          <p:cNvSpPr/>
          <p:nvPr/>
        </p:nvSpPr>
        <p:spPr>
          <a:xfrm>
            <a:off x="2953802" y="12362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" name="Google Shape;52;p38"/>
          <p:cNvSpPr/>
          <p:nvPr/>
        </p:nvSpPr>
        <p:spPr>
          <a:xfrm>
            <a:off x="2710801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" name="Google Shape;53;p38"/>
          <p:cNvSpPr/>
          <p:nvPr/>
        </p:nvSpPr>
        <p:spPr>
          <a:xfrm>
            <a:off x="2710801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" name="Google Shape;54;p38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" name="Google Shape;55;p38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56;p38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57;p38"/>
          <p:cNvSpPr/>
          <p:nvPr/>
        </p:nvSpPr>
        <p:spPr>
          <a:xfrm>
            <a:off x="2710801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38"/>
          <p:cNvSpPr/>
          <p:nvPr/>
        </p:nvSpPr>
        <p:spPr>
          <a:xfrm>
            <a:off x="2478268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59;p38"/>
          <p:cNvSpPr/>
          <p:nvPr/>
        </p:nvSpPr>
        <p:spPr>
          <a:xfrm>
            <a:off x="2478268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60;p38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38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62;p38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38"/>
          <p:cNvSpPr/>
          <p:nvPr/>
        </p:nvSpPr>
        <p:spPr>
          <a:xfrm>
            <a:off x="2467838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38"/>
          <p:cNvSpPr/>
          <p:nvPr/>
        </p:nvSpPr>
        <p:spPr>
          <a:xfrm>
            <a:off x="2224876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38"/>
          <p:cNvSpPr/>
          <p:nvPr/>
        </p:nvSpPr>
        <p:spPr>
          <a:xfrm>
            <a:off x="2224876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Google Shape;66;p38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38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38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38"/>
          <p:cNvSpPr/>
          <p:nvPr/>
        </p:nvSpPr>
        <p:spPr>
          <a:xfrm>
            <a:off x="2224876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38"/>
          <p:cNvSpPr/>
          <p:nvPr/>
        </p:nvSpPr>
        <p:spPr>
          <a:xfrm>
            <a:off x="1993484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71;p38"/>
          <p:cNvSpPr/>
          <p:nvPr/>
        </p:nvSpPr>
        <p:spPr>
          <a:xfrm>
            <a:off x="1993484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38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38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74;p38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38"/>
          <p:cNvSpPr/>
          <p:nvPr/>
        </p:nvSpPr>
        <p:spPr>
          <a:xfrm>
            <a:off x="1983093" y="12362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76;p38"/>
          <p:cNvSpPr/>
          <p:nvPr/>
        </p:nvSpPr>
        <p:spPr>
          <a:xfrm>
            <a:off x="1740092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77;p38"/>
          <p:cNvSpPr/>
          <p:nvPr/>
        </p:nvSpPr>
        <p:spPr>
          <a:xfrm>
            <a:off x="1740092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38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79;p38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38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38"/>
          <p:cNvSpPr/>
          <p:nvPr/>
        </p:nvSpPr>
        <p:spPr>
          <a:xfrm>
            <a:off x="1740092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82;p38"/>
          <p:cNvSpPr/>
          <p:nvPr/>
        </p:nvSpPr>
        <p:spPr>
          <a:xfrm>
            <a:off x="1497129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83;p38"/>
          <p:cNvSpPr/>
          <p:nvPr/>
        </p:nvSpPr>
        <p:spPr>
          <a:xfrm>
            <a:off x="1498309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84;p38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38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38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38"/>
          <p:cNvSpPr/>
          <p:nvPr/>
        </p:nvSpPr>
        <p:spPr>
          <a:xfrm>
            <a:off x="1497129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88;p38"/>
          <p:cNvSpPr/>
          <p:nvPr/>
        </p:nvSpPr>
        <p:spPr>
          <a:xfrm>
            <a:off x="1255347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38"/>
          <p:cNvSpPr/>
          <p:nvPr/>
        </p:nvSpPr>
        <p:spPr>
          <a:xfrm>
            <a:off x="125534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38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38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38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38"/>
          <p:cNvSpPr/>
          <p:nvPr/>
        </p:nvSpPr>
        <p:spPr>
          <a:xfrm>
            <a:off x="1255347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38"/>
          <p:cNvSpPr/>
          <p:nvPr/>
        </p:nvSpPr>
        <p:spPr>
          <a:xfrm>
            <a:off x="1013526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95;p38"/>
          <p:cNvSpPr/>
          <p:nvPr/>
        </p:nvSpPr>
        <p:spPr>
          <a:xfrm>
            <a:off x="1013526" y="3002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96;p38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38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38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38"/>
          <p:cNvSpPr/>
          <p:nvPr/>
        </p:nvSpPr>
        <p:spPr>
          <a:xfrm>
            <a:off x="1013526" y="12362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38"/>
          <p:cNvSpPr/>
          <p:nvPr/>
        </p:nvSpPr>
        <p:spPr>
          <a:xfrm>
            <a:off x="780955" y="653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" name="Google Shape;101;p38"/>
          <p:cNvSpPr/>
          <p:nvPr/>
        </p:nvSpPr>
        <p:spPr>
          <a:xfrm>
            <a:off x="780955" y="3002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" name="Google Shape;102;p38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" name="Google Shape;103;p38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" name="Google Shape;104;p38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38"/>
          <p:cNvSpPr/>
          <p:nvPr/>
        </p:nvSpPr>
        <p:spPr>
          <a:xfrm>
            <a:off x="769383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" name="Google Shape;106;p38"/>
          <p:cNvSpPr/>
          <p:nvPr/>
        </p:nvSpPr>
        <p:spPr>
          <a:xfrm>
            <a:off x="527600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" name="Google Shape;107;p38"/>
          <p:cNvSpPr/>
          <p:nvPr/>
        </p:nvSpPr>
        <p:spPr>
          <a:xfrm>
            <a:off x="527600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" name="Google Shape;108;p38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38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" name="Google Shape;110;p38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" name="Google Shape;111;p38"/>
          <p:cNvSpPr/>
          <p:nvPr/>
        </p:nvSpPr>
        <p:spPr>
          <a:xfrm>
            <a:off x="527600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" name="Google Shape;112;p38"/>
          <p:cNvSpPr/>
          <p:nvPr/>
        </p:nvSpPr>
        <p:spPr>
          <a:xfrm>
            <a:off x="295029" y="653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" name="Google Shape;113;p38"/>
          <p:cNvSpPr/>
          <p:nvPr/>
        </p:nvSpPr>
        <p:spPr>
          <a:xfrm>
            <a:off x="295029" y="3002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" name="Google Shape;114;p38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" name="Google Shape;115;p38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" name="Google Shape;116;p38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" name="Google Shape;117;p38"/>
          <p:cNvSpPr/>
          <p:nvPr/>
        </p:nvSpPr>
        <p:spPr>
          <a:xfrm>
            <a:off x="284638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" name="Google Shape;118;p38"/>
          <p:cNvSpPr/>
          <p:nvPr/>
        </p:nvSpPr>
        <p:spPr>
          <a:xfrm>
            <a:off x="41675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" name="Google Shape;119;p38"/>
          <p:cNvSpPr/>
          <p:nvPr/>
        </p:nvSpPr>
        <p:spPr>
          <a:xfrm>
            <a:off x="4281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" name="Google Shape;120;p38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" name="Google Shape;121;p38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" name="Google Shape;122;p38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" name="Google Shape;123;p38"/>
          <p:cNvSpPr/>
          <p:nvPr/>
        </p:nvSpPr>
        <p:spPr>
          <a:xfrm>
            <a:off x="41675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" name="Google Shape;124;p38"/>
          <p:cNvSpPr/>
          <p:nvPr/>
        </p:nvSpPr>
        <p:spPr>
          <a:xfrm>
            <a:off x="0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" name="Google Shape;125;p38"/>
          <p:cNvSpPr/>
          <p:nvPr/>
        </p:nvSpPr>
        <p:spPr>
          <a:xfrm>
            <a:off x="4651936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" name="Google Shape;126;p38"/>
          <p:cNvSpPr/>
          <p:nvPr/>
        </p:nvSpPr>
        <p:spPr>
          <a:xfrm>
            <a:off x="4651936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" name="Google Shape;127;p38"/>
          <p:cNvSpPr/>
          <p:nvPr/>
        </p:nvSpPr>
        <p:spPr>
          <a:xfrm>
            <a:off x="465193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" name="Google Shape;128;p38"/>
          <p:cNvSpPr/>
          <p:nvPr/>
        </p:nvSpPr>
        <p:spPr>
          <a:xfrm>
            <a:off x="465193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" name="Google Shape;129;p38"/>
          <p:cNvSpPr/>
          <p:nvPr/>
        </p:nvSpPr>
        <p:spPr>
          <a:xfrm>
            <a:off x="464036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" name="Google Shape;130;p38"/>
          <p:cNvSpPr/>
          <p:nvPr/>
        </p:nvSpPr>
        <p:spPr>
          <a:xfrm>
            <a:off x="4640364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" name="Google Shape;131;p38"/>
          <p:cNvSpPr/>
          <p:nvPr/>
        </p:nvSpPr>
        <p:spPr>
          <a:xfrm>
            <a:off x="4884186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" name="Google Shape;132;p38"/>
          <p:cNvSpPr/>
          <p:nvPr/>
        </p:nvSpPr>
        <p:spPr>
          <a:xfrm>
            <a:off x="4884186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" name="Google Shape;133;p38"/>
          <p:cNvSpPr/>
          <p:nvPr/>
        </p:nvSpPr>
        <p:spPr>
          <a:xfrm>
            <a:off x="48841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" name="Google Shape;134;p38"/>
          <p:cNvSpPr/>
          <p:nvPr/>
        </p:nvSpPr>
        <p:spPr>
          <a:xfrm>
            <a:off x="48841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" name="Google Shape;135;p38"/>
          <p:cNvSpPr/>
          <p:nvPr/>
        </p:nvSpPr>
        <p:spPr>
          <a:xfrm>
            <a:off x="48726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" name="Google Shape;136;p38"/>
          <p:cNvSpPr/>
          <p:nvPr/>
        </p:nvSpPr>
        <p:spPr>
          <a:xfrm>
            <a:off x="4872614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" name="Google Shape;137;p38"/>
          <p:cNvSpPr txBox="1">
            <a:spLocks noGrp="1"/>
          </p:cNvSpPr>
          <p:nvPr>
            <p:ph type="ctrTitle"/>
          </p:nvPr>
        </p:nvSpPr>
        <p:spPr>
          <a:xfrm>
            <a:off x="637550" y="1470025"/>
            <a:ext cx="4246500" cy="256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6289"/>
              </a:buClr>
              <a:buSzPts val="6000"/>
              <a:buFont typeface="Lato"/>
              <a:buNone/>
              <a:defRPr sz="5600">
                <a:solidFill>
                  <a:srgbClr val="126289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ato"/>
              <a:buNone/>
              <a:defRPr sz="5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ato"/>
              <a:buNone/>
              <a:defRPr sz="5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ato"/>
              <a:buNone/>
              <a:defRPr sz="5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ato"/>
              <a:buNone/>
              <a:defRPr sz="5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ato"/>
              <a:buNone/>
              <a:defRPr sz="5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ato"/>
              <a:buNone/>
              <a:defRPr sz="5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ato"/>
              <a:buNone/>
              <a:defRPr sz="5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ato"/>
              <a:buNone/>
              <a:defRPr sz="5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138" name="Google Shape;138;p38"/>
          <p:cNvSpPr txBox="1">
            <a:spLocks noGrp="1"/>
          </p:cNvSpPr>
          <p:nvPr>
            <p:ph type="subTitle" idx="1"/>
          </p:nvPr>
        </p:nvSpPr>
        <p:spPr>
          <a:xfrm>
            <a:off x="637550" y="3961325"/>
            <a:ext cx="3955800" cy="49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ato Light"/>
              <a:buNone/>
              <a:defRPr sz="17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lt1"/>
        </a:solidFill>
        <a:effectLst/>
      </p:bgPr>
    </p:bg>
    <p:spTree>
      <p:nvGrpSpPr>
        <p:cNvPr id="1" name="Shape 1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" name="Google Shape;1015;p46"/>
          <p:cNvSpPr/>
          <p:nvPr/>
        </p:nvSpPr>
        <p:spPr>
          <a:xfrm>
            <a:off x="2281350" y="1574400"/>
            <a:ext cx="4581300" cy="19947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46"/>
          <p:cNvSpPr/>
          <p:nvPr/>
        </p:nvSpPr>
        <p:spPr>
          <a:xfrm>
            <a:off x="9011502" y="653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46"/>
          <p:cNvSpPr/>
          <p:nvPr/>
        </p:nvSpPr>
        <p:spPr>
          <a:xfrm>
            <a:off x="9011502" y="3002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46"/>
          <p:cNvSpPr/>
          <p:nvPr/>
        </p:nvSpPr>
        <p:spPr>
          <a:xfrm>
            <a:off x="9011502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46"/>
          <p:cNvSpPr/>
          <p:nvPr/>
        </p:nvSpPr>
        <p:spPr>
          <a:xfrm>
            <a:off x="9011502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46"/>
          <p:cNvSpPr/>
          <p:nvPr/>
        </p:nvSpPr>
        <p:spPr>
          <a:xfrm>
            <a:off x="8759290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46"/>
          <p:cNvSpPr/>
          <p:nvPr/>
        </p:nvSpPr>
        <p:spPr>
          <a:xfrm>
            <a:off x="8758453" y="300002"/>
            <a:ext cx="73770" cy="62769"/>
          </a:xfrm>
          <a:custGeom>
            <a:avLst/>
            <a:gdLst/>
            <a:ahLst/>
            <a:cxnLst/>
            <a:rect l="l" t="t" r="r" b="b"/>
            <a:pathLst>
              <a:path w="1938" h="1649" extrusionOk="0">
                <a:moveTo>
                  <a:pt x="1098" y="1"/>
                </a:moveTo>
                <a:cubicBezTo>
                  <a:pt x="891" y="1"/>
                  <a:pt x="680" y="79"/>
                  <a:pt x="509" y="250"/>
                </a:cubicBezTo>
                <a:cubicBezTo>
                  <a:pt x="1" y="788"/>
                  <a:pt x="374" y="1649"/>
                  <a:pt x="1080" y="1649"/>
                </a:cubicBezTo>
                <a:cubicBezTo>
                  <a:pt x="1092" y="1649"/>
                  <a:pt x="1105" y="1648"/>
                  <a:pt x="1117" y="1648"/>
                </a:cubicBezTo>
                <a:cubicBezTo>
                  <a:pt x="1573" y="1648"/>
                  <a:pt x="1937" y="1253"/>
                  <a:pt x="1937" y="827"/>
                </a:cubicBezTo>
                <a:cubicBezTo>
                  <a:pt x="1917" y="319"/>
                  <a:pt x="1516" y="1"/>
                  <a:pt x="10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46"/>
          <p:cNvSpPr/>
          <p:nvPr/>
        </p:nvSpPr>
        <p:spPr>
          <a:xfrm>
            <a:off x="875929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46"/>
          <p:cNvSpPr/>
          <p:nvPr/>
        </p:nvSpPr>
        <p:spPr>
          <a:xfrm>
            <a:off x="875929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" name="Google Shape;1024;p46"/>
          <p:cNvSpPr/>
          <p:nvPr/>
        </p:nvSpPr>
        <p:spPr>
          <a:xfrm>
            <a:off x="8526757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" name="Google Shape;1025;p46"/>
          <p:cNvSpPr/>
          <p:nvPr/>
        </p:nvSpPr>
        <p:spPr>
          <a:xfrm>
            <a:off x="8526757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26;p46"/>
          <p:cNvSpPr/>
          <p:nvPr/>
        </p:nvSpPr>
        <p:spPr>
          <a:xfrm>
            <a:off x="852675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27;p46"/>
          <p:cNvSpPr/>
          <p:nvPr/>
        </p:nvSpPr>
        <p:spPr>
          <a:xfrm>
            <a:off x="852675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8" name="Google Shape;1028;p46"/>
          <p:cNvSpPr/>
          <p:nvPr/>
        </p:nvSpPr>
        <p:spPr>
          <a:xfrm>
            <a:off x="8273365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" name="Google Shape;1029;p46"/>
          <p:cNvSpPr/>
          <p:nvPr/>
        </p:nvSpPr>
        <p:spPr>
          <a:xfrm>
            <a:off x="8273365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0" name="Google Shape;1030;p46"/>
          <p:cNvSpPr/>
          <p:nvPr/>
        </p:nvSpPr>
        <p:spPr>
          <a:xfrm>
            <a:off x="8273365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" name="Google Shape;1031;p46"/>
          <p:cNvSpPr/>
          <p:nvPr/>
        </p:nvSpPr>
        <p:spPr>
          <a:xfrm>
            <a:off x="8273365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2" name="Google Shape;1032;p46"/>
          <p:cNvSpPr/>
          <p:nvPr/>
        </p:nvSpPr>
        <p:spPr>
          <a:xfrm>
            <a:off x="8040793" y="653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73" y="1277"/>
                  <a:pt x="1673" y="851"/>
                </a:cubicBezTo>
                <a:cubicBezTo>
                  <a:pt x="1673" y="39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3" name="Google Shape;1033;p46"/>
          <p:cNvSpPr/>
          <p:nvPr/>
        </p:nvSpPr>
        <p:spPr>
          <a:xfrm>
            <a:off x="8040793" y="3002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4" name="Google Shape;1034;p46"/>
          <p:cNvSpPr/>
          <p:nvPr/>
        </p:nvSpPr>
        <p:spPr>
          <a:xfrm>
            <a:off x="8040793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" name="Google Shape;1035;p46"/>
          <p:cNvSpPr/>
          <p:nvPr/>
        </p:nvSpPr>
        <p:spPr>
          <a:xfrm>
            <a:off x="8040793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73" y="1277"/>
                  <a:pt x="1673" y="851"/>
                </a:cubicBezTo>
                <a:cubicBezTo>
                  <a:pt x="1673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" name="Google Shape;1036;p46"/>
          <p:cNvSpPr/>
          <p:nvPr/>
        </p:nvSpPr>
        <p:spPr>
          <a:xfrm>
            <a:off x="7787439" y="6545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0"/>
                </a:moveTo>
                <a:cubicBezTo>
                  <a:pt x="890" y="0"/>
                  <a:pt x="683" y="75"/>
                  <a:pt x="517" y="241"/>
                </a:cubicBezTo>
                <a:cubicBezTo>
                  <a:pt x="0" y="789"/>
                  <a:pt x="365" y="1670"/>
                  <a:pt x="1125" y="1670"/>
                </a:cubicBezTo>
                <a:cubicBezTo>
                  <a:pt x="1581" y="1640"/>
                  <a:pt x="1915" y="1275"/>
                  <a:pt x="1945" y="849"/>
                </a:cubicBezTo>
                <a:cubicBezTo>
                  <a:pt x="1945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" name="Google Shape;1037;p46"/>
          <p:cNvSpPr/>
          <p:nvPr/>
        </p:nvSpPr>
        <p:spPr>
          <a:xfrm>
            <a:off x="7787439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5" y="1648"/>
                  <a:pt x="1125" y="1648"/>
                </a:cubicBezTo>
                <a:cubicBezTo>
                  <a:pt x="1581" y="1648"/>
                  <a:pt x="1945" y="1253"/>
                  <a:pt x="1945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8" name="Google Shape;1038;p46"/>
          <p:cNvSpPr/>
          <p:nvPr/>
        </p:nvSpPr>
        <p:spPr>
          <a:xfrm>
            <a:off x="7787744" y="533981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91" y="0"/>
                </a:moveTo>
                <a:cubicBezTo>
                  <a:pt x="885" y="0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07" y="1276"/>
                  <a:pt x="1937" y="820"/>
                </a:cubicBezTo>
                <a:cubicBezTo>
                  <a:pt x="1937" y="327"/>
                  <a:pt x="1521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9" name="Google Shape;1039;p46"/>
          <p:cNvSpPr/>
          <p:nvPr/>
        </p:nvSpPr>
        <p:spPr>
          <a:xfrm>
            <a:off x="7787439" y="767733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125" y="1670"/>
                </a:cubicBezTo>
                <a:cubicBezTo>
                  <a:pt x="1581" y="1640"/>
                  <a:pt x="1945" y="1275"/>
                  <a:pt x="1945" y="849"/>
                </a:cubicBezTo>
                <a:cubicBezTo>
                  <a:pt x="1925" y="334"/>
                  <a:pt x="1513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0" name="Google Shape;1040;p46"/>
          <p:cNvSpPr/>
          <p:nvPr/>
        </p:nvSpPr>
        <p:spPr>
          <a:xfrm>
            <a:off x="7556048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1" name="Google Shape;1041;p46"/>
          <p:cNvSpPr/>
          <p:nvPr/>
        </p:nvSpPr>
        <p:spPr>
          <a:xfrm>
            <a:off x="7556048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" name="Google Shape;1042;p46"/>
          <p:cNvSpPr/>
          <p:nvPr/>
        </p:nvSpPr>
        <p:spPr>
          <a:xfrm>
            <a:off x="755604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3" name="Google Shape;1043;p46"/>
          <p:cNvSpPr/>
          <p:nvPr/>
        </p:nvSpPr>
        <p:spPr>
          <a:xfrm>
            <a:off x="755604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46"/>
          <p:cNvSpPr/>
          <p:nvPr/>
        </p:nvSpPr>
        <p:spPr>
          <a:xfrm>
            <a:off x="7302656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8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65" y="1641"/>
                  <a:pt x="1095" y="1671"/>
                </a:cubicBezTo>
                <a:cubicBezTo>
                  <a:pt x="1551" y="1671"/>
                  <a:pt x="1946" y="127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" name="Google Shape;1045;p46"/>
          <p:cNvSpPr/>
          <p:nvPr/>
        </p:nvSpPr>
        <p:spPr>
          <a:xfrm>
            <a:off x="7302656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6" name="Google Shape;1046;p46"/>
          <p:cNvSpPr/>
          <p:nvPr/>
        </p:nvSpPr>
        <p:spPr>
          <a:xfrm>
            <a:off x="7302656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" name="Google Shape;1047;p46"/>
          <p:cNvSpPr/>
          <p:nvPr/>
        </p:nvSpPr>
        <p:spPr>
          <a:xfrm>
            <a:off x="7302656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46" y="130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8" name="Google Shape;1048;p46"/>
          <p:cNvSpPr/>
          <p:nvPr/>
        </p:nvSpPr>
        <p:spPr>
          <a:xfrm>
            <a:off x="7071264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" name="Google Shape;1049;p46"/>
          <p:cNvSpPr/>
          <p:nvPr/>
        </p:nvSpPr>
        <p:spPr>
          <a:xfrm>
            <a:off x="7071264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0" name="Google Shape;1050;p46"/>
          <p:cNvSpPr/>
          <p:nvPr/>
        </p:nvSpPr>
        <p:spPr>
          <a:xfrm>
            <a:off x="707126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" name="Google Shape;1051;p46"/>
          <p:cNvSpPr/>
          <p:nvPr/>
        </p:nvSpPr>
        <p:spPr>
          <a:xfrm>
            <a:off x="707126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" name="Google Shape;1052;p46"/>
          <p:cNvSpPr/>
          <p:nvPr/>
        </p:nvSpPr>
        <p:spPr>
          <a:xfrm>
            <a:off x="6817872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" name="Google Shape;1053;p46"/>
          <p:cNvSpPr/>
          <p:nvPr/>
        </p:nvSpPr>
        <p:spPr>
          <a:xfrm>
            <a:off x="6817872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" name="Google Shape;1054;p46"/>
          <p:cNvSpPr/>
          <p:nvPr/>
        </p:nvSpPr>
        <p:spPr>
          <a:xfrm>
            <a:off x="6817872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5" name="Google Shape;1055;p46"/>
          <p:cNvSpPr/>
          <p:nvPr/>
        </p:nvSpPr>
        <p:spPr>
          <a:xfrm>
            <a:off x="6817872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6" name="Google Shape;1056;p46"/>
          <p:cNvSpPr/>
          <p:nvPr/>
        </p:nvSpPr>
        <p:spPr>
          <a:xfrm>
            <a:off x="6585339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7" name="Google Shape;1057;p46"/>
          <p:cNvSpPr/>
          <p:nvPr/>
        </p:nvSpPr>
        <p:spPr>
          <a:xfrm>
            <a:off x="6585339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" name="Google Shape;1058;p46"/>
          <p:cNvSpPr/>
          <p:nvPr/>
        </p:nvSpPr>
        <p:spPr>
          <a:xfrm>
            <a:off x="658533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9" name="Google Shape;1059;p46"/>
          <p:cNvSpPr/>
          <p:nvPr/>
        </p:nvSpPr>
        <p:spPr>
          <a:xfrm>
            <a:off x="658533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0" name="Google Shape;1060;p46"/>
          <p:cNvSpPr/>
          <p:nvPr/>
        </p:nvSpPr>
        <p:spPr>
          <a:xfrm>
            <a:off x="6331947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1" name="Google Shape;1061;p46"/>
          <p:cNvSpPr/>
          <p:nvPr/>
        </p:nvSpPr>
        <p:spPr>
          <a:xfrm>
            <a:off x="6331947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2" name="Google Shape;1062;p46"/>
          <p:cNvSpPr/>
          <p:nvPr/>
        </p:nvSpPr>
        <p:spPr>
          <a:xfrm>
            <a:off x="633194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3" name="Google Shape;1063;p46"/>
          <p:cNvSpPr/>
          <p:nvPr/>
        </p:nvSpPr>
        <p:spPr>
          <a:xfrm>
            <a:off x="633194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4" name="Google Shape;1064;p46"/>
          <p:cNvSpPr/>
          <p:nvPr/>
        </p:nvSpPr>
        <p:spPr>
          <a:xfrm>
            <a:off x="6090126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5" name="Google Shape;1065;p46"/>
          <p:cNvSpPr/>
          <p:nvPr/>
        </p:nvSpPr>
        <p:spPr>
          <a:xfrm>
            <a:off x="6090126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6" name="Google Shape;1066;p46"/>
          <p:cNvSpPr/>
          <p:nvPr/>
        </p:nvSpPr>
        <p:spPr>
          <a:xfrm>
            <a:off x="6090126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7" name="Google Shape;1067;p46"/>
          <p:cNvSpPr/>
          <p:nvPr/>
        </p:nvSpPr>
        <p:spPr>
          <a:xfrm>
            <a:off x="6090126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8" name="Google Shape;1068;p46"/>
          <p:cNvSpPr/>
          <p:nvPr/>
        </p:nvSpPr>
        <p:spPr>
          <a:xfrm>
            <a:off x="5847163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9" name="Google Shape;1069;p46"/>
          <p:cNvSpPr/>
          <p:nvPr/>
        </p:nvSpPr>
        <p:spPr>
          <a:xfrm>
            <a:off x="5847163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0" name="Google Shape;1070;p46"/>
          <p:cNvSpPr/>
          <p:nvPr/>
        </p:nvSpPr>
        <p:spPr>
          <a:xfrm>
            <a:off x="5847163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46"/>
          <p:cNvSpPr/>
          <p:nvPr/>
        </p:nvSpPr>
        <p:spPr>
          <a:xfrm>
            <a:off x="5847163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2" name="Google Shape;1072;p46"/>
          <p:cNvSpPr/>
          <p:nvPr/>
        </p:nvSpPr>
        <p:spPr>
          <a:xfrm>
            <a:off x="5604200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" name="Google Shape;1073;p46"/>
          <p:cNvSpPr/>
          <p:nvPr/>
        </p:nvSpPr>
        <p:spPr>
          <a:xfrm>
            <a:off x="5604200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4" name="Google Shape;1074;p46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5" name="Google Shape;1075;p46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" name="Google Shape;1076;p46"/>
          <p:cNvSpPr/>
          <p:nvPr/>
        </p:nvSpPr>
        <p:spPr>
          <a:xfrm>
            <a:off x="5372809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46"/>
          <p:cNvSpPr/>
          <p:nvPr/>
        </p:nvSpPr>
        <p:spPr>
          <a:xfrm>
            <a:off x="5372809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46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46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46"/>
          <p:cNvSpPr/>
          <p:nvPr/>
        </p:nvSpPr>
        <p:spPr>
          <a:xfrm>
            <a:off x="5119417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46"/>
          <p:cNvSpPr/>
          <p:nvPr/>
        </p:nvSpPr>
        <p:spPr>
          <a:xfrm>
            <a:off x="5119417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" name="Google Shape;1082;p46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" name="Google Shape;1083;p46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" name="Google Shape;1084;p46"/>
          <p:cNvSpPr/>
          <p:nvPr/>
        </p:nvSpPr>
        <p:spPr>
          <a:xfrm>
            <a:off x="4888026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46"/>
          <p:cNvSpPr/>
          <p:nvPr/>
        </p:nvSpPr>
        <p:spPr>
          <a:xfrm>
            <a:off x="4888026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46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" name="Google Shape;1087;p46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" name="Google Shape;1088;p46"/>
          <p:cNvSpPr/>
          <p:nvPr/>
        </p:nvSpPr>
        <p:spPr>
          <a:xfrm>
            <a:off x="4634633" y="6545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09" y="0"/>
                </a:moveTo>
                <a:cubicBezTo>
                  <a:pt x="904" y="0"/>
                  <a:pt x="694" y="75"/>
                  <a:pt x="518" y="241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16" y="1305"/>
                  <a:pt x="1946" y="849"/>
                </a:cubicBezTo>
                <a:cubicBezTo>
                  <a:pt x="1946" y="334"/>
                  <a:pt x="1541" y="0"/>
                  <a:pt x="110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" name="Google Shape;1089;p46"/>
          <p:cNvSpPr/>
          <p:nvPr/>
        </p:nvSpPr>
        <p:spPr>
          <a:xfrm>
            <a:off x="4634633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" name="Google Shape;1090;p46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" name="Google Shape;1091;p46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46"/>
          <p:cNvSpPr/>
          <p:nvPr/>
        </p:nvSpPr>
        <p:spPr>
          <a:xfrm>
            <a:off x="4419686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" name="Google Shape;1093;p46"/>
          <p:cNvSpPr/>
          <p:nvPr/>
        </p:nvSpPr>
        <p:spPr>
          <a:xfrm>
            <a:off x="4419686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" name="Google Shape;1094;p46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" name="Google Shape;1095;p46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" name="Google Shape;1096;p46"/>
          <p:cNvSpPr/>
          <p:nvPr/>
        </p:nvSpPr>
        <p:spPr>
          <a:xfrm>
            <a:off x="4166294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" name="Google Shape;1097;p46"/>
          <p:cNvSpPr/>
          <p:nvPr/>
        </p:nvSpPr>
        <p:spPr>
          <a:xfrm>
            <a:off x="4166294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" name="Google Shape;1098;p46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46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" name="Google Shape;1100;p46"/>
          <p:cNvSpPr/>
          <p:nvPr/>
        </p:nvSpPr>
        <p:spPr>
          <a:xfrm>
            <a:off x="3933760" y="653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" name="Google Shape;1101;p46"/>
          <p:cNvSpPr/>
          <p:nvPr/>
        </p:nvSpPr>
        <p:spPr>
          <a:xfrm>
            <a:off x="3933760" y="3002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" name="Google Shape;1102;p46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" name="Google Shape;1103;p46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" name="Google Shape;1104;p46"/>
          <p:cNvSpPr/>
          <p:nvPr/>
        </p:nvSpPr>
        <p:spPr>
          <a:xfrm>
            <a:off x="3680368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" name="Google Shape;1105;p46"/>
          <p:cNvSpPr/>
          <p:nvPr/>
        </p:nvSpPr>
        <p:spPr>
          <a:xfrm>
            <a:off x="3680368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" name="Google Shape;1106;p46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" name="Google Shape;1107;p46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" name="Google Shape;1108;p46"/>
          <p:cNvSpPr/>
          <p:nvPr/>
        </p:nvSpPr>
        <p:spPr>
          <a:xfrm>
            <a:off x="3448977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" name="Google Shape;1109;p46"/>
          <p:cNvSpPr/>
          <p:nvPr/>
        </p:nvSpPr>
        <p:spPr>
          <a:xfrm>
            <a:off x="3448977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" name="Google Shape;1110;p46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" name="Google Shape;1111;p46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46"/>
          <p:cNvSpPr/>
          <p:nvPr/>
        </p:nvSpPr>
        <p:spPr>
          <a:xfrm>
            <a:off x="3195585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" name="Google Shape;1113;p46"/>
          <p:cNvSpPr/>
          <p:nvPr/>
        </p:nvSpPr>
        <p:spPr>
          <a:xfrm>
            <a:off x="3195585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" name="Google Shape;1114;p46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" name="Google Shape;1115;p46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" name="Google Shape;1116;p46"/>
          <p:cNvSpPr/>
          <p:nvPr/>
        </p:nvSpPr>
        <p:spPr>
          <a:xfrm>
            <a:off x="2964193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" name="Google Shape;1117;p46"/>
          <p:cNvSpPr/>
          <p:nvPr/>
        </p:nvSpPr>
        <p:spPr>
          <a:xfrm>
            <a:off x="2964193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" name="Google Shape;1118;p46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46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" name="Google Shape;1120;p46"/>
          <p:cNvSpPr/>
          <p:nvPr/>
        </p:nvSpPr>
        <p:spPr>
          <a:xfrm>
            <a:off x="2710801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" name="Google Shape;1121;p46"/>
          <p:cNvSpPr/>
          <p:nvPr/>
        </p:nvSpPr>
        <p:spPr>
          <a:xfrm>
            <a:off x="2710801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" name="Google Shape;1122;p46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" name="Google Shape;1123;p46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" name="Google Shape;1124;p46"/>
          <p:cNvSpPr/>
          <p:nvPr/>
        </p:nvSpPr>
        <p:spPr>
          <a:xfrm>
            <a:off x="2478268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" name="Google Shape;1125;p46"/>
          <p:cNvSpPr/>
          <p:nvPr/>
        </p:nvSpPr>
        <p:spPr>
          <a:xfrm>
            <a:off x="2478268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" name="Google Shape;1126;p46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" name="Google Shape;1127;p46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" name="Google Shape;1128;p46"/>
          <p:cNvSpPr/>
          <p:nvPr/>
        </p:nvSpPr>
        <p:spPr>
          <a:xfrm>
            <a:off x="2224876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" name="Google Shape;1129;p46"/>
          <p:cNvSpPr/>
          <p:nvPr/>
        </p:nvSpPr>
        <p:spPr>
          <a:xfrm>
            <a:off x="2224876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" name="Google Shape;1130;p46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" name="Google Shape;1131;p46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" name="Google Shape;1132;p46"/>
          <p:cNvSpPr/>
          <p:nvPr/>
        </p:nvSpPr>
        <p:spPr>
          <a:xfrm>
            <a:off x="1993484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3" name="Google Shape;1133;p46"/>
          <p:cNvSpPr/>
          <p:nvPr/>
        </p:nvSpPr>
        <p:spPr>
          <a:xfrm>
            <a:off x="1993484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" name="Google Shape;1134;p46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" name="Google Shape;1135;p46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" name="Google Shape;1136;p46"/>
          <p:cNvSpPr/>
          <p:nvPr/>
        </p:nvSpPr>
        <p:spPr>
          <a:xfrm>
            <a:off x="1740092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" name="Google Shape;1137;p46"/>
          <p:cNvSpPr/>
          <p:nvPr/>
        </p:nvSpPr>
        <p:spPr>
          <a:xfrm>
            <a:off x="1740092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" name="Google Shape;1138;p46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" name="Google Shape;1139;p46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" name="Google Shape;1140;p46"/>
          <p:cNvSpPr/>
          <p:nvPr/>
        </p:nvSpPr>
        <p:spPr>
          <a:xfrm>
            <a:off x="1497129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1" name="Google Shape;1141;p46"/>
          <p:cNvSpPr/>
          <p:nvPr/>
        </p:nvSpPr>
        <p:spPr>
          <a:xfrm>
            <a:off x="1498309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" name="Google Shape;1142;p46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3" name="Google Shape;1143;p46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4" name="Google Shape;1144;p46"/>
          <p:cNvSpPr/>
          <p:nvPr/>
        </p:nvSpPr>
        <p:spPr>
          <a:xfrm>
            <a:off x="1255347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5" name="Google Shape;1145;p46"/>
          <p:cNvSpPr/>
          <p:nvPr/>
        </p:nvSpPr>
        <p:spPr>
          <a:xfrm>
            <a:off x="125534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6" name="Google Shape;1146;p46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7" name="Google Shape;1147;p46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8" name="Google Shape;1148;p46"/>
          <p:cNvSpPr/>
          <p:nvPr/>
        </p:nvSpPr>
        <p:spPr>
          <a:xfrm>
            <a:off x="1013526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" name="Google Shape;1149;p46"/>
          <p:cNvSpPr/>
          <p:nvPr/>
        </p:nvSpPr>
        <p:spPr>
          <a:xfrm>
            <a:off x="1013526" y="3002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" name="Google Shape;1150;p46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1" name="Google Shape;1151;p46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2" name="Google Shape;1152;p46"/>
          <p:cNvSpPr/>
          <p:nvPr/>
        </p:nvSpPr>
        <p:spPr>
          <a:xfrm>
            <a:off x="780955" y="653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" name="Google Shape;1153;p46"/>
          <p:cNvSpPr/>
          <p:nvPr/>
        </p:nvSpPr>
        <p:spPr>
          <a:xfrm>
            <a:off x="780955" y="3002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4" name="Google Shape;1154;p46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5" name="Google Shape;1155;p46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6" name="Google Shape;1156;p46"/>
          <p:cNvSpPr/>
          <p:nvPr/>
        </p:nvSpPr>
        <p:spPr>
          <a:xfrm>
            <a:off x="527600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7" name="Google Shape;1157;p46"/>
          <p:cNvSpPr/>
          <p:nvPr/>
        </p:nvSpPr>
        <p:spPr>
          <a:xfrm>
            <a:off x="527600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8" name="Google Shape;1158;p46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9" name="Google Shape;1159;p46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0" name="Google Shape;1160;p46"/>
          <p:cNvSpPr/>
          <p:nvPr/>
        </p:nvSpPr>
        <p:spPr>
          <a:xfrm>
            <a:off x="295029" y="653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1" name="Google Shape;1161;p46"/>
          <p:cNvSpPr/>
          <p:nvPr/>
        </p:nvSpPr>
        <p:spPr>
          <a:xfrm>
            <a:off x="295029" y="3002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2" name="Google Shape;1162;p46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3" name="Google Shape;1163;p46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4" name="Google Shape;1164;p46"/>
          <p:cNvSpPr/>
          <p:nvPr/>
        </p:nvSpPr>
        <p:spPr>
          <a:xfrm>
            <a:off x="41675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5" name="Google Shape;1165;p46"/>
          <p:cNvSpPr/>
          <p:nvPr/>
        </p:nvSpPr>
        <p:spPr>
          <a:xfrm>
            <a:off x="4281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6" name="Google Shape;1166;p46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7" name="Google Shape;1167;p46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8" name="Google Shape;1168;p46"/>
          <p:cNvSpPr/>
          <p:nvPr/>
        </p:nvSpPr>
        <p:spPr>
          <a:xfrm>
            <a:off x="9012640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9" name="Google Shape;1169;p46"/>
          <p:cNvSpPr/>
          <p:nvPr/>
        </p:nvSpPr>
        <p:spPr>
          <a:xfrm>
            <a:off x="9012640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" name="Google Shape;1170;p46"/>
          <p:cNvSpPr/>
          <p:nvPr/>
        </p:nvSpPr>
        <p:spPr>
          <a:xfrm>
            <a:off x="900224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" name="Google Shape;1171;p46"/>
          <p:cNvSpPr/>
          <p:nvPr/>
        </p:nvSpPr>
        <p:spPr>
          <a:xfrm>
            <a:off x="900224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2" name="Google Shape;1172;p46"/>
          <p:cNvSpPr/>
          <p:nvPr/>
        </p:nvSpPr>
        <p:spPr>
          <a:xfrm>
            <a:off x="876042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3" name="Google Shape;1173;p46"/>
          <p:cNvSpPr/>
          <p:nvPr/>
        </p:nvSpPr>
        <p:spPr>
          <a:xfrm>
            <a:off x="876042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" name="Google Shape;1174;p46"/>
          <p:cNvSpPr/>
          <p:nvPr/>
        </p:nvSpPr>
        <p:spPr>
          <a:xfrm>
            <a:off x="876042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5" name="Google Shape;1175;p46"/>
          <p:cNvSpPr/>
          <p:nvPr/>
        </p:nvSpPr>
        <p:spPr>
          <a:xfrm>
            <a:off x="876042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6" name="Google Shape;1176;p46"/>
          <p:cNvSpPr/>
          <p:nvPr/>
        </p:nvSpPr>
        <p:spPr>
          <a:xfrm>
            <a:off x="852789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" name="Google Shape;1177;p46"/>
          <p:cNvSpPr/>
          <p:nvPr/>
        </p:nvSpPr>
        <p:spPr>
          <a:xfrm>
            <a:off x="852789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" name="Google Shape;1178;p46"/>
          <p:cNvSpPr/>
          <p:nvPr/>
        </p:nvSpPr>
        <p:spPr>
          <a:xfrm>
            <a:off x="851632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9" name="Google Shape;1179;p46"/>
          <p:cNvSpPr/>
          <p:nvPr/>
        </p:nvSpPr>
        <p:spPr>
          <a:xfrm>
            <a:off x="851632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28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0" name="Google Shape;1180;p46"/>
          <p:cNvSpPr/>
          <p:nvPr/>
        </p:nvSpPr>
        <p:spPr>
          <a:xfrm>
            <a:off x="8274502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1" name="Google Shape;1181;p46"/>
          <p:cNvSpPr/>
          <p:nvPr/>
        </p:nvSpPr>
        <p:spPr>
          <a:xfrm>
            <a:off x="8274502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2" name="Google Shape;1182;p46"/>
          <p:cNvSpPr/>
          <p:nvPr/>
        </p:nvSpPr>
        <p:spPr>
          <a:xfrm>
            <a:off x="8274502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3" name="Google Shape;1183;p46"/>
          <p:cNvSpPr/>
          <p:nvPr/>
        </p:nvSpPr>
        <p:spPr>
          <a:xfrm>
            <a:off x="8274502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4" name="Google Shape;1184;p46"/>
          <p:cNvSpPr/>
          <p:nvPr/>
        </p:nvSpPr>
        <p:spPr>
          <a:xfrm>
            <a:off x="8041931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" name="Google Shape;1185;p46"/>
          <p:cNvSpPr/>
          <p:nvPr/>
        </p:nvSpPr>
        <p:spPr>
          <a:xfrm>
            <a:off x="8041931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73" y="1277"/>
                  <a:pt x="1673" y="851"/>
                </a:cubicBezTo>
                <a:cubicBezTo>
                  <a:pt x="1673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6" name="Google Shape;1186;p46"/>
          <p:cNvSpPr/>
          <p:nvPr/>
        </p:nvSpPr>
        <p:spPr>
          <a:xfrm>
            <a:off x="8031539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7" name="Google Shape;1187;p46"/>
          <p:cNvSpPr/>
          <p:nvPr/>
        </p:nvSpPr>
        <p:spPr>
          <a:xfrm>
            <a:off x="8031539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46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8" name="Google Shape;1188;p46"/>
          <p:cNvSpPr/>
          <p:nvPr/>
        </p:nvSpPr>
        <p:spPr>
          <a:xfrm>
            <a:off x="7788881" y="4286181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91" y="0"/>
                </a:moveTo>
                <a:cubicBezTo>
                  <a:pt x="885" y="0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07" y="1276"/>
                  <a:pt x="1937" y="820"/>
                </a:cubicBezTo>
                <a:cubicBezTo>
                  <a:pt x="1937" y="327"/>
                  <a:pt x="1521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9" name="Google Shape;1189;p46"/>
          <p:cNvSpPr/>
          <p:nvPr/>
        </p:nvSpPr>
        <p:spPr>
          <a:xfrm>
            <a:off x="7788577" y="4519933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125" y="1670"/>
                </a:cubicBezTo>
                <a:cubicBezTo>
                  <a:pt x="1581" y="1640"/>
                  <a:pt x="1945" y="1275"/>
                  <a:pt x="1945" y="849"/>
                </a:cubicBezTo>
                <a:cubicBezTo>
                  <a:pt x="1925" y="334"/>
                  <a:pt x="1513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0" name="Google Shape;1190;p46"/>
          <p:cNvSpPr/>
          <p:nvPr/>
        </p:nvSpPr>
        <p:spPr>
          <a:xfrm>
            <a:off x="778857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81" y="1654"/>
                  <a:pt x="191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1" name="Google Shape;1191;p46"/>
          <p:cNvSpPr/>
          <p:nvPr/>
        </p:nvSpPr>
        <p:spPr>
          <a:xfrm>
            <a:off x="7788881" y="4988463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84" y="1"/>
                </a:moveTo>
                <a:cubicBezTo>
                  <a:pt x="882" y="1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37" y="1276"/>
                  <a:pt x="1937" y="820"/>
                </a:cubicBezTo>
                <a:cubicBezTo>
                  <a:pt x="1917" y="327"/>
                  <a:pt x="1507" y="1"/>
                  <a:pt x="108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2" name="Google Shape;1192;p46"/>
          <p:cNvSpPr/>
          <p:nvPr/>
        </p:nvSpPr>
        <p:spPr>
          <a:xfrm>
            <a:off x="755718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3" name="Google Shape;1193;p46"/>
          <p:cNvSpPr/>
          <p:nvPr/>
        </p:nvSpPr>
        <p:spPr>
          <a:xfrm>
            <a:off x="755718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4" name="Google Shape;1194;p46"/>
          <p:cNvSpPr/>
          <p:nvPr/>
        </p:nvSpPr>
        <p:spPr>
          <a:xfrm>
            <a:off x="7546756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5" name="Google Shape;1195;p46"/>
          <p:cNvSpPr/>
          <p:nvPr/>
        </p:nvSpPr>
        <p:spPr>
          <a:xfrm>
            <a:off x="7546756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6" name="Google Shape;1196;p46"/>
          <p:cNvSpPr/>
          <p:nvPr/>
        </p:nvSpPr>
        <p:spPr>
          <a:xfrm>
            <a:off x="730379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7" name="Google Shape;1197;p46"/>
          <p:cNvSpPr/>
          <p:nvPr/>
        </p:nvSpPr>
        <p:spPr>
          <a:xfrm>
            <a:off x="730379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46" y="130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8" name="Google Shape;1198;p46"/>
          <p:cNvSpPr/>
          <p:nvPr/>
        </p:nvSpPr>
        <p:spPr>
          <a:xfrm>
            <a:off x="730379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9" name="Google Shape;1199;p46"/>
          <p:cNvSpPr/>
          <p:nvPr/>
        </p:nvSpPr>
        <p:spPr>
          <a:xfrm>
            <a:off x="730379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1"/>
                  <a:pt x="10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0" name="Google Shape;1200;p46"/>
          <p:cNvSpPr/>
          <p:nvPr/>
        </p:nvSpPr>
        <p:spPr>
          <a:xfrm>
            <a:off x="707240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1" name="Google Shape;1201;p46"/>
          <p:cNvSpPr/>
          <p:nvPr/>
        </p:nvSpPr>
        <p:spPr>
          <a:xfrm>
            <a:off x="707240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2" name="Google Shape;1202;p46"/>
          <p:cNvSpPr/>
          <p:nvPr/>
        </p:nvSpPr>
        <p:spPr>
          <a:xfrm>
            <a:off x="7060830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3" name="Google Shape;1203;p46"/>
          <p:cNvSpPr/>
          <p:nvPr/>
        </p:nvSpPr>
        <p:spPr>
          <a:xfrm>
            <a:off x="7060830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4" name="Google Shape;1204;p46"/>
          <p:cNvSpPr/>
          <p:nvPr/>
        </p:nvSpPr>
        <p:spPr>
          <a:xfrm>
            <a:off x="6819010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5" name="Google Shape;1205;p46"/>
          <p:cNvSpPr/>
          <p:nvPr/>
        </p:nvSpPr>
        <p:spPr>
          <a:xfrm>
            <a:off x="6819010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6" name="Google Shape;1206;p46"/>
          <p:cNvSpPr/>
          <p:nvPr/>
        </p:nvSpPr>
        <p:spPr>
          <a:xfrm>
            <a:off x="6819010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7" name="Google Shape;1207;p46"/>
          <p:cNvSpPr/>
          <p:nvPr/>
        </p:nvSpPr>
        <p:spPr>
          <a:xfrm>
            <a:off x="6819010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8" name="Google Shape;1208;p46"/>
          <p:cNvSpPr/>
          <p:nvPr/>
        </p:nvSpPr>
        <p:spPr>
          <a:xfrm>
            <a:off x="6586476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9" name="Google Shape;1209;p46"/>
          <p:cNvSpPr/>
          <p:nvPr/>
        </p:nvSpPr>
        <p:spPr>
          <a:xfrm>
            <a:off x="6586476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0" name="Google Shape;1210;p46"/>
          <p:cNvSpPr/>
          <p:nvPr/>
        </p:nvSpPr>
        <p:spPr>
          <a:xfrm>
            <a:off x="657604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1" name="Google Shape;1211;p46"/>
          <p:cNvSpPr/>
          <p:nvPr/>
        </p:nvSpPr>
        <p:spPr>
          <a:xfrm>
            <a:off x="6576047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65" y="1641"/>
                  <a:pt x="112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2" name="Google Shape;1212;p46"/>
          <p:cNvSpPr/>
          <p:nvPr/>
        </p:nvSpPr>
        <p:spPr>
          <a:xfrm>
            <a:off x="633308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3" name="Google Shape;1213;p46"/>
          <p:cNvSpPr/>
          <p:nvPr/>
        </p:nvSpPr>
        <p:spPr>
          <a:xfrm>
            <a:off x="633308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4" name="Google Shape;1214;p46"/>
          <p:cNvSpPr/>
          <p:nvPr/>
        </p:nvSpPr>
        <p:spPr>
          <a:xfrm>
            <a:off x="633308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" name="Google Shape;1215;p46"/>
          <p:cNvSpPr/>
          <p:nvPr/>
        </p:nvSpPr>
        <p:spPr>
          <a:xfrm>
            <a:off x="633308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" name="Google Shape;1216;p46"/>
          <p:cNvSpPr/>
          <p:nvPr/>
        </p:nvSpPr>
        <p:spPr>
          <a:xfrm>
            <a:off x="6091263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7" name="Google Shape;1217;p46"/>
          <p:cNvSpPr/>
          <p:nvPr/>
        </p:nvSpPr>
        <p:spPr>
          <a:xfrm>
            <a:off x="6091263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8" name="Google Shape;1218;p46"/>
          <p:cNvSpPr/>
          <p:nvPr/>
        </p:nvSpPr>
        <p:spPr>
          <a:xfrm>
            <a:off x="6091263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9" name="Google Shape;1219;p46"/>
          <p:cNvSpPr/>
          <p:nvPr/>
        </p:nvSpPr>
        <p:spPr>
          <a:xfrm>
            <a:off x="6091263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0" name="Google Shape;1220;p46"/>
          <p:cNvSpPr/>
          <p:nvPr/>
        </p:nvSpPr>
        <p:spPr>
          <a:xfrm>
            <a:off x="5848301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1" name="Google Shape;1221;p46"/>
          <p:cNvSpPr/>
          <p:nvPr/>
        </p:nvSpPr>
        <p:spPr>
          <a:xfrm>
            <a:off x="5848301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2" name="Google Shape;1222;p46"/>
          <p:cNvSpPr/>
          <p:nvPr/>
        </p:nvSpPr>
        <p:spPr>
          <a:xfrm>
            <a:off x="5848301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3" name="Google Shape;1223;p46"/>
          <p:cNvSpPr/>
          <p:nvPr/>
        </p:nvSpPr>
        <p:spPr>
          <a:xfrm>
            <a:off x="5848301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4" name="Google Shape;1224;p46"/>
          <p:cNvSpPr/>
          <p:nvPr/>
        </p:nvSpPr>
        <p:spPr>
          <a:xfrm>
            <a:off x="5605338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" name="Google Shape;1225;p46"/>
          <p:cNvSpPr/>
          <p:nvPr/>
        </p:nvSpPr>
        <p:spPr>
          <a:xfrm>
            <a:off x="5605338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6" name="Google Shape;1226;p46"/>
          <p:cNvSpPr/>
          <p:nvPr/>
        </p:nvSpPr>
        <p:spPr>
          <a:xfrm>
            <a:off x="560533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7" name="Google Shape;1227;p46"/>
          <p:cNvSpPr/>
          <p:nvPr/>
        </p:nvSpPr>
        <p:spPr>
          <a:xfrm>
            <a:off x="560533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8" name="Google Shape;1228;p46"/>
          <p:cNvSpPr/>
          <p:nvPr/>
        </p:nvSpPr>
        <p:spPr>
          <a:xfrm>
            <a:off x="5373947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9" name="Google Shape;1229;p46"/>
          <p:cNvSpPr/>
          <p:nvPr/>
        </p:nvSpPr>
        <p:spPr>
          <a:xfrm>
            <a:off x="5373947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0" name="Google Shape;1230;p46"/>
          <p:cNvSpPr/>
          <p:nvPr/>
        </p:nvSpPr>
        <p:spPr>
          <a:xfrm>
            <a:off x="5363517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1" name="Google Shape;1231;p46"/>
          <p:cNvSpPr/>
          <p:nvPr/>
        </p:nvSpPr>
        <p:spPr>
          <a:xfrm>
            <a:off x="5363517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2" name="Google Shape;1232;p46"/>
          <p:cNvSpPr/>
          <p:nvPr/>
        </p:nvSpPr>
        <p:spPr>
          <a:xfrm>
            <a:off x="512055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3" name="Google Shape;1233;p46"/>
          <p:cNvSpPr/>
          <p:nvPr/>
        </p:nvSpPr>
        <p:spPr>
          <a:xfrm>
            <a:off x="512055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4" name="Google Shape;1234;p46"/>
          <p:cNvSpPr/>
          <p:nvPr/>
        </p:nvSpPr>
        <p:spPr>
          <a:xfrm>
            <a:off x="512055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5" name="Google Shape;1235;p46"/>
          <p:cNvSpPr/>
          <p:nvPr/>
        </p:nvSpPr>
        <p:spPr>
          <a:xfrm>
            <a:off x="512055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6" name="Google Shape;1236;p46"/>
          <p:cNvSpPr/>
          <p:nvPr/>
        </p:nvSpPr>
        <p:spPr>
          <a:xfrm>
            <a:off x="488916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7" name="Google Shape;1237;p46"/>
          <p:cNvSpPr/>
          <p:nvPr/>
        </p:nvSpPr>
        <p:spPr>
          <a:xfrm>
            <a:off x="488916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8" name="Google Shape;1238;p46"/>
          <p:cNvSpPr/>
          <p:nvPr/>
        </p:nvSpPr>
        <p:spPr>
          <a:xfrm>
            <a:off x="487759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9" name="Google Shape;1239;p46"/>
          <p:cNvSpPr/>
          <p:nvPr/>
        </p:nvSpPr>
        <p:spPr>
          <a:xfrm>
            <a:off x="487759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0" name="Google Shape;1240;p46"/>
          <p:cNvSpPr/>
          <p:nvPr/>
        </p:nvSpPr>
        <p:spPr>
          <a:xfrm>
            <a:off x="4635771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1" name="Google Shape;1241;p46"/>
          <p:cNvSpPr/>
          <p:nvPr/>
        </p:nvSpPr>
        <p:spPr>
          <a:xfrm>
            <a:off x="4635771" y="45199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2" name="Google Shape;1242;p46"/>
          <p:cNvSpPr/>
          <p:nvPr/>
        </p:nvSpPr>
        <p:spPr>
          <a:xfrm>
            <a:off x="4635771" y="47538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3" name="Google Shape;1243;p46"/>
          <p:cNvSpPr/>
          <p:nvPr/>
        </p:nvSpPr>
        <p:spPr>
          <a:xfrm>
            <a:off x="463577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3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6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4" name="Google Shape;1244;p46"/>
          <p:cNvSpPr/>
          <p:nvPr/>
        </p:nvSpPr>
        <p:spPr>
          <a:xfrm>
            <a:off x="442082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5" name="Google Shape;1245;p46"/>
          <p:cNvSpPr/>
          <p:nvPr/>
        </p:nvSpPr>
        <p:spPr>
          <a:xfrm>
            <a:off x="442082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6" name="Google Shape;1246;p46"/>
          <p:cNvSpPr/>
          <p:nvPr/>
        </p:nvSpPr>
        <p:spPr>
          <a:xfrm>
            <a:off x="440925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7" name="Google Shape;1247;p46"/>
          <p:cNvSpPr/>
          <p:nvPr/>
        </p:nvSpPr>
        <p:spPr>
          <a:xfrm>
            <a:off x="440925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8" name="Google Shape;1248;p46"/>
          <p:cNvSpPr/>
          <p:nvPr/>
        </p:nvSpPr>
        <p:spPr>
          <a:xfrm>
            <a:off x="4167431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9" name="Google Shape;1249;p46"/>
          <p:cNvSpPr/>
          <p:nvPr/>
        </p:nvSpPr>
        <p:spPr>
          <a:xfrm>
            <a:off x="4167431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0" name="Google Shape;1250;p46"/>
          <p:cNvSpPr/>
          <p:nvPr/>
        </p:nvSpPr>
        <p:spPr>
          <a:xfrm>
            <a:off x="4167431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1" name="Google Shape;1251;p46"/>
          <p:cNvSpPr/>
          <p:nvPr/>
        </p:nvSpPr>
        <p:spPr>
          <a:xfrm>
            <a:off x="4167431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2" name="Google Shape;1252;p46"/>
          <p:cNvSpPr/>
          <p:nvPr/>
        </p:nvSpPr>
        <p:spPr>
          <a:xfrm>
            <a:off x="3934898" y="42861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3" name="Google Shape;1253;p46"/>
          <p:cNvSpPr/>
          <p:nvPr/>
        </p:nvSpPr>
        <p:spPr>
          <a:xfrm>
            <a:off x="3934898" y="45198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4" name="Google Shape;1254;p46"/>
          <p:cNvSpPr/>
          <p:nvPr/>
        </p:nvSpPr>
        <p:spPr>
          <a:xfrm>
            <a:off x="392446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5" name="Google Shape;1255;p46"/>
          <p:cNvSpPr/>
          <p:nvPr/>
        </p:nvSpPr>
        <p:spPr>
          <a:xfrm>
            <a:off x="392446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6" name="Google Shape;1256;p46"/>
          <p:cNvSpPr/>
          <p:nvPr/>
        </p:nvSpPr>
        <p:spPr>
          <a:xfrm>
            <a:off x="3681506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7" name="Google Shape;1257;p46"/>
          <p:cNvSpPr/>
          <p:nvPr/>
        </p:nvSpPr>
        <p:spPr>
          <a:xfrm>
            <a:off x="3681506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8" name="Google Shape;1258;p46"/>
          <p:cNvSpPr/>
          <p:nvPr/>
        </p:nvSpPr>
        <p:spPr>
          <a:xfrm>
            <a:off x="3681506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9" name="Google Shape;1259;p46"/>
          <p:cNvSpPr/>
          <p:nvPr/>
        </p:nvSpPr>
        <p:spPr>
          <a:xfrm>
            <a:off x="3681506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0" name="Google Shape;1260;p46"/>
          <p:cNvSpPr/>
          <p:nvPr/>
        </p:nvSpPr>
        <p:spPr>
          <a:xfrm>
            <a:off x="345011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1" name="Google Shape;1261;p46"/>
          <p:cNvSpPr/>
          <p:nvPr/>
        </p:nvSpPr>
        <p:spPr>
          <a:xfrm>
            <a:off x="345011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2" name="Google Shape;1262;p46"/>
          <p:cNvSpPr/>
          <p:nvPr/>
        </p:nvSpPr>
        <p:spPr>
          <a:xfrm>
            <a:off x="3439685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3" name="Google Shape;1263;p46"/>
          <p:cNvSpPr/>
          <p:nvPr/>
        </p:nvSpPr>
        <p:spPr>
          <a:xfrm>
            <a:off x="3439685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4" name="Google Shape;1264;p46"/>
          <p:cNvSpPr/>
          <p:nvPr/>
        </p:nvSpPr>
        <p:spPr>
          <a:xfrm>
            <a:off x="3196722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5" name="Google Shape;1265;p46"/>
          <p:cNvSpPr/>
          <p:nvPr/>
        </p:nvSpPr>
        <p:spPr>
          <a:xfrm>
            <a:off x="3196722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6" name="Google Shape;1266;p46"/>
          <p:cNvSpPr/>
          <p:nvPr/>
        </p:nvSpPr>
        <p:spPr>
          <a:xfrm>
            <a:off x="3196722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7" name="Google Shape;1267;p46"/>
          <p:cNvSpPr/>
          <p:nvPr/>
        </p:nvSpPr>
        <p:spPr>
          <a:xfrm>
            <a:off x="3196722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8" name="Google Shape;1268;p46"/>
          <p:cNvSpPr/>
          <p:nvPr/>
        </p:nvSpPr>
        <p:spPr>
          <a:xfrm>
            <a:off x="2965331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9" name="Google Shape;1269;p46"/>
          <p:cNvSpPr/>
          <p:nvPr/>
        </p:nvSpPr>
        <p:spPr>
          <a:xfrm>
            <a:off x="2965331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0" name="Google Shape;1270;p46"/>
          <p:cNvSpPr/>
          <p:nvPr/>
        </p:nvSpPr>
        <p:spPr>
          <a:xfrm>
            <a:off x="2954939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1" name="Google Shape;1271;p46"/>
          <p:cNvSpPr/>
          <p:nvPr/>
        </p:nvSpPr>
        <p:spPr>
          <a:xfrm>
            <a:off x="2954939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2" name="Google Shape;1272;p46"/>
          <p:cNvSpPr/>
          <p:nvPr/>
        </p:nvSpPr>
        <p:spPr>
          <a:xfrm>
            <a:off x="2711939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3" name="Google Shape;1273;p46"/>
          <p:cNvSpPr/>
          <p:nvPr/>
        </p:nvSpPr>
        <p:spPr>
          <a:xfrm>
            <a:off x="2711939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4" name="Google Shape;1274;p46"/>
          <p:cNvSpPr/>
          <p:nvPr/>
        </p:nvSpPr>
        <p:spPr>
          <a:xfrm>
            <a:off x="2711939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5" name="Google Shape;1275;p46"/>
          <p:cNvSpPr/>
          <p:nvPr/>
        </p:nvSpPr>
        <p:spPr>
          <a:xfrm>
            <a:off x="2711939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6" name="Google Shape;1276;p46"/>
          <p:cNvSpPr/>
          <p:nvPr/>
        </p:nvSpPr>
        <p:spPr>
          <a:xfrm>
            <a:off x="247940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7" name="Google Shape;1277;p46"/>
          <p:cNvSpPr/>
          <p:nvPr/>
        </p:nvSpPr>
        <p:spPr>
          <a:xfrm>
            <a:off x="247940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8" name="Google Shape;1278;p46"/>
          <p:cNvSpPr/>
          <p:nvPr/>
        </p:nvSpPr>
        <p:spPr>
          <a:xfrm>
            <a:off x="2468976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9" name="Google Shape;1279;p46"/>
          <p:cNvSpPr/>
          <p:nvPr/>
        </p:nvSpPr>
        <p:spPr>
          <a:xfrm>
            <a:off x="2468976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0" name="Google Shape;1280;p46"/>
          <p:cNvSpPr/>
          <p:nvPr/>
        </p:nvSpPr>
        <p:spPr>
          <a:xfrm>
            <a:off x="2226013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1" name="Google Shape;1281;p46"/>
          <p:cNvSpPr/>
          <p:nvPr/>
        </p:nvSpPr>
        <p:spPr>
          <a:xfrm>
            <a:off x="2226013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2" name="Google Shape;1282;p46"/>
          <p:cNvSpPr/>
          <p:nvPr/>
        </p:nvSpPr>
        <p:spPr>
          <a:xfrm>
            <a:off x="2226013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3" name="Google Shape;1283;p46"/>
          <p:cNvSpPr/>
          <p:nvPr/>
        </p:nvSpPr>
        <p:spPr>
          <a:xfrm>
            <a:off x="2226013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4" name="Google Shape;1284;p46"/>
          <p:cNvSpPr/>
          <p:nvPr/>
        </p:nvSpPr>
        <p:spPr>
          <a:xfrm>
            <a:off x="199462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5" name="Google Shape;1285;p46"/>
          <p:cNvSpPr/>
          <p:nvPr/>
        </p:nvSpPr>
        <p:spPr>
          <a:xfrm>
            <a:off x="199462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6" name="Google Shape;1286;p46"/>
          <p:cNvSpPr/>
          <p:nvPr/>
        </p:nvSpPr>
        <p:spPr>
          <a:xfrm>
            <a:off x="1984230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7" name="Google Shape;1287;p46"/>
          <p:cNvSpPr/>
          <p:nvPr/>
        </p:nvSpPr>
        <p:spPr>
          <a:xfrm>
            <a:off x="1984230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8" name="Google Shape;1288;p46"/>
          <p:cNvSpPr/>
          <p:nvPr/>
        </p:nvSpPr>
        <p:spPr>
          <a:xfrm>
            <a:off x="1741230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9" name="Google Shape;1289;p46"/>
          <p:cNvSpPr/>
          <p:nvPr/>
        </p:nvSpPr>
        <p:spPr>
          <a:xfrm>
            <a:off x="1741230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0" name="Google Shape;1290;p46"/>
          <p:cNvSpPr/>
          <p:nvPr/>
        </p:nvSpPr>
        <p:spPr>
          <a:xfrm>
            <a:off x="1741230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1" name="Google Shape;1291;p46"/>
          <p:cNvSpPr/>
          <p:nvPr/>
        </p:nvSpPr>
        <p:spPr>
          <a:xfrm>
            <a:off x="1741230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" name="Google Shape;1292;p46"/>
          <p:cNvSpPr/>
          <p:nvPr/>
        </p:nvSpPr>
        <p:spPr>
          <a:xfrm>
            <a:off x="1498267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3" name="Google Shape;1293;p46"/>
          <p:cNvSpPr/>
          <p:nvPr/>
        </p:nvSpPr>
        <p:spPr>
          <a:xfrm>
            <a:off x="1498267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4" name="Google Shape;1294;p46"/>
          <p:cNvSpPr/>
          <p:nvPr/>
        </p:nvSpPr>
        <p:spPr>
          <a:xfrm>
            <a:off x="1498267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" name="Google Shape;1295;p46"/>
          <p:cNvSpPr/>
          <p:nvPr/>
        </p:nvSpPr>
        <p:spPr>
          <a:xfrm>
            <a:off x="1498267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6" name="Google Shape;1296;p46"/>
          <p:cNvSpPr/>
          <p:nvPr/>
        </p:nvSpPr>
        <p:spPr>
          <a:xfrm>
            <a:off x="1256484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7" name="Google Shape;1297;p46"/>
          <p:cNvSpPr/>
          <p:nvPr/>
        </p:nvSpPr>
        <p:spPr>
          <a:xfrm>
            <a:off x="1256484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8" name="Google Shape;1298;p46"/>
          <p:cNvSpPr/>
          <p:nvPr/>
        </p:nvSpPr>
        <p:spPr>
          <a:xfrm>
            <a:off x="1256484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9" name="Google Shape;1299;p46"/>
          <p:cNvSpPr/>
          <p:nvPr/>
        </p:nvSpPr>
        <p:spPr>
          <a:xfrm>
            <a:off x="1256484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" name="Google Shape;1300;p46"/>
          <p:cNvSpPr/>
          <p:nvPr/>
        </p:nvSpPr>
        <p:spPr>
          <a:xfrm>
            <a:off x="1014663" y="42861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1" name="Google Shape;1301;p46"/>
          <p:cNvSpPr/>
          <p:nvPr/>
        </p:nvSpPr>
        <p:spPr>
          <a:xfrm>
            <a:off x="1014663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2" name="Google Shape;1302;p46"/>
          <p:cNvSpPr/>
          <p:nvPr/>
        </p:nvSpPr>
        <p:spPr>
          <a:xfrm>
            <a:off x="1014663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3" name="Google Shape;1303;p46"/>
          <p:cNvSpPr/>
          <p:nvPr/>
        </p:nvSpPr>
        <p:spPr>
          <a:xfrm>
            <a:off x="1014663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4" name="Google Shape;1304;p46"/>
          <p:cNvSpPr/>
          <p:nvPr/>
        </p:nvSpPr>
        <p:spPr>
          <a:xfrm>
            <a:off x="782092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5" name="Google Shape;1305;p46"/>
          <p:cNvSpPr/>
          <p:nvPr/>
        </p:nvSpPr>
        <p:spPr>
          <a:xfrm>
            <a:off x="782092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6" name="Google Shape;1306;p46"/>
          <p:cNvSpPr/>
          <p:nvPr/>
        </p:nvSpPr>
        <p:spPr>
          <a:xfrm>
            <a:off x="77052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7" name="Google Shape;1307;p46"/>
          <p:cNvSpPr/>
          <p:nvPr/>
        </p:nvSpPr>
        <p:spPr>
          <a:xfrm>
            <a:off x="77052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8" name="Google Shape;1308;p46"/>
          <p:cNvSpPr/>
          <p:nvPr/>
        </p:nvSpPr>
        <p:spPr>
          <a:xfrm>
            <a:off x="52873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9" name="Google Shape;1309;p46"/>
          <p:cNvSpPr/>
          <p:nvPr/>
        </p:nvSpPr>
        <p:spPr>
          <a:xfrm>
            <a:off x="52873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0" name="Google Shape;1310;p46"/>
          <p:cNvSpPr/>
          <p:nvPr/>
        </p:nvSpPr>
        <p:spPr>
          <a:xfrm>
            <a:off x="52873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1" name="Google Shape;1311;p46"/>
          <p:cNvSpPr/>
          <p:nvPr/>
        </p:nvSpPr>
        <p:spPr>
          <a:xfrm>
            <a:off x="52873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" name="Google Shape;1312;p46"/>
          <p:cNvSpPr/>
          <p:nvPr/>
        </p:nvSpPr>
        <p:spPr>
          <a:xfrm>
            <a:off x="296167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3" name="Google Shape;1313;p46"/>
          <p:cNvSpPr/>
          <p:nvPr/>
        </p:nvSpPr>
        <p:spPr>
          <a:xfrm>
            <a:off x="296167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4" name="Google Shape;1314;p46"/>
          <p:cNvSpPr/>
          <p:nvPr/>
        </p:nvSpPr>
        <p:spPr>
          <a:xfrm>
            <a:off x="285775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5" name="Google Shape;1315;p46"/>
          <p:cNvSpPr/>
          <p:nvPr/>
        </p:nvSpPr>
        <p:spPr>
          <a:xfrm>
            <a:off x="285775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6" name="Google Shape;1316;p46"/>
          <p:cNvSpPr/>
          <p:nvPr/>
        </p:nvSpPr>
        <p:spPr>
          <a:xfrm>
            <a:off x="4281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7" name="Google Shape;1317;p46"/>
          <p:cNvSpPr/>
          <p:nvPr/>
        </p:nvSpPr>
        <p:spPr>
          <a:xfrm>
            <a:off x="4281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8" name="Google Shape;1318;p46"/>
          <p:cNvSpPr/>
          <p:nvPr/>
        </p:nvSpPr>
        <p:spPr>
          <a:xfrm>
            <a:off x="4281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9" name="Google Shape;1319;p46"/>
          <p:cNvSpPr/>
          <p:nvPr/>
        </p:nvSpPr>
        <p:spPr>
          <a:xfrm>
            <a:off x="4281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46"/>
          <p:cNvSpPr txBox="1">
            <a:spLocks noGrp="1"/>
          </p:cNvSpPr>
          <p:nvPr>
            <p:ph type="title"/>
          </p:nvPr>
        </p:nvSpPr>
        <p:spPr>
          <a:xfrm>
            <a:off x="2561850" y="1867921"/>
            <a:ext cx="4020300" cy="3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1" name="Google Shape;1321;p46"/>
          <p:cNvSpPr txBox="1">
            <a:spLocks noGrp="1"/>
          </p:cNvSpPr>
          <p:nvPr>
            <p:ph type="subTitle" idx="1"/>
          </p:nvPr>
        </p:nvSpPr>
        <p:spPr>
          <a:xfrm>
            <a:off x="2464700" y="2462875"/>
            <a:ext cx="4229100" cy="9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1_1">
    <p:spTree>
      <p:nvGrpSpPr>
        <p:cNvPr id="1" name="Shape 1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3" name="Google Shape;11263;g2769fa09f4e_4_29802"/>
          <p:cNvSpPr/>
          <p:nvPr/>
        </p:nvSpPr>
        <p:spPr>
          <a:xfrm flipH="1">
            <a:off x="4904774" y="1945510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4" name="Google Shape;11264;g2769fa09f4e_4_29802"/>
          <p:cNvSpPr/>
          <p:nvPr/>
        </p:nvSpPr>
        <p:spPr>
          <a:xfrm flipH="1">
            <a:off x="4904774" y="2179223"/>
            <a:ext cx="72590" cy="62503"/>
          </a:xfrm>
          <a:custGeom>
            <a:avLst/>
            <a:gdLst/>
            <a:ahLst/>
            <a:cxnLst/>
            <a:rect l="l" t="t" r="r" b="b"/>
            <a:pathLst>
              <a:path w="1907" h="1642" extrusionOk="0">
                <a:moveTo>
                  <a:pt x="1079" y="1"/>
                </a:moveTo>
                <a:cubicBezTo>
                  <a:pt x="879" y="1"/>
                  <a:pt x="675" y="76"/>
                  <a:pt x="508" y="242"/>
                </a:cubicBezTo>
                <a:cubicBezTo>
                  <a:pt x="0" y="750"/>
                  <a:pt x="345" y="1641"/>
                  <a:pt x="1051" y="1641"/>
                </a:cubicBezTo>
                <a:cubicBezTo>
                  <a:pt x="1062" y="1641"/>
                  <a:pt x="1074" y="1641"/>
                  <a:pt x="1086" y="1640"/>
                </a:cubicBezTo>
                <a:cubicBezTo>
                  <a:pt x="1542" y="1640"/>
                  <a:pt x="1907" y="1276"/>
                  <a:pt x="1907" y="850"/>
                </a:cubicBezTo>
                <a:cubicBezTo>
                  <a:pt x="1907" y="335"/>
                  <a:pt x="1501" y="1"/>
                  <a:pt x="10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5" name="Google Shape;11265;g2769fa09f4e_4_29802"/>
          <p:cNvSpPr/>
          <p:nvPr/>
        </p:nvSpPr>
        <p:spPr>
          <a:xfrm flipH="1">
            <a:off x="4904774" y="241293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6" name="Google Shape;11266;g2769fa09f4e_4_29802"/>
          <p:cNvSpPr/>
          <p:nvPr/>
        </p:nvSpPr>
        <p:spPr>
          <a:xfrm flipH="1">
            <a:off x="4904774" y="264779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7" name="Google Shape;11267;g2769fa09f4e_4_29802"/>
          <p:cNvSpPr/>
          <p:nvPr/>
        </p:nvSpPr>
        <p:spPr>
          <a:xfrm flipH="1">
            <a:off x="4904774" y="288150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0"/>
                  <a:pt x="1095" y="1640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8" name="Google Shape;11268;g2769fa09f4e_4_29802"/>
          <p:cNvSpPr/>
          <p:nvPr/>
        </p:nvSpPr>
        <p:spPr>
          <a:xfrm flipH="1">
            <a:off x="4904774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8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9" name="Google Shape;11269;g2769fa09f4e_4_29802"/>
          <p:cNvSpPr/>
          <p:nvPr/>
        </p:nvSpPr>
        <p:spPr>
          <a:xfrm flipH="1">
            <a:off x="4904774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0" name="Google Shape;11270;g2769fa09f4e_4_29802"/>
          <p:cNvSpPr/>
          <p:nvPr/>
        </p:nvSpPr>
        <p:spPr>
          <a:xfrm flipH="1">
            <a:off x="4904774" y="358378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1" name="Google Shape;11271;g2769fa09f4e_4_29802"/>
          <p:cNvSpPr/>
          <p:nvPr/>
        </p:nvSpPr>
        <p:spPr>
          <a:xfrm flipH="1">
            <a:off x="5146595" y="1945472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2" name="Google Shape;11272;g2769fa09f4e_4_29802"/>
          <p:cNvSpPr/>
          <p:nvPr/>
        </p:nvSpPr>
        <p:spPr>
          <a:xfrm flipH="1">
            <a:off x="5146595" y="2179147"/>
            <a:ext cx="63645" cy="62541"/>
          </a:xfrm>
          <a:custGeom>
            <a:avLst/>
            <a:gdLst/>
            <a:ahLst/>
            <a:cxnLst/>
            <a:rect l="l" t="t" r="r" b="b"/>
            <a:pathLst>
              <a:path w="1672" h="1643" extrusionOk="0">
                <a:moveTo>
                  <a:pt x="821" y="1"/>
                </a:moveTo>
                <a:cubicBezTo>
                  <a:pt x="365" y="1"/>
                  <a:pt x="0" y="366"/>
                  <a:pt x="0" y="822"/>
                </a:cubicBezTo>
                <a:cubicBezTo>
                  <a:pt x="0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3" name="Google Shape;11273;g2769fa09f4e_4_29802"/>
          <p:cNvSpPr/>
          <p:nvPr/>
        </p:nvSpPr>
        <p:spPr>
          <a:xfrm flipH="1">
            <a:off x="5146595" y="241286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1"/>
                </a:moveTo>
                <a:cubicBezTo>
                  <a:pt x="365" y="1"/>
                  <a:pt x="0" y="396"/>
                  <a:pt x="0" y="852"/>
                </a:cubicBezTo>
                <a:cubicBezTo>
                  <a:pt x="0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4" name="Google Shape;11274;g2769fa09f4e_4_29802"/>
          <p:cNvSpPr/>
          <p:nvPr/>
        </p:nvSpPr>
        <p:spPr>
          <a:xfrm flipH="1">
            <a:off x="5146595" y="264775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5" name="Google Shape;11275;g2769fa09f4e_4_29802"/>
          <p:cNvSpPr/>
          <p:nvPr/>
        </p:nvSpPr>
        <p:spPr>
          <a:xfrm flipH="1">
            <a:off x="5146595" y="2881466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6" name="Google Shape;11276;g2769fa09f4e_4_29802"/>
          <p:cNvSpPr/>
          <p:nvPr/>
        </p:nvSpPr>
        <p:spPr>
          <a:xfrm flipH="1">
            <a:off x="5146595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9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25" y="335"/>
                  <a:pt x="1513" y="1"/>
                  <a:pt x="10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7" name="Google Shape;11277;g2769fa09f4e_4_29802"/>
          <p:cNvSpPr/>
          <p:nvPr/>
        </p:nvSpPr>
        <p:spPr>
          <a:xfrm flipH="1">
            <a:off x="5146595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8" name="Google Shape;11278;g2769fa09f4e_4_29802"/>
          <p:cNvSpPr/>
          <p:nvPr/>
        </p:nvSpPr>
        <p:spPr>
          <a:xfrm flipH="1">
            <a:off x="5146595" y="358374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9" name="Google Shape;11279;g2769fa09f4e_4_29802"/>
          <p:cNvSpPr/>
          <p:nvPr/>
        </p:nvSpPr>
        <p:spPr>
          <a:xfrm flipH="1">
            <a:off x="5389557" y="1945510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0" name="Google Shape;11280;g2769fa09f4e_4_29802"/>
          <p:cNvSpPr/>
          <p:nvPr/>
        </p:nvSpPr>
        <p:spPr>
          <a:xfrm flipH="1">
            <a:off x="5389557" y="2179185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1" name="Google Shape;11281;g2769fa09f4e_4_29802"/>
          <p:cNvSpPr/>
          <p:nvPr/>
        </p:nvSpPr>
        <p:spPr>
          <a:xfrm flipH="1">
            <a:off x="5389557" y="2412936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9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2" name="Google Shape;11282;g2769fa09f4e_4_29802"/>
          <p:cNvSpPr/>
          <p:nvPr/>
        </p:nvSpPr>
        <p:spPr>
          <a:xfrm flipH="1">
            <a:off x="5389557" y="264779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3" name="Google Shape;11283;g2769fa09f4e_4_29802"/>
          <p:cNvSpPr/>
          <p:nvPr/>
        </p:nvSpPr>
        <p:spPr>
          <a:xfrm flipH="1">
            <a:off x="5389557" y="288150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2"/>
                </a:cubicBezTo>
                <a:cubicBezTo>
                  <a:pt x="1" y="759"/>
                  <a:pt x="396" y="1640"/>
                  <a:pt x="1125" y="1640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4" name="Google Shape;11284;g2769fa09f4e_4_29802"/>
          <p:cNvSpPr/>
          <p:nvPr/>
        </p:nvSpPr>
        <p:spPr>
          <a:xfrm flipH="1">
            <a:off x="5389557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1"/>
                </a:moveTo>
                <a:cubicBezTo>
                  <a:pt x="891" y="1"/>
                  <a:pt x="683" y="76"/>
                  <a:pt x="517" y="242"/>
                </a:cubicBezTo>
                <a:cubicBezTo>
                  <a:pt x="1" y="78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5" name="Google Shape;11285;g2769fa09f4e_4_29802"/>
          <p:cNvSpPr/>
          <p:nvPr/>
        </p:nvSpPr>
        <p:spPr>
          <a:xfrm flipH="1">
            <a:off x="5389557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6" name="Google Shape;11286;g2769fa09f4e_4_29802"/>
          <p:cNvSpPr/>
          <p:nvPr/>
        </p:nvSpPr>
        <p:spPr>
          <a:xfrm flipH="1">
            <a:off x="5389557" y="358378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7" name="Google Shape;11287;g2769fa09f4e_4_29802"/>
          <p:cNvSpPr/>
          <p:nvPr/>
        </p:nvSpPr>
        <p:spPr>
          <a:xfrm flipH="1">
            <a:off x="5632520" y="1945510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8" name="Google Shape;11288;g2769fa09f4e_4_29802"/>
          <p:cNvSpPr/>
          <p:nvPr/>
        </p:nvSpPr>
        <p:spPr>
          <a:xfrm flipH="1">
            <a:off x="5632520" y="2179185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2" y="1"/>
                </a:moveTo>
                <a:cubicBezTo>
                  <a:pt x="890" y="1"/>
                  <a:pt x="685" y="76"/>
                  <a:pt x="518" y="243"/>
                </a:cubicBezTo>
                <a:cubicBezTo>
                  <a:pt x="1" y="760"/>
                  <a:pt x="366" y="1641"/>
                  <a:pt x="1095" y="1641"/>
                </a:cubicBezTo>
                <a:cubicBezTo>
                  <a:pt x="1551" y="1641"/>
                  <a:pt x="1916" y="1277"/>
                  <a:pt x="1916" y="821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9" name="Google Shape;11289;g2769fa09f4e_4_29802"/>
          <p:cNvSpPr/>
          <p:nvPr/>
        </p:nvSpPr>
        <p:spPr>
          <a:xfrm flipH="1">
            <a:off x="5632520" y="241293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0" name="Google Shape;11290;g2769fa09f4e_4_29802"/>
          <p:cNvSpPr/>
          <p:nvPr/>
        </p:nvSpPr>
        <p:spPr>
          <a:xfrm flipH="1">
            <a:off x="5632520" y="264779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1" name="Google Shape;11291;g2769fa09f4e_4_29802"/>
          <p:cNvSpPr/>
          <p:nvPr/>
        </p:nvSpPr>
        <p:spPr>
          <a:xfrm flipH="1">
            <a:off x="5632520" y="288150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2" name="Google Shape;11292;g2769fa09f4e_4_29802"/>
          <p:cNvSpPr/>
          <p:nvPr/>
        </p:nvSpPr>
        <p:spPr>
          <a:xfrm flipH="1">
            <a:off x="5632520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89"/>
                  <a:pt x="366" y="1671"/>
                  <a:pt x="1095" y="1671"/>
                </a:cubicBezTo>
                <a:cubicBezTo>
                  <a:pt x="1551" y="1671"/>
                  <a:pt x="1916" y="127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3" name="Google Shape;11293;g2769fa09f4e_4_29802"/>
          <p:cNvSpPr/>
          <p:nvPr/>
        </p:nvSpPr>
        <p:spPr>
          <a:xfrm flipH="1">
            <a:off x="5632520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4" name="Google Shape;11294;g2769fa09f4e_4_29802"/>
          <p:cNvSpPr/>
          <p:nvPr/>
        </p:nvSpPr>
        <p:spPr>
          <a:xfrm flipH="1">
            <a:off x="5632520" y="358378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5" name="Google Shape;11295;g2769fa09f4e_4_29802"/>
          <p:cNvSpPr/>
          <p:nvPr/>
        </p:nvSpPr>
        <p:spPr>
          <a:xfrm flipH="1">
            <a:off x="5874303" y="1945510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0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6" name="Google Shape;11296;g2769fa09f4e_4_29802"/>
          <p:cNvSpPr/>
          <p:nvPr/>
        </p:nvSpPr>
        <p:spPr>
          <a:xfrm flipH="1">
            <a:off x="5874303" y="2179185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099" y="1"/>
                </a:moveTo>
                <a:cubicBezTo>
                  <a:pt x="894" y="1"/>
                  <a:pt x="685" y="76"/>
                  <a:pt x="517" y="243"/>
                </a:cubicBezTo>
                <a:cubicBezTo>
                  <a:pt x="1" y="760"/>
                  <a:pt x="365" y="1641"/>
                  <a:pt x="1095" y="1641"/>
                </a:cubicBezTo>
                <a:cubicBezTo>
                  <a:pt x="155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7" name="Google Shape;11297;g2769fa09f4e_4_29802"/>
          <p:cNvSpPr/>
          <p:nvPr/>
        </p:nvSpPr>
        <p:spPr>
          <a:xfrm flipH="1">
            <a:off x="5874303" y="2412936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8" name="Google Shape;11298;g2769fa09f4e_4_29802"/>
          <p:cNvSpPr/>
          <p:nvPr/>
        </p:nvSpPr>
        <p:spPr>
          <a:xfrm flipH="1">
            <a:off x="5874303" y="264779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9" name="Google Shape;11299;g2769fa09f4e_4_29802"/>
          <p:cNvSpPr/>
          <p:nvPr/>
        </p:nvSpPr>
        <p:spPr>
          <a:xfrm flipH="1">
            <a:off x="5874303" y="2881504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0"/>
                  <a:pt x="1095" y="1640"/>
                </a:cubicBezTo>
                <a:cubicBezTo>
                  <a:pt x="155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0" name="Google Shape;11300;g2769fa09f4e_4_29802"/>
          <p:cNvSpPr/>
          <p:nvPr/>
        </p:nvSpPr>
        <p:spPr>
          <a:xfrm flipH="1">
            <a:off x="5874303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1" name="Google Shape;11301;g2769fa09f4e_4_29802"/>
          <p:cNvSpPr/>
          <p:nvPr/>
        </p:nvSpPr>
        <p:spPr>
          <a:xfrm flipH="1">
            <a:off x="5874303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2" name="Google Shape;11302;g2769fa09f4e_4_29802"/>
          <p:cNvSpPr/>
          <p:nvPr/>
        </p:nvSpPr>
        <p:spPr>
          <a:xfrm flipH="1">
            <a:off x="5874303" y="358378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3" name="Google Shape;11303;g2769fa09f4e_4_29802"/>
          <p:cNvSpPr/>
          <p:nvPr/>
        </p:nvSpPr>
        <p:spPr>
          <a:xfrm flipH="1">
            <a:off x="6117304" y="1945510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4" name="Google Shape;11304;g2769fa09f4e_4_29802"/>
          <p:cNvSpPr/>
          <p:nvPr/>
        </p:nvSpPr>
        <p:spPr>
          <a:xfrm flipH="1">
            <a:off x="6117304" y="2179185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5" name="Google Shape;11305;g2769fa09f4e_4_29802"/>
          <p:cNvSpPr/>
          <p:nvPr/>
        </p:nvSpPr>
        <p:spPr>
          <a:xfrm flipH="1">
            <a:off x="6117304" y="2412936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6" name="Google Shape;11306;g2769fa09f4e_4_29802"/>
          <p:cNvSpPr/>
          <p:nvPr/>
        </p:nvSpPr>
        <p:spPr>
          <a:xfrm flipH="1">
            <a:off x="6117304" y="2647791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7" name="Google Shape;11307;g2769fa09f4e_4_29802"/>
          <p:cNvSpPr/>
          <p:nvPr/>
        </p:nvSpPr>
        <p:spPr>
          <a:xfrm flipH="1">
            <a:off x="6117304" y="2881504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8" name="Google Shape;11308;g2769fa09f4e_4_29802"/>
          <p:cNvSpPr/>
          <p:nvPr/>
        </p:nvSpPr>
        <p:spPr>
          <a:xfrm flipH="1">
            <a:off x="6117304" y="3115218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89"/>
                  <a:pt x="365" y="1671"/>
                  <a:pt x="1094" y="1671"/>
                </a:cubicBezTo>
                <a:cubicBezTo>
                  <a:pt x="1550" y="1671"/>
                  <a:pt x="1915" y="127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9" name="Google Shape;11309;g2769fa09f4e_4_29802"/>
          <p:cNvSpPr/>
          <p:nvPr/>
        </p:nvSpPr>
        <p:spPr>
          <a:xfrm flipH="1">
            <a:off x="6117304" y="335007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0" name="Google Shape;11310;g2769fa09f4e_4_29802"/>
          <p:cNvSpPr/>
          <p:nvPr/>
        </p:nvSpPr>
        <p:spPr>
          <a:xfrm flipH="1">
            <a:off x="6117304" y="3583786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1" name="Google Shape;11311;g2769fa09f4e_4_29802"/>
          <p:cNvSpPr/>
          <p:nvPr/>
        </p:nvSpPr>
        <p:spPr>
          <a:xfrm flipH="1">
            <a:off x="6360267" y="1945472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2" name="Google Shape;11312;g2769fa09f4e_4_29802"/>
          <p:cNvSpPr/>
          <p:nvPr/>
        </p:nvSpPr>
        <p:spPr>
          <a:xfrm flipH="1">
            <a:off x="6360267" y="2179147"/>
            <a:ext cx="62503" cy="62541"/>
          </a:xfrm>
          <a:custGeom>
            <a:avLst/>
            <a:gdLst/>
            <a:ahLst/>
            <a:cxnLst/>
            <a:rect l="l" t="t" r="r" b="b"/>
            <a:pathLst>
              <a:path w="1642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3" name="Google Shape;11313;g2769fa09f4e_4_29802"/>
          <p:cNvSpPr/>
          <p:nvPr/>
        </p:nvSpPr>
        <p:spPr>
          <a:xfrm flipH="1">
            <a:off x="6360267" y="241286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4" name="Google Shape;11314;g2769fa09f4e_4_29802"/>
          <p:cNvSpPr/>
          <p:nvPr/>
        </p:nvSpPr>
        <p:spPr>
          <a:xfrm flipH="1">
            <a:off x="6360267" y="264775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5" name="Google Shape;11315;g2769fa09f4e_4_29802"/>
          <p:cNvSpPr/>
          <p:nvPr/>
        </p:nvSpPr>
        <p:spPr>
          <a:xfrm flipH="1">
            <a:off x="6360267" y="2881466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6" name="Google Shape;11316;g2769fa09f4e_4_29802"/>
          <p:cNvSpPr/>
          <p:nvPr/>
        </p:nvSpPr>
        <p:spPr>
          <a:xfrm flipH="1">
            <a:off x="6360266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89"/>
                  <a:pt x="366" y="1671"/>
                  <a:pt x="1095" y="1671"/>
                </a:cubicBezTo>
                <a:cubicBezTo>
                  <a:pt x="1551" y="1671"/>
                  <a:pt x="1916" y="127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7" name="Google Shape;11317;g2769fa09f4e_4_29802"/>
          <p:cNvSpPr/>
          <p:nvPr/>
        </p:nvSpPr>
        <p:spPr>
          <a:xfrm flipH="1">
            <a:off x="6360266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8" name="Google Shape;11318;g2769fa09f4e_4_29802"/>
          <p:cNvSpPr/>
          <p:nvPr/>
        </p:nvSpPr>
        <p:spPr>
          <a:xfrm flipH="1">
            <a:off x="6360267" y="358374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9" name="Google Shape;11319;g2769fa09f4e_4_29802"/>
          <p:cNvSpPr/>
          <p:nvPr/>
        </p:nvSpPr>
        <p:spPr>
          <a:xfrm flipH="1">
            <a:off x="6602049" y="1945510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0" name="Google Shape;11320;g2769fa09f4e_4_29802"/>
          <p:cNvSpPr/>
          <p:nvPr/>
        </p:nvSpPr>
        <p:spPr>
          <a:xfrm flipH="1">
            <a:off x="6602049" y="217922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1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1" name="Google Shape;11321;g2769fa09f4e_4_29802"/>
          <p:cNvSpPr/>
          <p:nvPr/>
        </p:nvSpPr>
        <p:spPr>
          <a:xfrm flipH="1">
            <a:off x="6602049" y="2412936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2" name="Google Shape;11322;g2769fa09f4e_4_29802"/>
          <p:cNvSpPr/>
          <p:nvPr/>
        </p:nvSpPr>
        <p:spPr>
          <a:xfrm flipH="1">
            <a:off x="6602049" y="264779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3" name="Google Shape;11323;g2769fa09f4e_4_29802"/>
          <p:cNvSpPr/>
          <p:nvPr/>
        </p:nvSpPr>
        <p:spPr>
          <a:xfrm flipH="1">
            <a:off x="6602049" y="2881504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4" name="Google Shape;11324;g2769fa09f4e_4_29802"/>
          <p:cNvSpPr/>
          <p:nvPr/>
        </p:nvSpPr>
        <p:spPr>
          <a:xfrm flipH="1">
            <a:off x="6602049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5" name="Google Shape;11325;g2769fa09f4e_4_29802"/>
          <p:cNvSpPr/>
          <p:nvPr/>
        </p:nvSpPr>
        <p:spPr>
          <a:xfrm flipH="1">
            <a:off x="6602049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6" name="Google Shape;11326;g2769fa09f4e_4_29802"/>
          <p:cNvSpPr/>
          <p:nvPr/>
        </p:nvSpPr>
        <p:spPr>
          <a:xfrm flipH="1">
            <a:off x="6602049" y="358378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7" name="Google Shape;11327;g2769fa09f4e_4_29802"/>
          <p:cNvSpPr/>
          <p:nvPr/>
        </p:nvSpPr>
        <p:spPr>
          <a:xfrm flipH="1">
            <a:off x="6845012" y="1945472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8" name="Google Shape;11328;g2769fa09f4e_4_29802"/>
          <p:cNvSpPr/>
          <p:nvPr/>
        </p:nvSpPr>
        <p:spPr>
          <a:xfrm flipH="1">
            <a:off x="6845012" y="2179147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9" name="Google Shape;11329;g2769fa09f4e_4_29802"/>
          <p:cNvSpPr/>
          <p:nvPr/>
        </p:nvSpPr>
        <p:spPr>
          <a:xfrm flipH="1">
            <a:off x="6845012" y="241286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30" name="Google Shape;11330;g2769fa09f4e_4_29802"/>
          <p:cNvSpPr/>
          <p:nvPr/>
        </p:nvSpPr>
        <p:spPr>
          <a:xfrm flipH="1">
            <a:off x="6845012" y="264775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31" name="Google Shape;11331;g2769fa09f4e_4_29802"/>
          <p:cNvSpPr/>
          <p:nvPr/>
        </p:nvSpPr>
        <p:spPr>
          <a:xfrm flipH="1">
            <a:off x="6845012" y="2881466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32" name="Google Shape;11332;g2769fa09f4e_4_29802"/>
          <p:cNvSpPr/>
          <p:nvPr/>
        </p:nvSpPr>
        <p:spPr>
          <a:xfrm flipH="1">
            <a:off x="6845012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8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33" name="Google Shape;11333;g2769fa09f4e_4_29802"/>
          <p:cNvSpPr/>
          <p:nvPr/>
        </p:nvSpPr>
        <p:spPr>
          <a:xfrm flipH="1">
            <a:off x="6845012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34" name="Google Shape;11334;g2769fa09f4e_4_29802"/>
          <p:cNvSpPr/>
          <p:nvPr/>
        </p:nvSpPr>
        <p:spPr>
          <a:xfrm flipH="1">
            <a:off x="6845012" y="358374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35" name="Google Shape;11335;g2769fa09f4e_4_29802"/>
          <p:cNvSpPr/>
          <p:nvPr/>
        </p:nvSpPr>
        <p:spPr>
          <a:xfrm flipH="1">
            <a:off x="7088013" y="1945510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36" name="Google Shape;11336;g2769fa09f4e_4_29802"/>
          <p:cNvSpPr/>
          <p:nvPr/>
        </p:nvSpPr>
        <p:spPr>
          <a:xfrm flipH="1">
            <a:off x="7088013" y="2179185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37" name="Google Shape;11337;g2769fa09f4e_4_29802"/>
          <p:cNvSpPr/>
          <p:nvPr/>
        </p:nvSpPr>
        <p:spPr>
          <a:xfrm flipH="1">
            <a:off x="7088013" y="2412936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38" name="Google Shape;11338;g2769fa09f4e_4_29802"/>
          <p:cNvSpPr/>
          <p:nvPr/>
        </p:nvSpPr>
        <p:spPr>
          <a:xfrm flipH="1">
            <a:off x="7088013" y="2647791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39" name="Google Shape;11339;g2769fa09f4e_4_29802"/>
          <p:cNvSpPr/>
          <p:nvPr/>
        </p:nvSpPr>
        <p:spPr>
          <a:xfrm flipH="1">
            <a:off x="7088013" y="2881504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0" name="Google Shape;11340;g2769fa09f4e_4_29802"/>
          <p:cNvSpPr/>
          <p:nvPr/>
        </p:nvSpPr>
        <p:spPr>
          <a:xfrm flipH="1">
            <a:off x="7088013" y="3115218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89"/>
                  <a:pt x="365" y="1671"/>
                  <a:pt x="1094" y="1671"/>
                </a:cubicBezTo>
                <a:cubicBezTo>
                  <a:pt x="1550" y="1671"/>
                  <a:pt x="1915" y="127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1" name="Google Shape;11341;g2769fa09f4e_4_29802"/>
          <p:cNvSpPr/>
          <p:nvPr/>
        </p:nvSpPr>
        <p:spPr>
          <a:xfrm flipH="1">
            <a:off x="7088013" y="335007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2" name="Google Shape;11342;g2769fa09f4e_4_29802"/>
          <p:cNvSpPr/>
          <p:nvPr/>
        </p:nvSpPr>
        <p:spPr>
          <a:xfrm flipH="1">
            <a:off x="7088013" y="3583786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3" name="Google Shape;11343;g2769fa09f4e_4_29802"/>
          <p:cNvSpPr/>
          <p:nvPr/>
        </p:nvSpPr>
        <p:spPr>
          <a:xfrm flipH="1">
            <a:off x="7329796" y="1945472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4" name="Google Shape;11344;g2769fa09f4e_4_29802"/>
          <p:cNvSpPr/>
          <p:nvPr/>
        </p:nvSpPr>
        <p:spPr>
          <a:xfrm flipH="1">
            <a:off x="7329796" y="2179147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5" name="Google Shape;11345;g2769fa09f4e_4_29802"/>
          <p:cNvSpPr/>
          <p:nvPr/>
        </p:nvSpPr>
        <p:spPr>
          <a:xfrm flipH="1">
            <a:off x="7329796" y="241286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6" name="Google Shape;11346;g2769fa09f4e_4_29802"/>
          <p:cNvSpPr/>
          <p:nvPr/>
        </p:nvSpPr>
        <p:spPr>
          <a:xfrm flipH="1">
            <a:off x="7329796" y="264775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7" name="Google Shape;11347;g2769fa09f4e_4_29802"/>
          <p:cNvSpPr/>
          <p:nvPr/>
        </p:nvSpPr>
        <p:spPr>
          <a:xfrm flipH="1">
            <a:off x="7329796" y="2881466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8" name="Google Shape;11348;g2769fa09f4e_4_29802"/>
          <p:cNvSpPr/>
          <p:nvPr/>
        </p:nvSpPr>
        <p:spPr>
          <a:xfrm flipH="1">
            <a:off x="7329795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9" name="Google Shape;11349;g2769fa09f4e_4_29802"/>
          <p:cNvSpPr/>
          <p:nvPr/>
        </p:nvSpPr>
        <p:spPr>
          <a:xfrm flipH="1">
            <a:off x="7329795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0" name="Google Shape;11350;g2769fa09f4e_4_29802"/>
          <p:cNvSpPr/>
          <p:nvPr/>
        </p:nvSpPr>
        <p:spPr>
          <a:xfrm flipH="1">
            <a:off x="7329796" y="358374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1" name="Google Shape;11351;g2769fa09f4e_4_29802"/>
          <p:cNvSpPr/>
          <p:nvPr/>
        </p:nvSpPr>
        <p:spPr>
          <a:xfrm flipH="1">
            <a:off x="7572758" y="1945510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0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2" name="Google Shape;11352;g2769fa09f4e_4_29802"/>
          <p:cNvSpPr/>
          <p:nvPr/>
        </p:nvSpPr>
        <p:spPr>
          <a:xfrm flipH="1">
            <a:off x="7572758" y="2179185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122" y="1"/>
                </a:moveTo>
                <a:cubicBezTo>
                  <a:pt x="921" y="1"/>
                  <a:pt x="715" y="76"/>
                  <a:pt x="548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3" name="Google Shape;11353;g2769fa09f4e_4_29802"/>
          <p:cNvSpPr/>
          <p:nvPr/>
        </p:nvSpPr>
        <p:spPr>
          <a:xfrm flipH="1">
            <a:off x="7572758" y="2412936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1"/>
                </a:moveTo>
                <a:cubicBezTo>
                  <a:pt x="918" y="1"/>
                  <a:pt x="714" y="76"/>
                  <a:pt x="548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1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4" name="Google Shape;11354;g2769fa09f4e_4_29802"/>
          <p:cNvSpPr/>
          <p:nvPr/>
        </p:nvSpPr>
        <p:spPr>
          <a:xfrm flipH="1">
            <a:off x="7572758" y="264779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5" name="Google Shape;11355;g2769fa09f4e_4_29802"/>
          <p:cNvSpPr/>
          <p:nvPr/>
        </p:nvSpPr>
        <p:spPr>
          <a:xfrm flipH="1">
            <a:off x="7572758" y="2881504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0"/>
                  <a:pt x="1125" y="1640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6" name="Google Shape;11356;g2769fa09f4e_4_29802"/>
          <p:cNvSpPr/>
          <p:nvPr/>
        </p:nvSpPr>
        <p:spPr>
          <a:xfrm flipH="1">
            <a:off x="7572758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1"/>
                </a:moveTo>
                <a:cubicBezTo>
                  <a:pt x="918" y="1"/>
                  <a:pt x="714" y="76"/>
                  <a:pt x="548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50"/>
                </a:cubicBezTo>
                <a:cubicBezTo>
                  <a:pt x="1946" y="335"/>
                  <a:pt x="1541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7" name="Google Shape;11357;g2769fa09f4e_4_29802"/>
          <p:cNvSpPr/>
          <p:nvPr/>
        </p:nvSpPr>
        <p:spPr>
          <a:xfrm flipH="1">
            <a:off x="7572758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8" name="Google Shape;11358;g2769fa09f4e_4_29802"/>
          <p:cNvSpPr/>
          <p:nvPr/>
        </p:nvSpPr>
        <p:spPr>
          <a:xfrm flipH="1">
            <a:off x="7572758" y="358378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9" name="Google Shape;11359;g2769fa09f4e_4_29802"/>
          <p:cNvSpPr/>
          <p:nvPr/>
        </p:nvSpPr>
        <p:spPr>
          <a:xfrm flipH="1">
            <a:off x="7815721" y="1945472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0" name="Google Shape;11360;g2769fa09f4e_4_29802"/>
          <p:cNvSpPr/>
          <p:nvPr/>
        </p:nvSpPr>
        <p:spPr>
          <a:xfrm flipH="1">
            <a:off x="7815721" y="2179147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1" name="Google Shape;11361;g2769fa09f4e_4_29802"/>
          <p:cNvSpPr/>
          <p:nvPr/>
        </p:nvSpPr>
        <p:spPr>
          <a:xfrm flipH="1">
            <a:off x="7815721" y="241286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2" name="Google Shape;11362;g2769fa09f4e_4_29802"/>
          <p:cNvSpPr/>
          <p:nvPr/>
        </p:nvSpPr>
        <p:spPr>
          <a:xfrm flipH="1">
            <a:off x="7815721" y="264775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3" name="Google Shape;11363;g2769fa09f4e_4_29802"/>
          <p:cNvSpPr/>
          <p:nvPr/>
        </p:nvSpPr>
        <p:spPr>
          <a:xfrm flipH="1">
            <a:off x="7815721" y="2881466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4" name="Google Shape;11364;g2769fa09f4e_4_29802"/>
          <p:cNvSpPr/>
          <p:nvPr/>
        </p:nvSpPr>
        <p:spPr>
          <a:xfrm flipH="1">
            <a:off x="7815721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89"/>
                  <a:pt x="365" y="1671"/>
                  <a:pt x="1094" y="1671"/>
                </a:cubicBezTo>
                <a:cubicBezTo>
                  <a:pt x="1550" y="1671"/>
                  <a:pt x="1915" y="127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5" name="Google Shape;11365;g2769fa09f4e_4_29802"/>
          <p:cNvSpPr/>
          <p:nvPr/>
        </p:nvSpPr>
        <p:spPr>
          <a:xfrm flipH="1">
            <a:off x="7815721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6" name="Google Shape;11366;g2769fa09f4e_4_29802"/>
          <p:cNvSpPr/>
          <p:nvPr/>
        </p:nvSpPr>
        <p:spPr>
          <a:xfrm flipH="1">
            <a:off x="7815721" y="358374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7" name="Google Shape;11367;g2769fa09f4e_4_29802"/>
          <p:cNvSpPr/>
          <p:nvPr/>
        </p:nvSpPr>
        <p:spPr>
          <a:xfrm flipH="1">
            <a:off x="8057542" y="1945510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71"/>
                </a:cubicBezTo>
                <a:cubicBezTo>
                  <a:pt x="1550" y="1671"/>
                  <a:pt x="194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8" name="Google Shape;11368;g2769fa09f4e_4_29802"/>
          <p:cNvSpPr/>
          <p:nvPr/>
        </p:nvSpPr>
        <p:spPr>
          <a:xfrm flipH="1">
            <a:off x="8057542" y="217922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88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35" y="1640"/>
                  <a:pt x="1064" y="1640"/>
                </a:cubicBezTo>
                <a:cubicBezTo>
                  <a:pt x="1082" y="1642"/>
                  <a:pt x="1100" y="1642"/>
                  <a:pt x="1117" y="1642"/>
                </a:cubicBezTo>
                <a:cubicBezTo>
                  <a:pt x="1550" y="1642"/>
                  <a:pt x="1915" y="1288"/>
                  <a:pt x="1915" y="850"/>
                </a:cubicBezTo>
                <a:cubicBezTo>
                  <a:pt x="1915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9" name="Google Shape;11369;g2769fa09f4e_4_29802"/>
          <p:cNvSpPr/>
          <p:nvPr/>
        </p:nvSpPr>
        <p:spPr>
          <a:xfrm flipH="1">
            <a:off x="8057542" y="2412936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4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306"/>
                  <a:pt x="1915" y="850"/>
                </a:cubicBezTo>
                <a:cubicBezTo>
                  <a:pt x="1936" y="335"/>
                  <a:pt x="1523" y="1"/>
                  <a:pt x="10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0" name="Google Shape;11370;g2769fa09f4e_4_29802"/>
          <p:cNvSpPr/>
          <p:nvPr/>
        </p:nvSpPr>
        <p:spPr>
          <a:xfrm flipH="1">
            <a:off x="8058722" y="2647791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1" name="Google Shape;11371;g2769fa09f4e_4_29802"/>
          <p:cNvSpPr/>
          <p:nvPr/>
        </p:nvSpPr>
        <p:spPr>
          <a:xfrm flipH="1">
            <a:off x="8057542" y="288150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45" y="1276"/>
                  <a:pt x="1915" y="820"/>
                </a:cubicBezTo>
                <a:cubicBezTo>
                  <a:pt x="1936" y="327"/>
                  <a:pt x="1525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2" name="Google Shape;11372;g2769fa09f4e_4_29802"/>
          <p:cNvSpPr/>
          <p:nvPr/>
        </p:nvSpPr>
        <p:spPr>
          <a:xfrm flipH="1">
            <a:off x="8057542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27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3" name="Google Shape;11373;g2769fa09f4e_4_29802"/>
          <p:cNvSpPr/>
          <p:nvPr/>
        </p:nvSpPr>
        <p:spPr>
          <a:xfrm flipH="1">
            <a:off x="8058722" y="335007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4" name="Google Shape;11374;g2769fa09f4e_4_29802"/>
          <p:cNvSpPr/>
          <p:nvPr/>
        </p:nvSpPr>
        <p:spPr>
          <a:xfrm flipH="1">
            <a:off x="8057542" y="358378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59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5" name="Google Shape;11375;g2769fa09f4e_4_29802"/>
          <p:cNvSpPr/>
          <p:nvPr/>
        </p:nvSpPr>
        <p:spPr>
          <a:xfrm flipH="1">
            <a:off x="8300505" y="1945472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6" name="Google Shape;11376;g2769fa09f4e_4_29802"/>
          <p:cNvSpPr/>
          <p:nvPr/>
        </p:nvSpPr>
        <p:spPr>
          <a:xfrm flipH="1">
            <a:off x="8300505" y="2179147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2" y="1"/>
                </a:moveTo>
                <a:cubicBezTo>
                  <a:pt x="366" y="1"/>
                  <a:pt x="1" y="366"/>
                  <a:pt x="1" y="822"/>
                </a:cubicBezTo>
                <a:cubicBezTo>
                  <a:pt x="1" y="1278"/>
                  <a:pt x="366" y="1642"/>
                  <a:pt x="822" y="1642"/>
                </a:cubicBezTo>
                <a:cubicBezTo>
                  <a:pt x="1278" y="1642"/>
                  <a:pt x="1642" y="1278"/>
                  <a:pt x="1642" y="822"/>
                </a:cubicBezTo>
                <a:cubicBezTo>
                  <a:pt x="1642" y="36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7" name="Google Shape;11377;g2769fa09f4e_4_29802"/>
          <p:cNvSpPr/>
          <p:nvPr/>
        </p:nvSpPr>
        <p:spPr>
          <a:xfrm flipH="1">
            <a:off x="8300505" y="241286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1"/>
                </a:moveTo>
                <a:cubicBezTo>
                  <a:pt x="366" y="1"/>
                  <a:pt x="1" y="396"/>
                  <a:pt x="1" y="852"/>
                </a:cubicBezTo>
                <a:cubicBezTo>
                  <a:pt x="1" y="1308"/>
                  <a:pt x="366" y="1673"/>
                  <a:pt x="822" y="1673"/>
                </a:cubicBezTo>
                <a:cubicBezTo>
                  <a:pt x="1278" y="1673"/>
                  <a:pt x="1642" y="1308"/>
                  <a:pt x="1642" y="852"/>
                </a:cubicBezTo>
                <a:cubicBezTo>
                  <a:pt x="1642" y="39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8" name="Google Shape;11378;g2769fa09f4e_4_29802"/>
          <p:cNvSpPr/>
          <p:nvPr/>
        </p:nvSpPr>
        <p:spPr>
          <a:xfrm flipH="1">
            <a:off x="8300505" y="264775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9" name="Google Shape;11379;g2769fa09f4e_4_29802"/>
          <p:cNvSpPr/>
          <p:nvPr/>
        </p:nvSpPr>
        <p:spPr>
          <a:xfrm flipH="1">
            <a:off x="8300505" y="2881466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0" name="Google Shape;11380;g2769fa09f4e_4_29802"/>
          <p:cNvSpPr/>
          <p:nvPr/>
        </p:nvSpPr>
        <p:spPr>
          <a:xfrm flipH="1">
            <a:off x="8300504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126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1" name="Google Shape;11381;g2769fa09f4e_4_29802"/>
          <p:cNvSpPr/>
          <p:nvPr/>
        </p:nvSpPr>
        <p:spPr>
          <a:xfrm flipH="1">
            <a:off x="8300504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2" name="Google Shape;11382;g2769fa09f4e_4_29802"/>
          <p:cNvSpPr/>
          <p:nvPr/>
        </p:nvSpPr>
        <p:spPr>
          <a:xfrm flipH="1">
            <a:off x="8300505" y="358374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3" name="Google Shape;11383;g2769fa09f4e_4_29802"/>
          <p:cNvSpPr/>
          <p:nvPr/>
        </p:nvSpPr>
        <p:spPr>
          <a:xfrm flipH="1">
            <a:off x="8543467" y="1945510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4" name="Google Shape;11384;g2769fa09f4e_4_29802"/>
          <p:cNvSpPr/>
          <p:nvPr/>
        </p:nvSpPr>
        <p:spPr>
          <a:xfrm flipH="1">
            <a:off x="8543467" y="2179185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5" name="Google Shape;11385;g2769fa09f4e_4_29802"/>
          <p:cNvSpPr/>
          <p:nvPr/>
        </p:nvSpPr>
        <p:spPr>
          <a:xfrm flipH="1">
            <a:off x="8543467" y="241293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6" name="Google Shape;11386;g2769fa09f4e_4_29802"/>
          <p:cNvSpPr/>
          <p:nvPr/>
        </p:nvSpPr>
        <p:spPr>
          <a:xfrm flipH="1">
            <a:off x="8543467" y="264779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7" name="Google Shape;11387;g2769fa09f4e_4_29802"/>
          <p:cNvSpPr/>
          <p:nvPr/>
        </p:nvSpPr>
        <p:spPr>
          <a:xfrm flipH="1">
            <a:off x="8543467" y="288150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8" name="Google Shape;11388;g2769fa09f4e_4_29802"/>
          <p:cNvSpPr/>
          <p:nvPr/>
        </p:nvSpPr>
        <p:spPr>
          <a:xfrm flipH="1">
            <a:off x="8543467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89"/>
                  <a:pt x="365" y="1671"/>
                  <a:pt x="1094" y="1671"/>
                </a:cubicBezTo>
                <a:cubicBezTo>
                  <a:pt x="1550" y="1671"/>
                  <a:pt x="1915" y="127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9" name="Google Shape;11389;g2769fa09f4e_4_29802"/>
          <p:cNvSpPr/>
          <p:nvPr/>
        </p:nvSpPr>
        <p:spPr>
          <a:xfrm flipH="1">
            <a:off x="8543467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0" name="Google Shape;11390;g2769fa09f4e_4_29802"/>
          <p:cNvSpPr/>
          <p:nvPr/>
        </p:nvSpPr>
        <p:spPr>
          <a:xfrm flipH="1">
            <a:off x="8543467" y="358378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1" name="Google Shape;11391;g2769fa09f4e_4_29802"/>
          <p:cNvSpPr/>
          <p:nvPr/>
        </p:nvSpPr>
        <p:spPr>
          <a:xfrm flipH="1">
            <a:off x="8785288" y="1945472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2" name="Google Shape;11392;g2769fa09f4e_4_29802"/>
          <p:cNvSpPr/>
          <p:nvPr/>
        </p:nvSpPr>
        <p:spPr>
          <a:xfrm flipH="1">
            <a:off x="8785288" y="2179147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3" name="Google Shape;11393;g2769fa09f4e_4_29802"/>
          <p:cNvSpPr/>
          <p:nvPr/>
        </p:nvSpPr>
        <p:spPr>
          <a:xfrm flipH="1">
            <a:off x="8785288" y="241286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4" name="Google Shape;11394;g2769fa09f4e_4_29802"/>
          <p:cNvSpPr/>
          <p:nvPr/>
        </p:nvSpPr>
        <p:spPr>
          <a:xfrm flipH="1">
            <a:off x="8785288" y="264775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5" name="Google Shape;11395;g2769fa09f4e_4_29802"/>
          <p:cNvSpPr/>
          <p:nvPr/>
        </p:nvSpPr>
        <p:spPr>
          <a:xfrm flipH="1">
            <a:off x="8785288" y="2881466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6" name="Google Shape;11396;g2769fa09f4e_4_29802"/>
          <p:cNvSpPr/>
          <p:nvPr/>
        </p:nvSpPr>
        <p:spPr>
          <a:xfrm flipH="1">
            <a:off x="8785288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276"/>
                  <a:pt x="1945" y="850"/>
                </a:cubicBezTo>
                <a:cubicBezTo>
                  <a:pt x="1945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7" name="Google Shape;11397;g2769fa09f4e_4_29802"/>
          <p:cNvSpPr/>
          <p:nvPr/>
        </p:nvSpPr>
        <p:spPr>
          <a:xfrm flipH="1">
            <a:off x="8785288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8" name="Google Shape;11398;g2769fa09f4e_4_29802"/>
          <p:cNvSpPr/>
          <p:nvPr/>
        </p:nvSpPr>
        <p:spPr>
          <a:xfrm flipH="1">
            <a:off x="8785288" y="358374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9" name="Google Shape;11399;g2769fa09f4e_4_29802"/>
          <p:cNvSpPr/>
          <p:nvPr/>
        </p:nvSpPr>
        <p:spPr>
          <a:xfrm flipH="1">
            <a:off x="9028251" y="1945510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0" name="Google Shape;11400;g2769fa09f4e_4_29802"/>
          <p:cNvSpPr/>
          <p:nvPr/>
        </p:nvSpPr>
        <p:spPr>
          <a:xfrm flipH="1">
            <a:off x="9028251" y="217922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1" name="Google Shape;11401;g2769fa09f4e_4_29802"/>
          <p:cNvSpPr/>
          <p:nvPr/>
        </p:nvSpPr>
        <p:spPr>
          <a:xfrm flipH="1">
            <a:off x="9028251" y="2412936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30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2" name="Google Shape;11402;g2769fa09f4e_4_29802"/>
          <p:cNvSpPr/>
          <p:nvPr/>
        </p:nvSpPr>
        <p:spPr>
          <a:xfrm flipH="1">
            <a:off x="9028251" y="264779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3" name="Google Shape;11403;g2769fa09f4e_4_29802"/>
          <p:cNvSpPr/>
          <p:nvPr/>
        </p:nvSpPr>
        <p:spPr>
          <a:xfrm flipH="1">
            <a:off x="9028251" y="288150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4" name="Google Shape;11404;g2769fa09f4e_4_29802"/>
          <p:cNvSpPr/>
          <p:nvPr/>
        </p:nvSpPr>
        <p:spPr>
          <a:xfrm flipH="1">
            <a:off x="9028251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5" name="Google Shape;11405;g2769fa09f4e_4_29802"/>
          <p:cNvSpPr/>
          <p:nvPr/>
        </p:nvSpPr>
        <p:spPr>
          <a:xfrm flipH="1">
            <a:off x="9028251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6" name="Google Shape;11406;g2769fa09f4e_4_29802"/>
          <p:cNvSpPr/>
          <p:nvPr/>
        </p:nvSpPr>
        <p:spPr>
          <a:xfrm flipH="1">
            <a:off x="9028251" y="358378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7" name="Google Shape;11407;g2769fa09f4e_4_29802"/>
          <p:cNvSpPr/>
          <p:nvPr/>
        </p:nvSpPr>
        <p:spPr>
          <a:xfrm flipH="1">
            <a:off x="4904774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8" name="Google Shape;11408;g2769fa09f4e_4_29802"/>
          <p:cNvSpPr/>
          <p:nvPr/>
        </p:nvSpPr>
        <p:spPr>
          <a:xfrm flipH="1">
            <a:off x="4904774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9" name="Google Shape;11409;g2769fa09f4e_4_29802"/>
          <p:cNvSpPr/>
          <p:nvPr/>
        </p:nvSpPr>
        <p:spPr>
          <a:xfrm flipH="1">
            <a:off x="490477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10" name="Google Shape;11410;g2769fa09f4e_4_29802"/>
          <p:cNvSpPr/>
          <p:nvPr/>
        </p:nvSpPr>
        <p:spPr>
          <a:xfrm flipH="1">
            <a:off x="490477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11" name="Google Shape;11411;g2769fa09f4e_4_29802"/>
          <p:cNvSpPr/>
          <p:nvPr/>
        </p:nvSpPr>
        <p:spPr>
          <a:xfrm flipH="1">
            <a:off x="490477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12" name="Google Shape;11412;g2769fa09f4e_4_29802"/>
          <p:cNvSpPr/>
          <p:nvPr/>
        </p:nvSpPr>
        <p:spPr>
          <a:xfrm flipH="1">
            <a:off x="4904774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13" name="Google Shape;11413;g2769fa09f4e_4_29802"/>
          <p:cNvSpPr/>
          <p:nvPr/>
        </p:nvSpPr>
        <p:spPr>
          <a:xfrm flipH="1">
            <a:off x="4904774" y="1470242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95" y="1664"/>
                  <a:pt x="1125" y="1664"/>
                </a:cubicBezTo>
                <a:cubicBezTo>
                  <a:pt x="1581" y="1634"/>
                  <a:pt x="1946" y="1300"/>
                  <a:pt x="1946" y="844"/>
                </a:cubicBezTo>
                <a:cubicBezTo>
                  <a:pt x="1946" y="344"/>
                  <a:pt x="1532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14" name="Google Shape;11414;g2769fa09f4e_4_29802"/>
          <p:cNvSpPr/>
          <p:nvPr/>
        </p:nvSpPr>
        <p:spPr>
          <a:xfrm flipH="1">
            <a:off x="4904774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15" name="Google Shape;11415;g2769fa09f4e_4_29802"/>
          <p:cNvSpPr/>
          <p:nvPr/>
        </p:nvSpPr>
        <p:spPr>
          <a:xfrm flipH="1">
            <a:off x="5146595" y="653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16" name="Google Shape;11416;g2769fa09f4e_4_29802"/>
          <p:cNvSpPr/>
          <p:nvPr/>
        </p:nvSpPr>
        <p:spPr>
          <a:xfrm flipH="1">
            <a:off x="5146595" y="3002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17" name="Google Shape;11417;g2769fa09f4e_4_29802"/>
          <p:cNvSpPr/>
          <p:nvPr/>
        </p:nvSpPr>
        <p:spPr>
          <a:xfrm flipH="1">
            <a:off x="5146595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18" name="Google Shape;11418;g2769fa09f4e_4_29802"/>
          <p:cNvSpPr/>
          <p:nvPr/>
        </p:nvSpPr>
        <p:spPr>
          <a:xfrm flipH="1">
            <a:off x="5146595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19" name="Google Shape;11419;g2769fa09f4e_4_29802"/>
          <p:cNvSpPr/>
          <p:nvPr/>
        </p:nvSpPr>
        <p:spPr>
          <a:xfrm flipH="1">
            <a:off x="514659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0" name="Google Shape;11420;g2769fa09f4e_4_29802"/>
          <p:cNvSpPr/>
          <p:nvPr/>
        </p:nvSpPr>
        <p:spPr>
          <a:xfrm flipH="1">
            <a:off x="5146595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1" name="Google Shape;11421;g2769fa09f4e_4_29802"/>
          <p:cNvSpPr/>
          <p:nvPr/>
        </p:nvSpPr>
        <p:spPr>
          <a:xfrm flipH="1">
            <a:off x="5146595" y="1470014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9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25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2" name="Google Shape;11422;g2769fa09f4e_4_29802"/>
          <p:cNvSpPr/>
          <p:nvPr/>
        </p:nvSpPr>
        <p:spPr>
          <a:xfrm flipH="1">
            <a:off x="5146595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3" name="Google Shape;11423;g2769fa09f4e_4_29802"/>
          <p:cNvSpPr/>
          <p:nvPr/>
        </p:nvSpPr>
        <p:spPr>
          <a:xfrm flipH="1">
            <a:off x="5389557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4" name="Google Shape;11424;g2769fa09f4e_4_29802"/>
          <p:cNvSpPr/>
          <p:nvPr/>
        </p:nvSpPr>
        <p:spPr>
          <a:xfrm flipH="1">
            <a:off x="5389557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5" name="Google Shape;11425;g2769fa09f4e_4_29802"/>
          <p:cNvSpPr/>
          <p:nvPr/>
        </p:nvSpPr>
        <p:spPr>
          <a:xfrm flipH="1">
            <a:off x="538955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6" name="Google Shape;11426;g2769fa09f4e_4_29802"/>
          <p:cNvSpPr/>
          <p:nvPr/>
        </p:nvSpPr>
        <p:spPr>
          <a:xfrm flipH="1">
            <a:off x="538955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7" name="Google Shape;11427;g2769fa09f4e_4_29802"/>
          <p:cNvSpPr/>
          <p:nvPr/>
        </p:nvSpPr>
        <p:spPr>
          <a:xfrm flipH="1">
            <a:off x="538955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8" name="Google Shape;11428;g2769fa09f4e_4_29802"/>
          <p:cNvSpPr/>
          <p:nvPr/>
        </p:nvSpPr>
        <p:spPr>
          <a:xfrm flipH="1">
            <a:off x="5389557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9" name="Google Shape;11429;g2769fa09f4e_4_29802"/>
          <p:cNvSpPr/>
          <p:nvPr/>
        </p:nvSpPr>
        <p:spPr>
          <a:xfrm flipH="1">
            <a:off x="5389557" y="1470014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0"/>
                </a:moveTo>
                <a:cubicBezTo>
                  <a:pt x="891" y="0"/>
                  <a:pt x="683" y="75"/>
                  <a:pt x="517" y="242"/>
                </a:cubicBezTo>
                <a:cubicBezTo>
                  <a:pt x="1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30" name="Google Shape;11430;g2769fa09f4e_4_29802"/>
          <p:cNvSpPr/>
          <p:nvPr/>
        </p:nvSpPr>
        <p:spPr>
          <a:xfrm flipH="1">
            <a:off x="5389557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31" name="Google Shape;11431;g2769fa09f4e_4_29802"/>
          <p:cNvSpPr/>
          <p:nvPr/>
        </p:nvSpPr>
        <p:spPr>
          <a:xfrm flipH="1">
            <a:off x="5632520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32" name="Google Shape;11432;g2769fa09f4e_4_29802"/>
          <p:cNvSpPr/>
          <p:nvPr/>
        </p:nvSpPr>
        <p:spPr>
          <a:xfrm flipH="1">
            <a:off x="5632520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33" name="Google Shape;11433;g2769fa09f4e_4_29802"/>
          <p:cNvSpPr/>
          <p:nvPr/>
        </p:nvSpPr>
        <p:spPr>
          <a:xfrm flipH="1">
            <a:off x="5632520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34" name="Google Shape;11434;g2769fa09f4e_4_29802"/>
          <p:cNvSpPr/>
          <p:nvPr/>
        </p:nvSpPr>
        <p:spPr>
          <a:xfrm flipH="1">
            <a:off x="5632520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35" name="Google Shape;11435;g2769fa09f4e_4_29802"/>
          <p:cNvSpPr/>
          <p:nvPr/>
        </p:nvSpPr>
        <p:spPr>
          <a:xfrm flipH="1">
            <a:off x="563252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36" name="Google Shape;11436;g2769fa09f4e_4_29802"/>
          <p:cNvSpPr/>
          <p:nvPr/>
        </p:nvSpPr>
        <p:spPr>
          <a:xfrm flipH="1">
            <a:off x="5632520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37" name="Google Shape;11437;g2769fa09f4e_4_29802"/>
          <p:cNvSpPr/>
          <p:nvPr/>
        </p:nvSpPr>
        <p:spPr>
          <a:xfrm flipH="1">
            <a:off x="5632520" y="147001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89"/>
                  <a:pt x="366" y="1670"/>
                  <a:pt x="1095" y="1670"/>
                </a:cubicBezTo>
                <a:cubicBezTo>
                  <a:pt x="1551" y="1670"/>
                  <a:pt x="1916" y="1275"/>
                  <a:pt x="1916" y="850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38" name="Google Shape;11438;g2769fa09f4e_4_29802"/>
          <p:cNvSpPr/>
          <p:nvPr/>
        </p:nvSpPr>
        <p:spPr>
          <a:xfrm flipH="1">
            <a:off x="5632520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39" name="Google Shape;11439;g2769fa09f4e_4_29802"/>
          <p:cNvSpPr/>
          <p:nvPr/>
        </p:nvSpPr>
        <p:spPr>
          <a:xfrm flipH="1">
            <a:off x="5874303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40" name="Google Shape;11440;g2769fa09f4e_4_29802"/>
          <p:cNvSpPr/>
          <p:nvPr/>
        </p:nvSpPr>
        <p:spPr>
          <a:xfrm flipH="1">
            <a:off x="5874303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41" name="Google Shape;11441;g2769fa09f4e_4_29802"/>
          <p:cNvSpPr/>
          <p:nvPr/>
        </p:nvSpPr>
        <p:spPr>
          <a:xfrm flipH="1">
            <a:off x="587430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42" name="Google Shape;11442;g2769fa09f4e_4_29802"/>
          <p:cNvSpPr/>
          <p:nvPr/>
        </p:nvSpPr>
        <p:spPr>
          <a:xfrm flipH="1">
            <a:off x="5874303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43" name="Google Shape;11443;g2769fa09f4e_4_29802"/>
          <p:cNvSpPr/>
          <p:nvPr/>
        </p:nvSpPr>
        <p:spPr>
          <a:xfrm flipH="1">
            <a:off x="587430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44" name="Google Shape;11444;g2769fa09f4e_4_29802"/>
          <p:cNvSpPr/>
          <p:nvPr/>
        </p:nvSpPr>
        <p:spPr>
          <a:xfrm flipH="1">
            <a:off x="5874303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45" name="Google Shape;11445;g2769fa09f4e_4_29802"/>
          <p:cNvSpPr/>
          <p:nvPr/>
        </p:nvSpPr>
        <p:spPr>
          <a:xfrm flipH="1">
            <a:off x="5874303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7" y="242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46" name="Google Shape;11446;g2769fa09f4e_4_29802"/>
          <p:cNvSpPr/>
          <p:nvPr/>
        </p:nvSpPr>
        <p:spPr>
          <a:xfrm flipH="1">
            <a:off x="5874303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47" name="Google Shape;11447;g2769fa09f4e_4_29802"/>
          <p:cNvSpPr/>
          <p:nvPr/>
        </p:nvSpPr>
        <p:spPr>
          <a:xfrm flipH="1">
            <a:off x="6117304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48" name="Google Shape;11448;g2769fa09f4e_4_29802"/>
          <p:cNvSpPr/>
          <p:nvPr/>
        </p:nvSpPr>
        <p:spPr>
          <a:xfrm flipH="1">
            <a:off x="6117304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49" name="Google Shape;11449;g2769fa09f4e_4_29802"/>
          <p:cNvSpPr/>
          <p:nvPr/>
        </p:nvSpPr>
        <p:spPr>
          <a:xfrm flipH="1">
            <a:off x="611730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50" name="Google Shape;11450;g2769fa09f4e_4_29802"/>
          <p:cNvSpPr/>
          <p:nvPr/>
        </p:nvSpPr>
        <p:spPr>
          <a:xfrm flipH="1">
            <a:off x="611730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51" name="Google Shape;11451;g2769fa09f4e_4_29802"/>
          <p:cNvSpPr/>
          <p:nvPr/>
        </p:nvSpPr>
        <p:spPr>
          <a:xfrm flipH="1">
            <a:off x="6117304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52" name="Google Shape;11452;g2769fa09f4e_4_29802"/>
          <p:cNvSpPr/>
          <p:nvPr/>
        </p:nvSpPr>
        <p:spPr>
          <a:xfrm flipH="1">
            <a:off x="6117304" y="12362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53" name="Google Shape;11453;g2769fa09f4e_4_29802"/>
          <p:cNvSpPr/>
          <p:nvPr/>
        </p:nvSpPr>
        <p:spPr>
          <a:xfrm flipH="1">
            <a:off x="6117304" y="1470014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54" name="Google Shape;11454;g2769fa09f4e_4_29802"/>
          <p:cNvSpPr/>
          <p:nvPr/>
        </p:nvSpPr>
        <p:spPr>
          <a:xfrm flipH="1">
            <a:off x="6117304" y="1704336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55" name="Google Shape;11455;g2769fa09f4e_4_29802"/>
          <p:cNvSpPr/>
          <p:nvPr/>
        </p:nvSpPr>
        <p:spPr>
          <a:xfrm flipH="1">
            <a:off x="6360266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56" name="Google Shape;11456;g2769fa09f4e_4_29802"/>
          <p:cNvSpPr/>
          <p:nvPr/>
        </p:nvSpPr>
        <p:spPr>
          <a:xfrm flipH="1">
            <a:off x="6360266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57" name="Google Shape;11457;g2769fa09f4e_4_29802"/>
          <p:cNvSpPr/>
          <p:nvPr/>
        </p:nvSpPr>
        <p:spPr>
          <a:xfrm flipH="1">
            <a:off x="6360266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58" name="Google Shape;11458;g2769fa09f4e_4_29802"/>
          <p:cNvSpPr/>
          <p:nvPr/>
        </p:nvSpPr>
        <p:spPr>
          <a:xfrm flipH="1">
            <a:off x="6360266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59" name="Google Shape;11459;g2769fa09f4e_4_29802"/>
          <p:cNvSpPr/>
          <p:nvPr/>
        </p:nvSpPr>
        <p:spPr>
          <a:xfrm flipH="1">
            <a:off x="6360266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60" name="Google Shape;11460;g2769fa09f4e_4_29802"/>
          <p:cNvSpPr/>
          <p:nvPr/>
        </p:nvSpPr>
        <p:spPr>
          <a:xfrm flipH="1">
            <a:off x="6360266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61" name="Google Shape;11461;g2769fa09f4e_4_29802"/>
          <p:cNvSpPr/>
          <p:nvPr/>
        </p:nvSpPr>
        <p:spPr>
          <a:xfrm flipH="1">
            <a:off x="6360266" y="147001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89"/>
                  <a:pt x="366" y="1670"/>
                  <a:pt x="1095" y="1670"/>
                </a:cubicBezTo>
                <a:cubicBezTo>
                  <a:pt x="1551" y="1670"/>
                  <a:pt x="1916" y="1275"/>
                  <a:pt x="1916" y="850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62" name="Google Shape;11462;g2769fa09f4e_4_29802"/>
          <p:cNvSpPr/>
          <p:nvPr/>
        </p:nvSpPr>
        <p:spPr>
          <a:xfrm flipH="1">
            <a:off x="6360266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63" name="Google Shape;11463;g2769fa09f4e_4_29802"/>
          <p:cNvSpPr/>
          <p:nvPr/>
        </p:nvSpPr>
        <p:spPr>
          <a:xfrm flipH="1">
            <a:off x="6603229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64" name="Google Shape;11464;g2769fa09f4e_4_29802"/>
          <p:cNvSpPr/>
          <p:nvPr/>
        </p:nvSpPr>
        <p:spPr>
          <a:xfrm flipH="1">
            <a:off x="6603229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65" name="Google Shape;11465;g2769fa09f4e_4_29802"/>
          <p:cNvSpPr/>
          <p:nvPr/>
        </p:nvSpPr>
        <p:spPr>
          <a:xfrm flipH="1">
            <a:off x="660322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66" name="Google Shape;11466;g2769fa09f4e_4_29802"/>
          <p:cNvSpPr/>
          <p:nvPr/>
        </p:nvSpPr>
        <p:spPr>
          <a:xfrm flipH="1">
            <a:off x="660322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67" name="Google Shape;11467;g2769fa09f4e_4_29802"/>
          <p:cNvSpPr/>
          <p:nvPr/>
        </p:nvSpPr>
        <p:spPr>
          <a:xfrm flipH="1">
            <a:off x="660204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68" name="Google Shape;11468;g2769fa09f4e_4_29802"/>
          <p:cNvSpPr/>
          <p:nvPr/>
        </p:nvSpPr>
        <p:spPr>
          <a:xfrm flipH="1">
            <a:off x="6602049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69" name="Google Shape;11469;g2769fa09f4e_4_29802"/>
          <p:cNvSpPr/>
          <p:nvPr/>
        </p:nvSpPr>
        <p:spPr>
          <a:xfrm flipH="1">
            <a:off x="6602049" y="1470242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6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300"/>
                  <a:pt x="1946" y="844"/>
                </a:cubicBezTo>
                <a:cubicBezTo>
                  <a:pt x="1946" y="344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70" name="Google Shape;11470;g2769fa09f4e_4_29802"/>
          <p:cNvSpPr/>
          <p:nvPr/>
        </p:nvSpPr>
        <p:spPr>
          <a:xfrm flipH="1">
            <a:off x="6602049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71" name="Google Shape;11471;g2769fa09f4e_4_29802"/>
          <p:cNvSpPr/>
          <p:nvPr/>
        </p:nvSpPr>
        <p:spPr>
          <a:xfrm flipH="1">
            <a:off x="6845012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72" name="Google Shape;11472;g2769fa09f4e_4_29802"/>
          <p:cNvSpPr/>
          <p:nvPr/>
        </p:nvSpPr>
        <p:spPr>
          <a:xfrm flipH="1">
            <a:off x="6845012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73" name="Google Shape;11473;g2769fa09f4e_4_29802"/>
          <p:cNvSpPr/>
          <p:nvPr/>
        </p:nvSpPr>
        <p:spPr>
          <a:xfrm flipH="1">
            <a:off x="684501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74" name="Google Shape;11474;g2769fa09f4e_4_29802"/>
          <p:cNvSpPr/>
          <p:nvPr/>
        </p:nvSpPr>
        <p:spPr>
          <a:xfrm flipH="1">
            <a:off x="684501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75" name="Google Shape;11475;g2769fa09f4e_4_29802"/>
          <p:cNvSpPr/>
          <p:nvPr/>
        </p:nvSpPr>
        <p:spPr>
          <a:xfrm flipH="1">
            <a:off x="684501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76" name="Google Shape;11476;g2769fa09f4e_4_29802"/>
          <p:cNvSpPr/>
          <p:nvPr/>
        </p:nvSpPr>
        <p:spPr>
          <a:xfrm flipH="1">
            <a:off x="6845012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77" name="Google Shape;11477;g2769fa09f4e_4_29802"/>
          <p:cNvSpPr/>
          <p:nvPr/>
        </p:nvSpPr>
        <p:spPr>
          <a:xfrm flipH="1">
            <a:off x="6845012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7" y="242"/>
                </a:cubicBezTo>
                <a:cubicBezTo>
                  <a:pt x="1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78" name="Google Shape;11478;g2769fa09f4e_4_29802"/>
          <p:cNvSpPr/>
          <p:nvPr/>
        </p:nvSpPr>
        <p:spPr>
          <a:xfrm flipH="1">
            <a:off x="6845012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79" name="Google Shape;11479;g2769fa09f4e_4_29802"/>
          <p:cNvSpPr/>
          <p:nvPr/>
        </p:nvSpPr>
        <p:spPr>
          <a:xfrm flipH="1">
            <a:off x="7088013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80" name="Google Shape;11480;g2769fa09f4e_4_29802"/>
          <p:cNvSpPr/>
          <p:nvPr/>
        </p:nvSpPr>
        <p:spPr>
          <a:xfrm flipH="1">
            <a:off x="7088013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81" name="Google Shape;11481;g2769fa09f4e_4_29802"/>
          <p:cNvSpPr/>
          <p:nvPr/>
        </p:nvSpPr>
        <p:spPr>
          <a:xfrm flipH="1">
            <a:off x="708801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82" name="Google Shape;11482;g2769fa09f4e_4_29802"/>
          <p:cNvSpPr/>
          <p:nvPr/>
        </p:nvSpPr>
        <p:spPr>
          <a:xfrm flipH="1">
            <a:off x="708801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83" name="Google Shape;11483;g2769fa09f4e_4_29802"/>
          <p:cNvSpPr/>
          <p:nvPr/>
        </p:nvSpPr>
        <p:spPr>
          <a:xfrm flipH="1">
            <a:off x="708801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84" name="Google Shape;11484;g2769fa09f4e_4_29802"/>
          <p:cNvSpPr/>
          <p:nvPr/>
        </p:nvSpPr>
        <p:spPr>
          <a:xfrm flipH="1">
            <a:off x="7088013" y="12362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85" name="Google Shape;11485;g2769fa09f4e_4_29802"/>
          <p:cNvSpPr/>
          <p:nvPr/>
        </p:nvSpPr>
        <p:spPr>
          <a:xfrm flipH="1">
            <a:off x="7088013" y="1470014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86" name="Google Shape;11486;g2769fa09f4e_4_29802"/>
          <p:cNvSpPr/>
          <p:nvPr/>
        </p:nvSpPr>
        <p:spPr>
          <a:xfrm flipH="1">
            <a:off x="7088013" y="1704336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87" name="Google Shape;11487;g2769fa09f4e_4_29802"/>
          <p:cNvSpPr/>
          <p:nvPr/>
        </p:nvSpPr>
        <p:spPr>
          <a:xfrm flipH="1">
            <a:off x="7329795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88" name="Google Shape;11488;g2769fa09f4e_4_29802"/>
          <p:cNvSpPr/>
          <p:nvPr/>
        </p:nvSpPr>
        <p:spPr>
          <a:xfrm flipH="1">
            <a:off x="7329795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89" name="Google Shape;11489;g2769fa09f4e_4_29802"/>
          <p:cNvSpPr/>
          <p:nvPr/>
        </p:nvSpPr>
        <p:spPr>
          <a:xfrm flipH="1">
            <a:off x="732979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0" name="Google Shape;11490;g2769fa09f4e_4_29802"/>
          <p:cNvSpPr/>
          <p:nvPr/>
        </p:nvSpPr>
        <p:spPr>
          <a:xfrm flipH="1">
            <a:off x="732979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1" name="Google Shape;11491;g2769fa09f4e_4_29802"/>
          <p:cNvSpPr/>
          <p:nvPr/>
        </p:nvSpPr>
        <p:spPr>
          <a:xfrm flipH="1">
            <a:off x="732979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2" name="Google Shape;11492;g2769fa09f4e_4_29802"/>
          <p:cNvSpPr/>
          <p:nvPr/>
        </p:nvSpPr>
        <p:spPr>
          <a:xfrm flipH="1">
            <a:off x="7329795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3" name="Google Shape;11493;g2769fa09f4e_4_29802"/>
          <p:cNvSpPr/>
          <p:nvPr/>
        </p:nvSpPr>
        <p:spPr>
          <a:xfrm flipH="1">
            <a:off x="7329795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4" name="Google Shape;11494;g2769fa09f4e_4_29802"/>
          <p:cNvSpPr/>
          <p:nvPr/>
        </p:nvSpPr>
        <p:spPr>
          <a:xfrm flipH="1">
            <a:off x="7329795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5" name="Google Shape;11495;g2769fa09f4e_4_29802"/>
          <p:cNvSpPr/>
          <p:nvPr/>
        </p:nvSpPr>
        <p:spPr>
          <a:xfrm flipH="1">
            <a:off x="7572758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6" name="Google Shape;11496;g2769fa09f4e_4_29802"/>
          <p:cNvSpPr/>
          <p:nvPr/>
        </p:nvSpPr>
        <p:spPr>
          <a:xfrm flipH="1">
            <a:off x="7572758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7" name="Google Shape;11497;g2769fa09f4e_4_29802"/>
          <p:cNvSpPr/>
          <p:nvPr/>
        </p:nvSpPr>
        <p:spPr>
          <a:xfrm flipH="1">
            <a:off x="7572758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8" name="Google Shape;11498;g2769fa09f4e_4_29802"/>
          <p:cNvSpPr/>
          <p:nvPr/>
        </p:nvSpPr>
        <p:spPr>
          <a:xfrm flipH="1">
            <a:off x="7572758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9" name="Google Shape;11499;g2769fa09f4e_4_29802"/>
          <p:cNvSpPr/>
          <p:nvPr/>
        </p:nvSpPr>
        <p:spPr>
          <a:xfrm flipH="1">
            <a:off x="757275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0" name="Google Shape;11500;g2769fa09f4e_4_29802"/>
          <p:cNvSpPr/>
          <p:nvPr/>
        </p:nvSpPr>
        <p:spPr>
          <a:xfrm flipH="1">
            <a:off x="7572758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1" name="Google Shape;11501;g2769fa09f4e_4_29802"/>
          <p:cNvSpPr/>
          <p:nvPr/>
        </p:nvSpPr>
        <p:spPr>
          <a:xfrm flipH="1">
            <a:off x="7572758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0"/>
                </a:moveTo>
                <a:cubicBezTo>
                  <a:pt x="918" y="0"/>
                  <a:pt x="714" y="75"/>
                  <a:pt x="548" y="242"/>
                </a:cubicBezTo>
                <a:cubicBezTo>
                  <a:pt x="1" y="758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41" y="0"/>
                  <a:pt x="111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2" name="Google Shape;11502;g2769fa09f4e_4_29802"/>
          <p:cNvSpPr/>
          <p:nvPr/>
        </p:nvSpPr>
        <p:spPr>
          <a:xfrm flipH="1">
            <a:off x="7572758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9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3" name="Google Shape;11503;g2769fa09f4e_4_29802"/>
          <p:cNvSpPr/>
          <p:nvPr/>
        </p:nvSpPr>
        <p:spPr>
          <a:xfrm flipH="1">
            <a:off x="7815721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4" name="Google Shape;11504;g2769fa09f4e_4_29802"/>
          <p:cNvSpPr/>
          <p:nvPr/>
        </p:nvSpPr>
        <p:spPr>
          <a:xfrm flipH="1">
            <a:off x="7815721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5" name="Google Shape;11505;g2769fa09f4e_4_29802"/>
          <p:cNvSpPr/>
          <p:nvPr/>
        </p:nvSpPr>
        <p:spPr>
          <a:xfrm flipH="1">
            <a:off x="781572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6" name="Google Shape;11506;g2769fa09f4e_4_29802"/>
          <p:cNvSpPr/>
          <p:nvPr/>
        </p:nvSpPr>
        <p:spPr>
          <a:xfrm flipH="1">
            <a:off x="781572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7" name="Google Shape;11507;g2769fa09f4e_4_29802"/>
          <p:cNvSpPr/>
          <p:nvPr/>
        </p:nvSpPr>
        <p:spPr>
          <a:xfrm flipH="1">
            <a:off x="781572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8" name="Google Shape;11508;g2769fa09f4e_4_29802"/>
          <p:cNvSpPr/>
          <p:nvPr/>
        </p:nvSpPr>
        <p:spPr>
          <a:xfrm flipH="1">
            <a:off x="7815721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9" name="Google Shape;11509;g2769fa09f4e_4_29802"/>
          <p:cNvSpPr/>
          <p:nvPr/>
        </p:nvSpPr>
        <p:spPr>
          <a:xfrm flipH="1">
            <a:off x="7815721" y="147001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10" name="Google Shape;11510;g2769fa09f4e_4_29802"/>
          <p:cNvSpPr/>
          <p:nvPr/>
        </p:nvSpPr>
        <p:spPr>
          <a:xfrm flipH="1">
            <a:off x="7815721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11" name="Google Shape;11511;g2769fa09f4e_4_29802"/>
          <p:cNvSpPr/>
          <p:nvPr/>
        </p:nvSpPr>
        <p:spPr>
          <a:xfrm flipH="1">
            <a:off x="8057542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12" name="Google Shape;11512;g2769fa09f4e_4_29802"/>
          <p:cNvSpPr/>
          <p:nvPr/>
        </p:nvSpPr>
        <p:spPr>
          <a:xfrm flipH="1">
            <a:off x="8057542" y="3002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13" name="Google Shape;11513;g2769fa09f4e_4_29802"/>
          <p:cNvSpPr/>
          <p:nvPr/>
        </p:nvSpPr>
        <p:spPr>
          <a:xfrm flipH="1">
            <a:off x="8057542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14" name="Google Shape;11514;g2769fa09f4e_4_29802"/>
          <p:cNvSpPr/>
          <p:nvPr/>
        </p:nvSpPr>
        <p:spPr>
          <a:xfrm flipH="1">
            <a:off x="8057542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15" name="Google Shape;11515;g2769fa09f4e_4_29802"/>
          <p:cNvSpPr/>
          <p:nvPr/>
        </p:nvSpPr>
        <p:spPr>
          <a:xfrm flipH="1">
            <a:off x="8057542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16" name="Google Shape;11516;g2769fa09f4e_4_29802"/>
          <p:cNvSpPr/>
          <p:nvPr/>
        </p:nvSpPr>
        <p:spPr>
          <a:xfrm flipH="1">
            <a:off x="8057542" y="12362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17" name="Google Shape;11517;g2769fa09f4e_4_29802"/>
          <p:cNvSpPr/>
          <p:nvPr/>
        </p:nvSpPr>
        <p:spPr>
          <a:xfrm flipH="1">
            <a:off x="8057542" y="1470242"/>
            <a:ext cx="72933" cy="63378"/>
          </a:xfrm>
          <a:custGeom>
            <a:avLst/>
            <a:gdLst/>
            <a:ahLst/>
            <a:cxnLst/>
            <a:rect l="l" t="t" r="r" b="b"/>
            <a:pathLst>
              <a:path w="1916" h="1665" extrusionOk="0">
                <a:moveTo>
                  <a:pt x="1075" y="1"/>
                </a:moveTo>
                <a:cubicBezTo>
                  <a:pt x="879" y="1"/>
                  <a:pt x="680" y="73"/>
                  <a:pt x="517" y="236"/>
                </a:cubicBezTo>
                <a:cubicBezTo>
                  <a:pt x="0" y="752"/>
                  <a:pt x="335" y="1634"/>
                  <a:pt x="1064" y="1664"/>
                </a:cubicBezTo>
                <a:cubicBezTo>
                  <a:pt x="1520" y="1664"/>
                  <a:pt x="1915" y="1300"/>
                  <a:pt x="1915" y="844"/>
                </a:cubicBezTo>
                <a:cubicBezTo>
                  <a:pt x="1915" y="344"/>
                  <a:pt x="1501" y="1"/>
                  <a:pt x="10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18" name="Google Shape;11518;g2769fa09f4e_4_29802"/>
          <p:cNvSpPr/>
          <p:nvPr/>
        </p:nvSpPr>
        <p:spPr>
          <a:xfrm flipH="1">
            <a:off x="8057542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8" y="0"/>
                </a:moveTo>
                <a:cubicBezTo>
                  <a:pt x="893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15" y="833"/>
                </a:cubicBezTo>
                <a:cubicBezTo>
                  <a:pt x="1936" y="341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19" name="Google Shape;11519;g2769fa09f4e_4_29802"/>
          <p:cNvSpPr/>
          <p:nvPr/>
        </p:nvSpPr>
        <p:spPr>
          <a:xfrm flipH="1">
            <a:off x="8300505" y="653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20" name="Google Shape;11520;g2769fa09f4e_4_29802"/>
          <p:cNvSpPr/>
          <p:nvPr/>
        </p:nvSpPr>
        <p:spPr>
          <a:xfrm flipH="1">
            <a:off x="8300505" y="3002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21" name="Google Shape;11521;g2769fa09f4e_4_29802"/>
          <p:cNvSpPr/>
          <p:nvPr/>
        </p:nvSpPr>
        <p:spPr>
          <a:xfrm flipH="1">
            <a:off x="830050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22" name="Google Shape;11522;g2769fa09f4e_4_29802"/>
          <p:cNvSpPr/>
          <p:nvPr/>
        </p:nvSpPr>
        <p:spPr>
          <a:xfrm flipH="1">
            <a:off x="830050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23" name="Google Shape;11523;g2769fa09f4e_4_29802"/>
          <p:cNvSpPr/>
          <p:nvPr/>
        </p:nvSpPr>
        <p:spPr>
          <a:xfrm flipH="1">
            <a:off x="8300504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24" name="Google Shape;11524;g2769fa09f4e_4_29802"/>
          <p:cNvSpPr/>
          <p:nvPr/>
        </p:nvSpPr>
        <p:spPr>
          <a:xfrm flipH="1">
            <a:off x="8300504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25" name="Google Shape;11525;g2769fa09f4e_4_29802"/>
          <p:cNvSpPr/>
          <p:nvPr/>
        </p:nvSpPr>
        <p:spPr>
          <a:xfrm flipH="1">
            <a:off x="8300504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126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26" name="Google Shape;11526;g2769fa09f4e_4_29802"/>
          <p:cNvSpPr/>
          <p:nvPr/>
        </p:nvSpPr>
        <p:spPr>
          <a:xfrm flipH="1">
            <a:off x="8300504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9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27" name="Google Shape;11527;g2769fa09f4e_4_29802"/>
          <p:cNvSpPr/>
          <p:nvPr/>
        </p:nvSpPr>
        <p:spPr>
          <a:xfrm flipH="1">
            <a:off x="8543467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28" name="Google Shape;11528;g2769fa09f4e_4_29802"/>
          <p:cNvSpPr/>
          <p:nvPr/>
        </p:nvSpPr>
        <p:spPr>
          <a:xfrm flipH="1">
            <a:off x="854346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29" name="Google Shape;11529;g2769fa09f4e_4_29802"/>
          <p:cNvSpPr/>
          <p:nvPr/>
        </p:nvSpPr>
        <p:spPr>
          <a:xfrm flipH="1">
            <a:off x="854346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0" name="Google Shape;11530;g2769fa09f4e_4_29802"/>
          <p:cNvSpPr/>
          <p:nvPr/>
        </p:nvSpPr>
        <p:spPr>
          <a:xfrm flipH="1">
            <a:off x="854346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1" name="Google Shape;11531;g2769fa09f4e_4_29802"/>
          <p:cNvSpPr/>
          <p:nvPr/>
        </p:nvSpPr>
        <p:spPr>
          <a:xfrm flipH="1">
            <a:off x="854346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2" name="Google Shape;11532;g2769fa09f4e_4_29802"/>
          <p:cNvSpPr/>
          <p:nvPr/>
        </p:nvSpPr>
        <p:spPr>
          <a:xfrm flipH="1">
            <a:off x="8543467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3" name="Google Shape;11533;g2769fa09f4e_4_29802"/>
          <p:cNvSpPr/>
          <p:nvPr/>
        </p:nvSpPr>
        <p:spPr>
          <a:xfrm flipH="1">
            <a:off x="8543467" y="147001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10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4" name="Google Shape;11534;g2769fa09f4e_4_29802"/>
          <p:cNvSpPr/>
          <p:nvPr/>
        </p:nvSpPr>
        <p:spPr>
          <a:xfrm flipH="1">
            <a:off x="8543467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5" name="Google Shape;11535;g2769fa09f4e_4_29802"/>
          <p:cNvSpPr/>
          <p:nvPr/>
        </p:nvSpPr>
        <p:spPr>
          <a:xfrm flipH="1">
            <a:off x="8785288" y="653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6" name="Google Shape;11536;g2769fa09f4e_4_29802"/>
          <p:cNvSpPr/>
          <p:nvPr/>
        </p:nvSpPr>
        <p:spPr>
          <a:xfrm flipH="1">
            <a:off x="8785288" y="3002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7" name="Google Shape;11537;g2769fa09f4e_4_29802"/>
          <p:cNvSpPr/>
          <p:nvPr/>
        </p:nvSpPr>
        <p:spPr>
          <a:xfrm flipH="1">
            <a:off x="8785288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8" name="Google Shape;11538;g2769fa09f4e_4_29802"/>
          <p:cNvSpPr/>
          <p:nvPr/>
        </p:nvSpPr>
        <p:spPr>
          <a:xfrm flipH="1">
            <a:off x="8785288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9" name="Google Shape;11539;g2769fa09f4e_4_29802"/>
          <p:cNvSpPr/>
          <p:nvPr/>
        </p:nvSpPr>
        <p:spPr>
          <a:xfrm flipH="1">
            <a:off x="878528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40" name="Google Shape;11540;g2769fa09f4e_4_29802"/>
          <p:cNvSpPr/>
          <p:nvPr/>
        </p:nvSpPr>
        <p:spPr>
          <a:xfrm flipH="1">
            <a:off x="8785288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41" name="Google Shape;11541;g2769fa09f4e_4_29802"/>
          <p:cNvSpPr/>
          <p:nvPr/>
        </p:nvSpPr>
        <p:spPr>
          <a:xfrm flipH="1">
            <a:off x="8785288" y="1470242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095" y="1"/>
                </a:moveTo>
                <a:cubicBezTo>
                  <a:pt x="894" y="1"/>
                  <a:pt x="689" y="73"/>
                  <a:pt x="517" y="236"/>
                </a:cubicBezTo>
                <a:cubicBezTo>
                  <a:pt x="0" y="752"/>
                  <a:pt x="365" y="1664"/>
                  <a:pt x="1094" y="1664"/>
                </a:cubicBezTo>
                <a:cubicBezTo>
                  <a:pt x="1550" y="1664"/>
                  <a:pt x="1915" y="1300"/>
                  <a:pt x="1945" y="844"/>
                </a:cubicBezTo>
                <a:cubicBezTo>
                  <a:pt x="1945" y="344"/>
                  <a:pt x="1531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42" name="Google Shape;11542;g2769fa09f4e_4_29802"/>
          <p:cNvSpPr/>
          <p:nvPr/>
        </p:nvSpPr>
        <p:spPr>
          <a:xfrm flipH="1">
            <a:off x="8785288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1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43" name="Google Shape;11543;g2769fa09f4e_4_29802"/>
          <p:cNvSpPr/>
          <p:nvPr/>
        </p:nvSpPr>
        <p:spPr>
          <a:xfrm flipH="1">
            <a:off x="9028251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44" name="Google Shape;11544;g2769fa09f4e_4_29802"/>
          <p:cNvSpPr/>
          <p:nvPr/>
        </p:nvSpPr>
        <p:spPr>
          <a:xfrm flipH="1">
            <a:off x="9028251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45" name="Google Shape;11545;g2769fa09f4e_4_29802"/>
          <p:cNvSpPr/>
          <p:nvPr/>
        </p:nvSpPr>
        <p:spPr>
          <a:xfrm flipH="1">
            <a:off x="9028251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46" name="Google Shape;11546;g2769fa09f4e_4_29802"/>
          <p:cNvSpPr/>
          <p:nvPr/>
        </p:nvSpPr>
        <p:spPr>
          <a:xfrm flipH="1">
            <a:off x="9028251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47" name="Google Shape;11547;g2769fa09f4e_4_29802"/>
          <p:cNvSpPr/>
          <p:nvPr/>
        </p:nvSpPr>
        <p:spPr>
          <a:xfrm flipH="1">
            <a:off x="902825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48" name="Google Shape;11548;g2769fa09f4e_4_29802"/>
          <p:cNvSpPr/>
          <p:nvPr/>
        </p:nvSpPr>
        <p:spPr>
          <a:xfrm flipH="1">
            <a:off x="9028251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49" name="Google Shape;11549;g2769fa09f4e_4_29802"/>
          <p:cNvSpPr/>
          <p:nvPr/>
        </p:nvSpPr>
        <p:spPr>
          <a:xfrm flipH="1">
            <a:off x="9028251" y="1470242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65" y="1664"/>
                  <a:pt x="1125" y="1664"/>
                </a:cubicBezTo>
                <a:cubicBezTo>
                  <a:pt x="1581" y="1664"/>
                  <a:pt x="1945" y="1300"/>
                  <a:pt x="1945" y="844"/>
                </a:cubicBezTo>
                <a:cubicBezTo>
                  <a:pt x="1945" y="344"/>
                  <a:pt x="153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50" name="Google Shape;11550;g2769fa09f4e_4_29802"/>
          <p:cNvSpPr/>
          <p:nvPr/>
        </p:nvSpPr>
        <p:spPr>
          <a:xfrm flipH="1">
            <a:off x="9028251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9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1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51" name="Google Shape;11551;g2769fa09f4e_4_29802"/>
          <p:cNvSpPr/>
          <p:nvPr/>
        </p:nvSpPr>
        <p:spPr>
          <a:xfrm flipH="1">
            <a:off x="4903636" y="38176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52" name="Google Shape;11552;g2769fa09f4e_4_29802"/>
          <p:cNvSpPr/>
          <p:nvPr/>
        </p:nvSpPr>
        <p:spPr>
          <a:xfrm flipH="1">
            <a:off x="4903636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53" name="Google Shape;11553;g2769fa09f4e_4_29802"/>
          <p:cNvSpPr/>
          <p:nvPr/>
        </p:nvSpPr>
        <p:spPr>
          <a:xfrm flipH="1">
            <a:off x="4903636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54" name="Google Shape;11554;g2769fa09f4e_4_29802"/>
          <p:cNvSpPr/>
          <p:nvPr/>
        </p:nvSpPr>
        <p:spPr>
          <a:xfrm flipH="1">
            <a:off x="4903636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55" name="Google Shape;11555;g2769fa09f4e_4_29802"/>
          <p:cNvSpPr/>
          <p:nvPr/>
        </p:nvSpPr>
        <p:spPr>
          <a:xfrm flipH="1">
            <a:off x="4903636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56" name="Google Shape;11556;g2769fa09f4e_4_29802"/>
          <p:cNvSpPr/>
          <p:nvPr/>
        </p:nvSpPr>
        <p:spPr>
          <a:xfrm flipH="1">
            <a:off x="4903636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57" name="Google Shape;11557;g2769fa09f4e_4_29802"/>
          <p:cNvSpPr/>
          <p:nvPr/>
        </p:nvSpPr>
        <p:spPr>
          <a:xfrm flipH="1">
            <a:off x="5145457" y="38175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58" name="Google Shape;11558;g2769fa09f4e_4_29802"/>
          <p:cNvSpPr/>
          <p:nvPr/>
        </p:nvSpPr>
        <p:spPr>
          <a:xfrm flipH="1">
            <a:off x="5145457" y="40524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59" name="Google Shape;11559;g2769fa09f4e_4_29802"/>
          <p:cNvSpPr/>
          <p:nvPr/>
        </p:nvSpPr>
        <p:spPr>
          <a:xfrm flipH="1">
            <a:off x="5145457" y="42861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60" name="Google Shape;11560;g2769fa09f4e_4_29802"/>
          <p:cNvSpPr/>
          <p:nvPr/>
        </p:nvSpPr>
        <p:spPr>
          <a:xfrm flipH="1">
            <a:off x="5145457" y="45198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61" name="Google Shape;11561;g2769fa09f4e_4_29802"/>
          <p:cNvSpPr/>
          <p:nvPr/>
        </p:nvSpPr>
        <p:spPr>
          <a:xfrm flipH="1">
            <a:off x="514545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62" name="Google Shape;11562;g2769fa09f4e_4_29802"/>
          <p:cNvSpPr/>
          <p:nvPr/>
        </p:nvSpPr>
        <p:spPr>
          <a:xfrm flipH="1">
            <a:off x="5145457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63" name="Google Shape;11563;g2769fa09f4e_4_29802"/>
          <p:cNvSpPr/>
          <p:nvPr/>
        </p:nvSpPr>
        <p:spPr>
          <a:xfrm flipH="1">
            <a:off x="5388420" y="38176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64" name="Google Shape;11564;g2769fa09f4e_4_29802"/>
          <p:cNvSpPr/>
          <p:nvPr/>
        </p:nvSpPr>
        <p:spPr>
          <a:xfrm flipH="1">
            <a:off x="5388420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65" name="Google Shape;11565;g2769fa09f4e_4_29802"/>
          <p:cNvSpPr/>
          <p:nvPr/>
        </p:nvSpPr>
        <p:spPr>
          <a:xfrm flipH="1">
            <a:off x="5388420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66" name="Google Shape;11566;g2769fa09f4e_4_29802"/>
          <p:cNvSpPr/>
          <p:nvPr/>
        </p:nvSpPr>
        <p:spPr>
          <a:xfrm flipH="1">
            <a:off x="5388420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67" name="Google Shape;11567;g2769fa09f4e_4_29802"/>
          <p:cNvSpPr/>
          <p:nvPr/>
        </p:nvSpPr>
        <p:spPr>
          <a:xfrm flipH="1">
            <a:off x="5388420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68" name="Google Shape;11568;g2769fa09f4e_4_29802"/>
          <p:cNvSpPr/>
          <p:nvPr/>
        </p:nvSpPr>
        <p:spPr>
          <a:xfrm flipH="1">
            <a:off x="5388420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69" name="Google Shape;11569;g2769fa09f4e_4_29802"/>
          <p:cNvSpPr/>
          <p:nvPr/>
        </p:nvSpPr>
        <p:spPr>
          <a:xfrm flipH="1">
            <a:off x="5631383" y="38175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70" name="Google Shape;11570;g2769fa09f4e_4_29802"/>
          <p:cNvSpPr/>
          <p:nvPr/>
        </p:nvSpPr>
        <p:spPr>
          <a:xfrm flipH="1">
            <a:off x="5631383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71" name="Google Shape;11571;g2769fa09f4e_4_29802"/>
          <p:cNvSpPr/>
          <p:nvPr/>
        </p:nvSpPr>
        <p:spPr>
          <a:xfrm flipH="1">
            <a:off x="563138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72" name="Google Shape;11572;g2769fa09f4e_4_29802"/>
          <p:cNvSpPr/>
          <p:nvPr/>
        </p:nvSpPr>
        <p:spPr>
          <a:xfrm flipH="1">
            <a:off x="563138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73" name="Google Shape;11573;g2769fa09f4e_4_29802"/>
          <p:cNvSpPr/>
          <p:nvPr/>
        </p:nvSpPr>
        <p:spPr>
          <a:xfrm flipH="1">
            <a:off x="5631383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74" name="Google Shape;11574;g2769fa09f4e_4_29802"/>
          <p:cNvSpPr/>
          <p:nvPr/>
        </p:nvSpPr>
        <p:spPr>
          <a:xfrm flipH="1">
            <a:off x="5631383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75" name="Google Shape;11575;g2769fa09f4e_4_29802"/>
          <p:cNvSpPr/>
          <p:nvPr/>
        </p:nvSpPr>
        <p:spPr>
          <a:xfrm flipH="1">
            <a:off x="5873165" y="38176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76" name="Google Shape;11576;g2769fa09f4e_4_29802"/>
          <p:cNvSpPr/>
          <p:nvPr/>
        </p:nvSpPr>
        <p:spPr>
          <a:xfrm flipH="1">
            <a:off x="5873165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77" name="Google Shape;11577;g2769fa09f4e_4_29802"/>
          <p:cNvSpPr/>
          <p:nvPr/>
        </p:nvSpPr>
        <p:spPr>
          <a:xfrm flipH="1">
            <a:off x="5873165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78" name="Google Shape;11578;g2769fa09f4e_4_29802"/>
          <p:cNvSpPr/>
          <p:nvPr/>
        </p:nvSpPr>
        <p:spPr>
          <a:xfrm flipH="1">
            <a:off x="5873165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79" name="Google Shape;11579;g2769fa09f4e_4_29802"/>
          <p:cNvSpPr/>
          <p:nvPr/>
        </p:nvSpPr>
        <p:spPr>
          <a:xfrm flipH="1">
            <a:off x="5873165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80" name="Google Shape;11580;g2769fa09f4e_4_29802"/>
          <p:cNvSpPr/>
          <p:nvPr/>
        </p:nvSpPr>
        <p:spPr>
          <a:xfrm flipH="1">
            <a:off x="5873165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81" name="Google Shape;11581;g2769fa09f4e_4_29802"/>
          <p:cNvSpPr/>
          <p:nvPr/>
        </p:nvSpPr>
        <p:spPr>
          <a:xfrm flipH="1">
            <a:off x="6116166" y="38175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82" name="Google Shape;11582;g2769fa09f4e_4_29802"/>
          <p:cNvSpPr/>
          <p:nvPr/>
        </p:nvSpPr>
        <p:spPr>
          <a:xfrm flipH="1">
            <a:off x="6116166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83" name="Google Shape;11583;g2769fa09f4e_4_29802"/>
          <p:cNvSpPr/>
          <p:nvPr/>
        </p:nvSpPr>
        <p:spPr>
          <a:xfrm flipH="1">
            <a:off x="6116166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84" name="Google Shape;11584;g2769fa09f4e_4_29802"/>
          <p:cNvSpPr/>
          <p:nvPr/>
        </p:nvSpPr>
        <p:spPr>
          <a:xfrm flipH="1">
            <a:off x="6116166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85" name="Google Shape;11585;g2769fa09f4e_4_29802"/>
          <p:cNvSpPr/>
          <p:nvPr/>
        </p:nvSpPr>
        <p:spPr>
          <a:xfrm flipH="1">
            <a:off x="6116166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86" name="Google Shape;11586;g2769fa09f4e_4_29802"/>
          <p:cNvSpPr/>
          <p:nvPr/>
        </p:nvSpPr>
        <p:spPr>
          <a:xfrm flipH="1">
            <a:off x="6116166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87" name="Google Shape;11587;g2769fa09f4e_4_29802"/>
          <p:cNvSpPr/>
          <p:nvPr/>
        </p:nvSpPr>
        <p:spPr>
          <a:xfrm flipH="1">
            <a:off x="6359129" y="38176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88" name="Google Shape;11588;g2769fa09f4e_4_29802"/>
          <p:cNvSpPr/>
          <p:nvPr/>
        </p:nvSpPr>
        <p:spPr>
          <a:xfrm flipH="1">
            <a:off x="6359129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89" name="Google Shape;11589;g2769fa09f4e_4_29802"/>
          <p:cNvSpPr/>
          <p:nvPr/>
        </p:nvSpPr>
        <p:spPr>
          <a:xfrm flipH="1">
            <a:off x="6359129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90" name="Google Shape;11590;g2769fa09f4e_4_29802"/>
          <p:cNvSpPr/>
          <p:nvPr/>
        </p:nvSpPr>
        <p:spPr>
          <a:xfrm flipH="1">
            <a:off x="6359129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91" name="Google Shape;11591;g2769fa09f4e_4_29802"/>
          <p:cNvSpPr/>
          <p:nvPr/>
        </p:nvSpPr>
        <p:spPr>
          <a:xfrm flipH="1">
            <a:off x="6359129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92" name="Google Shape;11592;g2769fa09f4e_4_29802"/>
          <p:cNvSpPr/>
          <p:nvPr/>
        </p:nvSpPr>
        <p:spPr>
          <a:xfrm flipH="1">
            <a:off x="6359129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93" name="Google Shape;11593;g2769fa09f4e_4_29802"/>
          <p:cNvSpPr/>
          <p:nvPr/>
        </p:nvSpPr>
        <p:spPr>
          <a:xfrm flipH="1">
            <a:off x="6602092" y="38175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94" name="Google Shape;11594;g2769fa09f4e_4_29802"/>
          <p:cNvSpPr/>
          <p:nvPr/>
        </p:nvSpPr>
        <p:spPr>
          <a:xfrm flipH="1">
            <a:off x="6602092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95" name="Google Shape;11595;g2769fa09f4e_4_29802"/>
          <p:cNvSpPr/>
          <p:nvPr/>
        </p:nvSpPr>
        <p:spPr>
          <a:xfrm flipH="1">
            <a:off x="660209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96" name="Google Shape;11596;g2769fa09f4e_4_29802"/>
          <p:cNvSpPr/>
          <p:nvPr/>
        </p:nvSpPr>
        <p:spPr>
          <a:xfrm flipH="1">
            <a:off x="660209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97" name="Google Shape;11597;g2769fa09f4e_4_29802"/>
          <p:cNvSpPr/>
          <p:nvPr/>
        </p:nvSpPr>
        <p:spPr>
          <a:xfrm flipH="1">
            <a:off x="6600912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98" name="Google Shape;11598;g2769fa09f4e_4_29802"/>
          <p:cNvSpPr/>
          <p:nvPr/>
        </p:nvSpPr>
        <p:spPr>
          <a:xfrm flipH="1">
            <a:off x="6600912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99" name="Google Shape;11599;g2769fa09f4e_4_29802"/>
          <p:cNvSpPr/>
          <p:nvPr/>
        </p:nvSpPr>
        <p:spPr>
          <a:xfrm flipH="1">
            <a:off x="6843874" y="38176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00" name="Google Shape;11600;g2769fa09f4e_4_29802"/>
          <p:cNvSpPr/>
          <p:nvPr/>
        </p:nvSpPr>
        <p:spPr>
          <a:xfrm flipH="1">
            <a:off x="6843874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01" name="Google Shape;11601;g2769fa09f4e_4_29802"/>
          <p:cNvSpPr/>
          <p:nvPr/>
        </p:nvSpPr>
        <p:spPr>
          <a:xfrm flipH="1">
            <a:off x="6843874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02" name="Google Shape;11602;g2769fa09f4e_4_29802"/>
          <p:cNvSpPr/>
          <p:nvPr/>
        </p:nvSpPr>
        <p:spPr>
          <a:xfrm flipH="1">
            <a:off x="6843874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03" name="Google Shape;11603;g2769fa09f4e_4_29802"/>
          <p:cNvSpPr/>
          <p:nvPr/>
        </p:nvSpPr>
        <p:spPr>
          <a:xfrm flipH="1">
            <a:off x="6843874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04" name="Google Shape;11604;g2769fa09f4e_4_29802"/>
          <p:cNvSpPr/>
          <p:nvPr/>
        </p:nvSpPr>
        <p:spPr>
          <a:xfrm flipH="1">
            <a:off x="6843874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05" name="Google Shape;11605;g2769fa09f4e_4_29802"/>
          <p:cNvSpPr/>
          <p:nvPr/>
        </p:nvSpPr>
        <p:spPr>
          <a:xfrm flipH="1">
            <a:off x="7086875" y="38175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06" name="Google Shape;11606;g2769fa09f4e_4_29802"/>
          <p:cNvSpPr/>
          <p:nvPr/>
        </p:nvSpPr>
        <p:spPr>
          <a:xfrm flipH="1">
            <a:off x="7086875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07" name="Google Shape;11607;g2769fa09f4e_4_29802"/>
          <p:cNvSpPr/>
          <p:nvPr/>
        </p:nvSpPr>
        <p:spPr>
          <a:xfrm flipH="1">
            <a:off x="708687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08" name="Google Shape;11608;g2769fa09f4e_4_29802"/>
          <p:cNvSpPr/>
          <p:nvPr/>
        </p:nvSpPr>
        <p:spPr>
          <a:xfrm flipH="1">
            <a:off x="708687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09" name="Google Shape;11609;g2769fa09f4e_4_29802"/>
          <p:cNvSpPr/>
          <p:nvPr/>
        </p:nvSpPr>
        <p:spPr>
          <a:xfrm flipH="1">
            <a:off x="7086875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10" name="Google Shape;11610;g2769fa09f4e_4_29802"/>
          <p:cNvSpPr/>
          <p:nvPr/>
        </p:nvSpPr>
        <p:spPr>
          <a:xfrm flipH="1">
            <a:off x="7086875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11" name="Google Shape;11611;g2769fa09f4e_4_29802"/>
          <p:cNvSpPr/>
          <p:nvPr/>
        </p:nvSpPr>
        <p:spPr>
          <a:xfrm flipH="1">
            <a:off x="7328658" y="38176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12" name="Google Shape;11612;g2769fa09f4e_4_29802"/>
          <p:cNvSpPr/>
          <p:nvPr/>
        </p:nvSpPr>
        <p:spPr>
          <a:xfrm flipH="1">
            <a:off x="7328658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13" name="Google Shape;11613;g2769fa09f4e_4_29802"/>
          <p:cNvSpPr/>
          <p:nvPr/>
        </p:nvSpPr>
        <p:spPr>
          <a:xfrm flipH="1">
            <a:off x="7328658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14" name="Google Shape;11614;g2769fa09f4e_4_29802"/>
          <p:cNvSpPr/>
          <p:nvPr/>
        </p:nvSpPr>
        <p:spPr>
          <a:xfrm flipH="1">
            <a:off x="7328658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15" name="Google Shape;11615;g2769fa09f4e_4_29802"/>
          <p:cNvSpPr/>
          <p:nvPr/>
        </p:nvSpPr>
        <p:spPr>
          <a:xfrm flipH="1">
            <a:off x="7328658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16" name="Google Shape;11616;g2769fa09f4e_4_29802"/>
          <p:cNvSpPr/>
          <p:nvPr/>
        </p:nvSpPr>
        <p:spPr>
          <a:xfrm flipH="1">
            <a:off x="7328658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17" name="Google Shape;11617;g2769fa09f4e_4_29802"/>
          <p:cNvSpPr/>
          <p:nvPr/>
        </p:nvSpPr>
        <p:spPr>
          <a:xfrm flipH="1">
            <a:off x="7571621" y="38176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18" name="Google Shape;11618;g2769fa09f4e_4_29802"/>
          <p:cNvSpPr/>
          <p:nvPr/>
        </p:nvSpPr>
        <p:spPr>
          <a:xfrm flipH="1">
            <a:off x="7571621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19" name="Google Shape;11619;g2769fa09f4e_4_29802"/>
          <p:cNvSpPr/>
          <p:nvPr/>
        </p:nvSpPr>
        <p:spPr>
          <a:xfrm flipH="1">
            <a:off x="7571621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20" name="Google Shape;11620;g2769fa09f4e_4_29802"/>
          <p:cNvSpPr/>
          <p:nvPr/>
        </p:nvSpPr>
        <p:spPr>
          <a:xfrm flipH="1">
            <a:off x="7571621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21" name="Google Shape;11621;g2769fa09f4e_4_29802"/>
          <p:cNvSpPr/>
          <p:nvPr/>
        </p:nvSpPr>
        <p:spPr>
          <a:xfrm flipH="1">
            <a:off x="757162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22" name="Google Shape;11622;g2769fa09f4e_4_29802"/>
          <p:cNvSpPr/>
          <p:nvPr/>
        </p:nvSpPr>
        <p:spPr>
          <a:xfrm flipH="1">
            <a:off x="757162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23" name="Google Shape;11623;g2769fa09f4e_4_29802"/>
          <p:cNvSpPr/>
          <p:nvPr/>
        </p:nvSpPr>
        <p:spPr>
          <a:xfrm flipH="1">
            <a:off x="7814583" y="38176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24" name="Google Shape;11624;g2769fa09f4e_4_29802"/>
          <p:cNvSpPr/>
          <p:nvPr/>
        </p:nvSpPr>
        <p:spPr>
          <a:xfrm flipH="1">
            <a:off x="7814583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25" name="Google Shape;11625;g2769fa09f4e_4_29802"/>
          <p:cNvSpPr/>
          <p:nvPr/>
        </p:nvSpPr>
        <p:spPr>
          <a:xfrm flipH="1">
            <a:off x="7814583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26" name="Google Shape;11626;g2769fa09f4e_4_29802"/>
          <p:cNvSpPr/>
          <p:nvPr/>
        </p:nvSpPr>
        <p:spPr>
          <a:xfrm flipH="1">
            <a:off x="7814583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27" name="Google Shape;11627;g2769fa09f4e_4_29802"/>
          <p:cNvSpPr/>
          <p:nvPr/>
        </p:nvSpPr>
        <p:spPr>
          <a:xfrm flipH="1">
            <a:off x="7814583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28" name="Google Shape;11628;g2769fa09f4e_4_29802"/>
          <p:cNvSpPr/>
          <p:nvPr/>
        </p:nvSpPr>
        <p:spPr>
          <a:xfrm flipH="1">
            <a:off x="7814583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29" name="Google Shape;11629;g2769fa09f4e_4_29802"/>
          <p:cNvSpPr/>
          <p:nvPr/>
        </p:nvSpPr>
        <p:spPr>
          <a:xfrm flipH="1">
            <a:off x="8056404" y="38176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30" name="Google Shape;11630;g2769fa09f4e_4_29802"/>
          <p:cNvSpPr/>
          <p:nvPr/>
        </p:nvSpPr>
        <p:spPr>
          <a:xfrm flipH="1">
            <a:off x="8056404" y="40524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31" name="Google Shape;11631;g2769fa09f4e_4_29802"/>
          <p:cNvSpPr/>
          <p:nvPr/>
        </p:nvSpPr>
        <p:spPr>
          <a:xfrm flipH="1">
            <a:off x="8056404" y="42861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32" name="Google Shape;11632;g2769fa09f4e_4_29802"/>
          <p:cNvSpPr/>
          <p:nvPr/>
        </p:nvSpPr>
        <p:spPr>
          <a:xfrm flipH="1">
            <a:off x="8056404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33" name="Google Shape;11633;g2769fa09f4e_4_29802"/>
          <p:cNvSpPr/>
          <p:nvPr/>
        </p:nvSpPr>
        <p:spPr>
          <a:xfrm flipH="1">
            <a:off x="8056404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34" name="Google Shape;11634;g2769fa09f4e_4_29802"/>
          <p:cNvSpPr/>
          <p:nvPr/>
        </p:nvSpPr>
        <p:spPr>
          <a:xfrm flipH="1">
            <a:off x="8056404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35" name="Google Shape;11635;g2769fa09f4e_4_29802"/>
          <p:cNvSpPr/>
          <p:nvPr/>
        </p:nvSpPr>
        <p:spPr>
          <a:xfrm flipH="1">
            <a:off x="8299367" y="38175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36" name="Google Shape;11636;g2769fa09f4e_4_29802"/>
          <p:cNvSpPr/>
          <p:nvPr/>
        </p:nvSpPr>
        <p:spPr>
          <a:xfrm flipH="1">
            <a:off x="8299367" y="40524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37" name="Google Shape;11637;g2769fa09f4e_4_29802"/>
          <p:cNvSpPr/>
          <p:nvPr/>
        </p:nvSpPr>
        <p:spPr>
          <a:xfrm flipH="1">
            <a:off x="8299367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38" name="Google Shape;11638;g2769fa09f4e_4_29802"/>
          <p:cNvSpPr/>
          <p:nvPr/>
        </p:nvSpPr>
        <p:spPr>
          <a:xfrm flipH="1">
            <a:off x="8299367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39" name="Google Shape;11639;g2769fa09f4e_4_29802"/>
          <p:cNvSpPr/>
          <p:nvPr/>
        </p:nvSpPr>
        <p:spPr>
          <a:xfrm flipH="1">
            <a:off x="8299367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40" name="Google Shape;11640;g2769fa09f4e_4_29802"/>
          <p:cNvSpPr/>
          <p:nvPr/>
        </p:nvSpPr>
        <p:spPr>
          <a:xfrm flipH="1">
            <a:off x="8299367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41" name="Google Shape;11641;g2769fa09f4e_4_29802"/>
          <p:cNvSpPr/>
          <p:nvPr/>
        </p:nvSpPr>
        <p:spPr>
          <a:xfrm flipH="1">
            <a:off x="8542330" y="38176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42" name="Google Shape;11642;g2769fa09f4e_4_29802"/>
          <p:cNvSpPr/>
          <p:nvPr/>
        </p:nvSpPr>
        <p:spPr>
          <a:xfrm flipH="1">
            <a:off x="8542330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43" name="Google Shape;11643;g2769fa09f4e_4_29802"/>
          <p:cNvSpPr/>
          <p:nvPr/>
        </p:nvSpPr>
        <p:spPr>
          <a:xfrm flipH="1">
            <a:off x="8542330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44" name="Google Shape;11644;g2769fa09f4e_4_29802"/>
          <p:cNvSpPr/>
          <p:nvPr/>
        </p:nvSpPr>
        <p:spPr>
          <a:xfrm flipH="1">
            <a:off x="8542330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45" name="Google Shape;11645;g2769fa09f4e_4_29802"/>
          <p:cNvSpPr/>
          <p:nvPr/>
        </p:nvSpPr>
        <p:spPr>
          <a:xfrm flipH="1">
            <a:off x="8542330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46" name="Google Shape;11646;g2769fa09f4e_4_29802"/>
          <p:cNvSpPr/>
          <p:nvPr/>
        </p:nvSpPr>
        <p:spPr>
          <a:xfrm flipH="1">
            <a:off x="8542330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47" name="Google Shape;11647;g2769fa09f4e_4_29802"/>
          <p:cNvSpPr/>
          <p:nvPr/>
        </p:nvSpPr>
        <p:spPr>
          <a:xfrm flipH="1">
            <a:off x="8784151" y="38175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48" name="Google Shape;11648;g2769fa09f4e_4_29802"/>
          <p:cNvSpPr/>
          <p:nvPr/>
        </p:nvSpPr>
        <p:spPr>
          <a:xfrm flipH="1">
            <a:off x="8784151" y="40524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49" name="Google Shape;11649;g2769fa09f4e_4_29802"/>
          <p:cNvSpPr/>
          <p:nvPr/>
        </p:nvSpPr>
        <p:spPr>
          <a:xfrm flipH="1">
            <a:off x="8784151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50" name="Google Shape;11650;g2769fa09f4e_4_29802"/>
          <p:cNvSpPr/>
          <p:nvPr/>
        </p:nvSpPr>
        <p:spPr>
          <a:xfrm flipH="1">
            <a:off x="8784151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51" name="Google Shape;11651;g2769fa09f4e_4_29802"/>
          <p:cNvSpPr/>
          <p:nvPr/>
        </p:nvSpPr>
        <p:spPr>
          <a:xfrm flipH="1">
            <a:off x="8784150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52" name="Google Shape;11652;g2769fa09f4e_4_29802"/>
          <p:cNvSpPr/>
          <p:nvPr/>
        </p:nvSpPr>
        <p:spPr>
          <a:xfrm flipH="1">
            <a:off x="8784150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53" name="Google Shape;11653;g2769fa09f4e_4_29802"/>
          <p:cNvSpPr/>
          <p:nvPr/>
        </p:nvSpPr>
        <p:spPr>
          <a:xfrm flipH="1">
            <a:off x="9027113" y="38176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54" name="Google Shape;11654;g2769fa09f4e_4_29802"/>
          <p:cNvSpPr/>
          <p:nvPr/>
        </p:nvSpPr>
        <p:spPr>
          <a:xfrm flipH="1">
            <a:off x="9027113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55" name="Google Shape;11655;g2769fa09f4e_4_29802"/>
          <p:cNvSpPr/>
          <p:nvPr/>
        </p:nvSpPr>
        <p:spPr>
          <a:xfrm flipH="1">
            <a:off x="902711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56" name="Google Shape;11656;g2769fa09f4e_4_29802"/>
          <p:cNvSpPr/>
          <p:nvPr/>
        </p:nvSpPr>
        <p:spPr>
          <a:xfrm flipH="1">
            <a:off x="902711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57" name="Google Shape;11657;g2769fa09f4e_4_29802"/>
          <p:cNvSpPr/>
          <p:nvPr/>
        </p:nvSpPr>
        <p:spPr>
          <a:xfrm flipH="1">
            <a:off x="902711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58" name="Google Shape;11658;g2769fa09f4e_4_29802"/>
          <p:cNvSpPr/>
          <p:nvPr/>
        </p:nvSpPr>
        <p:spPr>
          <a:xfrm flipH="1">
            <a:off x="902711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59" name="Google Shape;11659;g2769fa09f4e_4_29802"/>
          <p:cNvSpPr/>
          <p:nvPr/>
        </p:nvSpPr>
        <p:spPr>
          <a:xfrm flipH="1">
            <a:off x="0" y="1226700"/>
            <a:ext cx="9144000" cy="26901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1_1_1">
    <p:bg>
      <p:bgPr>
        <a:solidFill>
          <a:schemeClr val="dk1"/>
        </a:solidFill>
        <a:effectLst/>
      </p:bgPr>
    </p:bg>
    <p:spTree>
      <p:nvGrpSpPr>
        <p:cNvPr id="1" name="Shape 11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61" name="Google Shape;11661;g2769fa09f4e_4_30200"/>
          <p:cNvSpPr/>
          <p:nvPr/>
        </p:nvSpPr>
        <p:spPr>
          <a:xfrm flipH="1">
            <a:off x="4892573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62" name="Google Shape;11662;g2769fa09f4e_4_30200"/>
          <p:cNvSpPr/>
          <p:nvPr/>
        </p:nvSpPr>
        <p:spPr>
          <a:xfrm flipH="1">
            <a:off x="4892573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63" name="Google Shape;11663;g2769fa09f4e_4_30200"/>
          <p:cNvSpPr/>
          <p:nvPr/>
        </p:nvSpPr>
        <p:spPr>
          <a:xfrm flipH="1">
            <a:off x="4892573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64" name="Google Shape;11664;g2769fa09f4e_4_30200"/>
          <p:cNvSpPr/>
          <p:nvPr/>
        </p:nvSpPr>
        <p:spPr>
          <a:xfrm flipH="1">
            <a:off x="5134394" y="6150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65" name="Google Shape;11665;g2769fa09f4e_4_30200"/>
          <p:cNvSpPr/>
          <p:nvPr/>
        </p:nvSpPr>
        <p:spPr>
          <a:xfrm flipH="1">
            <a:off x="5134394" y="296355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66" name="Google Shape;11666;g2769fa09f4e_4_30200"/>
          <p:cNvSpPr/>
          <p:nvPr/>
        </p:nvSpPr>
        <p:spPr>
          <a:xfrm flipH="1">
            <a:off x="5134394" y="53006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67" name="Google Shape;11667;g2769fa09f4e_4_30200"/>
          <p:cNvSpPr/>
          <p:nvPr/>
        </p:nvSpPr>
        <p:spPr>
          <a:xfrm flipH="1">
            <a:off x="5377356" y="6153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68" name="Google Shape;11668;g2769fa09f4e_4_30200"/>
          <p:cNvSpPr/>
          <p:nvPr/>
        </p:nvSpPr>
        <p:spPr>
          <a:xfrm flipH="1">
            <a:off x="5377356" y="296127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69" name="Google Shape;11669;g2769fa09f4e_4_30200"/>
          <p:cNvSpPr/>
          <p:nvPr/>
        </p:nvSpPr>
        <p:spPr>
          <a:xfrm flipH="1">
            <a:off x="5377356" y="5301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70" name="Google Shape;11670;g2769fa09f4e_4_30200"/>
          <p:cNvSpPr/>
          <p:nvPr/>
        </p:nvSpPr>
        <p:spPr>
          <a:xfrm flipH="1">
            <a:off x="5620319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71" name="Google Shape;11671;g2769fa09f4e_4_30200"/>
          <p:cNvSpPr/>
          <p:nvPr/>
        </p:nvSpPr>
        <p:spPr>
          <a:xfrm flipH="1">
            <a:off x="5620319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72" name="Google Shape;11672;g2769fa09f4e_4_30200"/>
          <p:cNvSpPr/>
          <p:nvPr/>
        </p:nvSpPr>
        <p:spPr>
          <a:xfrm flipH="1">
            <a:off x="5620319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73" name="Google Shape;11673;g2769fa09f4e_4_30200"/>
          <p:cNvSpPr/>
          <p:nvPr/>
        </p:nvSpPr>
        <p:spPr>
          <a:xfrm flipH="1">
            <a:off x="5862102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74" name="Google Shape;11674;g2769fa09f4e_4_30200"/>
          <p:cNvSpPr/>
          <p:nvPr/>
        </p:nvSpPr>
        <p:spPr>
          <a:xfrm flipH="1">
            <a:off x="5862102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75" name="Google Shape;11675;g2769fa09f4e_4_30200"/>
          <p:cNvSpPr/>
          <p:nvPr/>
        </p:nvSpPr>
        <p:spPr>
          <a:xfrm flipH="1">
            <a:off x="5862102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76" name="Google Shape;11676;g2769fa09f4e_4_30200"/>
          <p:cNvSpPr/>
          <p:nvPr/>
        </p:nvSpPr>
        <p:spPr>
          <a:xfrm flipH="1">
            <a:off x="6105103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77" name="Google Shape;11677;g2769fa09f4e_4_30200"/>
          <p:cNvSpPr/>
          <p:nvPr/>
        </p:nvSpPr>
        <p:spPr>
          <a:xfrm flipH="1">
            <a:off x="6105103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78" name="Google Shape;11678;g2769fa09f4e_4_30200"/>
          <p:cNvSpPr/>
          <p:nvPr/>
        </p:nvSpPr>
        <p:spPr>
          <a:xfrm flipH="1">
            <a:off x="6105103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79" name="Google Shape;11679;g2769fa09f4e_4_30200"/>
          <p:cNvSpPr/>
          <p:nvPr/>
        </p:nvSpPr>
        <p:spPr>
          <a:xfrm flipH="1">
            <a:off x="6348065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80" name="Google Shape;11680;g2769fa09f4e_4_30200"/>
          <p:cNvSpPr/>
          <p:nvPr/>
        </p:nvSpPr>
        <p:spPr>
          <a:xfrm flipH="1">
            <a:off x="6348065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81" name="Google Shape;11681;g2769fa09f4e_4_30200"/>
          <p:cNvSpPr/>
          <p:nvPr/>
        </p:nvSpPr>
        <p:spPr>
          <a:xfrm flipH="1">
            <a:off x="6348065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82" name="Google Shape;11682;g2769fa09f4e_4_30200"/>
          <p:cNvSpPr/>
          <p:nvPr/>
        </p:nvSpPr>
        <p:spPr>
          <a:xfrm flipH="1">
            <a:off x="6591028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83" name="Google Shape;11683;g2769fa09f4e_4_30200"/>
          <p:cNvSpPr/>
          <p:nvPr/>
        </p:nvSpPr>
        <p:spPr>
          <a:xfrm flipH="1">
            <a:off x="6591028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84" name="Google Shape;11684;g2769fa09f4e_4_30200"/>
          <p:cNvSpPr/>
          <p:nvPr/>
        </p:nvSpPr>
        <p:spPr>
          <a:xfrm flipH="1">
            <a:off x="6591028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85" name="Google Shape;11685;g2769fa09f4e_4_30200"/>
          <p:cNvSpPr/>
          <p:nvPr/>
        </p:nvSpPr>
        <p:spPr>
          <a:xfrm flipH="1">
            <a:off x="6832811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86" name="Google Shape;11686;g2769fa09f4e_4_30200"/>
          <p:cNvSpPr/>
          <p:nvPr/>
        </p:nvSpPr>
        <p:spPr>
          <a:xfrm flipH="1">
            <a:off x="6832811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87" name="Google Shape;11687;g2769fa09f4e_4_30200"/>
          <p:cNvSpPr/>
          <p:nvPr/>
        </p:nvSpPr>
        <p:spPr>
          <a:xfrm flipH="1">
            <a:off x="6832811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88" name="Google Shape;11688;g2769fa09f4e_4_30200"/>
          <p:cNvSpPr/>
          <p:nvPr/>
        </p:nvSpPr>
        <p:spPr>
          <a:xfrm flipH="1">
            <a:off x="7075812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89" name="Google Shape;11689;g2769fa09f4e_4_30200"/>
          <p:cNvSpPr/>
          <p:nvPr/>
        </p:nvSpPr>
        <p:spPr>
          <a:xfrm flipH="1">
            <a:off x="7075812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90" name="Google Shape;11690;g2769fa09f4e_4_30200"/>
          <p:cNvSpPr/>
          <p:nvPr/>
        </p:nvSpPr>
        <p:spPr>
          <a:xfrm flipH="1">
            <a:off x="7075812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91" name="Google Shape;11691;g2769fa09f4e_4_30200"/>
          <p:cNvSpPr/>
          <p:nvPr/>
        </p:nvSpPr>
        <p:spPr>
          <a:xfrm flipH="1">
            <a:off x="7317594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92" name="Google Shape;11692;g2769fa09f4e_4_30200"/>
          <p:cNvSpPr/>
          <p:nvPr/>
        </p:nvSpPr>
        <p:spPr>
          <a:xfrm flipH="1">
            <a:off x="7317594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93" name="Google Shape;11693;g2769fa09f4e_4_30200"/>
          <p:cNvSpPr/>
          <p:nvPr/>
        </p:nvSpPr>
        <p:spPr>
          <a:xfrm flipH="1">
            <a:off x="7317594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94" name="Google Shape;11694;g2769fa09f4e_4_30200"/>
          <p:cNvSpPr/>
          <p:nvPr/>
        </p:nvSpPr>
        <p:spPr>
          <a:xfrm flipH="1">
            <a:off x="7560557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95" name="Google Shape;11695;g2769fa09f4e_4_30200"/>
          <p:cNvSpPr/>
          <p:nvPr/>
        </p:nvSpPr>
        <p:spPr>
          <a:xfrm flipH="1">
            <a:off x="7560557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96" name="Google Shape;11696;g2769fa09f4e_4_30200"/>
          <p:cNvSpPr/>
          <p:nvPr/>
        </p:nvSpPr>
        <p:spPr>
          <a:xfrm flipH="1">
            <a:off x="7560557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97" name="Google Shape;11697;g2769fa09f4e_4_30200"/>
          <p:cNvSpPr/>
          <p:nvPr/>
        </p:nvSpPr>
        <p:spPr>
          <a:xfrm flipH="1">
            <a:off x="7803520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98" name="Google Shape;11698;g2769fa09f4e_4_30200"/>
          <p:cNvSpPr/>
          <p:nvPr/>
        </p:nvSpPr>
        <p:spPr>
          <a:xfrm flipH="1">
            <a:off x="7803520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99" name="Google Shape;11699;g2769fa09f4e_4_30200"/>
          <p:cNvSpPr/>
          <p:nvPr/>
        </p:nvSpPr>
        <p:spPr>
          <a:xfrm flipH="1">
            <a:off x="7803520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0" name="Google Shape;11700;g2769fa09f4e_4_30200"/>
          <p:cNvSpPr/>
          <p:nvPr/>
        </p:nvSpPr>
        <p:spPr>
          <a:xfrm flipH="1">
            <a:off x="8045340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1" name="Google Shape;11701;g2769fa09f4e_4_30200"/>
          <p:cNvSpPr/>
          <p:nvPr/>
        </p:nvSpPr>
        <p:spPr>
          <a:xfrm flipH="1">
            <a:off x="8045340" y="29639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2" name="Google Shape;11702;g2769fa09f4e_4_30200"/>
          <p:cNvSpPr/>
          <p:nvPr/>
        </p:nvSpPr>
        <p:spPr>
          <a:xfrm flipH="1">
            <a:off x="8045340" y="53010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3" name="Google Shape;11703;g2769fa09f4e_4_30200"/>
          <p:cNvSpPr/>
          <p:nvPr/>
        </p:nvSpPr>
        <p:spPr>
          <a:xfrm flipH="1">
            <a:off x="8288303" y="6150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4" name="Google Shape;11704;g2769fa09f4e_4_30200"/>
          <p:cNvSpPr/>
          <p:nvPr/>
        </p:nvSpPr>
        <p:spPr>
          <a:xfrm flipH="1">
            <a:off x="8288303" y="296355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5" name="Google Shape;11705;g2769fa09f4e_4_30200"/>
          <p:cNvSpPr/>
          <p:nvPr/>
        </p:nvSpPr>
        <p:spPr>
          <a:xfrm flipH="1">
            <a:off x="8288303" y="53006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6" name="Google Shape;11706;g2769fa09f4e_4_30200"/>
          <p:cNvSpPr/>
          <p:nvPr/>
        </p:nvSpPr>
        <p:spPr>
          <a:xfrm flipH="1">
            <a:off x="8531266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7" name="Google Shape;11707;g2769fa09f4e_4_30200"/>
          <p:cNvSpPr/>
          <p:nvPr/>
        </p:nvSpPr>
        <p:spPr>
          <a:xfrm flipH="1">
            <a:off x="8531266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8" name="Google Shape;11708;g2769fa09f4e_4_30200"/>
          <p:cNvSpPr/>
          <p:nvPr/>
        </p:nvSpPr>
        <p:spPr>
          <a:xfrm flipH="1">
            <a:off x="8531266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09" name="Google Shape;11709;g2769fa09f4e_4_30200"/>
          <p:cNvSpPr/>
          <p:nvPr/>
        </p:nvSpPr>
        <p:spPr>
          <a:xfrm flipH="1">
            <a:off x="8773087" y="6150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0" name="Google Shape;11710;g2769fa09f4e_4_30200"/>
          <p:cNvSpPr/>
          <p:nvPr/>
        </p:nvSpPr>
        <p:spPr>
          <a:xfrm flipH="1">
            <a:off x="8773087" y="296355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1" name="Google Shape;11711;g2769fa09f4e_4_30200"/>
          <p:cNvSpPr/>
          <p:nvPr/>
        </p:nvSpPr>
        <p:spPr>
          <a:xfrm flipH="1">
            <a:off x="8773087" y="53006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2" name="Google Shape;11712;g2769fa09f4e_4_30200"/>
          <p:cNvSpPr/>
          <p:nvPr/>
        </p:nvSpPr>
        <p:spPr>
          <a:xfrm flipH="1">
            <a:off x="9016049" y="6153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3" name="Google Shape;11713;g2769fa09f4e_4_30200"/>
          <p:cNvSpPr/>
          <p:nvPr/>
        </p:nvSpPr>
        <p:spPr>
          <a:xfrm flipH="1">
            <a:off x="9016049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4" name="Google Shape;11714;g2769fa09f4e_4_30200"/>
          <p:cNvSpPr/>
          <p:nvPr/>
        </p:nvSpPr>
        <p:spPr>
          <a:xfrm flipH="1">
            <a:off x="9016049" y="5301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5" name="Google Shape;11715;g2769fa09f4e_4_30200"/>
          <p:cNvSpPr/>
          <p:nvPr/>
        </p:nvSpPr>
        <p:spPr>
          <a:xfrm flipH="1">
            <a:off x="4407773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6" name="Google Shape;11716;g2769fa09f4e_4_30200"/>
          <p:cNvSpPr/>
          <p:nvPr/>
        </p:nvSpPr>
        <p:spPr>
          <a:xfrm flipH="1">
            <a:off x="4407773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7" name="Google Shape;11717;g2769fa09f4e_4_30200"/>
          <p:cNvSpPr/>
          <p:nvPr/>
        </p:nvSpPr>
        <p:spPr>
          <a:xfrm flipH="1">
            <a:off x="4407773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8" name="Google Shape;11718;g2769fa09f4e_4_30200"/>
          <p:cNvSpPr/>
          <p:nvPr/>
        </p:nvSpPr>
        <p:spPr>
          <a:xfrm flipH="1">
            <a:off x="4649594" y="6150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19" name="Google Shape;11719;g2769fa09f4e_4_30200"/>
          <p:cNvSpPr/>
          <p:nvPr/>
        </p:nvSpPr>
        <p:spPr>
          <a:xfrm flipH="1">
            <a:off x="4649594" y="296355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20" name="Google Shape;11720;g2769fa09f4e_4_30200"/>
          <p:cNvSpPr/>
          <p:nvPr/>
        </p:nvSpPr>
        <p:spPr>
          <a:xfrm flipH="1">
            <a:off x="4649594" y="53006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21" name="Google Shape;11721;g2769fa09f4e_4_30200"/>
          <p:cNvSpPr/>
          <p:nvPr/>
        </p:nvSpPr>
        <p:spPr>
          <a:xfrm flipH="1">
            <a:off x="4165948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22" name="Google Shape;11722;g2769fa09f4e_4_30200"/>
          <p:cNvSpPr/>
          <p:nvPr/>
        </p:nvSpPr>
        <p:spPr>
          <a:xfrm flipH="1">
            <a:off x="4165948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23" name="Google Shape;11723;g2769fa09f4e_4_30200"/>
          <p:cNvSpPr/>
          <p:nvPr/>
        </p:nvSpPr>
        <p:spPr>
          <a:xfrm flipH="1">
            <a:off x="4165948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24" name="Google Shape;11724;g2769fa09f4e_4_30200"/>
          <p:cNvSpPr/>
          <p:nvPr/>
        </p:nvSpPr>
        <p:spPr>
          <a:xfrm flipH="1">
            <a:off x="4886810" y="75292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25" name="Google Shape;11725;g2769fa09f4e_4_30200"/>
          <p:cNvSpPr/>
          <p:nvPr/>
        </p:nvSpPr>
        <p:spPr>
          <a:xfrm flipH="1">
            <a:off x="5128631" y="75285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26" name="Google Shape;11726;g2769fa09f4e_4_30200"/>
          <p:cNvSpPr/>
          <p:nvPr/>
        </p:nvSpPr>
        <p:spPr>
          <a:xfrm flipH="1">
            <a:off x="5371594" y="75288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27" name="Google Shape;11727;g2769fa09f4e_4_30200"/>
          <p:cNvSpPr/>
          <p:nvPr/>
        </p:nvSpPr>
        <p:spPr>
          <a:xfrm flipH="1">
            <a:off x="5614557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28" name="Google Shape;11728;g2769fa09f4e_4_30200"/>
          <p:cNvSpPr/>
          <p:nvPr/>
        </p:nvSpPr>
        <p:spPr>
          <a:xfrm flipH="1">
            <a:off x="5856339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29" name="Google Shape;11729;g2769fa09f4e_4_30200"/>
          <p:cNvSpPr/>
          <p:nvPr/>
        </p:nvSpPr>
        <p:spPr>
          <a:xfrm flipH="1">
            <a:off x="6099340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30" name="Google Shape;11730;g2769fa09f4e_4_30200"/>
          <p:cNvSpPr/>
          <p:nvPr/>
        </p:nvSpPr>
        <p:spPr>
          <a:xfrm flipH="1">
            <a:off x="6342303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31" name="Google Shape;11731;g2769fa09f4e_4_30200"/>
          <p:cNvSpPr/>
          <p:nvPr/>
        </p:nvSpPr>
        <p:spPr>
          <a:xfrm flipH="1">
            <a:off x="6585266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32" name="Google Shape;11732;g2769fa09f4e_4_30200"/>
          <p:cNvSpPr/>
          <p:nvPr/>
        </p:nvSpPr>
        <p:spPr>
          <a:xfrm flipH="1">
            <a:off x="6827048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33" name="Google Shape;11733;g2769fa09f4e_4_30200"/>
          <p:cNvSpPr/>
          <p:nvPr/>
        </p:nvSpPr>
        <p:spPr>
          <a:xfrm flipH="1">
            <a:off x="7070049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34" name="Google Shape;11734;g2769fa09f4e_4_30200"/>
          <p:cNvSpPr/>
          <p:nvPr/>
        </p:nvSpPr>
        <p:spPr>
          <a:xfrm flipH="1">
            <a:off x="7311832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35" name="Google Shape;11735;g2769fa09f4e_4_30200"/>
          <p:cNvSpPr/>
          <p:nvPr/>
        </p:nvSpPr>
        <p:spPr>
          <a:xfrm flipH="1">
            <a:off x="7554794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36" name="Google Shape;11736;g2769fa09f4e_4_30200"/>
          <p:cNvSpPr/>
          <p:nvPr/>
        </p:nvSpPr>
        <p:spPr>
          <a:xfrm flipH="1">
            <a:off x="7797757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37" name="Google Shape;11737;g2769fa09f4e_4_30200"/>
          <p:cNvSpPr/>
          <p:nvPr/>
        </p:nvSpPr>
        <p:spPr>
          <a:xfrm flipH="1">
            <a:off x="8039578" y="75292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38" name="Google Shape;11738;g2769fa09f4e_4_30200"/>
          <p:cNvSpPr/>
          <p:nvPr/>
        </p:nvSpPr>
        <p:spPr>
          <a:xfrm flipH="1">
            <a:off x="8282541" y="75285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39" name="Google Shape;11739;g2769fa09f4e_4_30200"/>
          <p:cNvSpPr/>
          <p:nvPr/>
        </p:nvSpPr>
        <p:spPr>
          <a:xfrm flipH="1">
            <a:off x="8525503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0" name="Google Shape;11740;g2769fa09f4e_4_30200"/>
          <p:cNvSpPr/>
          <p:nvPr/>
        </p:nvSpPr>
        <p:spPr>
          <a:xfrm flipH="1">
            <a:off x="8767324" y="75285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1" name="Google Shape;11741;g2769fa09f4e_4_30200"/>
          <p:cNvSpPr/>
          <p:nvPr/>
        </p:nvSpPr>
        <p:spPr>
          <a:xfrm flipH="1">
            <a:off x="9010287" y="75288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2" name="Google Shape;11742;g2769fa09f4e_4_30200"/>
          <p:cNvSpPr/>
          <p:nvPr/>
        </p:nvSpPr>
        <p:spPr>
          <a:xfrm flipH="1">
            <a:off x="4402010" y="75292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3" name="Google Shape;11743;g2769fa09f4e_4_30200"/>
          <p:cNvSpPr/>
          <p:nvPr/>
        </p:nvSpPr>
        <p:spPr>
          <a:xfrm flipH="1">
            <a:off x="4643831" y="75285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4" name="Google Shape;11744;g2769fa09f4e_4_30200"/>
          <p:cNvSpPr/>
          <p:nvPr/>
        </p:nvSpPr>
        <p:spPr>
          <a:xfrm flipH="1">
            <a:off x="4160185" y="75292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5" name="Google Shape;11745;g2769fa09f4e_4_30200"/>
          <p:cNvSpPr/>
          <p:nvPr/>
        </p:nvSpPr>
        <p:spPr>
          <a:xfrm flipH="1">
            <a:off x="53127" y="6150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6" name="Google Shape;11746;g2769fa09f4e_4_30200"/>
          <p:cNvSpPr/>
          <p:nvPr/>
        </p:nvSpPr>
        <p:spPr>
          <a:xfrm flipH="1">
            <a:off x="53127" y="296355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7" name="Google Shape;11747;g2769fa09f4e_4_30200"/>
          <p:cNvSpPr/>
          <p:nvPr/>
        </p:nvSpPr>
        <p:spPr>
          <a:xfrm flipH="1">
            <a:off x="53127" y="53006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8" name="Google Shape;11748;g2769fa09f4e_4_30200"/>
          <p:cNvSpPr/>
          <p:nvPr/>
        </p:nvSpPr>
        <p:spPr>
          <a:xfrm flipH="1">
            <a:off x="296090" y="6153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9" name="Google Shape;11749;g2769fa09f4e_4_30200"/>
          <p:cNvSpPr/>
          <p:nvPr/>
        </p:nvSpPr>
        <p:spPr>
          <a:xfrm flipH="1">
            <a:off x="296090" y="296127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50" name="Google Shape;11750;g2769fa09f4e_4_30200"/>
          <p:cNvSpPr/>
          <p:nvPr/>
        </p:nvSpPr>
        <p:spPr>
          <a:xfrm flipH="1">
            <a:off x="296090" y="5301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51" name="Google Shape;11751;g2769fa09f4e_4_30200"/>
          <p:cNvSpPr/>
          <p:nvPr/>
        </p:nvSpPr>
        <p:spPr>
          <a:xfrm flipH="1">
            <a:off x="539053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52" name="Google Shape;11752;g2769fa09f4e_4_30200"/>
          <p:cNvSpPr/>
          <p:nvPr/>
        </p:nvSpPr>
        <p:spPr>
          <a:xfrm flipH="1">
            <a:off x="539053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53" name="Google Shape;11753;g2769fa09f4e_4_30200"/>
          <p:cNvSpPr/>
          <p:nvPr/>
        </p:nvSpPr>
        <p:spPr>
          <a:xfrm flipH="1">
            <a:off x="539053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54" name="Google Shape;11754;g2769fa09f4e_4_30200"/>
          <p:cNvSpPr/>
          <p:nvPr/>
        </p:nvSpPr>
        <p:spPr>
          <a:xfrm flipH="1">
            <a:off x="780835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55" name="Google Shape;11755;g2769fa09f4e_4_30200"/>
          <p:cNvSpPr/>
          <p:nvPr/>
        </p:nvSpPr>
        <p:spPr>
          <a:xfrm flipH="1">
            <a:off x="780835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56" name="Google Shape;11756;g2769fa09f4e_4_30200"/>
          <p:cNvSpPr/>
          <p:nvPr/>
        </p:nvSpPr>
        <p:spPr>
          <a:xfrm flipH="1">
            <a:off x="780835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57" name="Google Shape;11757;g2769fa09f4e_4_30200"/>
          <p:cNvSpPr/>
          <p:nvPr/>
        </p:nvSpPr>
        <p:spPr>
          <a:xfrm flipH="1">
            <a:off x="1023836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58" name="Google Shape;11758;g2769fa09f4e_4_30200"/>
          <p:cNvSpPr/>
          <p:nvPr/>
        </p:nvSpPr>
        <p:spPr>
          <a:xfrm flipH="1">
            <a:off x="1023836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59" name="Google Shape;11759;g2769fa09f4e_4_30200"/>
          <p:cNvSpPr/>
          <p:nvPr/>
        </p:nvSpPr>
        <p:spPr>
          <a:xfrm flipH="1">
            <a:off x="1023836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60" name="Google Shape;11760;g2769fa09f4e_4_30200"/>
          <p:cNvSpPr/>
          <p:nvPr/>
        </p:nvSpPr>
        <p:spPr>
          <a:xfrm flipH="1">
            <a:off x="1266799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61" name="Google Shape;11761;g2769fa09f4e_4_30200"/>
          <p:cNvSpPr/>
          <p:nvPr/>
        </p:nvSpPr>
        <p:spPr>
          <a:xfrm flipH="1">
            <a:off x="1266799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62" name="Google Shape;11762;g2769fa09f4e_4_30200"/>
          <p:cNvSpPr/>
          <p:nvPr/>
        </p:nvSpPr>
        <p:spPr>
          <a:xfrm flipH="1">
            <a:off x="1266799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63" name="Google Shape;11763;g2769fa09f4e_4_30200"/>
          <p:cNvSpPr/>
          <p:nvPr/>
        </p:nvSpPr>
        <p:spPr>
          <a:xfrm flipH="1">
            <a:off x="1509762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64" name="Google Shape;11764;g2769fa09f4e_4_30200"/>
          <p:cNvSpPr/>
          <p:nvPr/>
        </p:nvSpPr>
        <p:spPr>
          <a:xfrm flipH="1">
            <a:off x="1509762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65" name="Google Shape;11765;g2769fa09f4e_4_30200"/>
          <p:cNvSpPr/>
          <p:nvPr/>
        </p:nvSpPr>
        <p:spPr>
          <a:xfrm flipH="1">
            <a:off x="1509762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66" name="Google Shape;11766;g2769fa09f4e_4_30200"/>
          <p:cNvSpPr/>
          <p:nvPr/>
        </p:nvSpPr>
        <p:spPr>
          <a:xfrm flipH="1">
            <a:off x="1751544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67" name="Google Shape;11767;g2769fa09f4e_4_30200"/>
          <p:cNvSpPr/>
          <p:nvPr/>
        </p:nvSpPr>
        <p:spPr>
          <a:xfrm flipH="1">
            <a:off x="1751544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68" name="Google Shape;11768;g2769fa09f4e_4_30200"/>
          <p:cNvSpPr/>
          <p:nvPr/>
        </p:nvSpPr>
        <p:spPr>
          <a:xfrm flipH="1">
            <a:off x="1751544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69" name="Google Shape;11769;g2769fa09f4e_4_30200"/>
          <p:cNvSpPr/>
          <p:nvPr/>
        </p:nvSpPr>
        <p:spPr>
          <a:xfrm flipH="1">
            <a:off x="1994545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0" name="Google Shape;11770;g2769fa09f4e_4_30200"/>
          <p:cNvSpPr/>
          <p:nvPr/>
        </p:nvSpPr>
        <p:spPr>
          <a:xfrm flipH="1">
            <a:off x="1994545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1" name="Google Shape;11771;g2769fa09f4e_4_30200"/>
          <p:cNvSpPr/>
          <p:nvPr/>
        </p:nvSpPr>
        <p:spPr>
          <a:xfrm flipH="1">
            <a:off x="1994545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2" name="Google Shape;11772;g2769fa09f4e_4_30200"/>
          <p:cNvSpPr/>
          <p:nvPr/>
        </p:nvSpPr>
        <p:spPr>
          <a:xfrm flipH="1">
            <a:off x="2236328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3" name="Google Shape;11773;g2769fa09f4e_4_30200"/>
          <p:cNvSpPr/>
          <p:nvPr/>
        </p:nvSpPr>
        <p:spPr>
          <a:xfrm flipH="1">
            <a:off x="2236328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4" name="Google Shape;11774;g2769fa09f4e_4_30200"/>
          <p:cNvSpPr/>
          <p:nvPr/>
        </p:nvSpPr>
        <p:spPr>
          <a:xfrm flipH="1">
            <a:off x="2236328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5" name="Google Shape;11775;g2769fa09f4e_4_30200"/>
          <p:cNvSpPr/>
          <p:nvPr/>
        </p:nvSpPr>
        <p:spPr>
          <a:xfrm flipH="1">
            <a:off x="2479290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6" name="Google Shape;11776;g2769fa09f4e_4_30200"/>
          <p:cNvSpPr/>
          <p:nvPr/>
        </p:nvSpPr>
        <p:spPr>
          <a:xfrm flipH="1">
            <a:off x="2479290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7" name="Google Shape;11777;g2769fa09f4e_4_30200"/>
          <p:cNvSpPr/>
          <p:nvPr/>
        </p:nvSpPr>
        <p:spPr>
          <a:xfrm flipH="1">
            <a:off x="2479290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8" name="Google Shape;11778;g2769fa09f4e_4_30200"/>
          <p:cNvSpPr/>
          <p:nvPr/>
        </p:nvSpPr>
        <p:spPr>
          <a:xfrm flipH="1">
            <a:off x="2722253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9" name="Google Shape;11779;g2769fa09f4e_4_30200"/>
          <p:cNvSpPr/>
          <p:nvPr/>
        </p:nvSpPr>
        <p:spPr>
          <a:xfrm flipH="1">
            <a:off x="2722253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0" name="Google Shape;11780;g2769fa09f4e_4_30200"/>
          <p:cNvSpPr/>
          <p:nvPr/>
        </p:nvSpPr>
        <p:spPr>
          <a:xfrm flipH="1">
            <a:off x="2722253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1" name="Google Shape;11781;g2769fa09f4e_4_30200"/>
          <p:cNvSpPr/>
          <p:nvPr/>
        </p:nvSpPr>
        <p:spPr>
          <a:xfrm flipH="1">
            <a:off x="2964074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2" name="Google Shape;11782;g2769fa09f4e_4_30200"/>
          <p:cNvSpPr/>
          <p:nvPr/>
        </p:nvSpPr>
        <p:spPr>
          <a:xfrm flipH="1">
            <a:off x="2964074" y="29639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3" name="Google Shape;11783;g2769fa09f4e_4_30200"/>
          <p:cNvSpPr/>
          <p:nvPr/>
        </p:nvSpPr>
        <p:spPr>
          <a:xfrm flipH="1">
            <a:off x="2964074" y="53010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4" name="Google Shape;11784;g2769fa09f4e_4_30200"/>
          <p:cNvSpPr/>
          <p:nvPr/>
        </p:nvSpPr>
        <p:spPr>
          <a:xfrm flipH="1">
            <a:off x="3207037" y="6150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5" name="Google Shape;11785;g2769fa09f4e_4_30200"/>
          <p:cNvSpPr/>
          <p:nvPr/>
        </p:nvSpPr>
        <p:spPr>
          <a:xfrm flipH="1">
            <a:off x="3207037" y="296355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6" name="Google Shape;11786;g2769fa09f4e_4_30200"/>
          <p:cNvSpPr/>
          <p:nvPr/>
        </p:nvSpPr>
        <p:spPr>
          <a:xfrm flipH="1">
            <a:off x="3207037" y="53006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7" name="Google Shape;11787;g2769fa09f4e_4_30200"/>
          <p:cNvSpPr/>
          <p:nvPr/>
        </p:nvSpPr>
        <p:spPr>
          <a:xfrm flipH="1">
            <a:off x="3449999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8" name="Google Shape;11788;g2769fa09f4e_4_30200"/>
          <p:cNvSpPr/>
          <p:nvPr/>
        </p:nvSpPr>
        <p:spPr>
          <a:xfrm flipH="1">
            <a:off x="3449999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9" name="Google Shape;11789;g2769fa09f4e_4_30200"/>
          <p:cNvSpPr/>
          <p:nvPr/>
        </p:nvSpPr>
        <p:spPr>
          <a:xfrm flipH="1">
            <a:off x="3449999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90" name="Google Shape;11790;g2769fa09f4e_4_30200"/>
          <p:cNvSpPr/>
          <p:nvPr/>
        </p:nvSpPr>
        <p:spPr>
          <a:xfrm flipH="1">
            <a:off x="3691820" y="6150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91" name="Google Shape;11791;g2769fa09f4e_4_30200"/>
          <p:cNvSpPr/>
          <p:nvPr/>
        </p:nvSpPr>
        <p:spPr>
          <a:xfrm flipH="1">
            <a:off x="3691820" y="296355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92" name="Google Shape;11792;g2769fa09f4e_4_30200"/>
          <p:cNvSpPr/>
          <p:nvPr/>
        </p:nvSpPr>
        <p:spPr>
          <a:xfrm flipH="1">
            <a:off x="3691820" y="53006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93" name="Google Shape;11793;g2769fa09f4e_4_30200"/>
          <p:cNvSpPr/>
          <p:nvPr/>
        </p:nvSpPr>
        <p:spPr>
          <a:xfrm flipH="1">
            <a:off x="3934783" y="6153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94" name="Google Shape;11794;g2769fa09f4e_4_30200"/>
          <p:cNvSpPr/>
          <p:nvPr/>
        </p:nvSpPr>
        <p:spPr>
          <a:xfrm flipH="1">
            <a:off x="3934783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95" name="Google Shape;11795;g2769fa09f4e_4_30200"/>
          <p:cNvSpPr/>
          <p:nvPr/>
        </p:nvSpPr>
        <p:spPr>
          <a:xfrm flipH="1">
            <a:off x="3934783" y="5301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96" name="Google Shape;11796;g2769fa09f4e_4_30200"/>
          <p:cNvSpPr/>
          <p:nvPr/>
        </p:nvSpPr>
        <p:spPr>
          <a:xfrm flipH="1">
            <a:off x="47365" y="75285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97" name="Google Shape;11797;g2769fa09f4e_4_30200"/>
          <p:cNvSpPr/>
          <p:nvPr/>
        </p:nvSpPr>
        <p:spPr>
          <a:xfrm flipH="1">
            <a:off x="290327" y="75288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98" name="Google Shape;11798;g2769fa09f4e_4_30200"/>
          <p:cNvSpPr/>
          <p:nvPr/>
        </p:nvSpPr>
        <p:spPr>
          <a:xfrm flipH="1">
            <a:off x="533290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99" name="Google Shape;11799;g2769fa09f4e_4_30200"/>
          <p:cNvSpPr/>
          <p:nvPr/>
        </p:nvSpPr>
        <p:spPr>
          <a:xfrm flipH="1">
            <a:off x="775073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00" name="Google Shape;11800;g2769fa09f4e_4_30200"/>
          <p:cNvSpPr/>
          <p:nvPr/>
        </p:nvSpPr>
        <p:spPr>
          <a:xfrm flipH="1">
            <a:off x="1018074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01" name="Google Shape;11801;g2769fa09f4e_4_30200"/>
          <p:cNvSpPr/>
          <p:nvPr/>
        </p:nvSpPr>
        <p:spPr>
          <a:xfrm flipH="1">
            <a:off x="1261036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02" name="Google Shape;11802;g2769fa09f4e_4_30200"/>
          <p:cNvSpPr/>
          <p:nvPr/>
        </p:nvSpPr>
        <p:spPr>
          <a:xfrm flipH="1">
            <a:off x="1503999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03" name="Google Shape;11803;g2769fa09f4e_4_30200"/>
          <p:cNvSpPr/>
          <p:nvPr/>
        </p:nvSpPr>
        <p:spPr>
          <a:xfrm flipH="1">
            <a:off x="1745782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04" name="Google Shape;11804;g2769fa09f4e_4_30200"/>
          <p:cNvSpPr/>
          <p:nvPr/>
        </p:nvSpPr>
        <p:spPr>
          <a:xfrm flipH="1">
            <a:off x="1988783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05" name="Google Shape;11805;g2769fa09f4e_4_30200"/>
          <p:cNvSpPr/>
          <p:nvPr/>
        </p:nvSpPr>
        <p:spPr>
          <a:xfrm flipH="1">
            <a:off x="2230565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06" name="Google Shape;11806;g2769fa09f4e_4_30200"/>
          <p:cNvSpPr/>
          <p:nvPr/>
        </p:nvSpPr>
        <p:spPr>
          <a:xfrm flipH="1">
            <a:off x="2473528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07" name="Google Shape;11807;g2769fa09f4e_4_30200"/>
          <p:cNvSpPr/>
          <p:nvPr/>
        </p:nvSpPr>
        <p:spPr>
          <a:xfrm flipH="1">
            <a:off x="2716491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08" name="Google Shape;11808;g2769fa09f4e_4_30200"/>
          <p:cNvSpPr/>
          <p:nvPr/>
        </p:nvSpPr>
        <p:spPr>
          <a:xfrm flipH="1">
            <a:off x="2958311" y="75292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09" name="Google Shape;11809;g2769fa09f4e_4_30200"/>
          <p:cNvSpPr/>
          <p:nvPr/>
        </p:nvSpPr>
        <p:spPr>
          <a:xfrm flipH="1">
            <a:off x="3201274" y="75285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10" name="Google Shape;11810;g2769fa09f4e_4_30200"/>
          <p:cNvSpPr/>
          <p:nvPr/>
        </p:nvSpPr>
        <p:spPr>
          <a:xfrm flipH="1">
            <a:off x="3444237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11" name="Google Shape;11811;g2769fa09f4e_4_30200"/>
          <p:cNvSpPr/>
          <p:nvPr/>
        </p:nvSpPr>
        <p:spPr>
          <a:xfrm flipH="1">
            <a:off x="3686058" y="75285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12" name="Google Shape;11812;g2769fa09f4e_4_30200"/>
          <p:cNvSpPr/>
          <p:nvPr/>
        </p:nvSpPr>
        <p:spPr>
          <a:xfrm flipH="1">
            <a:off x="3929020" y="75288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13" name="Google Shape;11813;g2769fa09f4e_4_30200"/>
          <p:cNvSpPr/>
          <p:nvPr/>
        </p:nvSpPr>
        <p:spPr>
          <a:xfrm flipH="1">
            <a:off x="4895823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14" name="Google Shape;11814;g2769fa09f4e_4_30200"/>
          <p:cNvSpPr/>
          <p:nvPr/>
        </p:nvSpPr>
        <p:spPr>
          <a:xfrm flipH="1">
            <a:off x="5137644" y="433239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15" name="Google Shape;11815;g2769fa09f4e_4_30200"/>
          <p:cNvSpPr/>
          <p:nvPr/>
        </p:nvSpPr>
        <p:spPr>
          <a:xfrm flipH="1">
            <a:off x="5380606" y="43324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16" name="Google Shape;11816;g2769fa09f4e_4_30200"/>
          <p:cNvSpPr/>
          <p:nvPr/>
        </p:nvSpPr>
        <p:spPr>
          <a:xfrm flipH="1">
            <a:off x="5623569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17" name="Google Shape;11817;g2769fa09f4e_4_30200"/>
          <p:cNvSpPr/>
          <p:nvPr/>
        </p:nvSpPr>
        <p:spPr>
          <a:xfrm flipH="1">
            <a:off x="5865352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18" name="Google Shape;11818;g2769fa09f4e_4_30200"/>
          <p:cNvSpPr/>
          <p:nvPr/>
        </p:nvSpPr>
        <p:spPr>
          <a:xfrm flipH="1">
            <a:off x="6108353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19" name="Google Shape;11819;g2769fa09f4e_4_30200"/>
          <p:cNvSpPr/>
          <p:nvPr/>
        </p:nvSpPr>
        <p:spPr>
          <a:xfrm flipH="1">
            <a:off x="6351315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20" name="Google Shape;11820;g2769fa09f4e_4_30200"/>
          <p:cNvSpPr/>
          <p:nvPr/>
        </p:nvSpPr>
        <p:spPr>
          <a:xfrm flipH="1">
            <a:off x="6594278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21" name="Google Shape;11821;g2769fa09f4e_4_30200"/>
          <p:cNvSpPr/>
          <p:nvPr/>
        </p:nvSpPr>
        <p:spPr>
          <a:xfrm flipH="1">
            <a:off x="6836061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22" name="Google Shape;11822;g2769fa09f4e_4_30200"/>
          <p:cNvSpPr/>
          <p:nvPr/>
        </p:nvSpPr>
        <p:spPr>
          <a:xfrm flipH="1">
            <a:off x="7079062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23" name="Google Shape;11823;g2769fa09f4e_4_30200"/>
          <p:cNvSpPr/>
          <p:nvPr/>
        </p:nvSpPr>
        <p:spPr>
          <a:xfrm flipH="1">
            <a:off x="7320844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24" name="Google Shape;11824;g2769fa09f4e_4_30200"/>
          <p:cNvSpPr/>
          <p:nvPr/>
        </p:nvSpPr>
        <p:spPr>
          <a:xfrm flipH="1">
            <a:off x="7563807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25" name="Google Shape;11825;g2769fa09f4e_4_30200"/>
          <p:cNvSpPr/>
          <p:nvPr/>
        </p:nvSpPr>
        <p:spPr>
          <a:xfrm flipH="1">
            <a:off x="7806770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26" name="Google Shape;11826;g2769fa09f4e_4_30200"/>
          <p:cNvSpPr/>
          <p:nvPr/>
        </p:nvSpPr>
        <p:spPr>
          <a:xfrm flipH="1">
            <a:off x="8048590" y="433243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27" name="Google Shape;11827;g2769fa09f4e_4_30200"/>
          <p:cNvSpPr/>
          <p:nvPr/>
        </p:nvSpPr>
        <p:spPr>
          <a:xfrm flipH="1">
            <a:off x="8291553" y="433239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28" name="Google Shape;11828;g2769fa09f4e_4_30200"/>
          <p:cNvSpPr/>
          <p:nvPr/>
        </p:nvSpPr>
        <p:spPr>
          <a:xfrm flipH="1">
            <a:off x="8534516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29" name="Google Shape;11829;g2769fa09f4e_4_30200"/>
          <p:cNvSpPr/>
          <p:nvPr/>
        </p:nvSpPr>
        <p:spPr>
          <a:xfrm flipH="1">
            <a:off x="8776337" y="433239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30" name="Google Shape;11830;g2769fa09f4e_4_30200"/>
          <p:cNvSpPr/>
          <p:nvPr/>
        </p:nvSpPr>
        <p:spPr>
          <a:xfrm flipH="1">
            <a:off x="9019299" y="43324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31" name="Google Shape;11831;g2769fa09f4e_4_30200"/>
          <p:cNvSpPr/>
          <p:nvPr/>
        </p:nvSpPr>
        <p:spPr>
          <a:xfrm flipH="1">
            <a:off x="4411023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32" name="Google Shape;11832;g2769fa09f4e_4_30200"/>
          <p:cNvSpPr/>
          <p:nvPr/>
        </p:nvSpPr>
        <p:spPr>
          <a:xfrm flipH="1">
            <a:off x="4652844" y="433239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33" name="Google Shape;11833;g2769fa09f4e_4_30200"/>
          <p:cNvSpPr/>
          <p:nvPr/>
        </p:nvSpPr>
        <p:spPr>
          <a:xfrm flipH="1">
            <a:off x="4169198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34" name="Google Shape;11834;g2769fa09f4e_4_30200"/>
          <p:cNvSpPr/>
          <p:nvPr/>
        </p:nvSpPr>
        <p:spPr>
          <a:xfrm flipH="1">
            <a:off x="4890060" y="45552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35" name="Google Shape;11835;g2769fa09f4e_4_30200"/>
          <p:cNvSpPr/>
          <p:nvPr/>
        </p:nvSpPr>
        <p:spPr>
          <a:xfrm flipH="1">
            <a:off x="4890060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36" name="Google Shape;11836;g2769fa09f4e_4_30200"/>
          <p:cNvSpPr/>
          <p:nvPr/>
        </p:nvSpPr>
        <p:spPr>
          <a:xfrm flipH="1">
            <a:off x="4890060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37" name="Google Shape;11837;g2769fa09f4e_4_30200"/>
          <p:cNvSpPr/>
          <p:nvPr/>
        </p:nvSpPr>
        <p:spPr>
          <a:xfrm flipH="1">
            <a:off x="5131881" y="45551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38" name="Google Shape;11838;g2769fa09f4e_4_30200"/>
          <p:cNvSpPr/>
          <p:nvPr/>
        </p:nvSpPr>
        <p:spPr>
          <a:xfrm flipH="1">
            <a:off x="5131881" y="47900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39" name="Google Shape;11839;g2769fa09f4e_4_30200"/>
          <p:cNvSpPr/>
          <p:nvPr/>
        </p:nvSpPr>
        <p:spPr>
          <a:xfrm flipH="1">
            <a:off x="5131881" y="50237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40" name="Google Shape;11840;g2769fa09f4e_4_30200"/>
          <p:cNvSpPr/>
          <p:nvPr/>
        </p:nvSpPr>
        <p:spPr>
          <a:xfrm flipH="1">
            <a:off x="5374844" y="45552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41" name="Google Shape;11841;g2769fa09f4e_4_30200"/>
          <p:cNvSpPr/>
          <p:nvPr/>
        </p:nvSpPr>
        <p:spPr>
          <a:xfrm flipH="1">
            <a:off x="5374844" y="47898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42" name="Google Shape;11842;g2769fa09f4e_4_30200"/>
          <p:cNvSpPr/>
          <p:nvPr/>
        </p:nvSpPr>
        <p:spPr>
          <a:xfrm flipH="1">
            <a:off x="5374844" y="5023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43" name="Google Shape;11843;g2769fa09f4e_4_30200"/>
          <p:cNvSpPr/>
          <p:nvPr/>
        </p:nvSpPr>
        <p:spPr>
          <a:xfrm flipH="1">
            <a:off x="5617807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44" name="Google Shape;11844;g2769fa09f4e_4_30200"/>
          <p:cNvSpPr/>
          <p:nvPr/>
        </p:nvSpPr>
        <p:spPr>
          <a:xfrm flipH="1">
            <a:off x="5617807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45" name="Google Shape;11845;g2769fa09f4e_4_30200"/>
          <p:cNvSpPr/>
          <p:nvPr/>
        </p:nvSpPr>
        <p:spPr>
          <a:xfrm flipH="1">
            <a:off x="5617807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46" name="Google Shape;11846;g2769fa09f4e_4_30200"/>
          <p:cNvSpPr/>
          <p:nvPr/>
        </p:nvSpPr>
        <p:spPr>
          <a:xfrm flipH="1">
            <a:off x="5859589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47" name="Google Shape;11847;g2769fa09f4e_4_30200"/>
          <p:cNvSpPr/>
          <p:nvPr/>
        </p:nvSpPr>
        <p:spPr>
          <a:xfrm flipH="1">
            <a:off x="5859589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48" name="Google Shape;11848;g2769fa09f4e_4_30200"/>
          <p:cNvSpPr/>
          <p:nvPr/>
        </p:nvSpPr>
        <p:spPr>
          <a:xfrm flipH="1">
            <a:off x="5859589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49" name="Google Shape;11849;g2769fa09f4e_4_30200"/>
          <p:cNvSpPr/>
          <p:nvPr/>
        </p:nvSpPr>
        <p:spPr>
          <a:xfrm flipH="1">
            <a:off x="6102590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0" name="Google Shape;11850;g2769fa09f4e_4_30200"/>
          <p:cNvSpPr/>
          <p:nvPr/>
        </p:nvSpPr>
        <p:spPr>
          <a:xfrm flipH="1">
            <a:off x="6102590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1" name="Google Shape;11851;g2769fa09f4e_4_30200"/>
          <p:cNvSpPr/>
          <p:nvPr/>
        </p:nvSpPr>
        <p:spPr>
          <a:xfrm flipH="1">
            <a:off x="6102590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2" name="Google Shape;11852;g2769fa09f4e_4_30200"/>
          <p:cNvSpPr/>
          <p:nvPr/>
        </p:nvSpPr>
        <p:spPr>
          <a:xfrm flipH="1">
            <a:off x="6345553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3" name="Google Shape;11853;g2769fa09f4e_4_30200"/>
          <p:cNvSpPr/>
          <p:nvPr/>
        </p:nvSpPr>
        <p:spPr>
          <a:xfrm flipH="1">
            <a:off x="6345553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4" name="Google Shape;11854;g2769fa09f4e_4_30200"/>
          <p:cNvSpPr/>
          <p:nvPr/>
        </p:nvSpPr>
        <p:spPr>
          <a:xfrm flipH="1">
            <a:off x="6345553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5" name="Google Shape;11855;g2769fa09f4e_4_30200"/>
          <p:cNvSpPr/>
          <p:nvPr/>
        </p:nvSpPr>
        <p:spPr>
          <a:xfrm flipH="1">
            <a:off x="6588516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6" name="Google Shape;11856;g2769fa09f4e_4_30200"/>
          <p:cNvSpPr/>
          <p:nvPr/>
        </p:nvSpPr>
        <p:spPr>
          <a:xfrm flipH="1">
            <a:off x="6588516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7" name="Google Shape;11857;g2769fa09f4e_4_30200"/>
          <p:cNvSpPr/>
          <p:nvPr/>
        </p:nvSpPr>
        <p:spPr>
          <a:xfrm flipH="1">
            <a:off x="6588516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8" name="Google Shape;11858;g2769fa09f4e_4_30200"/>
          <p:cNvSpPr/>
          <p:nvPr/>
        </p:nvSpPr>
        <p:spPr>
          <a:xfrm flipH="1">
            <a:off x="6830298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9" name="Google Shape;11859;g2769fa09f4e_4_30200"/>
          <p:cNvSpPr/>
          <p:nvPr/>
        </p:nvSpPr>
        <p:spPr>
          <a:xfrm flipH="1">
            <a:off x="6830298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60" name="Google Shape;11860;g2769fa09f4e_4_30200"/>
          <p:cNvSpPr/>
          <p:nvPr/>
        </p:nvSpPr>
        <p:spPr>
          <a:xfrm flipH="1">
            <a:off x="6830298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61" name="Google Shape;11861;g2769fa09f4e_4_30200"/>
          <p:cNvSpPr/>
          <p:nvPr/>
        </p:nvSpPr>
        <p:spPr>
          <a:xfrm flipH="1">
            <a:off x="7073299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62" name="Google Shape;11862;g2769fa09f4e_4_30200"/>
          <p:cNvSpPr/>
          <p:nvPr/>
        </p:nvSpPr>
        <p:spPr>
          <a:xfrm flipH="1">
            <a:off x="7073299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63" name="Google Shape;11863;g2769fa09f4e_4_30200"/>
          <p:cNvSpPr/>
          <p:nvPr/>
        </p:nvSpPr>
        <p:spPr>
          <a:xfrm flipH="1">
            <a:off x="7073299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64" name="Google Shape;11864;g2769fa09f4e_4_30200"/>
          <p:cNvSpPr/>
          <p:nvPr/>
        </p:nvSpPr>
        <p:spPr>
          <a:xfrm flipH="1">
            <a:off x="7315082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65" name="Google Shape;11865;g2769fa09f4e_4_30200"/>
          <p:cNvSpPr/>
          <p:nvPr/>
        </p:nvSpPr>
        <p:spPr>
          <a:xfrm flipH="1">
            <a:off x="7315082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66" name="Google Shape;11866;g2769fa09f4e_4_30200"/>
          <p:cNvSpPr/>
          <p:nvPr/>
        </p:nvSpPr>
        <p:spPr>
          <a:xfrm flipH="1">
            <a:off x="7315082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67" name="Google Shape;11867;g2769fa09f4e_4_30200"/>
          <p:cNvSpPr/>
          <p:nvPr/>
        </p:nvSpPr>
        <p:spPr>
          <a:xfrm flipH="1">
            <a:off x="7558044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68" name="Google Shape;11868;g2769fa09f4e_4_30200"/>
          <p:cNvSpPr/>
          <p:nvPr/>
        </p:nvSpPr>
        <p:spPr>
          <a:xfrm flipH="1">
            <a:off x="7558044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69" name="Google Shape;11869;g2769fa09f4e_4_30200"/>
          <p:cNvSpPr/>
          <p:nvPr/>
        </p:nvSpPr>
        <p:spPr>
          <a:xfrm flipH="1">
            <a:off x="7558044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70" name="Google Shape;11870;g2769fa09f4e_4_30200"/>
          <p:cNvSpPr/>
          <p:nvPr/>
        </p:nvSpPr>
        <p:spPr>
          <a:xfrm flipH="1">
            <a:off x="7801007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71" name="Google Shape;11871;g2769fa09f4e_4_30200"/>
          <p:cNvSpPr/>
          <p:nvPr/>
        </p:nvSpPr>
        <p:spPr>
          <a:xfrm flipH="1">
            <a:off x="7801007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72" name="Google Shape;11872;g2769fa09f4e_4_30200"/>
          <p:cNvSpPr/>
          <p:nvPr/>
        </p:nvSpPr>
        <p:spPr>
          <a:xfrm flipH="1">
            <a:off x="7801007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73" name="Google Shape;11873;g2769fa09f4e_4_30200"/>
          <p:cNvSpPr/>
          <p:nvPr/>
        </p:nvSpPr>
        <p:spPr>
          <a:xfrm flipH="1">
            <a:off x="8042828" y="45552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74" name="Google Shape;11874;g2769fa09f4e_4_30200"/>
          <p:cNvSpPr/>
          <p:nvPr/>
        </p:nvSpPr>
        <p:spPr>
          <a:xfrm flipH="1">
            <a:off x="8042828" y="47900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75" name="Google Shape;11875;g2769fa09f4e_4_30200"/>
          <p:cNvSpPr/>
          <p:nvPr/>
        </p:nvSpPr>
        <p:spPr>
          <a:xfrm flipH="1">
            <a:off x="8042828" y="50237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76" name="Google Shape;11876;g2769fa09f4e_4_30200"/>
          <p:cNvSpPr/>
          <p:nvPr/>
        </p:nvSpPr>
        <p:spPr>
          <a:xfrm flipH="1">
            <a:off x="8285791" y="45551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77" name="Google Shape;11877;g2769fa09f4e_4_30200"/>
          <p:cNvSpPr/>
          <p:nvPr/>
        </p:nvSpPr>
        <p:spPr>
          <a:xfrm flipH="1">
            <a:off x="8285791" y="47900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78" name="Google Shape;11878;g2769fa09f4e_4_30200"/>
          <p:cNvSpPr/>
          <p:nvPr/>
        </p:nvSpPr>
        <p:spPr>
          <a:xfrm flipH="1">
            <a:off x="8285791" y="50237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79" name="Google Shape;11879;g2769fa09f4e_4_30200"/>
          <p:cNvSpPr/>
          <p:nvPr/>
        </p:nvSpPr>
        <p:spPr>
          <a:xfrm flipH="1">
            <a:off x="8528753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80" name="Google Shape;11880;g2769fa09f4e_4_30200"/>
          <p:cNvSpPr/>
          <p:nvPr/>
        </p:nvSpPr>
        <p:spPr>
          <a:xfrm flipH="1">
            <a:off x="8528753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81" name="Google Shape;11881;g2769fa09f4e_4_30200"/>
          <p:cNvSpPr/>
          <p:nvPr/>
        </p:nvSpPr>
        <p:spPr>
          <a:xfrm flipH="1">
            <a:off x="8528753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82" name="Google Shape;11882;g2769fa09f4e_4_30200"/>
          <p:cNvSpPr/>
          <p:nvPr/>
        </p:nvSpPr>
        <p:spPr>
          <a:xfrm flipH="1">
            <a:off x="8770574" y="45551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83" name="Google Shape;11883;g2769fa09f4e_4_30200"/>
          <p:cNvSpPr/>
          <p:nvPr/>
        </p:nvSpPr>
        <p:spPr>
          <a:xfrm flipH="1">
            <a:off x="8770574" y="47900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84" name="Google Shape;11884;g2769fa09f4e_4_30200"/>
          <p:cNvSpPr/>
          <p:nvPr/>
        </p:nvSpPr>
        <p:spPr>
          <a:xfrm flipH="1">
            <a:off x="8770574" y="50237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85" name="Google Shape;11885;g2769fa09f4e_4_30200"/>
          <p:cNvSpPr/>
          <p:nvPr/>
        </p:nvSpPr>
        <p:spPr>
          <a:xfrm flipH="1">
            <a:off x="9013537" y="45552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86" name="Google Shape;11886;g2769fa09f4e_4_30200"/>
          <p:cNvSpPr/>
          <p:nvPr/>
        </p:nvSpPr>
        <p:spPr>
          <a:xfrm flipH="1">
            <a:off x="9013537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87" name="Google Shape;11887;g2769fa09f4e_4_30200"/>
          <p:cNvSpPr/>
          <p:nvPr/>
        </p:nvSpPr>
        <p:spPr>
          <a:xfrm flipH="1">
            <a:off x="9013537" y="5023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88" name="Google Shape;11888;g2769fa09f4e_4_30200"/>
          <p:cNvSpPr/>
          <p:nvPr/>
        </p:nvSpPr>
        <p:spPr>
          <a:xfrm flipH="1">
            <a:off x="4405260" y="45552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89" name="Google Shape;11889;g2769fa09f4e_4_30200"/>
          <p:cNvSpPr/>
          <p:nvPr/>
        </p:nvSpPr>
        <p:spPr>
          <a:xfrm flipH="1">
            <a:off x="4405260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90" name="Google Shape;11890;g2769fa09f4e_4_30200"/>
          <p:cNvSpPr/>
          <p:nvPr/>
        </p:nvSpPr>
        <p:spPr>
          <a:xfrm flipH="1">
            <a:off x="4405260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91" name="Google Shape;11891;g2769fa09f4e_4_30200"/>
          <p:cNvSpPr/>
          <p:nvPr/>
        </p:nvSpPr>
        <p:spPr>
          <a:xfrm flipH="1">
            <a:off x="4647081" y="45551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92" name="Google Shape;11892;g2769fa09f4e_4_30200"/>
          <p:cNvSpPr/>
          <p:nvPr/>
        </p:nvSpPr>
        <p:spPr>
          <a:xfrm flipH="1">
            <a:off x="4647081" y="47900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93" name="Google Shape;11893;g2769fa09f4e_4_30200"/>
          <p:cNvSpPr/>
          <p:nvPr/>
        </p:nvSpPr>
        <p:spPr>
          <a:xfrm flipH="1">
            <a:off x="4647081" y="50237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94" name="Google Shape;11894;g2769fa09f4e_4_30200"/>
          <p:cNvSpPr/>
          <p:nvPr/>
        </p:nvSpPr>
        <p:spPr>
          <a:xfrm flipH="1">
            <a:off x="4163435" y="45552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95" name="Google Shape;11895;g2769fa09f4e_4_30200"/>
          <p:cNvSpPr/>
          <p:nvPr/>
        </p:nvSpPr>
        <p:spPr>
          <a:xfrm flipH="1">
            <a:off x="4163435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96" name="Google Shape;11896;g2769fa09f4e_4_30200"/>
          <p:cNvSpPr/>
          <p:nvPr/>
        </p:nvSpPr>
        <p:spPr>
          <a:xfrm flipH="1">
            <a:off x="4163435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97" name="Google Shape;11897;g2769fa09f4e_4_30200"/>
          <p:cNvSpPr/>
          <p:nvPr/>
        </p:nvSpPr>
        <p:spPr>
          <a:xfrm flipH="1">
            <a:off x="56377" y="433239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98" name="Google Shape;11898;g2769fa09f4e_4_30200"/>
          <p:cNvSpPr/>
          <p:nvPr/>
        </p:nvSpPr>
        <p:spPr>
          <a:xfrm flipH="1">
            <a:off x="299340" y="43324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99" name="Google Shape;11899;g2769fa09f4e_4_30200"/>
          <p:cNvSpPr/>
          <p:nvPr/>
        </p:nvSpPr>
        <p:spPr>
          <a:xfrm flipH="1">
            <a:off x="542303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00" name="Google Shape;11900;g2769fa09f4e_4_30200"/>
          <p:cNvSpPr/>
          <p:nvPr/>
        </p:nvSpPr>
        <p:spPr>
          <a:xfrm flipH="1">
            <a:off x="784085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01" name="Google Shape;11901;g2769fa09f4e_4_30200"/>
          <p:cNvSpPr/>
          <p:nvPr/>
        </p:nvSpPr>
        <p:spPr>
          <a:xfrm flipH="1">
            <a:off x="1027086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02" name="Google Shape;11902;g2769fa09f4e_4_30200"/>
          <p:cNvSpPr/>
          <p:nvPr/>
        </p:nvSpPr>
        <p:spPr>
          <a:xfrm flipH="1">
            <a:off x="1270049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03" name="Google Shape;11903;g2769fa09f4e_4_30200"/>
          <p:cNvSpPr/>
          <p:nvPr/>
        </p:nvSpPr>
        <p:spPr>
          <a:xfrm flipH="1">
            <a:off x="1513012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04" name="Google Shape;11904;g2769fa09f4e_4_30200"/>
          <p:cNvSpPr/>
          <p:nvPr/>
        </p:nvSpPr>
        <p:spPr>
          <a:xfrm flipH="1">
            <a:off x="1754794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05" name="Google Shape;11905;g2769fa09f4e_4_30200"/>
          <p:cNvSpPr/>
          <p:nvPr/>
        </p:nvSpPr>
        <p:spPr>
          <a:xfrm flipH="1">
            <a:off x="1997795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06" name="Google Shape;11906;g2769fa09f4e_4_30200"/>
          <p:cNvSpPr/>
          <p:nvPr/>
        </p:nvSpPr>
        <p:spPr>
          <a:xfrm flipH="1">
            <a:off x="2239578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07" name="Google Shape;11907;g2769fa09f4e_4_30200"/>
          <p:cNvSpPr/>
          <p:nvPr/>
        </p:nvSpPr>
        <p:spPr>
          <a:xfrm flipH="1">
            <a:off x="2482540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08" name="Google Shape;11908;g2769fa09f4e_4_30200"/>
          <p:cNvSpPr/>
          <p:nvPr/>
        </p:nvSpPr>
        <p:spPr>
          <a:xfrm flipH="1">
            <a:off x="2725503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09" name="Google Shape;11909;g2769fa09f4e_4_30200"/>
          <p:cNvSpPr/>
          <p:nvPr/>
        </p:nvSpPr>
        <p:spPr>
          <a:xfrm flipH="1">
            <a:off x="2967324" y="433243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10" name="Google Shape;11910;g2769fa09f4e_4_30200"/>
          <p:cNvSpPr/>
          <p:nvPr/>
        </p:nvSpPr>
        <p:spPr>
          <a:xfrm flipH="1">
            <a:off x="3210287" y="433239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11" name="Google Shape;11911;g2769fa09f4e_4_30200"/>
          <p:cNvSpPr/>
          <p:nvPr/>
        </p:nvSpPr>
        <p:spPr>
          <a:xfrm flipH="1">
            <a:off x="3453249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12" name="Google Shape;11912;g2769fa09f4e_4_30200"/>
          <p:cNvSpPr/>
          <p:nvPr/>
        </p:nvSpPr>
        <p:spPr>
          <a:xfrm flipH="1">
            <a:off x="3695070" y="433239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13" name="Google Shape;11913;g2769fa09f4e_4_30200"/>
          <p:cNvSpPr/>
          <p:nvPr/>
        </p:nvSpPr>
        <p:spPr>
          <a:xfrm flipH="1">
            <a:off x="3938033" y="43324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14" name="Google Shape;11914;g2769fa09f4e_4_30200"/>
          <p:cNvSpPr/>
          <p:nvPr/>
        </p:nvSpPr>
        <p:spPr>
          <a:xfrm flipH="1">
            <a:off x="50615" y="45551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15" name="Google Shape;11915;g2769fa09f4e_4_30200"/>
          <p:cNvSpPr/>
          <p:nvPr/>
        </p:nvSpPr>
        <p:spPr>
          <a:xfrm flipH="1">
            <a:off x="50615" y="47900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16" name="Google Shape;11916;g2769fa09f4e_4_30200"/>
          <p:cNvSpPr/>
          <p:nvPr/>
        </p:nvSpPr>
        <p:spPr>
          <a:xfrm flipH="1">
            <a:off x="50615" y="50237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17" name="Google Shape;11917;g2769fa09f4e_4_30200"/>
          <p:cNvSpPr/>
          <p:nvPr/>
        </p:nvSpPr>
        <p:spPr>
          <a:xfrm flipH="1">
            <a:off x="293577" y="45552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18" name="Google Shape;11918;g2769fa09f4e_4_30200"/>
          <p:cNvSpPr/>
          <p:nvPr/>
        </p:nvSpPr>
        <p:spPr>
          <a:xfrm flipH="1">
            <a:off x="293577" y="47898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19" name="Google Shape;11919;g2769fa09f4e_4_30200"/>
          <p:cNvSpPr/>
          <p:nvPr/>
        </p:nvSpPr>
        <p:spPr>
          <a:xfrm flipH="1">
            <a:off x="293577" y="5023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20" name="Google Shape;11920;g2769fa09f4e_4_30200"/>
          <p:cNvSpPr/>
          <p:nvPr/>
        </p:nvSpPr>
        <p:spPr>
          <a:xfrm flipH="1">
            <a:off x="536540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21" name="Google Shape;11921;g2769fa09f4e_4_30200"/>
          <p:cNvSpPr/>
          <p:nvPr/>
        </p:nvSpPr>
        <p:spPr>
          <a:xfrm flipH="1">
            <a:off x="536540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22" name="Google Shape;11922;g2769fa09f4e_4_30200"/>
          <p:cNvSpPr/>
          <p:nvPr/>
        </p:nvSpPr>
        <p:spPr>
          <a:xfrm flipH="1">
            <a:off x="536540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23" name="Google Shape;11923;g2769fa09f4e_4_30200"/>
          <p:cNvSpPr/>
          <p:nvPr/>
        </p:nvSpPr>
        <p:spPr>
          <a:xfrm flipH="1">
            <a:off x="778323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24" name="Google Shape;11924;g2769fa09f4e_4_30200"/>
          <p:cNvSpPr/>
          <p:nvPr/>
        </p:nvSpPr>
        <p:spPr>
          <a:xfrm flipH="1">
            <a:off x="778323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25" name="Google Shape;11925;g2769fa09f4e_4_30200"/>
          <p:cNvSpPr/>
          <p:nvPr/>
        </p:nvSpPr>
        <p:spPr>
          <a:xfrm flipH="1">
            <a:off x="778323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26" name="Google Shape;11926;g2769fa09f4e_4_30200"/>
          <p:cNvSpPr/>
          <p:nvPr/>
        </p:nvSpPr>
        <p:spPr>
          <a:xfrm flipH="1">
            <a:off x="1021324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27" name="Google Shape;11927;g2769fa09f4e_4_30200"/>
          <p:cNvSpPr/>
          <p:nvPr/>
        </p:nvSpPr>
        <p:spPr>
          <a:xfrm flipH="1">
            <a:off x="1021324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28" name="Google Shape;11928;g2769fa09f4e_4_30200"/>
          <p:cNvSpPr/>
          <p:nvPr/>
        </p:nvSpPr>
        <p:spPr>
          <a:xfrm flipH="1">
            <a:off x="1021324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29" name="Google Shape;11929;g2769fa09f4e_4_30200"/>
          <p:cNvSpPr/>
          <p:nvPr/>
        </p:nvSpPr>
        <p:spPr>
          <a:xfrm flipH="1">
            <a:off x="1264286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30" name="Google Shape;11930;g2769fa09f4e_4_30200"/>
          <p:cNvSpPr/>
          <p:nvPr/>
        </p:nvSpPr>
        <p:spPr>
          <a:xfrm flipH="1">
            <a:off x="1264286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31" name="Google Shape;11931;g2769fa09f4e_4_30200"/>
          <p:cNvSpPr/>
          <p:nvPr/>
        </p:nvSpPr>
        <p:spPr>
          <a:xfrm flipH="1">
            <a:off x="1264286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32" name="Google Shape;11932;g2769fa09f4e_4_30200"/>
          <p:cNvSpPr/>
          <p:nvPr/>
        </p:nvSpPr>
        <p:spPr>
          <a:xfrm flipH="1">
            <a:off x="1507249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33" name="Google Shape;11933;g2769fa09f4e_4_30200"/>
          <p:cNvSpPr/>
          <p:nvPr/>
        </p:nvSpPr>
        <p:spPr>
          <a:xfrm flipH="1">
            <a:off x="1507249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34" name="Google Shape;11934;g2769fa09f4e_4_30200"/>
          <p:cNvSpPr/>
          <p:nvPr/>
        </p:nvSpPr>
        <p:spPr>
          <a:xfrm flipH="1">
            <a:off x="1507249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35" name="Google Shape;11935;g2769fa09f4e_4_30200"/>
          <p:cNvSpPr/>
          <p:nvPr/>
        </p:nvSpPr>
        <p:spPr>
          <a:xfrm flipH="1">
            <a:off x="1749032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36" name="Google Shape;11936;g2769fa09f4e_4_30200"/>
          <p:cNvSpPr/>
          <p:nvPr/>
        </p:nvSpPr>
        <p:spPr>
          <a:xfrm flipH="1">
            <a:off x="1749032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37" name="Google Shape;11937;g2769fa09f4e_4_30200"/>
          <p:cNvSpPr/>
          <p:nvPr/>
        </p:nvSpPr>
        <p:spPr>
          <a:xfrm flipH="1">
            <a:off x="1749032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38" name="Google Shape;11938;g2769fa09f4e_4_30200"/>
          <p:cNvSpPr/>
          <p:nvPr/>
        </p:nvSpPr>
        <p:spPr>
          <a:xfrm flipH="1">
            <a:off x="1992033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39" name="Google Shape;11939;g2769fa09f4e_4_30200"/>
          <p:cNvSpPr/>
          <p:nvPr/>
        </p:nvSpPr>
        <p:spPr>
          <a:xfrm flipH="1">
            <a:off x="1992033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40" name="Google Shape;11940;g2769fa09f4e_4_30200"/>
          <p:cNvSpPr/>
          <p:nvPr/>
        </p:nvSpPr>
        <p:spPr>
          <a:xfrm flipH="1">
            <a:off x="1992033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41" name="Google Shape;11941;g2769fa09f4e_4_30200"/>
          <p:cNvSpPr/>
          <p:nvPr/>
        </p:nvSpPr>
        <p:spPr>
          <a:xfrm flipH="1">
            <a:off x="2233815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42" name="Google Shape;11942;g2769fa09f4e_4_30200"/>
          <p:cNvSpPr/>
          <p:nvPr/>
        </p:nvSpPr>
        <p:spPr>
          <a:xfrm flipH="1">
            <a:off x="2233815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43" name="Google Shape;11943;g2769fa09f4e_4_30200"/>
          <p:cNvSpPr/>
          <p:nvPr/>
        </p:nvSpPr>
        <p:spPr>
          <a:xfrm flipH="1">
            <a:off x="2233815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44" name="Google Shape;11944;g2769fa09f4e_4_30200"/>
          <p:cNvSpPr/>
          <p:nvPr/>
        </p:nvSpPr>
        <p:spPr>
          <a:xfrm flipH="1">
            <a:off x="2476778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45" name="Google Shape;11945;g2769fa09f4e_4_30200"/>
          <p:cNvSpPr/>
          <p:nvPr/>
        </p:nvSpPr>
        <p:spPr>
          <a:xfrm flipH="1">
            <a:off x="2476778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46" name="Google Shape;11946;g2769fa09f4e_4_30200"/>
          <p:cNvSpPr/>
          <p:nvPr/>
        </p:nvSpPr>
        <p:spPr>
          <a:xfrm flipH="1">
            <a:off x="2476778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47" name="Google Shape;11947;g2769fa09f4e_4_30200"/>
          <p:cNvSpPr/>
          <p:nvPr/>
        </p:nvSpPr>
        <p:spPr>
          <a:xfrm flipH="1">
            <a:off x="2719741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48" name="Google Shape;11948;g2769fa09f4e_4_30200"/>
          <p:cNvSpPr/>
          <p:nvPr/>
        </p:nvSpPr>
        <p:spPr>
          <a:xfrm flipH="1">
            <a:off x="2719741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49" name="Google Shape;11949;g2769fa09f4e_4_30200"/>
          <p:cNvSpPr/>
          <p:nvPr/>
        </p:nvSpPr>
        <p:spPr>
          <a:xfrm flipH="1">
            <a:off x="2719741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50" name="Google Shape;11950;g2769fa09f4e_4_30200"/>
          <p:cNvSpPr/>
          <p:nvPr/>
        </p:nvSpPr>
        <p:spPr>
          <a:xfrm flipH="1">
            <a:off x="2961561" y="45552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51" name="Google Shape;11951;g2769fa09f4e_4_30200"/>
          <p:cNvSpPr/>
          <p:nvPr/>
        </p:nvSpPr>
        <p:spPr>
          <a:xfrm flipH="1">
            <a:off x="2961561" y="47900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52" name="Google Shape;11952;g2769fa09f4e_4_30200"/>
          <p:cNvSpPr/>
          <p:nvPr/>
        </p:nvSpPr>
        <p:spPr>
          <a:xfrm flipH="1">
            <a:off x="2961561" y="50237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53" name="Google Shape;11953;g2769fa09f4e_4_30200"/>
          <p:cNvSpPr/>
          <p:nvPr/>
        </p:nvSpPr>
        <p:spPr>
          <a:xfrm flipH="1">
            <a:off x="3204524" y="45551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54" name="Google Shape;11954;g2769fa09f4e_4_30200"/>
          <p:cNvSpPr/>
          <p:nvPr/>
        </p:nvSpPr>
        <p:spPr>
          <a:xfrm flipH="1">
            <a:off x="3204524" y="47900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55" name="Google Shape;11955;g2769fa09f4e_4_30200"/>
          <p:cNvSpPr/>
          <p:nvPr/>
        </p:nvSpPr>
        <p:spPr>
          <a:xfrm flipH="1">
            <a:off x="3204524" y="50237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56" name="Google Shape;11956;g2769fa09f4e_4_30200"/>
          <p:cNvSpPr/>
          <p:nvPr/>
        </p:nvSpPr>
        <p:spPr>
          <a:xfrm flipH="1">
            <a:off x="3447487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57" name="Google Shape;11957;g2769fa09f4e_4_30200"/>
          <p:cNvSpPr/>
          <p:nvPr/>
        </p:nvSpPr>
        <p:spPr>
          <a:xfrm flipH="1">
            <a:off x="3447487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58" name="Google Shape;11958;g2769fa09f4e_4_30200"/>
          <p:cNvSpPr/>
          <p:nvPr/>
        </p:nvSpPr>
        <p:spPr>
          <a:xfrm flipH="1">
            <a:off x="3447487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59" name="Google Shape;11959;g2769fa09f4e_4_30200"/>
          <p:cNvSpPr/>
          <p:nvPr/>
        </p:nvSpPr>
        <p:spPr>
          <a:xfrm flipH="1">
            <a:off x="3689308" y="45551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60" name="Google Shape;11960;g2769fa09f4e_4_30200"/>
          <p:cNvSpPr/>
          <p:nvPr/>
        </p:nvSpPr>
        <p:spPr>
          <a:xfrm flipH="1">
            <a:off x="3689308" y="47900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61" name="Google Shape;11961;g2769fa09f4e_4_30200"/>
          <p:cNvSpPr/>
          <p:nvPr/>
        </p:nvSpPr>
        <p:spPr>
          <a:xfrm flipH="1">
            <a:off x="3689308" y="50237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62" name="Google Shape;11962;g2769fa09f4e_4_30200"/>
          <p:cNvSpPr/>
          <p:nvPr/>
        </p:nvSpPr>
        <p:spPr>
          <a:xfrm flipH="1">
            <a:off x="3932270" y="45552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63" name="Google Shape;11963;g2769fa09f4e_4_30200"/>
          <p:cNvSpPr/>
          <p:nvPr/>
        </p:nvSpPr>
        <p:spPr>
          <a:xfrm flipH="1">
            <a:off x="3932270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64" name="Google Shape;11964;g2769fa09f4e_4_30200"/>
          <p:cNvSpPr/>
          <p:nvPr/>
        </p:nvSpPr>
        <p:spPr>
          <a:xfrm flipH="1">
            <a:off x="3932270" y="5023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1_1_1_1">
    <p:bg>
      <p:bgPr>
        <a:solidFill>
          <a:schemeClr val="lt1"/>
        </a:solidFill>
        <a:effectLst/>
      </p:bgPr>
    </p:bg>
    <p:spTree>
      <p:nvGrpSpPr>
        <p:cNvPr id="1" name="Shape 11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6" name="Google Shape;11966;g2769fa09f4e_4_30505"/>
          <p:cNvSpPr/>
          <p:nvPr/>
        </p:nvSpPr>
        <p:spPr>
          <a:xfrm>
            <a:off x="2281350" y="1574400"/>
            <a:ext cx="4581300" cy="19947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67" name="Google Shape;11967;g2769fa09f4e_4_30505"/>
          <p:cNvSpPr/>
          <p:nvPr/>
        </p:nvSpPr>
        <p:spPr>
          <a:xfrm>
            <a:off x="9011502" y="653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68" name="Google Shape;11968;g2769fa09f4e_4_30505"/>
          <p:cNvSpPr/>
          <p:nvPr/>
        </p:nvSpPr>
        <p:spPr>
          <a:xfrm>
            <a:off x="9011502" y="3002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69" name="Google Shape;11969;g2769fa09f4e_4_30505"/>
          <p:cNvSpPr/>
          <p:nvPr/>
        </p:nvSpPr>
        <p:spPr>
          <a:xfrm>
            <a:off x="9011502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70" name="Google Shape;11970;g2769fa09f4e_4_30505"/>
          <p:cNvSpPr/>
          <p:nvPr/>
        </p:nvSpPr>
        <p:spPr>
          <a:xfrm>
            <a:off x="9011502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71" name="Google Shape;11971;g2769fa09f4e_4_30505"/>
          <p:cNvSpPr/>
          <p:nvPr/>
        </p:nvSpPr>
        <p:spPr>
          <a:xfrm>
            <a:off x="8759290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72" name="Google Shape;11972;g2769fa09f4e_4_30505"/>
          <p:cNvSpPr/>
          <p:nvPr/>
        </p:nvSpPr>
        <p:spPr>
          <a:xfrm>
            <a:off x="8758453" y="300002"/>
            <a:ext cx="73770" cy="62769"/>
          </a:xfrm>
          <a:custGeom>
            <a:avLst/>
            <a:gdLst/>
            <a:ahLst/>
            <a:cxnLst/>
            <a:rect l="l" t="t" r="r" b="b"/>
            <a:pathLst>
              <a:path w="1938" h="1649" extrusionOk="0">
                <a:moveTo>
                  <a:pt x="1098" y="1"/>
                </a:moveTo>
                <a:cubicBezTo>
                  <a:pt x="891" y="1"/>
                  <a:pt x="680" y="79"/>
                  <a:pt x="509" y="250"/>
                </a:cubicBezTo>
                <a:cubicBezTo>
                  <a:pt x="1" y="788"/>
                  <a:pt x="374" y="1649"/>
                  <a:pt x="1080" y="1649"/>
                </a:cubicBezTo>
                <a:cubicBezTo>
                  <a:pt x="1092" y="1649"/>
                  <a:pt x="1105" y="1648"/>
                  <a:pt x="1117" y="1648"/>
                </a:cubicBezTo>
                <a:cubicBezTo>
                  <a:pt x="1573" y="1648"/>
                  <a:pt x="1937" y="1253"/>
                  <a:pt x="1937" y="827"/>
                </a:cubicBezTo>
                <a:cubicBezTo>
                  <a:pt x="1917" y="319"/>
                  <a:pt x="1516" y="1"/>
                  <a:pt x="10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73" name="Google Shape;11973;g2769fa09f4e_4_30505"/>
          <p:cNvSpPr/>
          <p:nvPr/>
        </p:nvSpPr>
        <p:spPr>
          <a:xfrm>
            <a:off x="875929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74" name="Google Shape;11974;g2769fa09f4e_4_30505"/>
          <p:cNvSpPr/>
          <p:nvPr/>
        </p:nvSpPr>
        <p:spPr>
          <a:xfrm>
            <a:off x="875929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75" name="Google Shape;11975;g2769fa09f4e_4_30505"/>
          <p:cNvSpPr/>
          <p:nvPr/>
        </p:nvSpPr>
        <p:spPr>
          <a:xfrm>
            <a:off x="8526757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76" name="Google Shape;11976;g2769fa09f4e_4_30505"/>
          <p:cNvSpPr/>
          <p:nvPr/>
        </p:nvSpPr>
        <p:spPr>
          <a:xfrm>
            <a:off x="8526757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77" name="Google Shape;11977;g2769fa09f4e_4_30505"/>
          <p:cNvSpPr/>
          <p:nvPr/>
        </p:nvSpPr>
        <p:spPr>
          <a:xfrm>
            <a:off x="852675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78" name="Google Shape;11978;g2769fa09f4e_4_30505"/>
          <p:cNvSpPr/>
          <p:nvPr/>
        </p:nvSpPr>
        <p:spPr>
          <a:xfrm>
            <a:off x="852675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79" name="Google Shape;11979;g2769fa09f4e_4_30505"/>
          <p:cNvSpPr/>
          <p:nvPr/>
        </p:nvSpPr>
        <p:spPr>
          <a:xfrm>
            <a:off x="8273365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80" name="Google Shape;11980;g2769fa09f4e_4_30505"/>
          <p:cNvSpPr/>
          <p:nvPr/>
        </p:nvSpPr>
        <p:spPr>
          <a:xfrm>
            <a:off x="8273365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81" name="Google Shape;11981;g2769fa09f4e_4_30505"/>
          <p:cNvSpPr/>
          <p:nvPr/>
        </p:nvSpPr>
        <p:spPr>
          <a:xfrm>
            <a:off x="8273365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82" name="Google Shape;11982;g2769fa09f4e_4_30505"/>
          <p:cNvSpPr/>
          <p:nvPr/>
        </p:nvSpPr>
        <p:spPr>
          <a:xfrm>
            <a:off x="8273365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83" name="Google Shape;11983;g2769fa09f4e_4_30505"/>
          <p:cNvSpPr/>
          <p:nvPr/>
        </p:nvSpPr>
        <p:spPr>
          <a:xfrm>
            <a:off x="8040793" y="653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73" y="1277"/>
                  <a:pt x="1673" y="851"/>
                </a:cubicBezTo>
                <a:cubicBezTo>
                  <a:pt x="1673" y="39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84" name="Google Shape;11984;g2769fa09f4e_4_30505"/>
          <p:cNvSpPr/>
          <p:nvPr/>
        </p:nvSpPr>
        <p:spPr>
          <a:xfrm>
            <a:off x="8040793" y="3002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85" name="Google Shape;11985;g2769fa09f4e_4_30505"/>
          <p:cNvSpPr/>
          <p:nvPr/>
        </p:nvSpPr>
        <p:spPr>
          <a:xfrm>
            <a:off x="8040793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86" name="Google Shape;11986;g2769fa09f4e_4_30505"/>
          <p:cNvSpPr/>
          <p:nvPr/>
        </p:nvSpPr>
        <p:spPr>
          <a:xfrm>
            <a:off x="8040793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73" y="1277"/>
                  <a:pt x="1673" y="851"/>
                </a:cubicBezTo>
                <a:cubicBezTo>
                  <a:pt x="1673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87" name="Google Shape;11987;g2769fa09f4e_4_30505"/>
          <p:cNvSpPr/>
          <p:nvPr/>
        </p:nvSpPr>
        <p:spPr>
          <a:xfrm>
            <a:off x="7787439" y="6545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0"/>
                </a:moveTo>
                <a:cubicBezTo>
                  <a:pt x="890" y="0"/>
                  <a:pt x="683" y="75"/>
                  <a:pt x="517" y="241"/>
                </a:cubicBezTo>
                <a:cubicBezTo>
                  <a:pt x="0" y="789"/>
                  <a:pt x="365" y="1670"/>
                  <a:pt x="1125" y="1670"/>
                </a:cubicBezTo>
                <a:cubicBezTo>
                  <a:pt x="1581" y="1640"/>
                  <a:pt x="1915" y="1275"/>
                  <a:pt x="1945" y="849"/>
                </a:cubicBezTo>
                <a:cubicBezTo>
                  <a:pt x="1945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88" name="Google Shape;11988;g2769fa09f4e_4_30505"/>
          <p:cNvSpPr/>
          <p:nvPr/>
        </p:nvSpPr>
        <p:spPr>
          <a:xfrm>
            <a:off x="7787439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5" y="1648"/>
                  <a:pt x="1125" y="1648"/>
                </a:cubicBezTo>
                <a:cubicBezTo>
                  <a:pt x="1581" y="1648"/>
                  <a:pt x="1945" y="1253"/>
                  <a:pt x="1945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89" name="Google Shape;11989;g2769fa09f4e_4_30505"/>
          <p:cNvSpPr/>
          <p:nvPr/>
        </p:nvSpPr>
        <p:spPr>
          <a:xfrm>
            <a:off x="7787744" y="533981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91" y="0"/>
                </a:moveTo>
                <a:cubicBezTo>
                  <a:pt x="885" y="0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07" y="1276"/>
                  <a:pt x="1937" y="820"/>
                </a:cubicBezTo>
                <a:cubicBezTo>
                  <a:pt x="1937" y="327"/>
                  <a:pt x="1521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90" name="Google Shape;11990;g2769fa09f4e_4_30505"/>
          <p:cNvSpPr/>
          <p:nvPr/>
        </p:nvSpPr>
        <p:spPr>
          <a:xfrm>
            <a:off x="7787439" y="767733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125" y="1670"/>
                </a:cubicBezTo>
                <a:cubicBezTo>
                  <a:pt x="1581" y="1640"/>
                  <a:pt x="1945" y="1275"/>
                  <a:pt x="1945" y="849"/>
                </a:cubicBezTo>
                <a:cubicBezTo>
                  <a:pt x="1925" y="334"/>
                  <a:pt x="1513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91" name="Google Shape;11991;g2769fa09f4e_4_30505"/>
          <p:cNvSpPr/>
          <p:nvPr/>
        </p:nvSpPr>
        <p:spPr>
          <a:xfrm>
            <a:off x="7556048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92" name="Google Shape;11992;g2769fa09f4e_4_30505"/>
          <p:cNvSpPr/>
          <p:nvPr/>
        </p:nvSpPr>
        <p:spPr>
          <a:xfrm>
            <a:off x="7556048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93" name="Google Shape;11993;g2769fa09f4e_4_30505"/>
          <p:cNvSpPr/>
          <p:nvPr/>
        </p:nvSpPr>
        <p:spPr>
          <a:xfrm>
            <a:off x="755604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94" name="Google Shape;11994;g2769fa09f4e_4_30505"/>
          <p:cNvSpPr/>
          <p:nvPr/>
        </p:nvSpPr>
        <p:spPr>
          <a:xfrm>
            <a:off x="755604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95" name="Google Shape;11995;g2769fa09f4e_4_30505"/>
          <p:cNvSpPr/>
          <p:nvPr/>
        </p:nvSpPr>
        <p:spPr>
          <a:xfrm>
            <a:off x="7302656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8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65" y="1641"/>
                  <a:pt x="1095" y="1671"/>
                </a:cubicBezTo>
                <a:cubicBezTo>
                  <a:pt x="1551" y="1671"/>
                  <a:pt x="1946" y="127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96" name="Google Shape;11996;g2769fa09f4e_4_30505"/>
          <p:cNvSpPr/>
          <p:nvPr/>
        </p:nvSpPr>
        <p:spPr>
          <a:xfrm>
            <a:off x="7302656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97" name="Google Shape;11997;g2769fa09f4e_4_30505"/>
          <p:cNvSpPr/>
          <p:nvPr/>
        </p:nvSpPr>
        <p:spPr>
          <a:xfrm>
            <a:off x="7302656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98" name="Google Shape;11998;g2769fa09f4e_4_30505"/>
          <p:cNvSpPr/>
          <p:nvPr/>
        </p:nvSpPr>
        <p:spPr>
          <a:xfrm>
            <a:off x="7302656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46" y="130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99" name="Google Shape;11999;g2769fa09f4e_4_30505"/>
          <p:cNvSpPr/>
          <p:nvPr/>
        </p:nvSpPr>
        <p:spPr>
          <a:xfrm>
            <a:off x="7071264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00" name="Google Shape;12000;g2769fa09f4e_4_30505"/>
          <p:cNvSpPr/>
          <p:nvPr/>
        </p:nvSpPr>
        <p:spPr>
          <a:xfrm>
            <a:off x="7071264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01" name="Google Shape;12001;g2769fa09f4e_4_30505"/>
          <p:cNvSpPr/>
          <p:nvPr/>
        </p:nvSpPr>
        <p:spPr>
          <a:xfrm>
            <a:off x="707126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02" name="Google Shape;12002;g2769fa09f4e_4_30505"/>
          <p:cNvSpPr/>
          <p:nvPr/>
        </p:nvSpPr>
        <p:spPr>
          <a:xfrm>
            <a:off x="707126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03" name="Google Shape;12003;g2769fa09f4e_4_30505"/>
          <p:cNvSpPr/>
          <p:nvPr/>
        </p:nvSpPr>
        <p:spPr>
          <a:xfrm>
            <a:off x="6817872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04" name="Google Shape;12004;g2769fa09f4e_4_30505"/>
          <p:cNvSpPr/>
          <p:nvPr/>
        </p:nvSpPr>
        <p:spPr>
          <a:xfrm>
            <a:off x="6817872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05" name="Google Shape;12005;g2769fa09f4e_4_30505"/>
          <p:cNvSpPr/>
          <p:nvPr/>
        </p:nvSpPr>
        <p:spPr>
          <a:xfrm>
            <a:off x="6817872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06" name="Google Shape;12006;g2769fa09f4e_4_30505"/>
          <p:cNvSpPr/>
          <p:nvPr/>
        </p:nvSpPr>
        <p:spPr>
          <a:xfrm>
            <a:off x="6817872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07" name="Google Shape;12007;g2769fa09f4e_4_30505"/>
          <p:cNvSpPr/>
          <p:nvPr/>
        </p:nvSpPr>
        <p:spPr>
          <a:xfrm>
            <a:off x="6585339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08" name="Google Shape;12008;g2769fa09f4e_4_30505"/>
          <p:cNvSpPr/>
          <p:nvPr/>
        </p:nvSpPr>
        <p:spPr>
          <a:xfrm>
            <a:off x="6585339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09" name="Google Shape;12009;g2769fa09f4e_4_30505"/>
          <p:cNvSpPr/>
          <p:nvPr/>
        </p:nvSpPr>
        <p:spPr>
          <a:xfrm>
            <a:off x="658533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10" name="Google Shape;12010;g2769fa09f4e_4_30505"/>
          <p:cNvSpPr/>
          <p:nvPr/>
        </p:nvSpPr>
        <p:spPr>
          <a:xfrm>
            <a:off x="658533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11" name="Google Shape;12011;g2769fa09f4e_4_30505"/>
          <p:cNvSpPr/>
          <p:nvPr/>
        </p:nvSpPr>
        <p:spPr>
          <a:xfrm>
            <a:off x="6331947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12" name="Google Shape;12012;g2769fa09f4e_4_30505"/>
          <p:cNvSpPr/>
          <p:nvPr/>
        </p:nvSpPr>
        <p:spPr>
          <a:xfrm>
            <a:off x="6331947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13" name="Google Shape;12013;g2769fa09f4e_4_30505"/>
          <p:cNvSpPr/>
          <p:nvPr/>
        </p:nvSpPr>
        <p:spPr>
          <a:xfrm>
            <a:off x="633194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14" name="Google Shape;12014;g2769fa09f4e_4_30505"/>
          <p:cNvSpPr/>
          <p:nvPr/>
        </p:nvSpPr>
        <p:spPr>
          <a:xfrm>
            <a:off x="633194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15" name="Google Shape;12015;g2769fa09f4e_4_30505"/>
          <p:cNvSpPr/>
          <p:nvPr/>
        </p:nvSpPr>
        <p:spPr>
          <a:xfrm>
            <a:off x="6090126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16" name="Google Shape;12016;g2769fa09f4e_4_30505"/>
          <p:cNvSpPr/>
          <p:nvPr/>
        </p:nvSpPr>
        <p:spPr>
          <a:xfrm>
            <a:off x="6090126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17" name="Google Shape;12017;g2769fa09f4e_4_30505"/>
          <p:cNvSpPr/>
          <p:nvPr/>
        </p:nvSpPr>
        <p:spPr>
          <a:xfrm>
            <a:off x="6090126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18" name="Google Shape;12018;g2769fa09f4e_4_30505"/>
          <p:cNvSpPr/>
          <p:nvPr/>
        </p:nvSpPr>
        <p:spPr>
          <a:xfrm>
            <a:off x="6090126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19" name="Google Shape;12019;g2769fa09f4e_4_30505"/>
          <p:cNvSpPr/>
          <p:nvPr/>
        </p:nvSpPr>
        <p:spPr>
          <a:xfrm>
            <a:off x="5847163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20" name="Google Shape;12020;g2769fa09f4e_4_30505"/>
          <p:cNvSpPr/>
          <p:nvPr/>
        </p:nvSpPr>
        <p:spPr>
          <a:xfrm>
            <a:off x="5847163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21" name="Google Shape;12021;g2769fa09f4e_4_30505"/>
          <p:cNvSpPr/>
          <p:nvPr/>
        </p:nvSpPr>
        <p:spPr>
          <a:xfrm>
            <a:off x="5847163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22" name="Google Shape;12022;g2769fa09f4e_4_30505"/>
          <p:cNvSpPr/>
          <p:nvPr/>
        </p:nvSpPr>
        <p:spPr>
          <a:xfrm>
            <a:off x="5847163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23" name="Google Shape;12023;g2769fa09f4e_4_30505"/>
          <p:cNvSpPr/>
          <p:nvPr/>
        </p:nvSpPr>
        <p:spPr>
          <a:xfrm>
            <a:off x="5604200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24" name="Google Shape;12024;g2769fa09f4e_4_30505"/>
          <p:cNvSpPr/>
          <p:nvPr/>
        </p:nvSpPr>
        <p:spPr>
          <a:xfrm>
            <a:off x="5604200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25" name="Google Shape;12025;g2769fa09f4e_4_30505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26" name="Google Shape;12026;g2769fa09f4e_4_30505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27" name="Google Shape;12027;g2769fa09f4e_4_30505"/>
          <p:cNvSpPr/>
          <p:nvPr/>
        </p:nvSpPr>
        <p:spPr>
          <a:xfrm>
            <a:off x="5372809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28" name="Google Shape;12028;g2769fa09f4e_4_30505"/>
          <p:cNvSpPr/>
          <p:nvPr/>
        </p:nvSpPr>
        <p:spPr>
          <a:xfrm>
            <a:off x="5372809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29" name="Google Shape;12029;g2769fa09f4e_4_30505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30" name="Google Shape;12030;g2769fa09f4e_4_30505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31" name="Google Shape;12031;g2769fa09f4e_4_30505"/>
          <p:cNvSpPr/>
          <p:nvPr/>
        </p:nvSpPr>
        <p:spPr>
          <a:xfrm>
            <a:off x="5119417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32" name="Google Shape;12032;g2769fa09f4e_4_30505"/>
          <p:cNvSpPr/>
          <p:nvPr/>
        </p:nvSpPr>
        <p:spPr>
          <a:xfrm>
            <a:off x="5119417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33" name="Google Shape;12033;g2769fa09f4e_4_30505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34" name="Google Shape;12034;g2769fa09f4e_4_30505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35" name="Google Shape;12035;g2769fa09f4e_4_30505"/>
          <p:cNvSpPr/>
          <p:nvPr/>
        </p:nvSpPr>
        <p:spPr>
          <a:xfrm>
            <a:off x="4888026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36" name="Google Shape;12036;g2769fa09f4e_4_30505"/>
          <p:cNvSpPr/>
          <p:nvPr/>
        </p:nvSpPr>
        <p:spPr>
          <a:xfrm>
            <a:off x="4888026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37" name="Google Shape;12037;g2769fa09f4e_4_30505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38" name="Google Shape;12038;g2769fa09f4e_4_30505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39" name="Google Shape;12039;g2769fa09f4e_4_30505"/>
          <p:cNvSpPr/>
          <p:nvPr/>
        </p:nvSpPr>
        <p:spPr>
          <a:xfrm>
            <a:off x="4634633" y="6545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09" y="0"/>
                </a:moveTo>
                <a:cubicBezTo>
                  <a:pt x="904" y="0"/>
                  <a:pt x="694" y="75"/>
                  <a:pt x="518" y="241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16" y="1305"/>
                  <a:pt x="1946" y="849"/>
                </a:cubicBezTo>
                <a:cubicBezTo>
                  <a:pt x="1946" y="334"/>
                  <a:pt x="1541" y="0"/>
                  <a:pt x="110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40" name="Google Shape;12040;g2769fa09f4e_4_30505"/>
          <p:cNvSpPr/>
          <p:nvPr/>
        </p:nvSpPr>
        <p:spPr>
          <a:xfrm>
            <a:off x="4634633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41" name="Google Shape;12041;g2769fa09f4e_4_30505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42" name="Google Shape;12042;g2769fa09f4e_4_30505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43" name="Google Shape;12043;g2769fa09f4e_4_30505"/>
          <p:cNvSpPr/>
          <p:nvPr/>
        </p:nvSpPr>
        <p:spPr>
          <a:xfrm>
            <a:off x="4419686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44" name="Google Shape;12044;g2769fa09f4e_4_30505"/>
          <p:cNvSpPr/>
          <p:nvPr/>
        </p:nvSpPr>
        <p:spPr>
          <a:xfrm>
            <a:off x="4419686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45" name="Google Shape;12045;g2769fa09f4e_4_30505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46" name="Google Shape;12046;g2769fa09f4e_4_30505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47" name="Google Shape;12047;g2769fa09f4e_4_30505"/>
          <p:cNvSpPr/>
          <p:nvPr/>
        </p:nvSpPr>
        <p:spPr>
          <a:xfrm>
            <a:off x="4166294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48" name="Google Shape;12048;g2769fa09f4e_4_30505"/>
          <p:cNvSpPr/>
          <p:nvPr/>
        </p:nvSpPr>
        <p:spPr>
          <a:xfrm>
            <a:off x="4166294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49" name="Google Shape;12049;g2769fa09f4e_4_30505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50" name="Google Shape;12050;g2769fa09f4e_4_30505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51" name="Google Shape;12051;g2769fa09f4e_4_30505"/>
          <p:cNvSpPr/>
          <p:nvPr/>
        </p:nvSpPr>
        <p:spPr>
          <a:xfrm>
            <a:off x="3933760" y="653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52" name="Google Shape;12052;g2769fa09f4e_4_30505"/>
          <p:cNvSpPr/>
          <p:nvPr/>
        </p:nvSpPr>
        <p:spPr>
          <a:xfrm>
            <a:off x="3933760" y="3002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53" name="Google Shape;12053;g2769fa09f4e_4_30505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54" name="Google Shape;12054;g2769fa09f4e_4_30505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55" name="Google Shape;12055;g2769fa09f4e_4_30505"/>
          <p:cNvSpPr/>
          <p:nvPr/>
        </p:nvSpPr>
        <p:spPr>
          <a:xfrm>
            <a:off x="3680368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56" name="Google Shape;12056;g2769fa09f4e_4_30505"/>
          <p:cNvSpPr/>
          <p:nvPr/>
        </p:nvSpPr>
        <p:spPr>
          <a:xfrm>
            <a:off x="3680368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57" name="Google Shape;12057;g2769fa09f4e_4_30505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58" name="Google Shape;12058;g2769fa09f4e_4_30505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59" name="Google Shape;12059;g2769fa09f4e_4_30505"/>
          <p:cNvSpPr/>
          <p:nvPr/>
        </p:nvSpPr>
        <p:spPr>
          <a:xfrm>
            <a:off x="3448977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60" name="Google Shape;12060;g2769fa09f4e_4_30505"/>
          <p:cNvSpPr/>
          <p:nvPr/>
        </p:nvSpPr>
        <p:spPr>
          <a:xfrm>
            <a:off x="3448977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61" name="Google Shape;12061;g2769fa09f4e_4_30505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62" name="Google Shape;12062;g2769fa09f4e_4_30505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63" name="Google Shape;12063;g2769fa09f4e_4_30505"/>
          <p:cNvSpPr/>
          <p:nvPr/>
        </p:nvSpPr>
        <p:spPr>
          <a:xfrm>
            <a:off x="3195585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64" name="Google Shape;12064;g2769fa09f4e_4_30505"/>
          <p:cNvSpPr/>
          <p:nvPr/>
        </p:nvSpPr>
        <p:spPr>
          <a:xfrm>
            <a:off x="3195585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65" name="Google Shape;12065;g2769fa09f4e_4_30505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66" name="Google Shape;12066;g2769fa09f4e_4_30505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67" name="Google Shape;12067;g2769fa09f4e_4_30505"/>
          <p:cNvSpPr/>
          <p:nvPr/>
        </p:nvSpPr>
        <p:spPr>
          <a:xfrm>
            <a:off x="2964193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68" name="Google Shape;12068;g2769fa09f4e_4_30505"/>
          <p:cNvSpPr/>
          <p:nvPr/>
        </p:nvSpPr>
        <p:spPr>
          <a:xfrm>
            <a:off x="2964193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69" name="Google Shape;12069;g2769fa09f4e_4_30505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70" name="Google Shape;12070;g2769fa09f4e_4_30505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71" name="Google Shape;12071;g2769fa09f4e_4_30505"/>
          <p:cNvSpPr/>
          <p:nvPr/>
        </p:nvSpPr>
        <p:spPr>
          <a:xfrm>
            <a:off x="2710801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72" name="Google Shape;12072;g2769fa09f4e_4_30505"/>
          <p:cNvSpPr/>
          <p:nvPr/>
        </p:nvSpPr>
        <p:spPr>
          <a:xfrm>
            <a:off x="2710801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73" name="Google Shape;12073;g2769fa09f4e_4_30505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74" name="Google Shape;12074;g2769fa09f4e_4_30505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75" name="Google Shape;12075;g2769fa09f4e_4_30505"/>
          <p:cNvSpPr/>
          <p:nvPr/>
        </p:nvSpPr>
        <p:spPr>
          <a:xfrm>
            <a:off x="2478268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76" name="Google Shape;12076;g2769fa09f4e_4_30505"/>
          <p:cNvSpPr/>
          <p:nvPr/>
        </p:nvSpPr>
        <p:spPr>
          <a:xfrm>
            <a:off x="2478268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77" name="Google Shape;12077;g2769fa09f4e_4_30505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78" name="Google Shape;12078;g2769fa09f4e_4_30505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79" name="Google Shape;12079;g2769fa09f4e_4_30505"/>
          <p:cNvSpPr/>
          <p:nvPr/>
        </p:nvSpPr>
        <p:spPr>
          <a:xfrm>
            <a:off x="2224876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80" name="Google Shape;12080;g2769fa09f4e_4_30505"/>
          <p:cNvSpPr/>
          <p:nvPr/>
        </p:nvSpPr>
        <p:spPr>
          <a:xfrm>
            <a:off x="2224876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81" name="Google Shape;12081;g2769fa09f4e_4_30505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82" name="Google Shape;12082;g2769fa09f4e_4_30505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83" name="Google Shape;12083;g2769fa09f4e_4_30505"/>
          <p:cNvSpPr/>
          <p:nvPr/>
        </p:nvSpPr>
        <p:spPr>
          <a:xfrm>
            <a:off x="1993484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84" name="Google Shape;12084;g2769fa09f4e_4_30505"/>
          <p:cNvSpPr/>
          <p:nvPr/>
        </p:nvSpPr>
        <p:spPr>
          <a:xfrm>
            <a:off x="1993484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85" name="Google Shape;12085;g2769fa09f4e_4_30505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86" name="Google Shape;12086;g2769fa09f4e_4_30505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87" name="Google Shape;12087;g2769fa09f4e_4_30505"/>
          <p:cNvSpPr/>
          <p:nvPr/>
        </p:nvSpPr>
        <p:spPr>
          <a:xfrm>
            <a:off x="1740092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88" name="Google Shape;12088;g2769fa09f4e_4_30505"/>
          <p:cNvSpPr/>
          <p:nvPr/>
        </p:nvSpPr>
        <p:spPr>
          <a:xfrm>
            <a:off x="1740092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89" name="Google Shape;12089;g2769fa09f4e_4_30505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90" name="Google Shape;12090;g2769fa09f4e_4_30505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91" name="Google Shape;12091;g2769fa09f4e_4_30505"/>
          <p:cNvSpPr/>
          <p:nvPr/>
        </p:nvSpPr>
        <p:spPr>
          <a:xfrm>
            <a:off x="1497129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92" name="Google Shape;12092;g2769fa09f4e_4_30505"/>
          <p:cNvSpPr/>
          <p:nvPr/>
        </p:nvSpPr>
        <p:spPr>
          <a:xfrm>
            <a:off x="1498309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93" name="Google Shape;12093;g2769fa09f4e_4_30505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94" name="Google Shape;12094;g2769fa09f4e_4_30505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95" name="Google Shape;12095;g2769fa09f4e_4_30505"/>
          <p:cNvSpPr/>
          <p:nvPr/>
        </p:nvSpPr>
        <p:spPr>
          <a:xfrm>
            <a:off x="1255347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96" name="Google Shape;12096;g2769fa09f4e_4_30505"/>
          <p:cNvSpPr/>
          <p:nvPr/>
        </p:nvSpPr>
        <p:spPr>
          <a:xfrm>
            <a:off x="125534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97" name="Google Shape;12097;g2769fa09f4e_4_30505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98" name="Google Shape;12098;g2769fa09f4e_4_30505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99" name="Google Shape;12099;g2769fa09f4e_4_30505"/>
          <p:cNvSpPr/>
          <p:nvPr/>
        </p:nvSpPr>
        <p:spPr>
          <a:xfrm>
            <a:off x="1013526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00" name="Google Shape;12100;g2769fa09f4e_4_30505"/>
          <p:cNvSpPr/>
          <p:nvPr/>
        </p:nvSpPr>
        <p:spPr>
          <a:xfrm>
            <a:off x="1013526" y="3002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01" name="Google Shape;12101;g2769fa09f4e_4_30505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02" name="Google Shape;12102;g2769fa09f4e_4_30505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03" name="Google Shape;12103;g2769fa09f4e_4_30505"/>
          <p:cNvSpPr/>
          <p:nvPr/>
        </p:nvSpPr>
        <p:spPr>
          <a:xfrm>
            <a:off x="780955" y="653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04" name="Google Shape;12104;g2769fa09f4e_4_30505"/>
          <p:cNvSpPr/>
          <p:nvPr/>
        </p:nvSpPr>
        <p:spPr>
          <a:xfrm>
            <a:off x="780955" y="3002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05" name="Google Shape;12105;g2769fa09f4e_4_30505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06" name="Google Shape;12106;g2769fa09f4e_4_30505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07" name="Google Shape;12107;g2769fa09f4e_4_30505"/>
          <p:cNvSpPr/>
          <p:nvPr/>
        </p:nvSpPr>
        <p:spPr>
          <a:xfrm>
            <a:off x="527600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08" name="Google Shape;12108;g2769fa09f4e_4_30505"/>
          <p:cNvSpPr/>
          <p:nvPr/>
        </p:nvSpPr>
        <p:spPr>
          <a:xfrm>
            <a:off x="527600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09" name="Google Shape;12109;g2769fa09f4e_4_30505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10" name="Google Shape;12110;g2769fa09f4e_4_30505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11" name="Google Shape;12111;g2769fa09f4e_4_30505"/>
          <p:cNvSpPr/>
          <p:nvPr/>
        </p:nvSpPr>
        <p:spPr>
          <a:xfrm>
            <a:off x="295029" y="653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12" name="Google Shape;12112;g2769fa09f4e_4_30505"/>
          <p:cNvSpPr/>
          <p:nvPr/>
        </p:nvSpPr>
        <p:spPr>
          <a:xfrm>
            <a:off x="295029" y="3002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13" name="Google Shape;12113;g2769fa09f4e_4_30505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14" name="Google Shape;12114;g2769fa09f4e_4_30505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15" name="Google Shape;12115;g2769fa09f4e_4_30505"/>
          <p:cNvSpPr/>
          <p:nvPr/>
        </p:nvSpPr>
        <p:spPr>
          <a:xfrm>
            <a:off x="41675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16" name="Google Shape;12116;g2769fa09f4e_4_30505"/>
          <p:cNvSpPr/>
          <p:nvPr/>
        </p:nvSpPr>
        <p:spPr>
          <a:xfrm>
            <a:off x="4281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17" name="Google Shape;12117;g2769fa09f4e_4_30505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18" name="Google Shape;12118;g2769fa09f4e_4_30505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19" name="Google Shape;12119;g2769fa09f4e_4_30505"/>
          <p:cNvSpPr/>
          <p:nvPr/>
        </p:nvSpPr>
        <p:spPr>
          <a:xfrm>
            <a:off x="9012640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20" name="Google Shape;12120;g2769fa09f4e_4_30505"/>
          <p:cNvSpPr/>
          <p:nvPr/>
        </p:nvSpPr>
        <p:spPr>
          <a:xfrm>
            <a:off x="9012640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21" name="Google Shape;12121;g2769fa09f4e_4_30505"/>
          <p:cNvSpPr/>
          <p:nvPr/>
        </p:nvSpPr>
        <p:spPr>
          <a:xfrm>
            <a:off x="900224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22" name="Google Shape;12122;g2769fa09f4e_4_30505"/>
          <p:cNvSpPr/>
          <p:nvPr/>
        </p:nvSpPr>
        <p:spPr>
          <a:xfrm>
            <a:off x="900224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23" name="Google Shape;12123;g2769fa09f4e_4_30505"/>
          <p:cNvSpPr/>
          <p:nvPr/>
        </p:nvSpPr>
        <p:spPr>
          <a:xfrm>
            <a:off x="876042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24" name="Google Shape;12124;g2769fa09f4e_4_30505"/>
          <p:cNvSpPr/>
          <p:nvPr/>
        </p:nvSpPr>
        <p:spPr>
          <a:xfrm>
            <a:off x="876042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25" name="Google Shape;12125;g2769fa09f4e_4_30505"/>
          <p:cNvSpPr/>
          <p:nvPr/>
        </p:nvSpPr>
        <p:spPr>
          <a:xfrm>
            <a:off x="876042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26" name="Google Shape;12126;g2769fa09f4e_4_30505"/>
          <p:cNvSpPr/>
          <p:nvPr/>
        </p:nvSpPr>
        <p:spPr>
          <a:xfrm>
            <a:off x="876042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27" name="Google Shape;12127;g2769fa09f4e_4_30505"/>
          <p:cNvSpPr/>
          <p:nvPr/>
        </p:nvSpPr>
        <p:spPr>
          <a:xfrm>
            <a:off x="852789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28" name="Google Shape;12128;g2769fa09f4e_4_30505"/>
          <p:cNvSpPr/>
          <p:nvPr/>
        </p:nvSpPr>
        <p:spPr>
          <a:xfrm>
            <a:off x="852789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29" name="Google Shape;12129;g2769fa09f4e_4_30505"/>
          <p:cNvSpPr/>
          <p:nvPr/>
        </p:nvSpPr>
        <p:spPr>
          <a:xfrm>
            <a:off x="851632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30" name="Google Shape;12130;g2769fa09f4e_4_30505"/>
          <p:cNvSpPr/>
          <p:nvPr/>
        </p:nvSpPr>
        <p:spPr>
          <a:xfrm>
            <a:off x="851632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28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31" name="Google Shape;12131;g2769fa09f4e_4_30505"/>
          <p:cNvSpPr/>
          <p:nvPr/>
        </p:nvSpPr>
        <p:spPr>
          <a:xfrm>
            <a:off x="8274502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32" name="Google Shape;12132;g2769fa09f4e_4_30505"/>
          <p:cNvSpPr/>
          <p:nvPr/>
        </p:nvSpPr>
        <p:spPr>
          <a:xfrm>
            <a:off x="8274502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33" name="Google Shape;12133;g2769fa09f4e_4_30505"/>
          <p:cNvSpPr/>
          <p:nvPr/>
        </p:nvSpPr>
        <p:spPr>
          <a:xfrm>
            <a:off x="8274502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34" name="Google Shape;12134;g2769fa09f4e_4_30505"/>
          <p:cNvSpPr/>
          <p:nvPr/>
        </p:nvSpPr>
        <p:spPr>
          <a:xfrm>
            <a:off x="8274502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35" name="Google Shape;12135;g2769fa09f4e_4_30505"/>
          <p:cNvSpPr/>
          <p:nvPr/>
        </p:nvSpPr>
        <p:spPr>
          <a:xfrm>
            <a:off x="8041931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36" name="Google Shape;12136;g2769fa09f4e_4_30505"/>
          <p:cNvSpPr/>
          <p:nvPr/>
        </p:nvSpPr>
        <p:spPr>
          <a:xfrm>
            <a:off x="8041931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73" y="1277"/>
                  <a:pt x="1673" y="851"/>
                </a:cubicBezTo>
                <a:cubicBezTo>
                  <a:pt x="1673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37" name="Google Shape;12137;g2769fa09f4e_4_30505"/>
          <p:cNvSpPr/>
          <p:nvPr/>
        </p:nvSpPr>
        <p:spPr>
          <a:xfrm>
            <a:off x="8031539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38" name="Google Shape;12138;g2769fa09f4e_4_30505"/>
          <p:cNvSpPr/>
          <p:nvPr/>
        </p:nvSpPr>
        <p:spPr>
          <a:xfrm>
            <a:off x="8031539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46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39" name="Google Shape;12139;g2769fa09f4e_4_30505"/>
          <p:cNvSpPr/>
          <p:nvPr/>
        </p:nvSpPr>
        <p:spPr>
          <a:xfrm>
            <a:off x="7788881" y="4286181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91" y="0"/>
                </a:moveTo>
                <a:cubicBezTo>
                  <a:pt x="885" y="0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07" y="1276"/>
                  <a:pt x="1937" y="820"/>
                </a:cubicBezTo>
                <a:cubicBezTo>
                  <a:pt x="1937" y="327"/>
                  <a:pt x="1521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40" name="Google Shape;12140;g2769fa09f4e_4_30505"/>
          <p:cNvSpPr/>
          <p:nvPr/>
        </p:nvSpPr>
        <p:spPr>
          <a:xfrm>
            <a:off x="7788577" y="4519933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125" y="1670"/>
                </a:cubicBezTo>
                <a:cubicBezTo>
                  <a:pt x="1581" y="1640"/>
                  <a:pt x="1945" y="1275"/>
                  <a:pt x="1945" y="849"/>
                </a:cubicBezTo>
                <a:cubicBezTo>
                  <a:pt x="1925" y="334"/>
                  <a:pt x="1513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41" name="Google Shape;12141;g2769fa09f4e_4_30505"/>
          <p:cNvSpPr/>
          <p:nvPr/>
        </p:nvSpPr>
        <p:spPr>
          <a:xfrm>
            <a:off x="778857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81" y="1654"/>
                  <a:pt x="191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42" name="Google Shape;12142;g2769fa09f4e_4_30505"/>
          <p:cNvSpPr/>
          <p:nvPr/>
        </p:nvSpPr>
        <p:spPr>
          <a:xfrm>
            <a:off x="7788881" y="4988463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84" y="1"/>
                </a:moveTo>
                <a:cubicBezTo>
                  <a:pt x="882" y="1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37" y="1276"/>
                  <a:pt x="1937" y="820"/>
                </a:cubicBezTo>
                <a:cubicBezTo>
                  <a:pt x="1917" y="327"/>
                  <a:pt x="1507" y="1"/>
                  <a:pt x="108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43" name="Google Shape;12143;g2769fa09f4e_4_30505"/>
          <p:cNvSpPr/>
          <p:nvPr/>
        </p:nvSpPr>
        <p:spPr>
          <a:xfrm>
            <a:off x="755718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44" name="Google Shape;12144;g2769fa09f4e_4_30505"/>
          <p:cNvSpPr/>
          <p:nvPr/>
        </p:nvSpPr>
        <p:spPr>
          <a:xfrm>
            <a:off x="755718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45" name="Google Shape;12145;g2769fa09f4e_4_30505"/>
          <p:cNvSpPr/>
          <p:nvPr/>
        </p:nvSpPr>
        <p:spPr>
          <a:xfrm>
            <a:off x="7546756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46" name="Google Shape;12146;g2769fa09f4e_4_30505"/>
          <p:cNvSpPr/>
          <p:nvPr/>
        </p:nvSpPr>
        <p:spPr>
          <a:xfrm>
            <a:off x="7546756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47" name="Google Shape;12147;g2769fa09f4e_4_30505"/>
          <p:cNvSpPr/>
          <p:nvPr/>
        </p:nvSpPr>
        <p:spPr>
          <a:xfrm>
            <a:off x="730379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48" name="Google Shape;12148;g2769fa09f4e_4_30505"/>
          <p:cNvSpPr/>
          <p:nvPr/>
        </p:nvSpPr>
        <p:spPr>
          <a:xfrm>
            <a:off x="730379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46" y="130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49" name="Google Shape;12149;g2769fa09f4e_4_30505"/>
          <p:cNvSpPr/>
          <p:nvPr/>
        </p:nvSpPr>
        <p:spPr>
          <a:xfrm>
            <a:off x="730379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0" name="Google Shape;12150;g2769fa09f4e_4_30505"/>
          <p:cNvSpPr/>
          <p:nvPr/>
        </p:nvSpPr>
        <p:spPr>
          <a:xfrm>
            <a:off x="730379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1"/>
                  <a:pt x="10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1" name="Google Shape;12151;g2769fa09f4e_4_30505"/>
          <p:cNvSpPr/>
          <p:nvPr/>
        </p:nvSpPr>
        <p:spPr>
          <a:xfrm>
            <a:off x="707240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2" name="Google Shape;12152;g2769fa09f4e_4_30505"/>
          <p:cNvSpPr/>
          <p:nvPr/>
        </p:nvSpPr>
        <p:spPr>
          <a:xfrm>
            <a:off x="707240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3" name="Google Shape;12153;g2769fa09f4e_4_30505"/>
          <p:cNvSpPr/>
          <p:nvPr/>
        </p:nvSpPr>
        <p:spPr>
          <a:xfrm>
            <a:off x="7060830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4" name="Google Shape;12154;g2769fa09f4e_4_30505"/>
          <p:cNvSpPr/>
          <p:nvPr/>
        </p:nvSpPr>
        <p:spPr>
          <a:xfrm>
            <a:off x="7060830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5" name="Google Shape;12155;g2769fa09f4e_4_30505"/>
          <p:cNvSpPr/>
          <p:nvPr/>
        </p:nvSpPr>
        <p:spPr>
          <a:xfrm>
            <a:off x="6819010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6" name="Google Shape;12156;g2769fa09f4e_4_30505"/>
          <p:cNvSpPr/>
          <p:nvPr/>
        </p:nvSpPr>
        <p:spPr>
          <a:xfrm>
            <a:off x="6819010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7" name="Google Shape;12157;g2769fa09f4e_4_30505"/>
          <p:cNvSpPr/>
          <p:nvPr/>
        </p:nvSpPr>
        <p:spPr>
          <a:xfrm>
            <a:off x="6819010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8" name="Google Shape;12158;g2769fa09f4e_4_30505"/>
          <p:cNvSpPr/>
          <p:nvPr/>
        </p:nvSpPr>
        <p:spPr>
          <a:xfrm>
            <a:off x="6819010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9" name="Google Shape;12159;g2769fa09f4e_4_30505"/>
          <p:cNvSpPr/>
          <p:nvPr/>
        </p:nvSpPr>
        <p:spPr>
          <a:xfrm>
            <a:off x="6586476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0" name="Google Shape;12160;g2769fa09f4e_4_30505"/>
          <p:cNvSpPr/>
          <p:nvPr/>
        </p:nvSpPr>
        <p:spPr>
          <a:xfrm>
            <a:off x="6586476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1" name="Google Shape;12161;g2769fa09f4e_4_30505"/>
          <p:cNvSpPr/>
          <p:nvPr/>
        </p:nvSpPr>
        <p:spPr>
          <a:xfrm>
            <a:off x="657604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2" name="Google Shape;12162;g2769fa09f4e_4_30505"/>
          <p:cNvSpPr/>
          <p:nvPr/>
        </p:nvSpPr>
        <p:spPr>
          <a:xfrm>
            <a:off x="6576047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65" y="1641"/>
                  <a:pt x="112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3" name="Google Shape;12163;g2769fa09f4e_4_30505"/>
          <p:cNvSpPr/>
          <p:nvPr/>
        </p:nvSpPr>
        <p:spPr>
          <a:xfrm>
            <a:off x="633308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4" name="Google Shape;12164;g2769fa09f4e_4_30505"/>
          <p:cNvSpPr/>
          <p:nvPr/>
        </p:nvSpPr>
        <p:spPr>
          <a:xfrm>
            <a:off x="633308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5" name="Google Shape;12165;g2769fa09f4e_4_30505"/>
          <p:cNvSpPr/>
          <p:nvPr/>
        </p:nvSpPr>
        <p:spPr>
          <a:xfrm>
            <a:off x="633308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6" name="Google Shape;12166;g2769fa09f4e_4_30505"/>
          <p:cNvSpPr/>
          <p:nvPr/>
        </p:nvSpPr>
        <p:spPr>
          <a:xfrm>
            <a:off x="633308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7" name="Google Shape;12167;g2769fa09f4e_4_30505"/>
          <p:cNvSpPr/>
          <p:nvPr/>
        </p:nvSpPr>
        <p:spPr>
          <a:xfrm>
            <a:off x="6091263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8" name="Google Shape;12168;g2769fa09f4e_4_30505"/>
          <p:cNvSpPr/>
          <p:nvPr/>
        </p:nvSpPr>
        <p:spPr>
          <a:xfrm>
            <a:off x="6091263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9" name="Google Shape;12169;g2769fa09f4e_4_30505"/>
          <p:cNvSpPr/>
          <p:nvPr/>
        </p:nvSpPr>
        <p:spPr>
          <a:xfrm>
            <a:off x="6091263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70" name="Google Shape;12170;g2769fa09f4e_4_30505"/>
          <p:cNvSpPr/>
          <p:nvPr/>
        </p:nvSpPr>
        <p:spPr>
          <a:xfrm>
            <a:off x="6091263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71" name="Google Shape;12171;g2769fa09f4e_4_30505"/>
          <p:cNvSpPr/>
          <p:nvPr/>
        </p:nvSpPr>
        <p:spPr>
          <a:xfrm>
            <a:off x="5848301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72" name="Google Shape;12172;g2769fa09f4e_4_30505"/>
          <p:cNvSpPr/>
          <p:nvPr/>
        </p:nvSpPr>
        <p:spPr>
          <a:xfrm>
            <a:off x="5848301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73" name="Google Shape;12173;g2769fa09f4e_4_30505"/>
          <p:cNvSpPr/>
          <p:nvPr/>
        </p:nvSpPr>
        <p:spPr>
          <a:xfrm>
            <a:off x="5848301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74" name="Google Shape;12174;g2769fa09f4e_4_30505"/>
          <p:cNvSpPr/>
          <p:nvPr/>
        </p:nvSpPr>
        <p:spPr>
          <a:xfrm>
            <a:off x="5848301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75" name="Google Shape;12175;g2769fa09f4e_4_30505"/>
          <p:cNvSpPr/>
          <p:nvPr/>
        </p:nvSpPr>
        <p:spPr>
          <a:xfrm>
            <a:off x="5605338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76" name="Google Shape;12176;g2769fa09f4e_4_30505"/>
          <p:cNvSpPr/>
          <p:nvPr/>
        </p:nvSpPr>
        <p:spPr>
          <a:xfrm>
            <a:off x="5605338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77" name="Google Shape;12177;g2769fa09f4e_4_30505"/>
          <p:cNvSpPr/>
          <p:nvPr/>
        </p:nvSpPr>
        <p:spPr>
          <a:xfrm>
            <a:off x="560533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78" name="Google Shape;12178;g2769fa09f4e_4_30505"/>
          <p:cNvSpPr/>
          <p:nvPr/>
        </p:nvSpPr>
        <p:spPr>
          <a:xfrm>
            <a:off x="560533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79" name="Google Shape;12179;g2769fa09f4e_4_30505"/>
          <p:cNvSpPr/>
          <p:nvPr/>
        </p:nvSpPr>
        <p:spPr>
          <a:xfrm>
            <a:off x="5373947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80" name="Google Shape;12180;g2769fa09f4e_4_30505"/>
          <p:cNvSpPr/>
          <p:nvPr/>
        </p:nvSpPr>
        <p:spPr>
          <a:xfrm>
            <a:off x="5373947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81" name="Google Shape;12181;g2769fa09f4e_4_30505"/>
          <p:cNvSpPr/>
          <p:nvPr/>
        </p:nvSpPr>
        <p:spPr>
          <a:xfrm>
            <a:off x="5363517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82" name="Google Shape;12182;g2769fa09f4e_4_30505"/>
          <p:cNvSpPr/>
          <p:nvPr/>
        </p:nvSpPr>
        <p:spPr>
          <a:xfrm>
            <a:off x="5363517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83" name="Google Shape;12183;g2769fa09f4e_4_30505"/>
          <p:cNvSpPr/>
          <p:nvPr/>
        </p:nvSpPr>
        <p:spPr>
          <a:xfrm>
            <a:off x="512055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84" name="Google Shape;12184;g2769fa09f4e_4_30505"/>
          <p:cNvSpPr/>
          <p:nvPr/>
        </p:nvSpPr>
        <p:spPr>
          <a:xfrm>
            <a:off x="512055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85" name="Google Shape;12185;g2769fa09f4e_4_30505"/>
          <p:cNvSpPr/>
          <p:nvPr/>
        </p:nvSpPr>
        <p:spPr>
          <a:xfrm>
            <a:off x="512055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86" name="Google Shape;12186;g2769fa09f4e_4_30505"/>
          <p:cNvSpPr/>
          <p:nvPr/>
        </p:nvSpPr>
        <p:spPr>
          <a:xfrm>
            <a:off x="512055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87" name="Google Shape;12187;g2769fa09f4e_4_30505"/>
          <p:cNvSpPr/>
          <p:nvPr/>
        </p:nvSpPr>
        <p:spPr>
          <a:xfrm>
            <a:off x="488916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88" name="Google Shape;12188;g2769fa09f4e_4_30505"/>
          <p:cNvSpPr/>
          <p:nvPr/>
        </p:nvSpPr>
        <p:spPr>
          <a:xfrm>
            <a:off x="488916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89" name="Google Shape;12189;g2769fa09f4e_4_30505"/>
          <p:cNvSpPr/>
          <p:nvPr/>
        </p:nvSpPr>
        <p:spPr>
          <a:xfrm>
            <a:off x="487759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90" name="Google Shape;12190;g2769fa09f4e_4_30505"/>
          <p:cNvSpPr/>
          <p:nvPr/>
        </p:nvSpPr>
        <p:spPr>
          <a:xfrm>
            <a:off x="487759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91" name="Google Shape;12191;g2769fa09f4e_4_30505"/>
          <p:cNvSpPr/>
          <p:nvPr/>
        </p:nvSpPr>
        <p:spPr>
          <a:xfrm>
            <a:off x="4635771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92" name="Google Shape;12192;g2769fa09f4e_4_30505"/>
          <p:cNvSpPr/>
          <p:nvPr/>
        </p:nvSpPr>
        <p:spPr>
          <a:xfrm>
            <a:off x="4635771" y="45199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93" name="Google Shape;12193;g2769fa09f4e_4_30505"/>
          <p:cNvSpPr/>
          <p:nvPr/>
        </p:nvSpPr>
        <p:spPr>
          <a:xfrm>
            <a:off x="4635771" y="47538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94" name="Google Shape;12194;g2769fa09f4e_4_30505"/>
          <p:cNvSpPr/>
          <p:nvPr/>
        </p:nvSpPr>
        <p:spPr>
          <a:xfrm>
            <a:off x="463577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3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6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95" name="Google Shape;12195;g2769fa09f4e_4_30505"/>
          <p:cNvSpPr/>
          <p:nvPr/>
        </p:nvSpPr>
        <p:spPr>
          <a:xfrm>
            <a:off x="442082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96" name="Google Shape;12196;g2769fa09f4e_4_30505"/>
          <p:cNvSpPr/>
          <p:nvPr/>
        </p:nvSpPr>
        <p:spPr>
          <a:xfrm>
            <a:off x="442082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97" name="Google Shape;12197;g2769fa09f4e_4_30505"/>
          <p:cNvSpPr/>
          <p:nvPr/>
        </p:nvSpPr>
        <p:spPr>
          <a:xfrm>
            <a:off x="440925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98" name="Google Shape;12198;g2769fa09f4e_4_30505"/>
          <p:cNvSpPr/>
          <p:nvPr/>
        </p:nvSpPr>
        <p:spPr>
          <a:xfrm>
            <a:off x="440925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99" name="Google Shape;12199;g2769fa09f4e_4_30505"/>
          <p:cNvSpPr/>
          <p:nvPr/>
        </p:nvSpPr>
        <p:spPr>
          <a:xfrm>
            <a:off x="4167431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00" name="Google Shape;12200;g2769fa09f4e_4_30505"/>
          <p:cNvSpPr/>
          <p:nvPr/>
        </p:nvSpPr>
        <p:spPr>
          <a:xfrm>
            <a:off x="4167431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01" name="Google Shape;12201;g2769fa09f4e_4_30505"/>
          <p:cNvSpPr/>
          <p:nvPr/>
        </p:nvSpPr>
        <p:spPr>
          <a:xfrm>
            <a:off x="4167431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02" name="Google Shape;12202;g2769fa09f4e_4_30505"/>
          <p:cNvSpPr/>
          <p:nvPr/>
        </p:nvSpPr>
        <p:spPr>
          <a:xfrm>
            <a:off x="4167431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03" name="Google Shape;12203;g2769fa09f4e_4_30505"/>
          <p:cNvSpPr/>
          <p:nvPr/>
        </p:nvSpPr>
        <p:spPr>
          <a:xfrm>
            <a:off x="3934898" y="42861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04" name="Google Shape;12204;g2769fa09f4e_4_30505"/>
          <p:cNvSpPr/>
          <p:nvPr/>
        </p:nvSpPr>
        <p:spPr>
          <a:xfrm>
            <a:off x="3934898" y="45198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05" name="Google Shape;12205;g2769fa09f4e_4_30505"/>
          <p:cNvSpPr/>
          <p:nvPr/>
        </p:nvSpPr>
        <p:spPr>
          <a:xfrm>
            <a:off x="392446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06" name="Google Shape;12206;g2769fa09f4e_4_30505"/>
          <p:cNvSpPr/>
          <p:nvPr/>
        </p:nvSpPr>
        <p:spPr>
          <a:xfrm>
            <a:off x="392446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07" name="Google Shape;12207;g2769fa09f4e_4_30505"/>
          <p:cNvSpPr/>
          <p:nvPr/>
        </p:nvSpPr>
        <p:spPr>
          <a:xfrm>
            <a:off x="3681506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08" name="Google Shape;12208;g2769fa09f4e_4_30505"/>
          <p:cNvSpPr/>
          <p:nvPr/>
        </p:nvSpPr>
        <p:spPr>
          <a:xfrm>
            <a:off x="3681506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09" name="Google Shape;12209;g2769fa09f4e_4_30505"/>
          <p:cNvSpPr/>
          <p:nvPr/>
        </p:nvSpPr>
        <p:spPr>
          <a:xfrm>
            <a:off x="3681506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10" name="Google Shape;12210;g2769fa09f4e_4_30505"/>
          <p:cNvSpPr/>
          <p:nvPr/>
        </p:nvSpPr>
        <p:spPr>
          <a:xfrm>
            <a:off x="3681506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11" name="Google Shape;12211;g2769fa09f4e_4_30505"/>
          <p:cNvSpPr/>
          <p:nvPr/>
        </p:nvSpPr>
        <p:spPr>
          <a:xfrm>
            <a:off x="345011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12" name="Google Shape;12212;g2769fa09f4e_4_30505"/>
          <p:cNvSpPr/>
          <p:nvPr/>
        </p:nvSpPr>
        <p:spPr>
          <a:xfrm>
            <a:off x="345011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13" name="Google Shape;12213;g2769fa09f4e_4_30505"/>
          <p:cNvSpPr/>
          <p:nvPr/>
        </p:nvSpPr>
        <p:spPr>
          <a:xfrm>
            <a:off x="3439685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14" name="Google Shape;12214;g2769fa09f4e_4_30505"/>
          <p:cNvSpPr/>
          <p:nvPr/>
        </p:nvSpPr>
        <p:spPr>
          <a:xfrm>
            <a:off x="3439685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15" name="Google Shape;12215;g2769fa09f4e_4_30505"/>
          <p:cNvSpPr/>
          <p:nvPr/>
        </p:nvSpPr>
        <p:spPr>
          <a:xfrm>
            <a:off x="3196722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16" name="Google Shape;12216;g2769fa09f4e_4_30505"/>
          <p:cNvSpPr/>
          <p:nvPr/>
        </p:nvSpPr>
        <p:spPr>
          <a:xfrm>
            <a:off x="3196722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17" name="Google Shape;12217;g2769fa09f4e_4_30505"/>
          <p:cNvSpPr/>
          <p:nvPr/>
        </p:nvSpPr>
        <p:spPr>
          <a:xfrm>
            <a:off x="3196722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18" name="Google Shape;12218;g2769fa09f4e_4_30505"/>
          <p:cNvSpPr/>
          <p:nvPr/>
        </p:nvSpPr>
        <p:spPr>
          <a:xfrm>
            <a:off x="3196722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19" name="Google Shape;12219;g2769fa09f4e_4_30505"/>
          <p:cNvSpPr/>
          <p:nvPr/>
        </p:nvSpPr>
        <p:spPr>
          <a:xfrm>
            <a:off x="2965331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20" name="Google Shape;12220;g2769fa09f4e_4_30505"/>
          <p:cNvSpPr/>
          <p:nvPr/>
        </p:nvSpPr>
        <p:spPr>
          <a:xfrm>
            <a:off x="2965331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21" name="Google Shape;12221;g2769fa09f4e_4_30505"/>
          <p:cNvSpPr/>
          <p:nvPr/>
        </p:nvSpPr>
        <p:spPr>
          <a:xfrm>
            <a:off x="2954939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22" name="Google Shape;12222;g2769fa09f4e_4_30505"/>
          <p:cNvSpPr/>
          <p:nvPr/>
        </p:nvSpPr>
        <p:spPr>
          <a:xfrm>
            <a:off x="2954939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23" name="Google Shape;12223;g2769fa09f4e_4_30505"/>
          <p:cNvSpPr/>
          <p:nvPr/>
        </p:nvSpPr>
        <p:spPr>
          <a:xfrm>
            <a:off x="2711939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24" name="Google Shape;12224;g2769fa09f4e_4_30505"/>
          <p:cNvSpPr/>
          <p:nvPr/>
        </p:nvSpPr>
        <p:spPr>
          <a:xfrm>
            <a:off x="2711939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25" name="Google Shape;12225;g2769fa09f4e_4_30505"/>
          <p:cNvSpPr/>
          <p:nvPr/>
        </p:nvSpPr>
        <p:spPr>
          <a:xfrm>
            <a:off x="2711939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26" name="Google Shape;12226;g2769fa09f4e_4_30505"/>
          <p:cNvSpPr/>
          <p:nvPr/>
        </p:nvSpPr>
        <p:spPr>
          <a:xfrm>
            <a:off x="2711939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27" name="Google Shape;12227;g2769fa09f4e_4_30505"/>
          <p:cNvSpPr/>
          <p:nvPr/>
        </p:nvSpPr>
        <p:spPr>
          <a:xfrm>
            <a:off x="247940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28" name="Google Shape;12228;g2769fa09f4e_4_30505"/>
          <p:cNvSpPr/>
          <p:nvPr/>
        </p:nvSpPr>
        <p:spPr>
          <a:xfrm>
            <a:off x="247940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29" name="Google Shape;12229;g2769fa09f4e_4_30505"/>
          <p:cNvSpPr/>
          <p:nvPr/>
        </p:nvSpPr>
        <p:spPr>
          <a:xfrm>
            <a:off x="2468976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30" name="Google Shape;12230;g2769fa09f4e_4_30505"/>
          <p:cNvSpPr/>
          <p:nvPr/>
        </p:nvSpPr>
        <p:spPr>
          <a:xfrm>
            <a:off x="2468976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31" name="Google Shape;12231;g2769fa09f4e_4_30505"/>
          <p:cNvSpPr/>
          <p:nvPr/>
        </p:nvSpPr>
        <p:spPr>
          <a:xfrm>
            <a:off x="2226013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32" name="Google Shape;12232;g2769fa09f4e_4_30505"/>
          <p:cNvSpPr/>
          <p:nvPr/>
        </p:nvSpPr>
        <p:spPr>
          <a:xfrm>
            <a:off x="2226013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33" name="Google Shape;12233;g2769fa09f4e_4_30505"/>
          <p:cNvSpPr/>
          <p:nvPr/>
        </p:nvSpPr>
        <p:spPr>
          <a:xfrm>
            <a:off x="2226013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34" name="Google Shape;12234;g2769fa09f4e_4_30505"/>
          <p:cNvSpPr/>
          <p:nvPr/>
        </p:nvSpPr>
        <p:spPr>
          <a:xfrm>
            <a:off x="2226013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35" name="Google Shape;12235;g2769fa09f4e_4_30505"/>
          <p:cNvSpPr/>
          <p:nvPr/>
        </p:nvSpPr>
        <p:spPr>
          <a:xfrm>
            <a:off x="199462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36" name="Google Shape;12236;g2769fa09f4e_4_30505"/>
          <p:cNvSpPr/>
          <p:nvPr/>
        </p:nvSpPr>
        <p:spPr>
          <a:xfrm>
            <a:off x="199462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37" name="Google Shape;12237;g2769fa09f4e_4_30505"/>
          <p:cNvSpPr/>
          <p:nvPr/>
        </p:nvSpPr>
        <p:spPr>
          <a:xfrm>
            <a:off x="1984230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38" name="Google Shape;12238;g2769fa09f4e_4_30505"/>
          <p:cNvSpPr/>
          <p:nvPr/>
        </p:nvSpPr>
        <p:spPr>
          <a:xfrm>
            <a:off x="1984230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39" name="Google Shape;12239;g2769fa09f4e_4_30505"/>
          <p:cNvSpPr/>
          <p:nvPr/>
        </p:nvSpPr>
        <p:spPr>
          <a:xfrm>
            <a:off x="1741230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40" name="Google Shape;12240;g2769fa09f4e_4_30505"/>
          <p:cNvSpPr/>
          <p:nvPr/>
        </p:nvSpPr>
        <p:spPr>
          <a:xfrm>
            <a:off x="1741230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41" name="Google Shape;12241;g2769fa09f4e_4_30505"/>
          <p:cNvSpPr/>
          <p:nvPr/>
        </p:nvSpPr>
        <p:spPr>
          <a:xfrm>
            <a:off x="1741230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42" name="Google Shape;12242;g2769fa09f4e_4_30505"/>
          <p:cNvSpPr/>
          <p:nvPr/>
        </p:nvSpPr>
        <p:spPr>
          <a:xfrm>
            <a:off x="1741230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43" name="Google Shape;12243;g2769fa09f4e_4_30505"/>
          <p:cNvSpPr/>
          <p:nvPr/>
        </p:nvSpPr>
        <p:spPr>
          <a:xfrm>
            <a:off x="1498267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44" name="Google Shape;12244;g2769fa09f4e_4_30505"/>
          <p:cNvSpPr/>
          <p:nvPr/>
        </p:nvSpPr>
        <p:spPr>
          <a:xfrm>
            <a:off x="1498267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45" name="Google Shape;12245;g2769fa09f4e_4_30505"/>
          <p:cNvSpPr/>
          <p:nvPr/>
        </p:nvSpPr>
        <p:spPr>
          <a:xfrm>
            <a:off x="1498267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46" name="Google Shape;12246;g2769fa09f4e_4_30505"/>
          <p:cNvSpPr/>
          <p:nvPr/>
        </p:nvSpPr>
        <p:spPr>
          <a:xfrm>
            <a:off x="1498267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47" name="Google Shape;12247;g2769fa09f4e_4_30505"/>
          <p:cNvSpPr/>
          <p:nvPr/>
        </p:nvSpPr>
        <p:spPr>
          <a:xfrm>
            <a:off x="1256484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48" name="Google Shape;12248;g2769fa09f4e_4_30505"/>
          <p:cNvSpPr/>
          <p:nvPr/>
        </p:nvSpPr>
        <p:spPr>
          <a:xfrm>
            <a:off x="1256484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49" name="Google Shape;12249;g2769fa09f4e_4_30505"/>
          <p:cNvSpPr/>
          <p:nvPr/>
        </p:nvSpPr>
        <p:spPr>
          <a:xfrm>
            <a:off x="1256484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0" name="Google Shape;12250;g2769fa09f4e_4_30505"/>
          <p:cNvSpPr/>
          <p:nvPr/>
        </p:nvSpPr>
        <p:spPr>
          <a:xfrm>
            <a:off x="1256484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1" name="Google Shape;12251;g2769fa09f4e_4_30505"/>
          <p:cNvSpPr/>
          <p:nvPr/>
        </p:nvSpPr>
        <p:spPr>
          <a:xfrm>
            <a:off x="1014663" y="42861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2" name="Google Shape;12252;g2769fa09f4e_4_30505"/>
          <p:cNvSpPr/>
          <p:nvPr/>
        </p:nvSpPr>
        <p:spPr>
          <a:xfrm>
            <a:off x="1014663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3" name="Google Shape;12253;g2769fa09f4e_4_30505"/>
          <p:cNvSpPr/>
          <p:nvPr/>
        </p:nvSpPr>
        <p:spPr>
          <a:xfrm>
            <a:off x="1014663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4" name="Google Shape;12254;g2769fa09f4e_4_30505"/>
          <p:cNvSpPr/>
          <p:nvPr/>
        </p:nvSpPr>
        <p:spPr>
          <a:xfrm>
            <a:off x="1014663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5" name="Google Shape;12255;g2769fa09f4e_4_30505"/>
          <p:cNvSpPr/>
          <p:nvPr/>
        </p:nvSpPr>
        <p:spPr>
          <a:xfrm>
            <a:off x="782092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6" name="Google Shape;12256;g2769fa09f4e_4_30505"/>
          <p:cNvSpPr/>
          <p:nvPr/>
        </p:nvSpPr>
        <p:spPr>
          <a:xfrm>
            <a:off x="782092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7" name="Google Shape;12257;g2769fa09f4e_4_30505"/>
          <p:cNvSpPr/>
          <p:nvPr/>
        </p:nvSpPr>
        <p:spPr>
          <a:xfrm>
            <a:off x="77052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8" name="Google Shape;12258;g2769fa09f4e_4_30505"/>
          <p:cNvSpPr/>
          <p:nvPr/>
        </p:nvSpPr>
        <p:spPr>
          <a:xfrm>
            <a:off x="77052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9" name="Google Shape;12259;g2769fa09f4e_4_30505"/>
          <p:cNvSpPr/>
          <p:nvPr/>
        </p:nvSpPr>
        <p:spPr>
          <a:xfrm>
            <a:off x="52873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60" name="Google Shape;12260;g2769fa09f4e_4_30505"/>
          <p:cNvSpPr/>
          <p:nvPr/>
        </p:nvSpPr>
        <p:spPr>
          <a:xfrm>
            <a:off x="52873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61" name="Google Shape;12261;g2769fa09f4e_4_30505"/>
          <p:cNvSpPr/>
          <p:nvPr/>
        </p:nvSpPr>
        <p:spPr>
          <a:xfrm>
            <a:off x="52873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62" name="Google Shape;12262;g2769fa09f4e_4_30505"/>
          <p:cNvSpPr/>
          <p:nvPr/>
        </p:nvSpPr>
        <p:spPr>
          <a:xfrm>
            <a:off x="52873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63" name="Google Shape;12263;g2769fa09f4e_4_30505"/>
          <p:cNvSpPr/>
          <p:nvPr/>
        </p:nvSpPr>
        <p:spPr>
          <a:xfrm>
            <a:off x="296167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64" name="Google Shape;12264;g2769fa09f4e_4_30505"/>
          <p:cNvSpPr/>
          <p:nvPr/>
        </p:nvSpPr>
        <p:spPr>
          <a:xfrm>
            <a:off x="296167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65" name="Google Shape;12265;g2769fa09f4e_4_30505"/>
          <p:cNvSpPr/>
          <p:nvPr/>
        </p:nvSpPr>
        <p:spPr>
          <a:xfrm>
            <a:off x="285775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66" name="Google Shape;12266;g2769fa09f4e_4_30505"/>
          <p:cNvSpPr/>
          <p:nvPr/>
        </p:nvSpPr>
        <p:spPr>
          <a:xfrm>
            <a:off x="285775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67" name="Google Shape;12267;g2769fa09f4e_4_30505"/>
          <p:cNvSpPr/>
          <p:nvPr/>
        </p:nvSpPr>
        <p:spPr>
          <a:xfrm>
            <a:off x="4281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68" name="Google Shape;12268;g2769fa09f4e_4_30505"/>
          <p:cNvSpPr/>
          <p:nvPr/>
        </p:nvSpPr>
        <p:spPr>
          <a:xfrm>
            <a:off x="4281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69" name="Google Shape;12269;g2769fa09f4e_4_30505"/>
          <p:cNvSpPr/>
          <p:nvPr/>
        </p:nvSpPr>
        <p:spPr>
          <a:xfrm>
            <a:off x="4281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70" name="Google Shape;12270;g2769fa09f4e_4_30505"/>
          <p:cNvSpPr/>
          <p:nvPr/>
        </p:nvSpPr>
        <p:spPr>
          <a:xfrm>
            <a:off x="4281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lt1"/>
        </a:solidFill>
        <a:effectLst/>
      </p:bgPr>
    </p:bg>
    <p:spTree>
      <p:nvGrpSpPr>
        <p:cNvPr id="1" name="Shape 1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" name="Google Shape;1323;p47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4" name="Google Shape;1324;p47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5" name="Google Shape;1325;p47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6" name="Google Shape;1326;p47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7" name="Google Shape;1327;p47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8" name="Google Shape;1328;p47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9" name="Google Shape;1329;p47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0" name="Google Shape;1330;p47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" name="Google Shape;1331;p47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2" name="Google Shape;1332;p47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" name="Google Shape;1333;p47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4" name="Google Shape;1334;p47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47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" name="Google Shape;1336;p47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7" name="Google Shape;1337;p47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8" name="Google Shape;1338;p47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9" name="Google Shape;1339;p47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0" name="Google Shape;1340;p47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1" name="Google Shape;1341;p47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2" name="Google Shape;1342;p47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3" name="Google Shape;1343;p47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4" name="Google Shape;1344;p47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5" name="Google Shape;1345;p47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6" name="Google Shape;1346;p47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7" name="Google Shape;1347;p47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8" name="Google Shape;1348;p47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9" name="Google Shape;1349;p47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0" name="Google Shape;1350;p47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1" name="Google Shape;1351;p47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2" name="Google Shape;1352;p47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3" name="Google Shape;1353;p47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4" name="Google Shape;1354;p47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5" name="Google Shape;1355;p47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6" name="Google Shape;1356;p47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7" name="Google Shape;1357;p47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8" name="Google Shape;1358;p47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9" name="Google Shape;1359;p47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0" name="Google Shape;1360;p47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1" name="Google Shape;1361;p47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2" name="Google Shape;1362;p47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3" name="Google Shape;1363;p47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4" name="Google Shape;1364;p47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5" name="Google Shape;1365;p47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6" name="Google Shape;1366;p47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7" name="Google Shape;1367;p47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8" name="Google Shape;1368;p47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9" name="Google Shape;1369;p47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0" name="Google Shape;1370;p47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1" name="Google Shape;1371;p47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2" name="Google Shape;1372;p47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3" name="Google Shape;1373;p47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4" name="Google Shape;1374;p47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5" name="Google Shape;1375;p47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6" name="Google Shape;1376;p47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7" name="Google Shape;1377;p47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8" name="Google Shape;1378;p47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9" name="Google Shape;1379;p47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0" name="Google Shape;1380;p47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1" name="Google Shape;1381;p47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2" name="Google Shape;1382;p47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3" name="Google Shape;1383;p47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4" name="Google Shape;1384;p47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5" name="Google Shape;1385;p47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6" name="Google Shape;1386;p47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7" name="Google Shape;1387;p47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8" name="Google Shape;1388;p47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9" name="Google Shape;1389;p47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0" name="Google Shape;1390;p47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1" name="Google Shape;1391;p47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2" name="Google Shape;1392;p47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3" name="Google Shape;1393;p47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4" name="Google Shape;1394;p47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5" name="Google Shape;1395;p47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6" name="Google Shape;1396;p47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7" name="Google Shape;1397;p47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8" name="Google Shape;1398;p47"/>
          <p:cNvSpPr txBox="1">
            <a:spLocks noGrp="1"/>
          </p:cNvSpPr>
          <p:nvPr>
            <p:ph type="title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lt1"/>
        </a:solidFill>
        <a:effectLst/>
      </p:bgPr>
    </p:bg>
    <p:spTree>
      <p:nvGrpSpPr>
        <p:cNvPr id="1" name="Shape 1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0" name="Google Shape;1400;p48"/>
          <p:cNvSpPr/>
          <p:nvPr/>
        </p:nvSpPr>
        <p:spPr>
          <a:xfrm>
            <a:off x="7358225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1" name="Google Shape;1401;p48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2" name="Google Shape;1402;p48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3" name="Google Shape;1403;p48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4" name="Google Shape;1404;p48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5" name="Google Shape;1405;p48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6" name="Google Shape;1406;p48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7" name="Google Shape;1407;p48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8" name="Google Shape;1408;p48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9" name="Google Shape;1409;p48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0" name="Google Shape;1410;p48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1" name="Google Shape;1411;p48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2" name="Google Shape;1412;p48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3" name="Google Shape;1413;p48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4" name="Google Shape;1414;p48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5" name="Google Shape;1415;p48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6" name="Google Shape;1416;p48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7" name="Google Shape;1417;p48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8" name="Google Shape;1418;p48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9" name="Google Shape;1419;p48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0" name="Google Shape;1420;p48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1" name="Google Shape;1421;p48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2" name="Google Shape;1422;p48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3" name="Google Shape;1423;p48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4" name="Google Shape;1424;p48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5" name="Google Shape;1425;p48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6" name="Google Shape;1426;p48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7" name="Google Shape;1427;p48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8" name="Google Shape;1428;p48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9" name="Google Shape;1429;p48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0" name="Google Shape;1430;p48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1" name="Google Shape;1431;p48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2" name="Google Shape;1432;p48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3" name="Google Shape;1433;p48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4" name="Google Shape;1434;p48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5" name="Google Shape;1435;p48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6" name="Google Shape;1436;p48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7" name="Google Shape;1437;p48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8" name="Google Shape;1438;p48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9" name="Google Shape;1439;p48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0" name="Google Shape;1440;p48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1" name="Google Shape;1441;p48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2" name="Google Shape;1442;p48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3" name="Google Shape;1443;p48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4" name="Google Shape;1444;p48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5" name="Google Shape;1445;p48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6" name="Google Shape;1446;p48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7" name="Google Shape;1447;p48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8" name="Google Shape;1448;p48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9" name="Google Shape;1449;p48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0" name="Google Shape;1450;p48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1" name="Google Shape;1451;p48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2" name="Google Shape;1452;p48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3" name="Google Shape;1453;p48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4" name="Google Shape;1454;p48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5" name="Google Shape;1455;p48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6" name="Google Shape;1456;p48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7" name="Google Shape;1457;p48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8" name="Google Shape;1458;p48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9" name="Google Shape;1459;p48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0" name="Google Shape;1460;p48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1" name="Google Shape;1461;p48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2" name="Google Shape;1462;p48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3" name="Google Shape;1463;p48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4" name="Google Shape;1464;p48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5" name="Google Shape;1465;p48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6" name="Google Shape;1466;p48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7" name="Google Shape;1467;p48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8" name="Google Shape;1468;p48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9" name="Google Shape;1469;p48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0" name="Google Shape;1470;p48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1" name="Google Shape;1471;p48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2" name="Google Shape;1472;p48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3" name="Google Shape;1473;p48"/>
          <p:cNvSpPr txBox="1">
            <a:spLocks noGrp="1"/>
          </p:cNvSpPr>
          <p:nvPr>
            <p:ph type="title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474" name="Google Shape;1474;p48"/>
          <p:cNvSpPr txBox="1">
            <a:spLocks noGrp="1"/>
          </p:cNvSpPr>
          <p:nvPr>
            <p:ph type="body" idx="1"/>
          </p:nvPr>
        </p:nvSpPr>
        <p:spPr>
          <a:xfrm>
            <a:off x="713225" y="1350875"/>
            <a:ext cx="7717500" cy="32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Char char="●"/>
              <a:defRPr sz="1200"/>
            </a:lvl1pPr>
            <a:lvl2pPr marL="914400" lvl="1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2pPr>
            <a:lvl3pPr marL="1371600" lvl="2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3pPr>
            <a:lvl4pPr marL="1828800" lvl="3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/>
            </a:lvl4pPr>
            <a:lvl5pPr marL="2286000" lvl="4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5pPr>
            <a:lvl6pPr marL="2743200" lvl="5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6pPr>
            <a:lvl7pPr marL="3200400" lvl="6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/>
            </a:lvl7pPr>
            <a:lvl8pPr marL="3657600" lvl="7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8pPr>
            <a:lvl9pPr marL="4114800" lvl="8" indent="-3048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6" name="Google Shape;1476;p49"/>
          <p:cNvSpPr/>
          <p:nvPr/>
        </p:nvSpPr>
        <p:spPr>
          <a:xfrm>
            <a:off x="0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7" name="Google Shape;1477;p49"/>
          <p:cNvSpPr/>
          <p:nvPr/>
        </p:nvSpPr>
        <p:spPr>
          <a:xfrm>
            <a:off x="7458298" y="-25"/>
            <a:ext cx="1685730" cy="5143551"/>
          </a:xfrm>
          <a:custGeom>
            <a:avLst/>
            <a:gdLst/>
            <a:ahLst/>
            <a:cxnLst/>
            <a:rect l="l" t="t" r="r" b="b"/>
            <a:pathLst>
              <a:path w="39606" h="43072" extrusionOk="0">
                <a:moveTo>
                  <a:pt x="0" y="1"/>
                </a:moveTo>
                <a:lnTo>
                  <a:pt x="0" y="43071"/>
                </a:lnTo>
                <a:lnTo>
                  <a:pt x="39606" y="43071"/>
                </a:lnTo>
                <a:lnTo>
                  <a:pt x="3960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8" name="Google Shape;1478;p49"/>
          <p:cNvSpPr txBox="1">
            <a:spLocks noGrp="1"/>
          </p:cNvSpPr>
          <p:nvPr>
            <p:ph type="title"/>
          </p:nvPr>
        </p:nvSpPr>
        <p:spPr>
          <a:xfrm>
            <a:off x="724650" y="1608496"/>
            <a:ext cx="4045200" cy="93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3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479" name="Google Shape;1479;p49"/>
          <p:cNvSpPr txBox="1">
            <a:spLocks noGrp="1"/>
          </p:cNvSpPr>
          <p:nvPr>
            <p:ph type="subTitle" idx="1"/>
          </p:nvPr>
        </p:nvSpPr>
        <p:spPr>
          <a:xfrm>
            <a:off x="724650" y="2689975"/>
            <a:ext cx="4045200" cy="22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480" name="Google Shape;1480;p49"/>
          <p:cNvSpPr txBox="1">
            <a:spLocks noGrp="1"/>
          </p:cNvSpPr>
          <p:nvPr>
            <p:ph type="body" idx="2"/>
          </p:nvPr>
        </p:nvSpPr>
        <p:spPr>
          <a:xfrm>
            <a:off x="724650" y="3125525"/>
            <a:ext cx="3837000" cy="105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481" name="Google Shape;1481;p49"/>
          <p:cNvSpPr/>
          <p:nvPr/>
        </p:nvSpPr>
        <p:spPr>
          <a:xfrm>
            <a:off x="5604200" y="534000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2" name="Google Shape;1482;p49"/>
          <p:cNvSpPr/>
          <p:nvPr/>
        </p:nvSpPr>
        <p:spPr>
          <a:xfrm>
            <a:off x="5604200" y="767675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3" name="Google Shape;1483;p49"/>
          <p:cNvSpPr/>
          <p:nvPr/>
        </p:nvSpPr>
        <p:spPr>
          <a:xfrm>
            <a:off x="5604200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4" name="Google Shape;1484;p49"/>
          <p:cNvSpPr/>
          <p:nvPr/>
        </p:nvSpPr>
        <p:spPr>
          <a:xfrm>
            <a:off x="5372809" y="53398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49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6" name="Google Shape;1486;p49"/>
          <p:cNvSpPr/>
          <p:nvPr/>
        </p:nvSpPr>
        <p:spPr>
          <a:xfrm>
            <a:off x="5362380" y="1001864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7" name="Google Shape;1487;p49"/>
          <p:cNvSpPr/>
          <p:nvPr/>
        </p:nvSpPr>
        <p:spPr>
          <a:xfrm>
            <a:off x="5119417" y="534000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8" name="Google Shape;1488;p49"/>
          <p:cNvSpPr/>
          <p:nvPr/>
        </p:nvSpPr>
        <p:spPr>
          <a:xfrm>
            <a:off x="5119417" y="767675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9" name="Google Shape;1489;p49"/>
          <p:cNvSpPr/>
          <p:nvPr/>
        </p:nvSpPr>
        <p:spPr>
          <a:xfrm>
            <a:off x="5119417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0" name="Google Shape;1490;p49"/>
          <p:cNvSpPr/>
          <p:nvPr/>
        </p:nvSpPr>
        <p:spPr>
          <a:xfrm>
            <a:off x="4888026" y="53398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1" name="Google Shape;1491;p49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2" name="Google Shape;1492;p49"/>
          <p:cNvSpPr/>
          <p:nvPr/>
        </p:nvSpPr>
        <p:spPr>
          <a:xfrm>
            <a:off x="4876454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3" name="Google Shape;1493;p49"/>
          <p:cNvSpPr/>
          <p:nvPr/>
        </p:nvSpPr>
        <p:spPr>
          <a:xfrm>
            <a:off x="4634633" y="534000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4" name="Google Shape;1494;p49"/>
          <p:cNvSpPr/>
          <p:nvPr/>
        </p:nvSpPr>
        <p:spPr>
          <a:xfrm>
            <a:off x="4634633" y="76769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5" name="Google Shape;1495;p49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6" name="Google Shape;1496;p49"/>
          <p:cNvSpPr/>
          <p:nvPr/>
        </p:nvSpPr>
        <p:spPr>
          <a:xfrm>
            <a:off x="4419686" y="53398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7" name="Google Shape;1497;p49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8" name="Google Shape;1498;p49"/>
          <p:cNvSpPr/>
          <p:nvPr/>
        </p:nvSpPr>
        <p:spPr>
          <a:xfrm>
            <a:off x="4408114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9" name="Google Shape;1499;p49"/>
          <p:cNvSpPr/>
          <p:nvPr/>
        </p:nvSpPr>
        <p:spPr>
          <a:xfrm>
            <a:off x="4166294" y="534000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0" name="Google Shape;1500;p49"/>
          <p:cNvSpPr/>
          <p:nvPr/>
        </p:nvSpPr>
        <p:spPr>
          <a:xfrm>
            <a:off x="4166294" y="76769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1" name="Google Shape;1501;p49"/>
          <p:cNvSpPr/>
          <p:nvPr/>
        </p:nvSpPr>
        <p:spPr>
          <a:xfrm>
            <a:off x="4166294" y="1001864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2" name="Google Shape;1502;p49"/>
          <p:cNvSpPr/>
          <p:nvPr/>
        </p:nvSpPr>
        <p:spPr>
          <a:xfrm>
            <a:off x="3933760" y="533981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3" name="Google Shape;1503;p49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4" name="Google Shape;1504;p49"/>
          <p:cNvSpPr/>
          <p:nvPr/>
        </p:nvSpPr>
        <p:spPr>
          <a:xfrm>
            <a:off x="3923331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5" name="Google Shape;1505;p49"/>
          <p:cNvSpPr/>
          <p:nvPr/>
        </p:nvSpPr>
        <p:spPr>
          <a:xfrm>
            <a:off x="3680368" y="534000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6" name="Google Shape;1506;p49"/>
          <p:cNvSpPr/>
          <p:nvPr/>
        </p:nvSpPr>
        <p:spPr>
          <a:xfrm>
            <a:off x="3680368" y="767675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p49"/>
          <p:cNvSpPr/>
          <p:nvPr/>
        </p:nvSpPr>
        <p:spPr>
          <a:xfrm>
            <a:off x="3680368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8" name="Google Shape;1508;p49"/>
          <p:cNvSpPr/>
          <p:nvPr/>
        </p:nvSpPr>
        <p:spPr>
          <a:xfrm>
            <a:off x="3448977" y="53398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9" name="Google Shape;1509;p49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0" name="Google Shape;1510;p49"/>
          <p:cNvSpPr/>
          <p:nvPr/>
        </p:nvSpPr>
        <p:spPr>
          <a:xfrm>
            <a:off x="3438547" y="1001864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1" name="Google Shape;1511;p49"/>
          <p:cNvSpPr/>
          <p:nvPr/>
        </p:nvSpPr>
        <p:spPr>
          <a:xfrm>
            <a:off x="3195585" y="534000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2" name="Google Shape;1512;p49"/>
          <p:cNvSpPr/>
          <p:nvPr/>
        </p:nvSpPr>
        <p:spPr>
          <a:xfrm>
            <a:off x="3195585" y="767675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3" name="Google Shape;1513;p49"/>
          <p:cNvSpPr/>
          <p:nvPr/>
        </p:nvSpPr>
        <p:spPr>
          <a:xfrm>
            <a:off x="3195585" y="1001864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4" name="Google Shape;1514;p49"/>
          <p:cNvSpPr/>
          <p:nvPr/>
        </p:nvSpPr>
        <p:spPr>
          <a:xfrm>
            <a:off x="2964193" y="53398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" name="Google Shape;1515;p49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6" name="Google Shape;1516;p49"/>
          <p:cNvSpPr/>
          <p:nvPr/>
        </p:nvSpPr>
        <p:spPr>
          <a:xfrm>
            <a:off x="2953802" y="1001864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7" name="Google Shape;1517;p49"/>
          <p:cNvSpPr/>
          <p:nvPr/>
        </p:nvSpPr>
        <p:spPr>
          <a:xfrm>
            <a:off x="2710801" y="534000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8" name="Google Shape;1518;p49"/>
          <p:cNvSpPr/>
          <p:nvPr/>
        </p:nvSpPr>
        <p:spPr>
          <a:xfrm>
            <a:off x="2710801" y="767675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" name="Google Shape;1519;p49"/>
          <p:cNvSpPr/>
          <p:nvPr/>
        </p:nvSpPr>
        <p:spPr>
          <a:xfrm>
            <a:off x="2710801" y="1001864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0" name="Google Shape;1520;p49"/>
          <p:cNvSpPr/>
          <p:nvPr/>
        </p:nvSpPr>
        <p:spPr>
          <a:xfrm>
            <a:off x="2478268" y="53398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" name="Google Shape;1521;p49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2" name="Google Shape;1522;p49"/>
          <p:cNvSpPr/>
          <p:nvPr/>
        </p:nvSpPr>
        <p:spPr>
          <a:xfrm>
            <a:off x="2467838" y="1001864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3" name="Google Shape;1523;p49"/>
          <p:cNvSpPr/>
          <p:nvPr/>
        </p:nvSpPr>
        <p:spPr>
          <a:xfrm>
            <a:off x="2224876" y="534000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" name="Google Shape;1524;p49"/>
          <p:cNvSpPr/>
          <p:nvPr/>
        </p:nvSpPr>
        <p:spPr>
          <a:xfrm>
            <a:off x="2224876" y="767675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5" name="Google Shape;1525;p49"/>
          <p:cNvSpPr/>
          <p:nvPr/>
        </p:nvSpPr>
        <p:spPr>
          <a:xfrm>
            <a:off x="2224876" y="1001864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6" name="Google Shape;1526;p49"/>
          <p:cNvSpPr/>
          <p:nvPr/>
        </p:nvSpPr>
        <p:spPr>
          <a:xfrm>
            <a:off x="1993484" y="53398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7" name="Google Shape;1527;p49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8" name="Google Shape;1528;p49"/>
          <p:cNvSpPr/>
          <p:nvPr/>
        </p:nvSpPr>
        <p:spPr>
          <a:xfrm>
            <a:off x="1983093" y="1001864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9" name="Google Shape;1529;p49"/>
          <p:cNvSpPr/>
          <p:nvPr/>
        </p:nvSpPr>
        <p:spPr>
          <a:xfrm>
            <a:off x="1740092" y="534000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p49"/>
          <p:cNvSpPr/>
          <p:nvPr/>
        </p:nvSpPr>
        <p:spPr>
          <a:xfrm>
            <a:off x="1740092" y="767675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" name="Google Shape;1531;p49"/>
          <p:cNvSpPr/>
          <p:nvPr/>
        </p:nvSpPr>
        <p:spPr>
          <a:xfrm>
            <a:off x="1740092" y="1001864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49"/>
          <p:cNvSpPr/>
          <p:nvPr/>
        </p:nvSpPr>
        <p:spPr>
          <a:xfrm>
            <a:off x="1497129" y="534000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" name="Google Shape;1533;p49"/>
          <p:cNvSpPr/>
          <p:nvPr/>
        </p:nvSpPr>
        <p:spPr>
          <a:xfrm>
            <a:off x="1497129" y="767675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" name="Google Shape;1534;p49"/>
          <p:cNvSpPr/>
          <p:nvPr/>
        </p:nvSpPr>
        <p:spPr>
          <a:xfrm>
            <a:off x="1497129" y="1001864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" name="Google Shape;1535;p49"/>
          <p:cNvSpPr/>
          <p:nvPr/>
        </p:nvSpPr>
        <p:spPr>
          <a:xfrm>
            <a:off x="1255347" y="534000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6" name="Google Shape;1536;p49"/>
          <p:cNvSpPr/>
          <p:nvPr/>
        </p:nvSpPr>
        <p:spPr>
          <a:xfrm>
            <a:off x="1255347" y="767675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" name="Google Shape;1537;p49"/>
          <p:cNvSpPr/>
          <p:nvPr/>
        </p:nvSpPr>
        <p:spPr>
          <a:xfrm>
            <a:off x="1255347" y="1001864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" name="Google Shape;1538;p49"/>
          <p:cNvSpPr/>
          <p:nvPr/>
        </p:nvSpPr>
        <p:spPr>
          <a:xfrm>
            <a:off x="1013526" y="533962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49"/>
          <p:cNvSpPr/>
          <p:nvPr/>
        </p:nvSpPr>
        <p:spPr>
          <a:xfrm>
            <a:off x="1013526" y="76769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49"/>
          <p:cNvSpPr/>
          <p:nvPr/>
        </p:nvSpPr>
        <p:spPr>
          <a:xfrm>
            <a:off x="1013526" y="1001941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" name="Google Shape;1541;p49"/>
          <p:cNvSpPr/>
          <p:nvPr/>
        </p:nvSpPr>
        <p:spPr>
          <a:xfrm>
            <a:off x="780955" y="533981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p49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49"/>
          <p:cNvSpPr/>
          <p:nvPr/>
        </p:nvSpPr>
        <p:spPr>
          <a:xfrm>
            <a:off x="769383" y="1001864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" name="Google Shape;1544;p49"/>
          <p:cNvSpPr/>
          <p:nvPr/>
        </p:nvSpPr>
        <p:spPr>
          <a:xfrm>
            <a:off x="527600" y="534000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" name="Google Shape;1545;p49"/>
          <p:cNvSpPr/>
          <p:nvPr/>
        </p:nvSpPr>
        <p:spPr>
          <a:xfrm>
            <a:off x="527600" y="767675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6" name="Google Shape;1546;p49"/>
          <p:cNvSpPr/>
          <p:nvPr/>
        </p:nvSpPr>
        <p:spPr>
          <a:xfrm>
            <a:off x="527600" y="1001864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7" name="Google Shape;1547;p49"/>
          <p:cNvSpPr/>
          <p:nvPr/>
        </p:nvSpPr>
        <p:spPr>
          <a:xfrm>
            <a:off x="295029" y="533981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8" name="Google Shape;1548;p49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9" name="Google Shape;1549;p49"/>
          <p:cNvSpPr/>
          <p:nvPr/>
        </p:nvSpPr>
        <p:spPr>
          <a:xfrm>
            <a:off x="284638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0" name="Google Shape;1550;p49"/>
          <p:cNvSpPr/>
          <p:nvPr/>
        </p:nvSpPr>
        <p:spPr>
          <a:xfrm>
            <a:off x="41675" y="534000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1" name="Google Shape;1551;p49"/>
          <p:cNvSpPr/>
          <p:nvPr/>
        </p:nvSpPr>
        <p:spPr>
          <a:xfrm>
            <a:off x="41675" y="767675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2" name="Google Shape;1552;p49"/>
          <p:cNvSpPr/>
          <p:nvPr/>
        </p:nvSpPr>
        <p:spPr>
          <a:xfrm>
            <a:off x="41675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3" name="Google Shape;1553;p49"/>
          <p:cNvSpPr/>
          <p:nvPr/>
        </p:nvSpPr>
        <p:spPr>
          <a:xfrm>
            <a:off x="7314234" y="53398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4" name="Google Shape;1554;p49"/>
          <p:cNvSpPr/>
          <p:nvPr/>
        </p:nvSpPr>
        <p:spPr>
          <a:xfrm>
            <a:off x="731423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5" name="Google Shape;1555;p49"/>
          <p:cNvSpPr/>
          <p:nvPr/>
        </p:nvSpPr>
        <p:spPr>
          <a:xfrm>
            <a:off x="7303805" y="1001864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6" name="Google Shape;1556;p49"/>
          <p:cNvSpPr/>
          <p:nvPr/>
        </p:nvSpPr>
        <p:spPr>
          <a:xfrm>
            <a:off x="7060842" y="534000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7" name="Google Shape;1557;p49"/>
          <p:cNvSpPr/>
          <p:nvPr/>
        </p:nvSpPr>
        <p:spPr>
          <a:xfrm>
            <a:off x="7060842" y="767675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8" name="Google Shape;1558;p49"/>
          <p:cNvSpPr/>
          <p:nvPr/>
        </p:nvSpPr>
        <p:spPr>
          <a:xfrm>
            <a:off x="7060842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9" name="Google Shape;1559;p49"/>
          <p:cNvSpPr/>
          <p:nvPr/>
        </p:nvSpPr>
        <p:spPr>
          <a:xfrm>
            <a:off x="6829451" y="53398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0" name="Google Shape;1560;p49"/>
          <p:cNvSpPr/>
          <p:nvPr/>
        </p:nvSpPr>
        <p:spPr>
          <a:xfrm>
            <a:off x="6829451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1" name="Google Shape;1561;p49"/>
          <p:cNvSpPr/>
          <p:nvPr/>
        </p:nvSpPr>
        <p:spPr>
          <a:xfrm>
            <a:off x="6817879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2" name="Google Shape;1562;p49"/>
          <p:cNvSpPr/>
          <p:nvPr/>
        </p:nvSpPr>
        <p:spPr>
          <a:xfrm>
            <a:off x="6576058" y="534000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3" name="Google Shape;1563;p49"/>
          <p:cNvSpPr/>
          <p:nvPr/>
        </p:nvSpPr>
        <p:spPr>
          <a:xfrm>
            <a:off x="6576058" y="76769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4" name="Google Shape;1564;p49"/>
          <p:cNvSpPr/>
          <p:nvPr/>
        </p:nvSpPr>
        <p:spPr>
          <a:xfrm>
            <a:off x="6576058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5" name="Google Shape;1565;p49"/>
          <p:cNvSpPr/>
          <p:nvPr/>
        </p:nvSpPr>
        <p:spPr>
          <a:xfrm>
            <a:off x="6361111" y="53398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6" name="Google Shape;1566;p49"/>
          <p:cNvSpPr/>
          <p:nvPr/>
        </p:nvSpPr>
        <p:spPr>
          <a:xfrm>
            <a:off x="6361111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7" name="Google Shape;1567;p49"/>
          <p:cNvSpPr/>
          <p:nvPr/>
        </p:nvSpPr>
        <p:spPr>
          <a:xfrm>
            <a:off x="6349539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8" name="Google Shape;1568;p49"/>
          <p:cNvSpPr/>
          <p:nvPr/>
        </p:nvSpPr>
        <p:spPr>
          <a:xfrm>
            <a:off x="6107719" y="534000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9" name="Google Shape;1569;p49"/>
          <p:cNvSpPr/>
          <p:nvPr/>
        </p:nvSpPr>
        <p:spPr>
          <a:xfrm>
            <a:off x="6107719" y="76769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0" name="Google Shape;1570;p49"/>
          <p:cNvSpPr/>
          <p:nvPr/>
        </p:nvSpPr>
        <p:spPr>
          <a:xfrm>
            <a:off x="6107719" y="1001864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1" name="Google Shape;1571;p49"/>
          <p:cNvSpPr/>
          <p:nvPr/>
        </p:nvSpPr>
        <p:spPr>
          <a:xfrm>
            <a:off x="5875185" y="533981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2" name="Google Shape;1572;p49"/>
          <p:cNvSpPr/>
          <p:nvPr/>
        </p:nvSpPr>
        <p:spPr>
          <a:xfrm>
            <a:off x="5875185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3" name="Google Shape;1573;p49"/>
          <p:cNvSpPr/>
          <p:nvPr/>
        </p:nvSpPr>
        <p:spPr>
          <a:xfrm>
            <a:off x="5864756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lt1"/>
        </a:solidFill>
        <a:effectLst/>
      </p:bgPr>
    </p:bg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5" name="Google Shape;1575;p50"/>
          <p:cNvSpPr txBox="1">
            <a:spLocks noGrp="1"/>
          </p:cNvSpPr>
          <p:nvPr>
            <p:ph type="title"/>
          </p:nvPr>
        </p:nvSpPr>
        <p:spPr>
          <a:xfrm>
            <a:off x="2948725" y="1455450"/>
            <a:ext cx="4876500" cy="223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bg>
      <p:bgPr>
        <a:solidFill>
          <a:schemeClr val="dk1"/>
        </a:solidFill>
        <a:effectLst/>
      </p:bgPr>
    </p:bg>
    <p:spTree>
      <p:nvGrpSpPr>
        <p:cNvPr id="1" name="Shape 1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7" name="Google Shape;1577;p51"/>
          <p:cNvSpPr txBox="1">
            <a:spLocks noGrp="1"/>
          </p:cNvSpPr>
          <p:nvPr>
            <p:ph type="title"/>
          </p:nvPr>
        </p:nvSpPr>
        <p:spPr>
          <a:xfrm>
            <a:off x="837219" y="1384913"/>
            <a:ext cx="10692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578" name="Google Shape;1578;p51"/>
          <p:cNvSpPr txBox="1">
            <a:spLocks noGrp="1"/>
          </p:cNvSpPr>
          <p:nvPr>
            <p:ph type="title" idx="2"/>
          </p:nvPr>
        </p:nvSpPr>
        <p:spPr>
          <a:xfrm>
            <a:off x="1908531" y="1384913"/>
            <a:ext cx="24549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79" name="Google Shape;1579;p51"/>
          <p:cNvSpPr txBox="1">
            <a:spLocks noGrp="1"/>
          </p:cNvSpPr>
          <p:nvPr>
            <p:ph type="subTitle" idx="1"/>
          </p:nvPr>
        </p:nvSpPr>
        <p:spPr>
          <a:xfrm>
            <a:off x="1908525" y="1750625"/>
            <a:ext cx="2454900" cy="5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80" name="Google Shape;1580;p51"/>
          <p:cNvSpPr txBox="1">
            <a:spLocks noGrp="1"/>
          </p:cNvSpPr>
          <p:nvPr>
            <p:ph type="title" idx="3"/>
          </p:nvPr>
        </p:nvSpPr>
        <p:spPr>
          <a:xfrm>
            <a:off x="837219" y="2477050"/>
            <a:ext cx="10692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581" name="Google Shape;1581;p51"/>
          <p:cNvSpPr txBox="1">
            <a:spLocks noGrp="1"/>
          </p:cNvSpPr>
          <p:nvPr>
            <p:ph type="title" idx="4"/>
          </p:nvPr>
        </p:nvSpPr>
        <p:spPr>
          <a:xfrm>
            <a:off x="1908531" y="2477063"/>
            <a:ext cx="24549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82" name="Google Shape;1582;p51"/>
          <p:cNvSpPr txBox="1">
            <a:spLocks noGrp="1"/>
          </p:cNvSpPr>
          <p:nvPr>
            <p:ph type="subTitle" idx="5"/>
          </p:nvPr>
        </p:nvSpPr>
        <p:spPr>
          <a:xfrm>
            <a:off x="1908525" y="2842765"/>
            <a:ext cx="2454900" cy="5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83" name="Google Shape;1583;p51"/>
          <p:cNvSpPr txBox="1">
            <a:spLocks noGrp="1"/>
          </p:cNvSpPr>
          <p:nvPr>
            <p:ph type="title" idx="6"/>
          </p:nvPr>
        </p:nvSpPr>
        <p:spPr>
          <a:xfrm>
            <a:off x="842981" y="3569188"/>
            <a:ext cx="10692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584" name="Google Shape;1584;p51"/>
          <p:cNvSpPr txBox="1">
            <a:spLocks noGrp="1"/>
          </p:cNvSpPr>
          <p:nvPr>
            <p:ph type="title" idx="7"/>
          </p:nvPr>
        </p:nvSpPr>
        <p:spPr>
          <a:xfrm>
            <a:off x="1908531" y="3569188"/>
            <a:ext cx="24549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85" name="Google Shape;1585;p51"/>
          <p:cNvSpPr txBox="1">
            <a:spLocks noGrp="1"/>
          </p:cNvSpPr>
          <p:nvPr>
            <p:ph type="subTitle" idx="8"/>
          </p:nvPr>
        </p:nvSpPr>
        <p:spPr>
          <a:xfrm>
            <a:off x="1908525" y="3934880"/>
            <a:ext cx="2454900" cy="5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86" name="Google Shape;1586;p51"/>
          <p:cNvSpPr txBox="1">
            <a:spLocks noGrp="1"/>
          </p:cNvSpPr>
          <p:nvPr>
            <p:ph type="title" idx="9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1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87" name="Google Shape;1587;p51"/>
          <p:cNvSpPr txBox="1">
            <a:spLocks noGrp="1"/>
          </p:cNvSpPr>
          <p:nvPr>
            <p:ph type="title" idx="13"/>
          </p:nvPr>
        </p:nvSpPr>
        <p:spPr>
          <a:xfrm>
            <a:off x="4780569" y="1384913"/>
            <a:ext cx="10692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588" name="Google Shape;1588;p51"/>
          <p:cNvSpPr txBox="1">
            <a:spLocks noGrp="1"/>
          </p:cNvSpPr>
          <p:nvPr>
            <p:ph type="title" idx="14"/>
          </p:nvPr>
        </p:nvSpPr>
        <p:spPr>
          <a:xfrm>
            <a:off x="5851881" y="1384913"/>
            <a:ext cx="24549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89" name="Google Shape;1589;p51"/>
          <p:cNvSpPr txBox="1">
            <a:spLocks noGrp="1"/>
          </p:cNvSpPr>
          <p:nvPr>
            <p:ph type="subTitle" idx="15"/>
          </p:nvPr>
        </p:nvSpPr>
        <p:spPr>
          <a:xfrm>
            <a:off x="5851875" y="1750625"/>
            <a:ext cx="2454900" cy="5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90" name="Google Shape;1590;p51"/>
          <p:cNvSpPr txBox="1">
            <a:spLocks noGrp="1"/>
          </p:cNvSpPr>
          <p:nvPr>
            <p:ph type="title" idx="16"/>
          </p:nvPr>
        </p:nvSpPr>
        <p:spPr>
          <a:xfrm>
            <a:off x="4780569" y="2477050"/>
            <a:ext cx="10692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591" name="Google Shape;1591;p51"/>
          <p:cNvSpPr txBox="1">
            <a:spLocks noGrp="1"/>
          </p:cNvSpPr>
          <p:nvPr>
            <p:ph type="title" idx="17"/>
          </p:nvPr>
        </p:nvSpPr>
        <p:spPr>
          <a:xfrm>
            <a:off x="5851881" y="2477063"/>
            <a:ext cx="24549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92" name="Google Shape;1592;p51"/>
          <p:cNvSpPr txBox="1">
            <a:spLocks noGrp="1"/>
          </p:cNvSpPr>
          <p:nvPr>
            <p:ph type="subTitle" idx="18"/>
          </p:nvPr>
        </p:nvSpPr>
        <p:spPr>
          <a:xfrm>
            <a:off x="5851875" y="2842765"/>
            <a:ext cx="2454900" cy="5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93" name="Google Shape;1593;p51"/>
          <p:cNvSpPr txBox="1">
            <a:spLocks noGrp="1"/>
          </p:cNvSpPr>
          <p:nvPr>
            <p:ph type="title" idx="19"/>
          </p:nvPr>
        </p:nvSpPr>
        <p:spPr>
          <a:xfrm>
            <a:off x="4786331" y="3569188"/>
            <a:ext cx="10692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594" name="Google Shape;1594;p51"/>
          <p:cNvSpPr txBox="1">
            <a:spLocks noGrp="1"/>
          </p:cNvSpPr>
          <p:nvPr>
            <p:ph type="title" idx="20"/>
          </p:nvPr>
        </p:nvSpPr>
        <p:spPr>
          <a:xfrm>
            <a:off x="5851881" y="3569188"/>
            <a:ext cx="24549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95" name="Google Shape;1595;p51"/>
          <p:cNvSpPr txBox="1">
            <a:spLocks noGrp="1"/>
          </p:cNvSpPr>
          <p:nvPr>
            <p:ph type="subTitle" idx="21"/>
          </p:nvPr>
        </p:nvSpPr>
        <p:spPr>
          <a:xfrm>
            <a:off x="5851875" y="3934880"/>
            <a:ext cx="2454900" cy="5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96" name="Google Shape;1596;p51"/>
          <p:cNvSpPr/>
          <p:nvPr/>
        </p:nvSpPr>
        <p:spPr>
          <a:xfrm>
            <a:off x="7358100" y="460595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7" name="Google Shape;1597;p51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8" name="Google Shape;1598;p51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9" name="Google Shape;1599;p51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0" name="Google Shape;1600;p51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1" name="Google Shape;1601;p51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2" name="Google Shape;1602;p51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3" name="Google Shape;1603;p51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4" name="Google Shape;1604;p51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5" name="Google Shape;1605;p51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51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7" name="Google Shape;1607;p51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8" name="Google Shape;1608;p51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9" name="Google Shape;1609;p51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0" name="Google Shape;1610;p51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1" name="Google Shape;1611;p51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2" name="Google Shape;1612;p51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3" name="Google Shape;1613;p51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4" name="Google Shape;1614;p51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5" name="Google Shape;1615;p51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6" name="Google Shape;1616;p51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7" name="Google Shape;1617;p51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8" name="Google Shape;1618;p51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9" name="Google Shape;1619;p51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0" name="Google Shape;1620;p51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1" name="Google Shape;1621;p51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2" name="Google Shape;1622;p51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3" name="Google Shape;1623;p51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4" name="Google Shape;1624;p51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5" name="Google Shape;1625;p51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6" name="Google Shape;1626;p51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7" name="Google Shape;1627;p51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8" name="Google Shape;1628;p51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9" name="Google Shape;1629;p51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0" name="Google Shape;1630;p51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1" name="Google Shape;1631;p51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2" name="Google Shape;1632;p51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3" name="Google Shape;1633;p51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4" name="Google Shape;1634;p51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5" name="Google Shape;1635;p51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51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7" name="Google Shape;1637;p51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8" name="Google Shape;1638;p51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9" name="Google Shape;1639;p51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0" name="Google Shape;1640;p51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1" name="Google Shape;1641;p51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2" name="Google Shape;1642;p51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3" name="Google Shape;1643;p51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51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51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51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51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51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51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0" name="Google Shape;1650;p51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1" name="Google Shape;1651;p51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2" name="Google Shape;1652;p51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3" name="Google Shape;1653;p51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4" name="Google Shape;1654;p51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" name="Google Shape;1655;p51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6" name="Google Shape;1656;p51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" name="Google Shape;1657;p51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" name="Google Shape;1658;p51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9" name="Google Shape;1659;p51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0" name="Google Shape;1660;p51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1" name="Google Shape;1661;p51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" name="Google Shape;1662;p51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3" name="Google Shape;1663;p51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4" name="Google Shape;1664;p51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5" name="Google Shape;1665;p51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6" name="Google Shape;1666;p51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7" name="Google Shape;1667;p51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8" name="Google Shape;1668;p51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" name="Google Shape;1669;p51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0" name="Google Shape;1670;p51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1" name="Google Shape;1671;p51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CUSTOM_9">
    <p:bg>
      <p:bgPr>
        <a:solidFill>
          <a:schemeClr val="lt1"/>
        </a:solidFill>
        <a:effectLst/>
      </p:bgPr>
    </p:bg>
    <p:spTree>
      <p:nvGrpSpPr>
        <p:cNvPr id="1" name="Shape 1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3" name="Google Shape;1673;p52"/>
          <p:cNvSpPr/>
          <p:nvPr/>
        </p:nvSpPr>
        <p:spPr>
          <a:xfrm>
            <a:off x="5959650" y="1559400"/>
            <a:ext cx="2542500" cy="35841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52"/>
          <p:cNvSpPr/>
          <p:nvPr/>
        </p:nvSpPr>
        <p:spPr>
          <a:xfrm>
            <a:off x="3300746" y="1559400"/>
            <a:ext cx="2542500" cy="35841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5" name="Google Shape;1675;p52"/>
          <p:cNvSpPr/>
          <p:nvPr/>
        </p:nvSpPr>
        <p:spPr>
          <a:xfrm>
            <a:off x="641842" y="1559400"/>
            <a:ext cx="2542500" cy="35841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6" name="Google Shape;1676;p52"/>
          <p:cNvSpPr txBox="1">
            <a:spLocks noGrp="1"/>
          </p:cNvSpPr>
          <p:nvPr>
            <p:ph type="title"/>
          </p:nvPr>
        </p:nvSpPr>
        <p:spPr>
          <a:xfrm>
            <a:off x="751866" y="1954988"/>
            <a:ext cx="14145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3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677" name="Google Shape;1677;p52"/>
          <p:cNvSpPr txBox="1">
            <a:spLocks noGrp="1"/>
          </p:cNvSpPr>
          <p:nvPr>
            <p:ph type="title" idx="2"/>
          </p:nvPr>
        </p:nvSpPr>
        <p:spPr>
          <a:xfrm>
            <a:off x="751874" y="2686400"/>
            <a:ext cx="242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1678" name="Google Shape;1678;p52"/>
          <p:cNvSpPr txBox="1">
            <a:spLocks noGrp="1"/>
          </p:cNvSpPr>
          <p:nvPr>
            <p:ph type="subTitle" idx="1"/>
          </p:nvPr>
        </p:nvSpPr>
        <p:spPr>
          <a:xfrm>
            <a:off x="751874" y="3433325"/>
            <a:ext cx="2339100" cy="5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79" name="Google Shape;1679;p52"/>
          <p:cNvSpPr txBox="1">
            <a:spLocks noGrp="1"/>
          </p:cNvSpPr>
          <p:nvPr>
            <p:ph type="title" idx="3"/>
          </p:nvPr>
        </p:nvSpPr>
        <p:spPr>
          <a:xfrm>
            <a:off x="3409370" y="1954988"/>
            <a:ext cx="14145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3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680" name="Google Shape;1680;p52"/>
          <p:cNvSpPr txBox="1">
            <a:spLocks noGrp="1"/>
          </p:cNvSpPr>
          <p:nvPr>
            <p:ph type="title" idx="4"/>
          </p:nvPr>
        </p:nvSpPr>
        <p:spPr>
          <a:xfrm>
            <a:off x="3409378" y="2686400"/>
            <a:ext cx="242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1681" name="Google Shape;1681;p52"/>
          <p:cNvSpPr txBox="1">
            <a:spLocks noGrp="1"/>
          </p:cNvSpPr>
          <p:nvPr>
            <p:ph type="subTitle" idx="5"/>
          </p:nvPr>
        </p:nvSpPr>
        <p:spPr>
          <a:xfrm>
            <a:off x="3409378" y="3432875"/>
            <a:ext cx="2339100" cy="5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82" name="Google Shape;1682;p52"/>
          <p:cNvSpPr txBox="1">
            <a:spLocks noGrp="1"/>
          </p:cNvSpPr>
          <p:nvPr>
            <p:ph type="title" idx="6"/>
          </p:nvPr>
        </p:nvSpPr>
        <p:spPr>
          <a:xfrm>
            <a:off x="6066874" y="1954988"/>
            <a:ext cx="14145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3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683" name="Google Shape;1683;p52"/>
          <p:cNvSpPr txBox="1">
            <a:spLocks noGrp="1"/>
          </p:cNvSpPr>
          <p:nvPr>
            <p:ph type="title" idx="7"/>
          </p:nvPr>
        </p:nvSpPr>
        <p:spPr>
          <a:xfrm>
            <a:off x="6066882" y="2686400"/>
            <a:ext cx="242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1684" name="Google Shape;1684;p52"/>
          <p:cNvSpPr txBox="1">
            <a:spLocks noGrp="1"/>
          </p:cNvSpPr>
          <p:nvPr>
            <p:ph type="subTitle" idx="8"/>
          </p:nvPr>
        </p:nvSpPr>
        <p:spPr>
          <a:xfrm>
            <a:off x="6066882" y="3432875"/>
            <a:ext cx="2339100" cy="5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85" name="Google Shape;1685;p52"/>
          <p:cNvSpPr txBox="1">
            <a:spLocks noGrp="1"/>
          </p:cNvSpPr>
          <p:nvPr>
            <p:ph type="title" idx="9"/>
          </p:nvPr>
        </p:nvSpPr>
        <p:spPr>
          <a:xfrm>
            <a:off x="7477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2">
    <p:bg>
      <p:bgPr>
        <a:solidFill>
          <a:schemeClr val="dk1"/>
        </a:solidFill>
        <a:effectLst/>
      </p:bgPr>
    </p:bg>
    <p:spTree>
      <p:nvGrpSpPr>
        <p:cNvPr id="1" name="Shape 1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7" name="Google Shape;1687;p53"/>
          <p:cNvSpPr txBox="1">
            <a:spLocks noGrp="1"/>
          </p:cNvSpPr>
          <p:nvPr>
            <p:ph type="title"/>
          </p:nvPr>
        </p:nvSpPr>
        <p:spPr>
          <a:xfrm>
            <a:off x="786938" y="1503925"/>
            <a:ext cx="32391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88" name="Google Shape;1688;p53"/>
          <p:cNvSpPr txBox="1">
            <a:spLocks noGrp="1"/>
          </p:cNvSpPr>
          <p:nvPr>
            <p:ph type="subTitle" idx="1"/>
          </p:nvPr>
        </p:nvSpPr>
        <p:spPr>
          <a:xfrm>
            <a:off x="679538" y="1869675"/>
            <a:ext cx="3346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89" name="Google Shape;1689;p53"/>
          <p:cNvSpPr txBox="1">
            <a:spLocks noGrp="1"/>
          </p:cNvSpPr>
          <p:nvPr>
            <p:ph type="title" idx="2"/>
          </p:nvPr>
        </p:nvSpPr>
        <p:spPr>
          <a:xfrm>
            <a:off x="786938" y="3725325"/>
            <a:ext cx="32391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90" name="Google Shape;1690;p53"/>
          <p:cNvSpPr txBox="1">
            <a:spLocks noGrp="1"/>
          </p:cNvSpPr>
          <p:nvPr>
            <p:ph type="subTitle" idx="3"/>
          </p:nvPr>
        </p:nvSpPr>
        <p:spPr>
          <a:xfrm>
            <a:off x="679538" y="4091075"/>
            <a:ext cx="3346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91" name="Google Shape;1691;p53"/>
          <p:cNvSpPr txBox="1">
            <a:spLocks noGrp="1"/>
          </p:cNvSpPr>
          <p:nvPr>
            <p:ph type="title" idx="4"/>
          </p:nvPr>
        </p:nvSpPr>
        <p:spPr>
          <a:xfrm>
            <a:off x="5117963" y="2614650"/>
            <a:ext cx="32391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92" name="Google Shape;1692;p53"/>
          <p:cNvSpPr txBox="1">
            <a:spLocks noGrp="1"/>
          </p:cNvSpPr>
          <p:nvPr>
            <p:ph type="subTitle" idx="5"/>
          </p:nvPr>
        </p:nvSpPr>
        <p:spPr>
          <a:xfrm>
            <a:off x="5117963" y="2980350"/>
            <a:ext cx="3346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93" name="Google Shape;1693;p53"/>
          <p:cNvSpPr txBox="1">
            <a:spLocks noGrp="1"/>
          </p:cNvSpPr>
          <p:nvPr>
            <p:ph type="title" idx="6"/>
          </p:nvPr>
        </p:nvSpPr>
        <p:spPr>
          <a:xfrm>
            <a:off x="713225" y="490775"/>
            <a:ext cx="77172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2_2">
    <p:bg>
      <p:bgPr>
        <a:solidFill>
          <a:schemeClr val="lt1"/>
        </a:solidFill>
        <a:effectLst/>
      </p:bgPr>
    </p:bg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54"/>
          <p:cNvSpPr/>
          <p:nvPr/>
        </p:nvSpPr>
        <p:spPr>
          <a:xfrm>
            <a:off x="6054300" y="1378500"/>
            <a:ext cx="2386500" cy="2386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6" name="Google Shape;1696;p54"/>
          <p:cNvSpPr/>
          <p:nvPr/>
        </p:nvSpPr>
        <p:spPr>
          <a:xfrm>
            <a:off x="3388775" y="1378500"/>
            <a:ext cx="2386500" cy="2386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7" name="Google Shape;1697;p54"/>
          <p:cNvSpPr/>
          <p:nvPr/>
        </p:nvSpPr>
        <p:spPr>
          <a:xfrm>
            <a:off x="713225" y="1378500"/>
            <a:ext cx="2386500" cy="2386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8" name="Google Shape;1698;p54"/>
          <p:cNvSpPr/>
          <p:nvPr/>
        </p:nvSpPr>
        <p:spPr>
          <a:xfrm>
            <a:off x="9012640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9" name="Google Shape;1699;p54"/>
          <p:cNvSpPr/>
          <p:nvPr/>
        </p:nvSpPr>
        <p:spPr>
          <a:xfrm>
            <a:off x="9012640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0" name="Google Shape;1700;p54"/>
          <p:cNvSpPr/>
          <p:nvPr/>
        </p:nvSpPr>
        <p:spPr>
          <a:xfrm>
            <a:off x="900224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1" name="Google Shape;1701;p54"/>
          <p:cNvSpPr/>
          <p:nvPr/>
        </p:nvSpPr>
        <p:spPr>
          <a:xfrm>
            <a:off x="900224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2" name="Google Shape;1702;p54"/>
          <p:cNvSpPr/>
          <p:nvPr/>
        </p:nvSpPr>
        <p:spPr>
          <a:xfrm>
            <a:off x="876042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3" name="Google Shape;1703;p54"/>
          <p:cNvSpPr/>
          <p:nvPr/>
        </p:nvSpPr>
        <p:spPr>
          <a:xfrm>
            <a:off x="876042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4" name="Google Shape;1704;p54"/>
          <p:cNvSpPr/>
          <p:nvPr/>
        </p:nvSpPr>
        <p:spPr>
          <a:xfrm>
            <a:off x="876042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5" name="Google Shape;1705;p54"/>
          <p:cNvSpPr/>
          <p:nvPr/>
        </p:nvSpPr>
        <p:spPr>
          <a:xfrm>
            <a:off x="876042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6" name="Google Shape;1706;p54"/>
          <p:cNvSpPr/>
          <p:nvPr/>
        </p:nvSpPr>
        <p:spPr>
          <a:xfrm>
            <a:off x="852789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7" name="Google Shape;1707;p54"/>
          <p:cNvSpPr/>
          <p:nvPr/>
        </p:nvSpPr>
        <p:spPr>
          <a:xfrm>
            <a:off x="852789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8" name="Google Shape;1708;p54"/>
          <p:cNvSpPr/>
          <p:nvPr/>
        </p:nvSpPr>
        <p:spPr>
          <a:xfrm>
            <a:off x="851632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9" name="Google Shape;1709;p54"/>
          <p:cNvSpPr/>
          <p:nvPr/>
        </p:nvSpPr>
        <p:spPr>
          <a:xfrm>
            <a:off x="851632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28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0" name="Google Shape;1710;p54"/>
          <p:cNvSpPr/>
          <p:nvPr/>
        </p:nvSpPr>
        <p:spPr>
          <a:xfrm>
            <a:off x="8274502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1" name="Google Shape;1711;p54"/>
          <p:cNvSpPr/>
          <p:nvPr/>
        </p:nvSpPr>
        <p:spPr>
          <a:xfrm>
            <a:off x="8274502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2" name="Google Shape;1712;p54"/>
          <p:cNvSpPr/>
          <p:nvPr/>
        </p:nvSpPr>
        <p:spPr>
          <a:xfrm>
            <a:off x="8274502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3" name="Google Shape;1713;p54"/>
          <p:cNvSpPr/>
          <p:nvPr/>
        </p:nvSpPr>
        <p:spPr>
          <a:xfrm>
            <a:off x="8274502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4" name="Google Shape;1714;p54"/>
          <p:cNvSpPr/>
          <p:nvPr/>
        </p:nvSpPr>
        <p:spPr>
          <a:xfrm>
            <a:off x="8041931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5" name="Google Shape;1715;p54"/>
          <p:cNvSpPr/>
          <p:nvPr/>
        </p:nvSpPr>
        <p:spPr>
          <a:xfrm>
            <a:off x="8041931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73" y="1277"/>
                  <a:pt x="1673" y="851"/>
                </a:cubicBezTo>
                <a:cubicBezTo>
                  <a:pt x="1673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6" name="Google Shape;1716;p54"/>
          <p:cNvSpPr/>
          <p:nvPr/>
        </p:nvSpPr>
        <p:spPr>
          <a:xfrm>
            <a:off x="8031539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7" name="Google Shape;1717;p54"/>
          <p:cNvSpPr/>
          <p:nvPr/>
        </p:nvSpPr>
        <p:spPr>
          <a:xfrm>
            <a:off x="8031539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46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8" name="Google Shape;1718;p54"/>
          <p:cNvSpPr/>
          <p:nvPr/>
        </p:nvSpPr>
        <p:spPr>
          <a:xfrm>
            <a:off x="7788881" y="4286181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91" y="0"/>
                </a:moveTo>
                <a:cubicBezTo>
                  <a:pt x="885" y="0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07" y="1276"/>
                  <a:pt x="1937" y="820"/>
                </a:cubicBezTo>
                <a:cubicBezTo>
                  <a:pt x="1937" y="327"/>
                  <a:pt x="1521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9" name="Google Shape;1719;p54"/>
          <p:cNvSpPr/>
          <p:nvPr/>
        </p:nvSpPr>
        <p:spPr>
          <a:xfrm>
            <a:off x="7788577" y="4519933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125" y="1670"/>
                </a:cubicBezTo>
                <a:cubicBezTo>
                  <a:pt x="1581" y="1640"/>
                  <a:pt x="1945" y="1275"/>
                  <a:pt x="1945" y="849"/>
                </a:cubicBezTo>
                <a:cubicBezTo>
                  <a:pt x="1925" y="334"/>
                  <a:pt x="1513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0" name="Google Shape;1720;p54"/>
          <p:cNvSpPr/>
          <p:nvPr/>
        </p:nvSpPr>
        <p:spPr>
          <a:xfrm>
            <a:off x="778857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81" y="1654"/>
                  <a:pt x="191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1" name="Google Shape;1721;p54"/>
          <p:cNvSpPr/>
          <p:nvPr/>
        </p:nvSpPr>
        <p:spPr>
          <a:xfrm>
            <a:off x="7788881" y="4988463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84" y="1"/>
                </a:moveTo>
                <a:cubicBezTo>
                  <a:pt x="882" y="1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37" y="1276"/>
                  <a:pt x="1937" y="820"/>
                </a:cubicBezTo>
                <a:cubicBezTo>
                  <a:pt x="1917" y="327"/>
                  <a:pt x="1507" y="1"/>
                  <a:pt x="108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2" name="Google Shape;1722;p54"/>
          <p:cNvSpPr/>
          <p:nvPr/>
        </p:nvSpPr>
        <p:spPr>
          <a:xfrm>
            <a:off x="755718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3" name="Google Shape;1723;p54"/>
          <p:cNvSpPr/>
          <p:nvPr/>
        </p:nvSpPr>
        <p:spPr>
          <a:xfrm>
            <a:off x="755718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4" name="Google Shape;1724;p54"/>
          <p:cNvSpPr/>
          <p:nvPr/>
        </p:nvSpPr>
        <p:spPr>
          <a:xfrm>
            <a:off x="7546756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5" name="Google Shape;1725;p54"/>
          <p:cNvSpPr/>
          <p:nvPr/>
        </p:nvSpPr>
        <p:spPr>
          <a:xfrm>
            <a:off x="7546756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6" name="Google Shape;1726;p54"/>
          <p:cNvSpPr/>
          <p:nvPr/>
        </p:nvSpPr>
        <p:spPr>
          <a:xfrm>
            <a:off x="730379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7" name="Google Shape;1727;p54"/>
          <p:cNvSpPr/>
          <p:nvPr/>
        </p:nvSpPr>
        <p:spPr>
          <a:xfrm>
            <a:off x="730379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46" y="130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8" name="Google Shape;1728;p54"/>
          <p:cNvSpPr/>
          <p:nvPr/>
        </p:nvSpPr>
        <p:spPr>
          <a:xfrm>
            <a:off x="730379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9" name="Google Shape;1729;p54"/>
          <p:cNvSpPr/>
          <p:nvPr/>
        </p:nvSpPr>
        <p:spPr>
          <a:xfrm>
            <a:off x="730379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1"/>
                  <a:pt x="10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0" name="Google Shape;1730;p54"/>
          <p:cNvSpPr/>
          <p:nvPr/>
        </p:nvSpPr>
        <p:spPr>
          <a:xfrm>
            <a:off x="707240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1" name="Google Shape;1731;p54"/>
          <p:cNvSpPr/>
          <p:nvPr/>
        </p:nvSpPr>
        <p:spPr>
          <a:xfrm>
            <a:off x="707240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2" name="Google Shape;1732;p54"/>
          <p:cNvSpPr/>
          <p:nvPr/>
        </p:nvSpPr>
        <p:spPr>
          <a:xfrm>
            <a:off x="7060830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3" name="Google Shape;1733;p54"/>
          <p:cNvSpPr/>
          <p:nvPr/>
        </p:nvSpPr>
        <p:spPr>
          <a:xfrm>
            <a:off x="7060830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4" name="Google Shape;1734;p54"/>
          <p:cNvSpPr/>
          <p:nvPr/>
        </p:nvSpPr>
        <p:spPr>
          <a:xfrm>
            <a:off x="6819010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5" name="Google Shape;1735;p54"/>
          <p:cNvSpPr/>
          <p:nvPr/>
        </p:nvSpPr>
        <p:spPr>
          <a:xfrm>
            <a:off x="6819010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6" name="Google Shape;1736;p54"/>
          <p:cNvSpPr/>
          <p:nvPr/>
        </p:nvSpPr>
        <p:spPr>
          <a:xfrm>
            <a:off x="6819010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7" name="Google Shape;1737;p54"/>
          <p:cNvSpPr/>
          <p:nvPr/>
        </p:nvSpPr>
        <p:spPr>
          <a:xfrm>
            <a:off x="6819010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8" name="Google Shape;1738;p54"/>
          <p:cNvSpPr/>
          <p:nvPr/>
        </p:nvSpPr>
        <p:spPr>
          <a:xfrm>
            <a:off x="6586476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9" name="Google Shape;1739;p54"/>
          <p:cNvSpPr/>
          <p:nvPr/>
        </p:nvSpPr>
        <p:spPr>
          <a:xfrm>
            <a:off x="6586476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0" name="Google Shape;1740;p54"/>
          <p:cNvSpPr/>
          <p:nvPr/>
        </p:nvSpPr>
        <p:spPr>
          <a:xfrm>
            <a:off x="657604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1" name="Google Shape;1741;p54"/>
          <p:cNvSpPr/>
          <p:nvPr/>
        </p:nvSpPr>
        <p:spPr>
          <a:xfrm>
            <a:off x="6576047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65" y="1641"/>
                  <a:pt x="112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2" name="Google Shape;1742;p54"/>
          <p:cNvSpPr/>
          <p:nvPr/>
        </p:nvSpPr>
        <p:spPr>
          <a:xfrm>
            <a:off x="633308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3" name="Google Shape;1743;p54"/>
          <p:cNvSpPr/>
          <p:nvPr/>
        </p:nvSpPr>
        <p:spPr>
          <a:xfrm>
            <a:off x="633308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4" name="Google Shape;1744;p54"/>
          <p:cNvSpPr/>
          <p:nvPr/>
        </p:nvSpPr>
        <p:spPr>
          <a:xfrm>
            <a:off x="633308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5" name="Google Shape;1745;p54"/>
          <p:cNvSpPr/>
          <p:nvPr/>
        </p:nvSpPr>
        <p:spPr>
          <a:xfrm>
            <a:off x="633308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6" name="Google Shape;1746;p54"/>
          <p:cNvSpPr/>
          <p:nvPr/>
        </p:nvSpPr>
        <p:spPr>
          <a:xfrm>
            <a:off x="6091263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7" name="Google Shape;1747;p54"/>
          <p:cNvSpPr/>
          <p:nvPr/>
        </p:nvSpPr>
        <p:spPr>
          <a:xfrm>
            <a:off x="6091263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8" name="Google Shape;1748;p54"/>
          <p:cNvSpPr/>
          <p:nvPr/>
        </p:nvSpPr>
        <p:spPr>
          <a:xfrm>
            <a:off x="6091263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9" name="Google Shape;1749;p54"/>
          <p:cNvSpPr/>
          <p:nvPr/>
        </p:nvSpPr>
        <p:spPr>
          <a:xfrm>
            <a:off x="6091263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0" name="Google Shape;1750;p54"/>
          <p:cNvSpPr/>
          <p:nvPr/>
        </p:nvSpPr>
        <p:spPr>
          <a:xfrm>
            <a:off x="5848301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1" name="Google Shape;1751;p54"/>
          <p:cNvSpPr/>
          <p:nvPr/>
        </p:nvSpPr>
        <p:spPr>
          <a:xfrm>
            <a:off x="5848301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2" name="Google Shape;1752;p54"/>
          <p:cNvSpPr/>
          <p:nvPr/>
        </p:nvSpPr>
        <p:spPr>
          <a:xfrm>
            <a:off x="5848301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3" name="Google Shape;1753;p54"/>
          <p:cNvSpPr/>
          <p:nvPr/>
        </p:nvSpPr>
        <p:spPr>
          <a:xfrm>
            <a:off x="5848301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4" name="Google Shape;1754;p54"/>
          <p:cNvSpPr/>
          <p:nvPr/>
        </p:nvSpPr>
        <p:spPr>
          <a:xfrm>
            <a:off x="5605338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5" name="Google Shape;1755;p54"/>
          <p:cNvSpPr/>
          <p:nvPr/>
        </p:nvSpPr>
        <p:spPr>
          <a:xfrm>
            <a:off x="5605338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6" name="Google Shape;1756;p54"/>
          <p:cNvSpPr/>
          <p:nvPr/>
        </p:nvSpPr>
        <p:spPr>
          <a:xfrm>
            <a:off x="560533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7" name="Google Shape;1757;p54"/>
          <p:cNvSpPr/>
          <p:nvPr/>
        </p:nvSpPr>
        <p:spPr>
          <a:xfrm>
            <a:off x="560533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8" name="Google Shape;1758;p54"/>
          <p:cNvSpPr/>
          <p:nvPr/>
        </p:nvSpPr>
        <p:spPr>
          <a:xfrm>
            <a:off x="5373947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9" name="Google Shape;1759;p54"/>
          <p:cNvSpPr/>
          <p:nvPr/>
        </p:nvSpPr>
        <p:spPr>
          <a:xfrm>
            <a:off x="5373947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0" name="Google Shape;1760;p54"/>
          <p:cNvSpPr/>
          <p:nvPr/>
        </p:nvSpPr>
        <p:spPr>
          <a:xfrm>
            <a:off x="5363517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1" name="Google Shape;1761;p54"/>
          <p:cNvSpPr/>
          <p:nvPr/>
        </p:nvSpPr>
        <p:spPr>
          <a:xfrm>
            <a:off x="5363517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2" name="Google Shape;1762;p54"/>
          <p:cNvSpPr/>
          <p:nvPr/>
        </p:nvSpPr>
        <p:spPr>
          <a:xfrm>
            <a:off x="512055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3" name="Google Shape;1763;p54"/>
          <p:cNvSpPr/>
          <p:nvPr/>
        </p:nvSpPr>
        <p:spPr>
          <a:xfrm>
            <a:off x="512055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4" name="Google Shape;1764;p54"/>
          <p:cNvSpPr/>
          <p:nvPr/>
        </p:nvSpPr>
        <p:spPr>
          <a:xfrm>
            <a:off x="512055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5" name="Google Shape;1765;p54"/>
          <p:cNvSpPr/>
          <p:nvPr/>
        </p:nvSpPr>
        <p:spPr>
          <a:xfrm>
            <a:off x="512055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6" name="Google Shape;1766;p54"/>
          <p:cNvSpPr/>
          <p:nvPr/>
        </p:nvSpPr>
        <p:spPr>
          <a:xfrm>
            <a:off x="488916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7" name="Google Shape;1767;p54"/>
          <p:cNvSpPr/>
          <p:nvPr/>
        </p:nvSpPr>
        <p:spPr>
          <a:xfrm>
            <a:off x="488916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8" name="Google Shape;1768;p54"/>
          <p:cNvSpPr/>
          <p:nvPr/>
        </p:nvSpPr>
        <p:spPr>
          <a:xfrm>
            <a:off x="487759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9" name="Google Shape;1769;p54"/>
          <p:cNvSpPr/>
          <p:nvPr/>
        </p:nvSpPr>
        <p:spPr>
          <a:xfrm>
            <a:off x="487759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0" name="Google Shape;1770;p54"/>
          <p:cNvSpPr/>
          <p:nvPr/>
        </p:nvSpPr>
        <p:spPr>
          <a:xfrm>
            <a:off x="4635771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1" name="Google Shape;1771;p54"/>
          <p:cNvSpPr/>
          <p:nvPr/>
        </p:nvSpPr>
        <p:spPr>
          <a:xfrm>
            <a:off x="4635771" y="45199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2" name="Google Shape;1772;p54"/>
          <p:cNvSpPr/>
          <p:nvPr/>
        </p:nvSpPr>
        <p:spPr>
          <a:xfrm>
            <a:off x="4635771" y="47538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3" name="Google Shape;1773;p54"/>
          <p:cNvSpPr/>
          <p:nvPr/>
        </p:nvSpPr>
        <p:spPr>
          <a:xfrm>
            <a:off x="463577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3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6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4" name="Google Shape;1774;p54"/>
          <p:cNvSpPr/>
          <p:nvPr/>
        </p:nvSpPr>
        <p:spPr>
          <a:xfrm>
            <a:off x="442082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5" name="Google Shape;1775;p54"/>
          <p:cNvSpPr/>
          <p:nvPr/>
        </p:nvSpPr>
        <p:spPr>
          <a:xfrm>
            <a:off x="442082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6" name="Google Shape;1776;p54"/>
          <p:cNvSpPr/>
          <p:nvPr/>
        </p:nvSpPr>
        <p:spPr>
          <a:xfrm>
            <a:off x="440925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7" name="Google Shape;1777;p54"/>
          <p:cNvSpPr/>
          <p:nvPr/>
        </p:nvSpPr>
        <p:spPr>
          <a:xfrm>
            <a:off x="440925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8" name="Google Shape;1778;p54"/>
          <p:cNvSpPr/>
          <p:nvPr/>
        </p:nvSpPr>
        <p:spPr>
          <a:xfrm>
            <a:off x="4167431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9" name="Google Shape;1779;p54"/>
          <p:cNvSpPr/>
          <p:nvPr/>
        </p:nvSpPr>
        <p:spPr>
          <a:xfrm>
            <a:off x="4167431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0" name="Google Shape;1780;p54"/>
          <p:cNvSpPr/>
          <p:nvPr/>
        </p:nvSpPr>
        <p:spPr>
          <a:xfrm>
            <a:off x="4167431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1" name="Google Shape;1781;p54"/>
          <p:cNvSpPr/>
          <p:nvPr/>
        </p:nvSpPr>
        <p:spPr>
          <a:xfrm>
            <a:off x="4167431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2" name="Google Shape;1782;p54"/>
          <p:cNvSpPr/>
          <p:nvPr/>
        </p:nvSpPr>
        <p:spPr>
          <a:xfrm>
            <a:off x="3934898" y="42861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3" name="Google Shape;1783;p54"/>
          <p:cNvSpPr/>
          <p:nvPr/>
        </p:nvSpPr>
        <p:spPr>
          <a:xfrm>
            <a:off x="3934898" y="45198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4" name="Google Shape;1784;p54"/>
          <p:cNvSpPr/>
          <p:nvPr/>
        </p:nvSpPr>
        <p:spPr>
          <a:xfrm>
            <a:off x="392446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5" name="Google Shape;1785;p54"/>
          <p:cNvSpPr/>
          <p:nvPr/>
        </p:nvSpPr>
        <p:spPr>
          <a:xfrm>
            <a:off x="392446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6" name="Google Shape;1786;p54"/>
          <p:cNvSpPr/>
          <p:nvPr/>
        </p:nvSpPr>
        <p:spPr>
          <a:xfrm>
            <a:off x="3681506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7" name="Google Shape;1787;p54"/>
          <p:cNvSpPr/>
          <p:nvPr/>
        </p:nvSpPr>
        <p:spPr>
          <a:xfrm>
            <a:off x="3681506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8" name="Google Shape;1788;p54"/>
          <p:cNvSpPr/>
          <p:nvPr/>
        </p:nvSpPr>
        <p:spPr>
          <a:xfrm>
            <a:off x="3681506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9" name="Google Shape;1789;p54"/>
          <p:cNvSpPr/>
          <p:nvPr/>
        </p:nvSpPr>
        <p:spPr>
          <a:xfrm>
            <a:off x="3681506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0" name="Google Shape;1790;p54"/>
          <p:cNvSpPr/>
          <p:nvPr/>
        </p:nvSpPr>
        <p:spPr>
          <a:xfrm>
            <a:off x="345011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1" name="Google Shape;1791;p54"/>
          <p:cNvSpPr/>
          <p:nvPr/>
        </p:nvSpPr>
        <p:spPr>
          <a:xfrm>
            <a:off x="345011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2" name="Google Shape;1792;p54"/>
          <p:cNvSpPr/>
          <p:nvPr/>
        </p:nvSpPr>
        <p:spPr>
          <a:xfrm>
            <a:off x="3439685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3" name="Google Shape;1793;p54"/>
          <p:cNvSpPr/>
          <p:nvPr/>
        </p:nvSpPr>
        <p:spPr>
          <a:xfrm>
            <a:off x="3439685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4" name="Google Shape;1794;p54"/>
          <p:cNvSpPr/>
          <p:nvPr/>
        </p:nvSpPr>
        <p:spPr>
          <a:xfrm>
            <a:off x="3196722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5" name="Google Shape;1795;p54"/>
          <p:cNvSpPr/>
          <p:nvPr/>
        </p:nvSpPr>
        <p:spPr>
          <a:xfrm>
            <a:off x="3196722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6" name="Google Shape;1796;p54"/>
          <p:cNvSpPr/>
          <p:nvPr/>
        </p:nvSpPr>
        <p:spPr>
          <a:xfrm>
            <a:off x="3196722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7" name="Google Shape;1797;p54"/>
          <p:cNvSpPr/>
          <p:nvPr/>
        </p:nvSpPr>
        <p:spPr>
          <a:xfrm>
            <a:off x="3196722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8" name="Google Shape;1798;p54"/>
          <p:cNvSpPr/>
          <p:nvPr/>
        </p:nvSpPr>
        <p:spPr>
          <a:xfrm>
            <a:off x="2965331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9" name="Google Shape;1799;p54"/>
          <p:cNvSpPr/>
          <p:nvPr/>
        </p:nvSpPr>
        <p:spPr>
          <a:xfrm>
            <a:off x="2965331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0" name="Google Shape;1800;p54"/>
          <p:cNvSpPr/>
          <p:nvPr/>
        </p:nvSpPr>
        <p:spPr>
          <a:xfrm>
            <a:off x="2954939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1" name="Google Shape;1801;p54"/>
          <p:cNvSpPr/>
          <p:nvPr/>
        </p:nvSpPr>
        <p:spPr>
          <a:xfrm>
            <a:off x="2954939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54"/>
          <p:cNvSpPr/>
          <p:nvPr/>
        </p:nvSpPr>
        <p:spPr>
          <a:xfrm>
            <a:off x="2711939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54"/>
          <p:cNvSpPr/>
          <p:nvPr/>
        </p:nvSpPr>
        <p:spPr>
          <a:xfrm>
            <a:off x="2711939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4" name="Google Shape;1804;p54"/>
          <p:cNvSpPr/>
          <p:nvPr/>
        </p:nvSpPr>
        <p:spPr>
          <a:xfrm>
            <a:off x="2711939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54"/>
          <p:cNvSpPr/>
          <p:nvPr/>
        </p:nvSpPr>
        <p:spPr>
          <a:xfrm>
            <a:off x="2711939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6" name="Google Shape;1806;p54"/>
          <p:cNvSpPr/>
          <p:nvPr/>
        </p:nvSpPr>
        <p:spPr>
          <a:xfrm>
            <a:off x="247940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7" name="Google Shape;1807;p54"/>
          <p:cNvSpPr/>
          <p:nvPr/>
        </p:nvSpPr>
        <p:spPr>
          <a:xfrm>
            <a:off x="247940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54"/>
          <p:cNvSpPr/>
          <p:nvPr/>
        </p:nvSpPr>
        <p:spPr>
          <a:xfrm>
            <a:off x="2468976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54"/>
          <p:cNvSpPr/>
          <p:nvPr/>
        </p:nvSpPr>
        <p:spPr>
          <a:xfrm>
            <a:off x="2468976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0" name="Google Shape;1810;p54"/>
          <p:cNvSpPr/>
          <p:nvPr/>
        </p:nvSpPr>
        <p:spPr>
          <a:xfrm>
            <a:off x="2226013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1" name="Google Shape;1811;p54"/>
          <p:cNvSpPr/>
          <p:nvPr/>
        </p:nvSpPr>
        <p:spPr>
          <a:xfrm>
            <a:off x="2226013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2" name="Google Shape;1812;p54"/>
          <p:cNvSpPr/>
          <p:nvPr/>
        </p:nvSpPr>
        <p:spPr>
          <a:xfrm>
            <a:off x="2226013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3" name="Google Shape;1813;p54"/>
          <p:cNvSpPr/>
          <p:nvPr/>
        </p:nvSpPr>
        <p:spPr>
          <a:xfrm>
            <a:off x="2226013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" name="Google Shape;1814;p54"/>
          <p:cNvSpPr/>
          <p:nvPr/>
        </p:nvSpPr>
        <p:spPr>
          <a:xfrm>
            <a:off x="199462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" name="Google Shape;1815;p54"/>
          <p:cNvSpPr/>
          <p:nvPr/>
        </p:nvSpPr>
        <p:spPr>
          <a:xfrm>
            <a:off x="199462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" name="Google Shape;1816;p54"/>
          <p:cNvSpPr/>
          <p:nvPr/>
        </p:nvSpPr>
        <p:spPr>
          <a:xfrm>
            <a:off x="1984230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" name="Google Shape;1817;p54"/>
          <p:cNvSpPr/>
          <p:nvPr/>
        </p:nvSpPr>
        <p:spPr>
          <a:xfrm>
            <a:off x="1984230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" name="Google Shape;1818;p54"/>
          <p:cNvSpPr/>
          <p:nvPr/>
        </p:nvSpPr>
        <p:spPr>
          <a:xfrm>
            <a:off x="1741230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" name="Google Shape;1819;p54"/>
          <p:cNvSpPr/>
          <p:nvPr/>
        </p:nvSpPr>
        <p:spPr>
          <a:xfrm>
            <a:off x="1741230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54"/>
          <p:cNvSpPr/>
          <p:nvPr/>
        </p:nvSpPr>
        <p:spPr>
          <a:xfrm>
            <a:off x="1741230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1" name="Google Shape;1821;p54"/>
          <p:cNvSpPr/>
          <p:nvPr/>
        </p:nvSpPr>
        <p:spPr>
          <a:xfrm>
            <a:off x="1741230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2" name="Google Shape;1822;p54"/>
          <p:cNvSpPr/>
          <p:nvPr/>
        </p:nvSpPr>
        <p:spPr>
          <a:xfrm>
            <a:off x="1498267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3" name="Google Shape;1823;p54"/>
          <p:cNvSpPr/>
          <p:nvPr/>
        </p:nvSpPr>
        <p:spPr>
          <a:xfrm>
            <a:off x="1498267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4" name="Google Shape;1824;p54"/>
          <p:cNvSpPr/>
          <p:nvPr/>
        </p:nvSpPr>
        <p:spPr>
          <a:xfrm>
            <a:off x="1498267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5" name="Google Shape;1825;p54"/>
          <p:cNvSpPr/>
          <p:nvPr/>
        </p:nvSpPr>
        <p:spPr>
          <a:xfrm>
            <a:off x="1498267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6" name="Google Shape;1826;p54"/>
          <p:cNvSpPr/>
          <p:nvPr/>
        </p:nvSpPr>
        <p:spPr>
          <a:xfrm>
            <a:off x="1256484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7" name="Google Shape;1827;p54"/>
          <p:cNvSpPr/>
          <p:nvPr/>
        </p:nvSpPr>
        <p:spPr>
          <a:xfrm>
            <a:off x="1256484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8" name="Google Shape;1828;p54"/>
          <p:cNvSpPr/>
          <p:nvPr/>
        </p:nvSpPr>
        <p:spPr>
          <a:xfrm>
            <a:off x="1256484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9" name="Google Shape;1829;p54"/>
          <p:cNvSpPr/>
          <p:nvPr/>
        </p:nvSpPr>
        <p:spPr>
          <a:xfrm>
            <a:off x="1256484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0" name="Google Shape;1830;p54"/>
          <p:cNvSpPr/>
          <p:nvPr/>
        </p:nvSpPr>
        <p:spPr>
          <a:xfrm>
            <a:off x="1014663" y="42861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1" name="Google Shape;1831;p54"/>
          <p:cNvSpPr/>
          <p:nvPr/>
        </p:nvSpPr>
        <p:spPr>
          <a:xfrm>
            <a:off x="1014663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2" name="Google Shape;1832;p54"/>
          <p:cNvSpPr/>
          <p:nvPr/>
        </p:nvSpPr>
        <p:spPr>
          <a:xfrm>
            <a:off x="1014663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3" name="Google Shape;1833;p54"/>
          <p:cNvSpPr/>
          <p:nvPr/>
        </p:nvSpPr>
        <p:spPr>
          <a:xfrm>
            <a:off x="1014663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4" name="Google Shape;1834;p54"/>
          <p:cNvSpPr/>
          <p:nvPr/>
        </p:nvSpPr>
        <p:spPr>
          <a:xfrm>
            <a:off x="782092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5" name="Google Shape;1835;p54"/>
          <p:cNvSpPr/>
          <p:nvPr/>
        </p:nvSpPr>
        <p:spPr>
          <a:xfrm>
            <a:off x="782092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6" name="Google Shape;1836;p54"/>
          <p:cNvSpPr/>
          <p:nvPr/>
        </p:nvSpPr>
        <p:spPr>
          <a:xfrm>
            <a:off x="77052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7" name="Google Shape;1837;p54"/>
          <p:cNvSpPr/>
          <p:nvPr/>
        </p:nvSpPr>
        <p:spPr>
          <a:xfrm>
            <a:off x="77052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8" name="Google Shape;1838;p54"/>
          <p:cNvSpPr/>
          <p:nvPr/>
        </p:nvSpPr>
        <p:spPr>
          <a:xfrm>
            <a:off x="52873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9" name="Google Shape;1839;p54"/>
          <p:cNvSpPr/>
          <p:nvPr/>
        </p:nvSpPr>
        <p:spPr>
          <a:xfrm>
            <a:off x="52873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0" name="Google Shape;1840;p54"/>
          <p:cNvSpPr/>
          <p:nvPr/>
        </p:nvSpPr>
        <p:spPr>
          <a:xfrm>
            <a:off x="52873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1" name="Google Shape;1841;p54"/>
          <p:cNvSpPr/>
          <p:nvPr/>
        </p:nvSpPr>
        <p:spPr>
          <a:xfrm>
            <a:off x="52873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2" name="Google Shape;1842;p54"/>
          <p:cNvSpPr/>
          <p:nvPr/>
        </p:nvSpPr>
        <p:spPr>
          <a:xfrm>
            <a:off x="296167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3" name="Google Shape;1843;p54"/>
          <p:cNvSpPr/>
          <p:nvPr/>
        </p:nvSpPr>
        <p:spPr>
          <a:xfrm>
            <a:off x="296167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4" name="Google Shape;1844;p54"/>
          <p:cNvSpPr/>
          <p:nvPr/>
        </p:nvSpPr>
        <p:spPr>
          <a:xfrm>
            <a:off x="285775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5" name="Google Shape;1845;p54"/>
          <p:cNvSpPr/>
          <p:nvPr/>
        </p:nvSpPr>
        <p:spPr>
          <a:xfrm>
            <a:off x="285775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6" name="Google Shape;1846;p54"/>
          <p:cNvSpPr/>
          <p:nvPr/>
        </p:nvSpPr>
        <p:spPr>
          <a:xfrm>
            <a:off x="4281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7" name="Google Shape;1847;p54"/>
          <p:cNvSpPr/>
          <p:nvPr/>
        </p:nvSpPr>
        <p:spPr>
          <a:xfrm>
            <a:off x="4281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8" name="Google Shape;1848;p54"/>
          <p:cNvSpPr/>
          <p:nvPr/>
        </p:nvSpPr>
        <p:spPr>
          <a:xfrm>
            <a:off x="4281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9" name="Google Shape;1849;p54"/>
          <p:cNvSpPr/>
          <p:nvPr/>
        </p:nvSpPr>
        <p:spPr>
          <a:xfrm>
            <a:off x="4281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0" name="Google Shape;1850;p54"/>
          <p:cNvSpPr txBox="1">
            <a:spLocks noGrp="1"/>
          </p:cNvSpPr>
          <p:nvPr>
            <p:ph type="title"/>
          </p:nvPr>
        </p:nvSpPr>
        <p:spPr>
          <a:xfrm>
            <a:off x="860975" y="2438311"/>
            <a:ext cx="2091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51" name="Google Shape;1851;p54"/>
          <p:cNvSpPr txBox="1">
            <a:spLocks noGrp="1"/>
          </p:cNvSpPr>
          <p:nvPr>
            <p:ph type="subTitle" idx="1"/>
          </p:nvPr>
        </p:nvSpPr>
        <p:spPr>
          <a:xfrm>
            <a:off x="826325" y="2804041"/>
            <a:ext cx="2160300" cy="5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52" name="Google Shape;1852;p54"/>
          <p:cNvSpPr txBox="1">
            <a:spLocks noGrp="1"/>
          </p:cNvSpPr>
          <p:nvPr>
            <p:ph type="title" idx="2"/>
          </p:nvPr>
        </p:nvSpPr>
        <p:spPr>
          <a:xfrm>
            <a:off x="3536525" y="2438309"/>
            <a:ext cx="2091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53" name="Google Shape;1853;p54"/>
          <p:cNvSpPr txBox="1">
            <a:spLocks noGrp="1"/>
          </p:cNvSpPr>
          <p:nvPr>
            <p:ph type="subTitle" idx="3"/>
          </p:nvPr>
        </p:nvSpPr>
        <p:spPr>
          <a:xfrm>
            <a:off x="3501875" y="2804041"/>
            <a:ext cx="2160300" cy="5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54" name="Google Shape;1854;p54"/>
          <p:cNvSpPr txBox="1">
            <a:spLocks noGrp="1"/>
          </p:cNvSpPr>
          <p:nvPr>
            <p:ph type="title" idx="4"/>
          </p:nvPr>
        </p:nvSpPr>
        <p:spPr>
          <a:xfrm>
            <a:off x="6202050" y="2438287"/>
            <a:ext cx="2091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55" name="Google Shape;1855;p54"/>
          <p:cNvSpPr txBox="1">
            <a:spLocks noGrp="1"/>
          </p:cNvSpPr>
          <p:nvPr>
            <p:ph type="subTitle" idx="5"/>
          </p:nvPr>
        </p:nvSpPr>
        <p:spPr>
          <a:xfrm>
            <a:off x="6167400" y="2804000"/>
            <a:ext cx="2160300" cy="5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56" name="Google Shape;1856;p54"/>
          <p:cNvSpPr txBox="1">
            <a:spLocks noGrp="1"/>
          </p:cNvSpPr>
          <p:nvPr>
            <p:ph type="title" idx="6"/>
          </p:nvPr>
        </p:nvSpPr>
        <p:spPr>
          <a:xfrm>
            <a:off x="713225" y="490775"/>
            <a:ext cx="77172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_HEADER_1">
    <p:bg>
      <p:bgPr>
        <a:solidFill>
          <a:schemeClr val="dk1"/>
        </a:solidFill>
        <a:effectLst/>
      </p:bgPr>
    </p:bg>
    <p:spTree>
      <p:nvGrpSpPr>
        <p:cNvPr id="1" name="Shape 1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8" name="Google Shape;1858;p55"/>
          <p:cNvSpPr txBox="1">
            <a:spLocks noGrp="1"/>
          </p:cNvSpPr>
          <p:nvPr>
            <p:ph type="title"/>
          </p:nvPr>
        </p:nvSpPr>
        <p:spPr>
          <a:xfrm>
            <a:off x="4264925" y="2131163"/>
            <a:ext cx="4152900" cy="10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200">
                <a:solidFill>
                  <a:schemeClr val="lt1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859" name="Google Shape;1859;p55"/>
          <p:cNvSpPr txBox="1">
            <a:spLocks noGrp="1"/>
          </p:cNvSpPr>
          <p:nvPr>
            <p:ph type="title" idx="2"/>
          </p:nvPr>
        </p:nvSpPr>
        <p:spPr>
          <a:xfrm>
            <a:off x="7323475" y="1262438"/>
            <a:ext cx="1094400" cy="66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4800">
                <a:solidFill>
                  <a:schemeClr val="accent4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1860" name="Google Shape;1860;p55"/>
          <p:cNvSpPr txBox="1">
            <a:spLocks noGrp="1"/>
          </p:cNvSpPr>
          <p:nvPr>
            <p:ph type="subTitle" idx="1"/>
          </p:nvPr>
        </p:nvSpPr>
        <p:spPr>
          <a:xfrm>
            <a:off x="4204375" y="3183563"/>
            <a:ext cx="4213500" cy="69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700">
                <a:solidFill>
                  <a:schemeClr val="accent4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1861" name="Google Shape;1861;p55"/>
          <p:cNvSpPr/>
          <p:nvPr/>
        </p:nvSpPr>
        <p:spPr>
          <a:xfrm>
            <a:off x="9012640" y="40524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2" name="Google Shape;1862;p55"/>
          <p:cNvSpPr/>
          <p:nvPr/>
        </p:nvSpPr>
        <p:spPr>
          <a:xfrm>
            <a:off x="9012640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3" name="Google Shape;1863;p55"/>
          <p:cNvSpPr/>
          <p:nvPr/>
        </p:nvSpPr>
        <p:spPr>
          <a:xfrm>
            <a:off x="9012640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4" name="Google Shape;1864;p55"/>
          <p:cNvSpPr/>
          <p:nvPr/>
        </p:nvSpPr>
        <p:spPr>
          <a:xfrm>
            <a:off x="900224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5" name="Google Shape;1865;p55"/>
          <p:cNvSpPr/>
          <p:nvPr/>
        </p:nvSpPr>
        <p:spPr>
          <a:xfrm>
            <a:off x="900224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6" name="Google Shape;1866;p55"/>
          <p:cNvSpPr/>
          <p:nvPr/>
        </p:nvSpPr>
        <p:spPr>
          <a:xfrm>
            <a:off x="8759590" y="4052202"/>
            <a:ext cx="73770" cy="62769"/>
          </a:xfrm>
          <a:custGeom>
            <a:avLst/>
            <a:gdLst/>
            <a:ahLst/>
            <a:cxnLst/>
            <a:rect l="l" t="t" r="r" b="b"/>
            <a:pathLst>
              <a:path w="1938" h="1649" extrusionOk="0">
                <a:moveTo>
                  <a:pt x="1098" y="1"/>
                </a:moveTo>
                <a:cubicBezTo>
                  <a:pt x="891" y="1"/>
                  <a:pt x="680" y="79"/>
                  <a:pt x="509" y="250"/>
                </a:cubicBezTo>
                <a:cubicBezTo>
                  <a:pt x="1" y="788"/>
                  <a:pt x="374" y="1649"/>
                  <a:pt x="1080" y="1649"/>
                </a:cubicBezTo>
                <a:cubicBezTo>
                  <a:pt x="1092" y="1649"/>
                  <a:pt x="1105" y="1648"/>
                  <a:pt x="1117" y="1648"/>
                </a:cubicBezTo>
                <a:cubicBezTo>
                  <a:pt x="1573" y="1648"/>
                  <a:pt x="1937" y="1253"/>
                  <a:pt x="1937" y="827"/>
                </a:cubicBezTo>
                <a:cubicBezTo>
                  <a:pt x="1917" y="319"/>
                  <a:pt x="1516" y="1"/>
                  <a:pt x="109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7" name="Google Shape;1867;p55"/>
          <p:cNvSpPr/>
          <p:nvPr/>
        </p:nvSpPr>
        <p:spPr>
          <a:xfrm>
            <a:off x="876042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8" name="Google Shape;1868;p55"/>
          <p:cNvSpPr/>
          <p:nvPr/>
        </p:nvSpPr>
        <p:spPr>
          <a:xfrm>
            <a:off x="876042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9" name="Google Shape;1869;p55"/>
          <p:cNvSpPr/>
          <p:nvPr/>
        </p:nvSpPr>
        <p:spPr>
          <a:xfrm>
            <a:off x="876042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0" name="Google Shape;1870;p55"/>
          <p:cNvSpPr/>
          <p:nvPr/>
        </p:nvSpPr>
        <p:spPr>
          <a:xfrm>
            <a:off x="876042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1" name="Google Shape;1871;p55"/>
          <p:cNvSpPr/>
          <p:nvPr/>
        </p:nvSpPr>
        <p:spPr>
          <a:xfrm>
            <a:off x="8527894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2" name="Google Shape;1872;p55"/>
          <p:cNvSpPr/>
          <p:nvPr/>
        </p:nvSpPr>
        <p:spPr>
          <a:xfrm>
            <a:off x="852789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3" name="Google Shape;1873;p55"/>
          <p:cNvSpPr/>
          <p:nvPr/>
        </p:nvSpPr>
        <p:spPr>
          <a:xfrm>
            <a:off x="852789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4" name="Google Shape;1874;p55"/>
          <p:cNvSpPr/>
          <p:nvPr/>
        </p:nvSpPr>
        <p:spPr>
          <a:xfrm>
            <a:off x="851632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5" name="Google Shape;1875;p55"/>
          <p:cNvSpPr/>
          <p:nvPr/>
        </p:nvSpPr>
        <p:spPr>
          <a:xfrm>
            <a:off x="851632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28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6" name="Google Shape;1876;p55"/>
          <p:cNvSpPr/>
          <p:nvPr/>
        </p:nvSpPr>
        <p:spPr>
          <a:xfrm>
            <a:off x="8274502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7" name="Google Shape;1877;p55"/>
          <p:cNvSpPr/>
          <p:nvPr/>
        </p:nvSpPr>
        <p:spPr>
          <a:xfrm>
            <a:off x="8274502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8" name="Google Shape;1878;p55"/>
          <p:cNvSpPr/>
          <p:nvPr/>
        </p:nvSpPr>
        <p:spPr>
          <a:xfrm>
            <a:off x="8274502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9" name="Google Shape;1879;p55"/>
          <p:cNvSpPr/>
          <p:nvPr/>
        </p:nvSpPr>
        <p:spPr>
          <a:xfrm>
            <a:off x="8274502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0" name="Google Shape;1880;p55"/>
          <p:cNvSpPr/>
          <p:nvPr/>
        </p:nvSpPr>
        <p:spPr>
          <a:xfrm>
            <a:off x="8274502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1" name="Google Shape;1881;p55"/>
          <p:cNvSpPr/>
          <p:nvPr/>
        </p:nvSpPr>
        <p:spPr>
          <a:xfrm>
            <a:off x="8041931" y="40524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2" name="Google Shape;1882;p55"/>
          <p:cNvSpPr/>
          <p:nvPr/>
        </p:nvSpPr>
        <p:spPr>
          <a:xfrm>
            <a:off x="8041931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3" name="Google Shape;1883;p55"/>
          <p:cNvSpPr/>
          <p:nvPr/>
        </p:nvSpPr>
        <p:spPr>
          <a:xfrm>
            <a:off x="8041931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73" y="1277"/>
                  <a:pt x="1673" y="851"/>
                </a:cubicBezTo>
                <a:cubicBezTo>
                  <a:pt x="1673" y="396"/>
                  <a:pt x="1277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4" name="Google Shape;1884;p55"/>
          <p:cNvSpPr/>
          <p:nvPr/>
        </p:nvSpPr>
        <p:spPr>
          <a:xfrm>
            <a:off x="8031539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5" name="Google Shape;1885;p55"/>
          <p:cNvSpPr/>
          <p:nvPr/>
        </p:nvSpPr>
        <p:spPr>
          <a:xfrm>
            <a:off x="8031539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46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6" name="Google Shape;1886;p55"/>
          <p:cNvSpPr/>
          <p:nvPr/>
        </p:nvSpPr>
        <p:spPr>
          <a:xfrm>
            <a:off x="7788577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5" y="1648"/>
                  <a:pt x="1125" y="1648"/>
                </a:cubicBezTo>
                <a:cubicBezTo>
                  <a:pt x="1581" y="1648"/>
                  <a:pt x="1945" y="1253"/>
                  <a:pt x="1945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7" name="Google Shape;1887;p55"/>
          <p:cNvSpPr/>
          <p:nvPr/>
        </p:nvSpPr>
        <p:spPr>
          <a:xfrm>
            <a:off x="7788881" y="4286181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91" y="0"/>
                </a:moveTo>
                <a:cubicBezTo>
                  <a:pt x="885" y="0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07" y="1276"/>
                  <a:pt x="1937" y="820"/>
                </a:cubicBezTo>
                <a:cubicBezTo>
                  <a:pt x="1937" y="327"/>
                  <a:pt x="1521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8" name="Google Shape;1888;p55"/>
          <p:cNvSpPr/>
          <p:nvPr/>
        </p:nvSpPr>
        <p:spPr>
          <a:xfrm>
            <a:off x="7788577" y="4519933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125" y="1670"/>
                </a:cubicBezTo>
                <a:cubicBezTo>
                  <a:pt x="1581" y="1640"/>
                  <a:pt x="1945" y="1275"/>
                  <a:pt x="1945" y="849"/>
                </a:cubicBezTo>
                <a:cubicBezTo>
                  <a:pt x="1925" y="334"/>
                  <a:pt x="1513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9" name="Google Shape;1889;p55"/>
          <p:cNvSpPr/>
          <p:nvPr/>
        </p:nvSpPr>
        <p:spPr>
          <a:xfrm>
            <a:off x="778857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81" y="1654"/>
                  <a:pt x="191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0" name="Google Shape;1890;p55"/>
          <p:cNvSpPr/>
          <p:nvPr/>
        </p:nvSpPr>
        <p:spPr>
          <a:xfrm>
            <a:off x="7788881" y="4988463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84" y="1"/>
                </a:moveTo>
                <a:cubicBezTo>
                  <a:pt x="882" y="1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37" y="1276"/>
                  <a:pt x="1937" y="820"/>
                </a:cubicBezTo>
                <a:cubicBezTo>
                  <a:pt x="1917" y="327"/>
                  <a:pt x="1507" y="1"/>
                  <a:pt x="10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1" name="Google Shape;1891;p55"/>
          <p:cNvSpPr/>
          <p:nvPr/>
        </p:nvSpPr>
        <p:spPr>
          <a:xfrm>
            <a:off x="7557185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2" name="Google Shape;1892;p55"/>
          <p:cNvSpPr/>
          <p:nvPr/>
        </p:nvSpPr>
        <p:spPr>
          <a:xfrm>
            <a:off x="755718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3" name="Google Shape;1893;p55"/>
          <p:cNvSpPr/>
          <p:nvPr/>
        </p:nvSpPr>
        <p:spPr>
          <a:xfrm>
            <a:off x="755718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4" name="Google Shape;1894;p55"/>
          <p:cNvSpPr/>
          <p:nvPr/>
        </p:nvSpPr>
        <p:spPr>
          <a:xfrm>
            <a:off x="7546756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5" name="Google Shape;1895;p55"/>
          <p:cNvSpPr/>
          <p:nvPr/>
        </p:nvSpPr>
        <p:spPr>
          <a:xfrm>
            <a:off x="7546756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6" name="Google Shape;1896;p55"/>
          <p:cNvSpPr/>
          <p:nvPr/>
        </p:nvSpPr>
        <p:spPr>
          <a:xfrm>
            <a:off x="7303793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7" name="Google Shape;1897;p55"/>
          <p:cNvSpPr/>
          <p:nvPr/>
        </p:nvSpPr>
        <p:spPr>
          <a:xfrm>
            <a:off x="730379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8" name="Google Shape;1898;p55"/>
          <p:cNvSpPr/>
          <p:nvPr/>
        </p:nvSpPr>
        <p:spPr>
          <a:xfrm>
            <a:off x="730379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46" y="130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9" name="Google Shape;1899;p55"/>
          <p:cNvSpPr/>
          <p:nvPr/>
        </p:nvSpPr>
        <p:spPr>
          <a:xfrm>
            <a:off x="730379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0" name="Google Shape;1900;p55"/>
          <p:cNvSpPr/>
          <p:nvPr/>
        </p:nvSpPr>
        <p:spPr>
          <a:xfrm>
            <a:off x="730379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1"/>
                  <a:pt x="109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1" name="Google Shape;1901;p55"/>
          <p:cNvSpPr/>
          <p:nvPr/>
        </p:nvSpPr>
        <p:spPr>
          <a:xfrm>
            <a:off x="7072402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2" name="Google Shape;1902;p55"/>
          <p:cNvSpPr/>
          <p:nvPr/>
        </p:nvSpPr>
        <p:spPr>
          <a:xfrm>
            <a:off x="707240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3" name="Google Shape;1903;p55"/>
          <p:cNvSpPr/>
          <p:nvPr/>
        </p:nvSpPr>
        <p:spPr>
          <a:xfrm>
            <a:off x="707240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4" name="Google Shape;1904;p55"/>
          <p:cNvSpPr/>
          <p:nvPr/>
        </p:nvSpPr>
        <p:spPr>
          <a:xfrm>
            <a:off x="7060830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5" name="Google Shape;1905;p55"/>
          <p:cNvSpPr/>
          <p:nvPr/>
        </p:nvSpPr>
        <p:spPr>
          <a:xfrm>
            <a:off x="7060830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6" name="Google Shape;1906;p55"/>
          <p:cNvSpPr/>
          <p:nvPr/>
        </p:nvSpPr>
        <p:spPr>
          <a:xfrm>
            <a:off x="6819010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7" name="Google Shape;1907;p55"/>
          <p:cNvSpPr/>
          <p:nvPr/>
        </p:nvSpPr>
        <p:spPr>
          <a:xfrm>
            <a:off x="6819010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8" name="Google Shape;1908;p55"/>
          <p:cNvSpPr/>
          <p:nvPr/>
        </p:nvSpPr>
        <p:spPr>
          <a:xfrm>
            <a:off x="6819010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9" name="Google Shape;1909;p55"/>
          <p:cNvSpPr/>
          <p:nvPr/>
        </p:nvSpPr>
        <p:spPr>
          <a:xfrm>
            <a:off x="6819010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0" name="Google Shape;1910;p55"/>
          <p:cNvSpPr/>
          <p:nvPr/>
        </p:nvSpPr>
        <p:spPr>
          <a:xfrm>
            <a:off x="6819010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1" name="Google Shape;1911;p55"/>
          <p:cNvSpPr/>
          <p:nvPr/>
        </p:nvSpPr>
        <p:spPr>
          <a:xfrm>
            <a:off x="6586476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2" name="Google Shape;1912;p55"/>
          <p:cNvSpPr/>
          <p:nvPr/>
        </p:nvSpPr>
        <p:spPr>
          <a:xfrm>
            <a:off x="6586476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3" name="Google Shape;1913;p55"/>
          <p:cNvSpPr/>
          <p:nvPr/>
        </p:nvSpPr>
        <p:spPr>
          <a:xfrm>
            <a:off x="6586476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4" name="Google Shape;1914;p55"/>
          <p:cNvSpPr/>
          <p:nvPr/>
        </p:nvSpPr>
        <p:spPr>
          <a:xfrm>
            <a:off x="657604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5" name="Google Shape;1915;p55"/>
          <p:cNvSpPr/>
          <p:nvPr/>
        </p:nvSpPr>
        <p:spPr>
          <a:xfrm>
            <a:off x="6576047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65" y="1641"/>
                  <a:pt x="112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6" name="Google Shape;1916;p55"/>
          <p:cNvSpPr/>
          <p:nvPr/>
        </p:nvSpPr>
        <p:spPr>
          <a:xfrm>
            <a:off x="6333084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7" name="Google Shape;1917;p55"/>
          <p:cNvSpPr/>
          <p:nvPr/>
        </p:nvSpPr>
        <p:spPr>
          <a:xfrm>
            <a:off x="633308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8" name="Google Shape;1918;p55"/>
          <p:cNvSpPr/>
          <p:nvPr/>
        </p:nvSpPr>
        <p:spPr>
          <a:xfrm>
            <a:off x="633308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9" name="Google Shape;1919;p55"/>
          <p:cNvSpPr/>
          <p:nvPr/>
        </p:nvSpPr>
        <p:spPr>
          <a:xfrm>
            <a:off x="633308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0" name="Google Shape;1920;p55"/>
          <p:cNvSpPr/>
          <p:nvPr/>
        </p:nvSpPr>
        <p:spPr>
          <a:xfrm>
            <a:off x="633308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1" name="Google Shape;1921;p55"/>
          <p:cNvSpPr/>
          <p:nvPr/>
        </p:nvSpPr>
        <p:spPr>
          <a:xfrm>
            <a:off x="6091263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2" name="Google Shape;1922;p55"/>
          <p:cNvSpPr/>
          <p:nvPr/>
        </p:nvSpPr>
        <p:spPr>
          <a:xfrm>
            <a:off x="6091263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3" name="Google Shape;1923;p55"/>
          <p:cNvSpPr/>
          <p:nvPr/>
        </p:nvSpPr>
        <p:spPr>
          <a:xfrm>
            <a:off x="6091263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4" name="Google Shape;1924;p55"/>
          <p:cNvSpPr/>
          <p:nvPr/>
        </p:nvSpPr>
        <p:spPr>
          <a:xfrm>
            <a:off x="6091263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5" name="Google Shape;1925;p55"/>
          <p:cNvSpPr/>
          <p:nvPr/>
        </p:nvSpPr>
        <p:spPr>
          <a:xfrm>
            <a:off x="6091263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6" name="Google Shape;1926;p55"/>
          <p:cNvSpPr/>
          <p:nvPr/>
        </p:nvSpPr>
        <p:spPr>
          <a:xfrm>
            <a:off x="5848301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7" name="Google Shape;1927;p55"/>
          <p:cNvSpPr/>
          <p:nvPr/>
        </p:nvSpPr>
        <p:spPr>
          <a:xfrm>
            <a:off x="5848301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8" name="Google Shape;1928;p55"/>
          <p:cNvSpPr/>
          <p:nvPr/>
        </p:nvSpPr>
        <p:spPr>
          <a:xfrm>
            <a:off x="5848301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9" name="Google Shape;1929;p55"/>
          <p:cNvSpPr/>
          <p:nvPr/>
        </p:nvSpPr>
        <p:spPr>
          <a:xfrm>
            <a:off x="5848301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0" name="Google Shape;1930;p55"/>
          <p:cNvSpPr/>
          <p:nvPr/>
        </p:nvSpPr>
        <p:spPr>
          <a:xfrm>
            <a:off x="5848301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1" name="Google Shape;1931;p55"/>
          <p:cNvSpPr/>
          <p:nvPr/>
        </p:nvSpPr>
        <p:spPr>
          <a:xfrm>
            <a:off x="5605338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2" name="Google Shape;1932;p55"/>
          <p:cNvSpPr/>
          <p:nvPr/>
        </p:nvSpPr>
        <p:spPr>
          <a:xfrm>
            <a:off x="5605338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3" name="Google Shape;1933;p55"/>
          <p:cNvSpPr/>
          <p:nvPr/>
        </p:nvSpPr>
        <p:spPr>
          <a:xfrm>
            <a:off x="5605338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4" name="Google Shape;1934;p55"/>
          <p:cNvSpPr/>
          <p:nvPr/>
        </p:nvSpPr>
        <p:spPr>
          <a:xfrm>
            <a:off x="560533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5" name="Google Shape;1935;p55"/>
          <p:cNvSpPr/>
          <p:nvPr/>
        </p:nvSpPr>
        <p:spPr>
          <a:xfrm>
            <a:off x="560533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6" name="Google Shape;1936;p55"/>
          <p:cNvSpPr/>
          <p:nvPr/>
        </p:nvSpPr>
        <p:spPr>
          <a:xfrm>
            <a:off x="5373947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7" name="Google Shape;1937;p55"/>
          <p:cNvSpPr/>
          <p:nvPr/>
        </p:nvSpPr>
        <p:spPr>
          <a:xfrm>
            <a:off x="5373947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8" name="Google Shape;1938;p55"/>
          <p:cNvSpPr/>
          <p:nvPr/>
        </p:nvSpPr>
        <p:spPr>
          <a:xfrm>
            <a:off x="5373947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9" name="Google Shape;1939;p55"/>
          <p:cNvSpPr/>
          <p:nvPr/>
        </p:nvSpPr>
        <p:spPr>
          <a:xfrm>
            <a:off x="5363517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0" name="Google Shape;1940;p55"/>
          <p:cNvSpPr/>
          <p:nvPr/>
        </p:nvSpPr>
        <p:spPr>
          <a:xfrm>
            <a:off x="5363517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1" name="Google Shape;1941;p55"/>
          <p:cNvSpPr/>
          <p:nvPr/>
        </p:nvSpPr>
        <p:spPr>
          <a:xfrm>
            <a:off x="5120554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2" name="Google Shape;1942;p55"/>
          <p:cNvSpPr/>
          <p:nvPr/>
        </p:nvSpPr>
        <p:spPr>
          <a:xfrm>
            <a:off x="512055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3" name="Google Shape;1943;p55"/>
          <p:cNvSpPr/>
          <p:nvPr/>
        </p:nvSpPr>
        <p:spPr>
          <a:xfrm>
            <a:off x="512055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4" name="Google Shape;1944;p55"/>
          <p:cNvSpPr/>
          <p:nvPr/>
        </p:nvSpPr>
        <p:spPr>
          <a:xfrm>
            <a:off x="512055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5" name="Google Shape;1945;p55"/>
          <p:cNvSpPr/>
          <p:nvPr/>
        </p:nvSpPr>
        <p:spPr>
          <a:xfrm>
            <a:off x="512055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6" name="Google Shape;1946;p55"/>
          <p:cNvSpPr/>
          <p:nvPr/>
        </p:nvSpPr>
        <p:spPr>
          <a:xfrm>
            <a:off x="4889163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7" name="Google Shape;1947;p55"/>
          <p:cNvSpPr/>
          <p:nvPr/>
        </p:nvSpPr>
        <p:spPr>
          <a:xfrm>
            <a:off x="488916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8" name="Google Shape;1948;p55"/>
          <p:cNvSpPr/>
          <p:nvPr/>
        </p:nvSpPr>
        <p:spPr>
          <a:xfrm>
            <a:off x="488916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9" name="Google Shape;1949;p55"/>
          <p:cNvSpPr/>
          <p:nvPr/>
        </p:nvSpPr>
        <p:spPr>
          <a:xfrm>
            <a:off x="487759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0" name="Google Shape;1950;p55"/>
          <p:cNvSpPr/>
          <p:nvPr/>
        </p:nvSpPr>
        <p:spPr>
          <a:xfrm>
            <a:off x="487759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1" name="Google Shape;1951;p55"/>
          <p:cNvSpPr/>
          <p:nvPr/>
        </p:nvSpPr>
        <p:spPr>
          <a:xfrm>
            <a:off x="4635771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2" name="Google Shape;1952;p55"/>
          <p:cNvSpPr/>
          <p:nvPr/>
        </p:nvSpPr>
        <p:spPr>
          <a:xfrm>
            <a:off x="4635771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3" name="Google Shape;1953;p55"/>
          <p:cNvSpPr/>
          <p:nvPr/>
        </p:nvSpPr>
        <p:spPr>
          <a:xfrm>
            <a:off x="4635771" y="45199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4" name="Google Shape;1954;p55"/>
          <p:cNvSpPr/>
          <p:nvPr/>
        </p:nvSpPr>
        <p:spPr>
          <a:xfrm>
            <a:off x="4635771" y="47538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5" name="Google Shape;1955;p55"/>
          <p:cNvSpPr/>
          <p:nvPr/>
        </p:nvSpPr>
        <p:spPr>
          <a:xfrm>
            <a:off x="463577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3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6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6" name="Google Shape;1956;p55"/>
          <p:cNvSpPr/>
          <p:nvPr/>
        </p:nvSpPr>
        <p:spPr>
          <a:xfrm>
            <a:off x="4420823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7" name="Google Shape;1957;p55"/>
          <p:cNvSpPr/>
          <p:nvPr/>
        </p:nvSpPr>
        <p:spPr>
          <a:xfrm>
            <a:off x="442082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8" name="Google Shape;1958;p55"/>
          <p:cNvSpPr/>
          <p:nvPr/>
        </p:nvSpPr>
        <p:spPr>
          <a:xfrm>
            <a:off x="442082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9" name="Google Shape;1959;p55"/>
          <p:cNvSpPr/>
          <p:nvPr/>
        </p:nvSpPr>
        <p:spPr>
          <a:xfrm>
            <a:off x="440925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0" name="Google Shape;1960;p55"/>
          <p:cNvSpPr/>
          <p:nvPr/>
        </p:nvSpPr>
        <p:spPr>
          <a:xfrm>
            <a:off x="440925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1" name="Google Shape;1961;p55"/>
          <p:cNvSpPr/>
          <p:nvPr/>
        </p:nvSpPr>
        <p:spPr>
          <a:xfrm>
            <a:off x="4167431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2" name="Google Shape;1962;p55"/>
          <p:cNvSpPr/>
          <p:nvPr/>
        </p:nvSpPr>
        <p:spPr>
          <a:xfrm>
            <a:off x="4167431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3" name="Google Shape;1963;p55"/>
          <p:cNvSpPr/>
          <p:nvPr/>
        </p:nvSpPr>
        <p:spPr>
          <a:xfrm>
            <a:off x="4167431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4" name="Google Shape;1964;p55"/>
          <p:cNvSpPr/>
          <p:nvPr/>
        </p:nvSpPr>
        <p:spPr>
          <a:xfrm>
            <a:off x="4167431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5" name="Google Shape;1965;p55"/>
          <p:cNvSpPr/>
          <p:nvPr/>
        </p:nvSpPr>
        <p:spPr>
          <a:xfrm>
            <a:off x="4167431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6" name="Google Shape;1966;p55"/>
          <p:cNvSpPr/>
          <p:nvPr/>
        </p:nvSpPr>
        <p:spPr>
          <a:xfrm>
            <a:off x="3934898" y="40524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7" name="Google Shape;1967;p55"/>
          <p:cNvSpPr/>
          <p:nvPr/>
        </p:nvSpPr>
        <p:spPr>
          <a:xfrm>
            <a:off x="3934898" y="42861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8" name="Google Shape;1968;p55"/>
          <p:cNvSpPr/>
          <p:nvPr/>
        </p:nvSpPr>
        <p:spPr>
          <a:xfrm>
            <a:off x="3934898" y="45198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9" name="Google Shape;1969;p55"/>
          <p:cNvSpPr/>
          <p:nvPr/>
        </p:nvSpPr>
        <p:spPr>
          <a:xfrm>
            <a:off x="392446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0" name="Google Shape;1970;p55"/>
          <p:cNvSpPr/>
          <p:nvPr/>
        </p:nvSpPr>
        <p:spPr>
          <a:xfrm>
            <a:off x="392446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1" name="Google Shape;1971;p55"/>
          <p:cNvSpPr/>
          <p:nvPr/>
        </p:nvSpPr>
        <p:spPr>
          <a:xfrm>
            <a:off x="3681506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2" name="Google Shape;1972;p55"/>
          <p:cNvSpPr/>
          <p:nvPr/>
        </p:nvSpPr>
        <p:spPr>
          <a:xfrm>
            <a:off x="3681506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3" name="Google Shape;1973;p55"/>
          <p:cNvSpPr/>
          <p:nvPr/>
        </p:nvSpPr>
        <p:spPr>
          <a:xfrm>
            <a:off x="3681506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4" name="Google Shape;1974;p55"/>
          <p:cNvSpPr/>
          <p:nvPr/>
        </p:nvSpPr>
        <p:spPr>
          <a:xfrm>
            <a:off x="3681506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5" name="Google Shape;1975;p55"/>
          <p:cNvSpPr/>
          <p:nvPr/>
        </p:nvSpPr>
        <p:spPr>
          <a:xfrm>
            <a:off x="3681506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6" name="Google Shape;1976;p55"/>
          <p:cNvSpPr/>
          <p:nvPr/>
        </p:nvSpPr>
        <p:spPr>
          <a:xfrm>
            <a:off x="3450114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7" name="Google Shape;1977;p55"/>
          <p:cNvSpPr/>
          <p:nvPr/>
        </p:nvSpPr>
        <p:spPr>
          <a:xfrm>
            <a:off x="345011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8" name="Google Shape;1978;p55"/>
          <p:cNvSpPr/>
          <p:nvPr/>
        </p:nvSpPr>
        <p:spPr>
          <a:xfrm>
            <a:off x="345011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9" name="Google Shape;1979;p55"/>
          <p:cNvSpPr/>
          <p:nvPr/>
        </p:nvSpPr>
        <p:spPr>
          <a:xfrm>
            <a:off x="3439685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0" name="Google Shape;1980;p55"/>
          <p:cNvSpPr/>
          <p:nvPr/>
        </p:nvSpPr>
        <p:spPr>
          <a:xfrm>
            <a:off x="3439685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1" name="Google Shape;1981;p55"/>
          <p:cNvSpPr/>
          <p:nvPr/>
        </p:nvSpPr>
        <p:spPr>
          <a:xfrm>
            <a:off x="3196722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2" name="Google Shape;1982;p55"/>
          <p:cNvSpPr/>
          <p:nvPr/>
        </p:nvSpPr>
        <p:spPr>
          <a:xfrm>
            <a:off x="3196722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3" name="Google Shape;1983;p55"/>
          <p:cNvSpPr/>
          <p:nvPr/>
        </p:nvSpPr>
        <p:spPr>
          <a:xfrm>
            <a:off x="3196722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4" name="Google Shape;1984;p55"/>
          <p:cNvSpPr/>
          <p:nvPr/>
        </p:nvSpPr>
        <p:spPr>
          <a:xfrm>
            <a:off x="3196722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5" name="Google Shape;1985;p55"/>
          <p:cNvSpPr/>
          <p:nvPr/>
        </p:nvSpPr>
        <p:spPr>
          <a:xfrm>
            <a:off x="3196722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6" name="Google Shape;1986;p55"/>
          <p:cNvSpPr/>
          <p:nvPr/>
        </p:nvSpPr>
        <p:spPr>
          <a:xfrm>
            <a:off x="2965331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7" name="Google Shape;1987;p55"/>
          <p:cNvSpPr/>
          <p:nvPr/>
        </p:nvSpPr>
        <p:spPr>
          <a:xfrm>
            <a:off x="2965331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8" name="Google Shape;1988;p55"/>
          <p:cNvSpPr/>
          <p:nvPr/>
        </p:nvSpPr>
        <p:spPr>
          <a:xfrm>
            <a:off x="2965331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" name="Google Shape;1989;p55"/>
          <p:cNvSpPr/>
          <p:nvPr/>
        </p:nvSpPr>
        <p:spPr>
          <a:xfrm>
            <a:off x="2954939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0" name="Google Shape;1990;p55"/>
          <p:cNvSpPr/>
          <p:nvPr/>
        </p:nvSpPr>
        <p:spPr>
          <a:xfrm>
            <a:off x="2954939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1" name="Google Shape;1991;p55"/>
          <p:cNvSpPr/>
          <p:nvPr/>
        </p:nvSpPr>
        <p:spPr>
          <a:xfrm>
            <a:off x="2711939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2" name="Google Shape;1992;p55"/>
          <p:cNvSpPr/>
          <p:nvPr/>
        </p:nvSpPr>
        <p:spPr>
          <a:xfrm>
            <a:off x="2711939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3" name="Google Shape;1993;p55"/>
          <p:cNvSpPr/>
          <p:nvPr/>
        </p:nvSpPr>
        <p:spPr>
          <a:xfrm>
            <a:off x="2711939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4" name="Google Shape;1994;p55"/>
          <p:cNvSpPr/>
          <p:nvPr/>
        </p:nvSpPr>
        <p:spPr>
          <a:xfrm>
            <a:off x="2711939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5" name="Google Shape;1995;p55"/>
          <p:cNvSpPr/>
          <p:nvPr/>
        </p:nvSpPr>
        <p:spPr>
          <a:xfrm>
            <a:off x="2711939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" name="Google Shape;1996;p55"/>
          <p:cNvSpPr/>
          <p:nvPr/>
        </p:nvSpPr>
        <p:spPr>
          <a:xfrm>
            <a:off x="2479405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7" name="Google Shape;1997;p55"/>
          <p:cNvSpPr/>
          <p:nvPr/>
        </p:nvSpPr>
        <p:spPr>
          <a:xfrm>
            <a:off x="247940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55"/>
          <p:cNvSpPr/>
          <p:nvPr/>
        </p:nvSpPr>
        <p:spPr>
          <a:xfrm>
            <a:off x="247940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9" name="Google Shape;1999;p55"/>
          <p:cNvSpPr/>
          <p:nvPr/>
        </p:nvSpPr>
        <p:spPr>
          <a:xfrm>
            <a:off x="2468976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0" name="Google Shape;2000;p55"/>
          <p:cNvSpPr/>
          <p:nvPr/>
        </p:nvSpPr>
        <p:spPr>
          <a:xfrm>
            <a:off x="2468976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1" name="Google Shape;2001;p55"/>
          <p:cNvSpPr/>
          <p:nvPr/>
        </p:nvSpPr>
        <p:spPr>
          <a:xfrm>
            <a:off x="2226013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" name="Google Shape;2002;p55"/>
          <p:cNvSpPr/>
          <p:nvPr/>
        </p:nvSpPr>
        <p:spPr>
          <a:xfrm>
            <a:off x="2226013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3" name="Google Shape;2003;p55"/>
          <p:cNvSpPr/>
          <p:nvPr/>
        </p:nvSpPr>
        <p:spPr>
          <a:xfrm>
            <a:off x="2226013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4" name="Google Shape;2004;p55"/>
          <p:cNvSpPr/>
          <p:nvPr/>
        </p:nvSpPr>
        <p:spPr>
          <a:xfrm>
            <a:off x="2226013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5" name="Google Shape;2005;p55"/>
          <p:cNvSpPr/>
          <p:nvPr/>
        </p:nvSpPr>
        <p:spPr>
          <a:xfrm>
            <a:off x="2226013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6" name="Google Shape;2006;p55"/>
          <p:cNvSpPr/>
          <p:nvPr/>
        </p:nvSpPr>
        <p:spPr>
          <a:xfrm>
            <a:off x="1994622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7" name="Google Shape;2007;p55"/>
          <p:cNvSpPr/>
          <p:nvPr/>
        </p:nvSpPr>
        <p:spPr>
          <a:xfrm>
            <a:off x="199462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8" name="Google Shape;2008;p55"/>
          <p:cNvSpPr/>
          <p:nvPr/>
        </p:nvSpPr>
        <p:spPr>
          <a:xfrm>
            <a:off x="199462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9" name="Google Shape;2009;p55"/>
          <p:cNvSpPr/>
          <p:nvPr/>
        </p:nvSpPr>
        <p:spPr>
          <a:xfrm>
            <a:off x="1984230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0" name="Google Shape;2010;p55"/>
          <p:cNvSpPr/>
          <p:nvPr/>
        </p:nvSpPr>
        <p:spPr>
          <a:xfrm>
            <a:off x="1984230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1" name="Google Shape;2011;p55"/>
          <p:cNvSpPr/>
          <p:nvPr/>
        </p:nvSpPr>
        <p:spPr>
          <a:xfrm>
            <a:off x="1741230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2" name="Google Shape;2012;p55"/>
          <p:cNvSpPr/>
          <p:nvPr/>
        </p:nvSpPr>
        <p:spPr>
          <a:xfrm>
            <a:off x="1741230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" name="Google Shape;2013;p55"/>
          <p:cNvSpPr/>
          <p:nvPr/>
        </p:nvSpPr>
        <p:spPr>
          <a:xfrm>
            <a:off x="1741230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4" name="Google Shape;2014;p55"/>
          <p:cNvSpPr/>
          <p:nvPr/>
        </p:nvSpPr>
        <p:spPr>
          <a:xfrm>
            <a:off x="1741230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5" name="Google Shape;2015;p55"/>
          <p:cNvSpPr/>
          <p:nvPr/>
        </p:nvSpPr>
        <p:spPr>
          <a:xfrm>
            <a:off x="1741230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6" name="Google Shape;2016;p55"/>
          <p:cNvSpPr/>
          <p:nvPr/>
        </p:nvSpPr>
        <p:spPr>
          <a:xfrm>
            <a:off x="1499447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7" name="Google Shape;2017;p55"/>
          <p:cNvSpPr/>
          <p:nvPr/>
        </p:nvSpPr>
        <p:spPr>
          <a:xfrm>
            <a:off x="1498267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8" name="Google Shape;2018;p55"/>
          <p:cNvSpPr/>
          <p:nvPr/>
        </p:nvSpPr>
        <p:spPr>
          <a:xfrm>
            <a:off x="1498267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9" name="Google Shape;2019;p55"/>
          <p:cNvSpPr/>
          <p:nvPr/>
        </p:nvSpPr>
        <p:spPr>
          <a:xfrm>
            <a:off x="1498267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0" name="Google Shape;2020;p55"/>
          <p:cNvSpPr/>
          <p:nvPr/>
        </p:nvSpPr>
        <p:spPr>
          <a:xfrm>
            <a:off x="1498267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" name="Google Shape;2021;p55"/>
          <p:cNvSpPr/>
          <p:nvPr/>
        </p:nvSpPr>
        <p:spPr>
          <a:xfrm>
            <a:off x="1256484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2" name="Google Shape;2022;p55"/>
          <p:cNvSpPr/>
          <p:nvPr/>
        </p:nvSpPr>
        <p:spPr>
          <a:xfrm>
            <a:off x="1256484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3" name="Google Shape;2023;p55"/>
          <p:cNvSpPr/>
          <p:nvPr/>
        </p:nvSpPr>
        <p:spPr>
          <a:xfrm>
            <a:off x="1256484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4" name="Google Shape;2024;p55"/>
          <p:cNvSpPr/>
          <p:nvPr/>
        </p:nvSpPr>
        <p:spPr>
          <a:xfrm>
            <a:off x="1256484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5" name="Google Shape;2025;p55"/>
          <p:cNvSpPr/>
          <p:nvPr/>
        </p:nvSpPr>
        <p:spPr>
          <a:xfrm>
            <a:off x="1256484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6" name="Google Shape;2026;p55"/>
          <p:cNvSpPr/>
          <p:nvPr/>
        </p:nvSpPr>
        <p:spPr>
          <a:xfrm>
            <a:off x="1014663" y="40524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" name="Google Shape;2027;p55"/>
          <p:cNvSpPr/>
          <p:nvPr/>
        </p:nvSpPr>
        <p:spPr>
          <a:xfrm>
            <a:off x="1014663" y="42861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" name="Google Shape;2028;p55"/>
          <p:cNvSpPr/>
          <p:nvPr/>
        </p:nvSpPr>
        <p:spPr>
          <a:xfrm>
            <a:off x="1014663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" name="Google Shape;2029;p55"/>
          <p:cNvSpPr/>
          <p:nvPr/>
        </p:nvSpPr>
        <p:spPr>
          <a:xfrm>
            <a:off x="1014663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" name="Google Shape;2030;p55"/>
          <p:cNvSpPr/>
          <p:nvPr/>
        </p:nvSpPr>
        <p:spPr>
          <a:xfrm>
            <a:off x="1014663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" name="Google Shape;2031;p55"/>
          <p:cNvSpPr/>
          <p:nvPr/>
        </p:nvSpPr>
        <p:spPr>
          <a:xfrm>
            <a:off x="782092" y="40524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" name="Google Shape;2032;p55"/>
          <p:cNvSpPr/>
          <p:nvPr/>
        </p:nvSpPr>
        <p:spPr>
          <a:xfrm>
            <a:off x="782092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3" name="Google Shape;2033;p55"/>
          <p:cNvSpPr/>
          <p:nvPr/>
        </p:nvSpPr>
        <p:spPr>
          <a:xfrm>
            <a:off x="782092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4" name="Google Shape;2034;p55"/>
          <p:cNvSpPr/>
          <p:nvPr/>
        </p:nvSpPr>
        <p:spPr>
          <a:xfrm>
            <a:off x="77052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55"/>
          <p:cNvSpPr/>
          <p:nvPr/>
        </p:nvSpPr>
        <p:spPr>
          <a:xfrm>
            <a:off x="77052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55"/>
          <p:cNvSpPr/>
          <p:nvPr/>
        </p:nvSpPr>
        <p:spPr>
          <a:xfrm>
            <a:off x="528738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7" name="Google Shape;2037;p55"/>
          <p:cNvSpPr/>
          <p:nvPr/>
        </p:nvSpPr>
        <p:spPr>
          <a:xfrm>
            <a:off x="52873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55"/>
          <p:cNvSpPr/>
          <p:nvPr/>
        </p:nvSpPr>
        <p:spPr>
          <a:xfrm>
            <a:off x="52873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9" name="Google Shape;2039;p55"/>
          <p:cNvSpPr/>
          <p:nvPr/>
        </p:nvSpPr>
        <p:spPr>
          <a:xfrm>
            <a:off x="52873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0" name="Google Shape;2040;p55"/>
          <p:cNvSpPr/>
          <p:nvPr/>
        </p:nvSpPr>
        <p:spPr>
          <a:xfrm>
            <a:off x="52873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1" name="Google Shape;2041;p55"/>
          <p:cNvSpPr/>
          <p:nvPr/>
        </p:nvSpPr>
        <p:spPr>
          <a:xfrm>
            <a:off x="296167" y="40524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2" name="Google Shape;2042;p55"/>
          <p:cNvSpPr/>
          <p:nvPr/>
        </p:nvSpPr>
        <p:spPr>
          <a:xfrm>
            <a:off x="296167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3" name="Google Shape;2043;p55"/>
          <p:cNvSpPr/>
          <p:nvPr/>
        </p:nvSpPr>
        <p:spPr>
          <a:xfrm>
            <a:off x="296167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4" name="Google Shape;2044;p55"/>
          <p:cNvSpPr/>
          <p:nvPr/>
        </p:nvSpPr>
        <p:spPr>
          <a:xfrm>
            <a:off x="285775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5" name="Google Shape;2045;p55"/>
          <p:cNvSpPr/>
          <p:nvPr/>
        </p:nvSpPr>
        <p:spPr>
          <a:xfrm>
            <a:off x="285775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6" name="Google Shape;2046;p55"/>
          <p:cNvSpPr/>
          <p:nvPr/>
        </p:nvSpPr>
        <p:spPr>
          <a:xfrm>
            <a:off x="43954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7" name="Google Shape;2047;p55"/>
          <p:cNvSpPr/>
          <p:nvPr/>
        </p:nvSpPr>
        <p:spPr>
          <a:xfrm>
            <a:off x="4281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8" name="Google Shape;2048;p55"/>
          <p:cNvSpPr/>
          <p:nvPr/>
        </p:nvSpPr>
        <p:spPr>
          <a:xfrm>
            <a:off x="4281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9" name="Google Shape;2049;p55"/>
          <p:cNvSpPr/>
          <p:nvPr/>
        </p:nvSpPr>
        <p:spPr>
          <a:xfrm>
            <a:off x="4281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0" name="Google Shape;2050;p55"/>
          <p:cNvSpPr/>
          <p:nvPr/>
        </p:nvSpPr>
        <p:spPr>
          <a:xfrm>
            <a:off x="4281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lt1"/>
        </a:solidFill>
        <a:effectLst/>
      </p:bgPr>
    </p:bg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39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" name="Google Shape;141;p39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" name="Google Shape;142;p39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" name="Google Shape;143;p39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" name="Google Shape;144;p39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" name="Google Shape;145;p39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" name="Google Shape;146;p39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" name="Google Shape;147;p39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" name="Google Shape;148;p39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" name="Google Shape;149;p39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" name="Google Shape;150;p39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" name="Google Shape;151;p39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" name="Google Shape;152;p39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" name="Google Shape;153;p39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" name="Google Shape;154;p39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" name="Google Shape;155;p39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" name="Google Shape;156;p39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" name="Google Shape;157;p39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" name="Google Shape;158;p39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" name="Google Shape;159;p39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" name="Google Shape;160;p39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" name="Google Shape;161;p39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" name="Google Shape;162;p39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" name="Google Shape;163;p39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" name="Google Shape;164;p39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" name="Google Shape;165;p39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" name="Google Shape;166;p39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" name="Google Shape;167;p39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" name="Google Shape;168;p39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" name="Google Shape;169;p39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" name="Google Shape;170;p39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" name="Google Shape;171;p39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" name="Google Shape;172;p39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" name="Google Shape;173;p39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" name="Google Shape;174;p39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" name="Google Shape;175;p39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" name="Google Shape;176;p39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" name="Google Shape;177;p39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" name="Google Shape;178;p39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" name="Google Shape;179;p39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" name="Google Shape;180;p39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" name="Google Shape;181;p39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" name="Google Shape;182;p39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" name="Google Shape;183;p39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" name="Google Shape;184;p39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" name="Google Shape;185;p39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" name="Google Shape;186;p39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" name="Google Shape;187;p39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" name="Google Shape;188;p39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" name="Google Shape;189;p39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" name="Google Shape;190;p39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" name="Google Shape;191;p39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" name="Google Shape;192;p39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" name="Google Shape;193;p39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" name="Google Shape;194;p39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" name="Google Shape;195;p39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" name="Google Shape;196;p39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" name="Google Shape;197;p39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" name="Google Shape;198;p39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" name="Google Shape;199;p39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" name="Google Shape;200;p39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" name="Google Shape;201;p39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" name="Google Shape;202;p39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" name="Google Shape;203;p39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" name="Google Shape;204;p39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" name="Google Shape;205;p39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" name="Google Shape;206;p39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" name="Google Shape;207;p39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" name="Google Shape;208;p39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" name="Google Shape;209;p39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" name="Google Shape;210;p39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" name="Google Shape;211;p39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" name="Google Shape;212;p39"/>
          <p:cNvSpPr/>
          <p:nvPr/>
        </p:nvSpPr>
        <p:spPr>
          <a:xfrm>
            <a:off x="7369175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" name="Google Shape;213;p39"/>
          <p:cNvSpPr/>
          <p:nvPr/>
        </p:nvSpPr>
        <p:spPr>
          <a:xfrm>
            <a:off x="0" y="1559475"/>
            <a:ext cx="9144000" cy="2386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" name="Google Shape;214;p39"/>
          <p:cNvSpPr txBox="1">
            <a:spLocks noGrp="1"/>
          </p:cNvSpPr>
          <p:nvPr>
            <p:ph type="subTitle" idx="1"/>
          </p:nvPr>
        </p:nvSpPr>
        <p:spPr>
          <a:xfrm>
            <a:off x="1832325" y="2631311"/>
            <a:ext cx="2335500" cy="24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9pPr>
          </a:lstStyle>
          <a:p>
            <a:endParaRPr/>
          </a:p>
        </p:txBody>
      </p:sp>
      <p:sp>
        <p:nvSpPr>
          <p:cNvPr id="215" name="Google Shape;215;p39"/>
          <p:cNvSpPr txBox="1">
            <a:spLocks noGrp="1"/>
          </p:cNvSpPr>
          <p:nvPr>
            <p:ph type="subTitle" idx="2"/>
          </p:nvPr>
        </p:nvSpPr>
        <p:spPr>
          <a:xfrm>
            <a:off x="4976175" y="2631311"/>
            <a:ext cx="2335500" cy="24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9pPr>
          </a:lstStyle>
          <a:p>
            <a:endParaRPr/>
          </a:p>
        </p:txBody>
      </p:sp>
      <p:sp>
        <p:nvSpPr>
          <p:cNvPr id="216" name="Google Shape;216;p39"/>
          <p:cNvSpPr txBox="1">
            <a:spLocks noGrp="1"/>
          </p:cNvSpPr>
          <p:nvPr>
            <p:ph type="title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7" name="Google Shape;217;p39"/>
          <p:cNvSpPr txBox="1">
            <a:spLocks noGrp="1"/>
          </p:cNvSpPr>
          <p:nvPr>
            <p:ph type="title" idx="3"/>
          </p:nvPr>
        </p:nvSpPr>
        <p:spPr>
          <a:xfrm>
            <a:off x="1737225" y="3023233"/>
            <a:ext cx="2525700" cy="55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218" name="Google Shape;218;p39"/>
          <p:cNvSpPr txBox="1">
            <a:spLocks noGrp="1"/>
          </p:cNvSpPr>
          <p:nvPr>
            <p:ph type="title" idx="4"/>
          </p:nvPr>
        </p:nvSpPr>
        <p:spPr>
          <a:xfrm>
            <a:off x="4881075" y="3022450"/>
            <a:ext cx="2525700" cy="55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_HEADER_1_1">
    <p:bg>
      <p:bgPr>
        <a:solidFill>
          <a:schemeClr val="lt1"/>
        </a:solidFill>
        <a:effectLst/>
      </p:bgPr>
    </p:bg>
    <p:spTree>
      <p:nvGrpSpPr>
        <p:cNvPr id="1" name="Shape 2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Google Shape;2052;p56"/>
          <p:cNvSpPr txBox="1">
            <a:spLocks noGrp="1"/>
          </p:cNvSpPr>
          <p:nvPr>
            <p:ph type="title"/>
          </p:nvPr>
        </p:nvSpPr>
        <p:spPr>
          <a:xfrm>
            <a:off x="4264925" y="1750163"/>
            <a:ext cx="4152900" cy="10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2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053" name="Google Shape;2053;p56"/>
          <p:cNvSpPr txBox="1">
            <a:spLocks noGrp="1"/>
          </p:cNvSpPr>
          <p:nvPr>
            <p:ph type="title" idx="2"/>
          </p:nvPr>
        </p:nvSpPr>
        <p:spPr>
          <a:xfrm>
            <a:off x="7027175" y="636475"/>
            <a:ext cx="1390800" cy="8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8400">
                <a:solidFill>
                  <a:schemeClr val="accent4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2054" name="Google Shape;2054;p56"/>
          <p:cNvSpPr txBox="1">
            <a:spLocks noGrp="1"/>
          </p:cNvSpPr>
          <p:nvPr>
            <p:ph type="subTitle" idx="1"/>
          </p:nvPr>
        </p:nvSpPr>
        <p:spPr>
          <a:xfrm>
            <a:off x="4204375" y="2802573"/>
            <a:ext cx="4213500" cy="61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7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9pPr>
          </a:lstStyle>
          <a:p>
            <a:endParaRPr/>
          </a:p>
        </p:txBody>
      </p:sp>
      <p:grpSp>
        <p:nvGrpSpPr>
          <p:cNvPr id="2055" name="Google Shape;2055;p56"/>
          <p:cNvGrpSpPr/>
          <p:nvPr/>
        </p:nvGrpSpPr>
        <p:grpSpPr>
          <a:xfrm>
            <a:off x="4157988" y="3606677"/>
            <a:ext cx="4923043" cy="998788"/>
            <a:chOff x="4157988" y="3606677"/>
            <a:chExt cx="4923043" cy="998788"/>
          </a:xfrm>
        </p:grpSpPr>
        <p:sp>
          <p:nvSpPr>
            <p:cNvPr id="2056" name="Google Shape;2056;p56"/>
            <p:cNvSpPr/>
            <p:nvPr/>
          </p:nvSpPr>
          <p:spPr>
            <a:xfrm>
              <a:off x="7565290" y="3606905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1"/>
                  </a:moveTo>
                  <a:cubicBezTo>
                    <a:pt x="366" y="1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1"/>
                    <a:pt x="8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56"/>
            <p:cNvSpPr/>
            <p:nvPr/>
          </p:nvSpPr>
          <p:spPr>
            <a:xfrm>
              <a:off x="7565290" y="3840618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56"/>
            <p:cNvSpPr/>
            <p:nvPr/>
          </p:nvSpPr>
          <p:spPr>
            <a:xfrm>
              <a:off x="7565290" y="4074331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0"/>
                  </a:moveTo>
                  <a:cubicBezTo>
                    <a:pt x="366" y="0"/>
                    <a:pt x="1" y="396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7" y="1672"/>
                    <a:pt x="1642" y="1277"/>
                    <a:pt x="1642" y="851"/>
                  </a:cubicBezTo>
                  <a:cubicBezTo>
                    <a:pt x="1642" y="396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56"/>
            <p:cNvSpPr/>
            <p:nvPr/>
          </p:nvSpPr>
          <p:spPr>
            <a:xfrm>
              <a:off x="7554898" y="4308730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0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0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56"/>
            <p:cNvSpPr/>
            <p:nvPr/>
          </p:nvSpPr>
          <p:spPr>
            <a:xfrm>
              <a:off x="7554898" y="4542938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56"/>
            <p:cNvSpPr/>
            <p:nvPr/>
          </p:nvSpPr>
          <p:spPr>
            <a:xfrm>
              <a:off x="7312240" y="3606677"/>
              <a:ext cx="73770" cy="62769"/>
            </a:xfrm>
            <a:custGeom>
              <a:avLst/>
              <a:gdLst/>
              <a:ahLst/>
              <a:cxnLst/>
              <a:rect l="l" t="t" r="r" b="b"/>
              <a:pathLst>
                <a:path w="1938" h="1649" extrusionOk="0">
                  <a:moveTo>
                    <a:pt x="1098" y="1"/>
                  </a:moveTo>
                  <a:cubicBezTo>
                    <a:pt x="891" y="1"/>
                    <a:pt x="680" y="79"/>
                    <a:pt x="509" y="250"/>
                  </a:cubicBezTo>
                  <a:cubicBezTo>
                    <a:pt x="1" y="788"/>
                    <a:pt x="374" y="1649"/>
                    <a:pt x="1080" y="1649"/>
                  </a:cubicBezTo>
                  <a:cubicBezTo>
                    <a:pt x="1092" y="1649"/>
                    <a:pt x="1105" y="1648"/>
                    <a:pt x="1117" y="1648"/>
                  </a:cubicBezTo>
                  <a:cubicBezTo>
                    <a:pt x="1573" y="1648"/>
                    <a:pt x="1937" y="1253"/>
                    <a:pt x="1937" y="827"/>
                  </a:cubicBezTo>
                  <a:cubicBezTo>
                    <a:pt x="1917" y="319"/>
                    <a:pt x="1516" y="1"/>
                    <a:pt x="10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56"/>
            <p:cNvSpPr/>
            <p:nvPr/>
          </p:nvSpPr>
          <p:spPr>
            <a:xfrm>
              <a:off x="7313078" y="3840656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56"/>
            <p:cNvSpPr/>
            <p:nvPr/>
          </p:nvSpPr>
          <p:spPr>
            <a:xfrm>
              <a:off x="7313078" y="4074369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71"/>
                    <a:pt x="1095" y="1671"/>
                  </a:cubicBezTo>
                  <a:cubicBezTo>
                    <a:pt x="1551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56"/>
            <p:cNvSpPr/>
            <p:nvPr/>
          </p:nvSpPr>
          <p:spPr>
            <a:xfrm>
              <a:off x="7313078" y="4308730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1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56"/>
            <p:cNvSpPr/>
            <p:nvPr/>
          </p:nvSpPr>
          <p:spPr>
            <a:xfrm>
              <a:off x="7313078" y="4542938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56"/>
            <p:cNvSpPr/>
            <p:nvPr/>
          </p:nvSpPr>
          <p:spPr>
            <a:xfrm>
              <a:off x="7080544" y="3606905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1"/>
                  </a:moveTo>
                  <a:cubicBezTo>
                    <a:pt x="365" y="1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56"/>
            <p:cNvSpPr/>
            <p:nvPr/>
          </p:nvSpPr>
          <p:spPr>
            <a:xfrm>
              <a:off x="7080544" y="3840618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0"/>
                  </a:moveTo>
                  <a:cubicBezTo>
                    <a:pt x="365" y="0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56"/>
            <p:cNvSpPr/>
            <p:nvPr/>
          </p:nvSpPr>
          <p:spPr>
            <a:xfrm>
              <a:off x="7080544" y="4074331"/>
              <a:ext cx="62503" cy="63683"/>
            </a:xfrm>
            <a:custGeom>
              <a:avLst/>
              <a:gdLst/>
              <a:ahLst/>
              <a:cxnLst/>
              <a:rect l="l" t="t" r="r" b="b"/>
              <a:pathLst>
                <a:path w="1642" h="1673" extrusionOk="0">
                  <a:moveTo>
                    <a:pt x="821" y="0"/>
                  </a:moveTo>
                  <a:cubicBezTo>
                    <a:pt x="365" y="0"/>
                    <a:pt x="0" y="396"/>
                    <a:pt x="0" y="851"/>
                  </a:cubicBezTo>
                  <a:cubicBezTo>
                    <a:pt x="0" y="1277"/>
                    <a:pt x="365" y="1672"/>
                    <a:pt x="821" y="1672"/>
                  </a:cubicBezTo>
                  <a:cubicBezTo>
                    <a:pt x="1277" y="1672"/>
                    <a:pt x="1641" y="1277"/>
                    <a:pt x="1641" y="851"/>
                  </a:cubicBezTo>
                  <a:cubicBezTo>
                    <a:pt x="1641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56"/>
            <p:cNvSpPr/>
            <p:nvPr/>
          </p:nvSpPr>
          <p:spPr>
            <a:xfrm>
              <a:off x="7068973" y="4308730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4" y="78"/>
                    <a:pt x="517" y="256"/>
                  </a:cubicBezTo>
                  <a:cubicBezTo>
                    <a:pt x="0" y="773"/>
                    <a:pt x="395" y="1654"/>
                    <a:pt x="1125" y="1654"/>
                  </a:cubicBezTo>
                  <a:cubicBezTo>
                    <a:pt x="1581" y="1654"/>
                    <a:pt x="1945" y="1289"/>
                    <a:pt x="1945" y="833"/>
                  </a:cubicBezTo>
                  <a:cubicBezTo>
                    <a:pt x="1945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56"/>
            <p:cNvSpPr/>
            <p:nvPr/>
          </p:nvSpPr>
          <p:spPr>
            <a:xfrm>
              <a:off x="7068973" y="4542938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5" y="1276"/>
                    <a:pt x="1945" y="820"/>
                  </a:cubicBezTo>
                  <a:cubicBezTo>
                    <a:pt x="1945" y="327"/>
                    <a:pt x="1528" y="1"/>
                    <a:pt x="10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56"/>
            <p:cNvSpPr/>
            <p:nvPr/>
          </p:nvSpPr>
          <p:spPr>
            <a:xfrm>
              <a:off x="6827152" y="3606677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105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65" y="1648"/>
                    <a:pt x="1095" y="1648"/>
                  </a:cubicBezTo>
                  <a:cubicBezTo>
                    <a:pt x="1551" y="1648"/>
                    <a:pt x="1915" y="1283"/>
                    <a:pt x="1915" y="827"/>
                  </a:cubicBezTo>
                  <a:cubicBezTo>
                    <a:pt x="1915" y="319"/>
                    <a:pt x="1521" y="1"/>
                    <a:pt x="1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56"/>
            <p:cNvSpPr/>
            <p:nvPr/>
          </p:nvSpPr>
          <p:spPr>
            <a:xfrm>
              <a:off x="6827152" y="3840656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56"/>
            <p:cNvSpPr/>
            <p:nvPr/>
          </p:nvSpPr>
          <p:spPr>
            <a:xfrm>
              <a:off x="6827152" y="4074369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59"/>
                    <a:pt x="365" y="1671"/>
                    <a:pt x="1095" y="1671"/>
                  </a:cubicBezTo>
                  <a:cubicBezTo>
                    <a:pt x="1551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56"/>
            <p:cNvSpPr/>
            <p:nvPr/>
          </p:nvSpPr>
          <p:spPr>
            <a:xfrm>
              <a:off x="6827152" y="4308730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56"/>
            <p:cNvSpPr/>
            <p:nvPr/>
          </p:nvSpPr>
          <p:spPr>
            <a:xfrm>
              <a:off x="6827152" y="4542938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56"/>
            <p:cNvSpPr/>
            <p:nvPr/>
          </p:nvSpPr>
          <p:spPr>
            <a:xfrm>
              <a:off x="6594581" y="3606905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2" y="1"/>
                  </a:moveTo>
                  <a:cubicBezTo>
                    <a:pt x="366" y="1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73" y="1277"/>
                    <a:pt x="1673" y="821"/>
                  </a:cubicBezTo>
                  <a:cubicBezTo>
                    <a:pt x="1673" y="365"/>
                    <a:pt x="1277" y="1"/>
                    <a:pt x="8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56"/>
            <p:cNvSpPr/>
            <p:nvPr/>
          </p:nvSpPr>
          <p:spPr>
            <a:xfrm>
              <a:off x="6594581" y="3840618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73" y="1277"/>
                    <a:pt x="1673" y="821"/>
                  </a:cubicBezTo>
                  <a:cubicBezTo>
                    <a:pt x="1673" y="365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56"/>
            <p:cNvSpPr/>
            <p:nvPr/>
          </p:nvSpPr>
          <p:spPr>
            <a:xfrm>
              <a:off x="6594581" y="4074331"/>
              <a:ext cx="63683" cy="63683"/>
            </a:xfrm>
            <a:custGeom>
              <a:avLst/>
              <a:gdLst/>
              <a:ahLst/>
              <a:cxnLst/>
              <a:rect l="l" t="t" r="r" b="b"/>
              <a:pathLst>
                <a:path w="1673" h="1673" extrusionOk="0">
                  <a:moveTo>
                    <a:pt x="822" y="0"/>
                  </a:moveTo>
                  <a:cubicBezTo>
                    <a:pt x="366" y="0"/>
                    <a:pt x="1" y="396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7" y="1672"/>
                    <a:pt x="1673" y="1277"/>
                    <a:pt x="1673" y="851"/>
                  </a:cubicBezTo>
                  <a:cubicBezTo>
                    <a:pt x="1673" y="396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56"/>
            <p:cNvSpPr/>
            <p:nvPr/>
          </p:nvSpPr>
          <p:spPr>
            <a:xfrm>
              <a:off x="6584189" y="4308730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099" y="0"/>
                  </a:moveTo>
                  <a:cubicBezTo>
                    <a:pt x="894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0" y="1654"/>
                    <a:pt x="1946" y="1289"/>
                    <a:pt x="1915" y="833"/>
                  </a:cubicBezTo>
                  <a:cubicBezTo>
                    <a:pt x="1936" y="340"/>
                    <a:pt x="1526" y="0"/>
                    <a:pt x="10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56"/>
            <p:cNvSpPr/>
            <p:nvPr/>
          </p:nvSpPr>
          <p:spPr>
            <a:xfrm>
              <a:off x="6584189" y="4542938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1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0" y="1641"/>
                    <a:pt x="1946" y="1276"/>
                    <a:pt x="1915" y="820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56"/>
            <p:cNvSpPr/>
            <p:nvPr/>
          </p:nvSpPr>
          <p:spPr>
            <a:xfrm>
              <a:off x="6341227" y="3606677"/>
              <a:ext cx="74074" cy="62731"/>
            </a:xfrm>
            <a:custGeom>
              <a:avLst/>
              <a:gdLst/>
              <a:ahLst/>
              <a:cxnLst/>
              <a:rect l="l" t="t" r="r" b="b"/>
              <a:pathLst>
                <a:path w="1946" h="1648" extrusionOk="0">
                  <a:moveTo>
                    <a:pt x="1106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95" y="1648"/>
                    <a:pt x="1125" y="1648"/>
                  </a:cubicBezTo>
                  <a:cubicBezTo>
                    <a:pt x="1581" y="1648"/>
                    <a:pt x="1945" y="1253"/>
                    <a:pt x="1945" y="827"/>
                  </a:cubicBezTo>
                  <a:cubicBezTo>
                    <a:pt x="1925" y="319"/>
                    <a:pt x="1524" y="1"/>
                    <a:pt x="11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56"/>
            <p:cNvSpPr/>
            <p:nvPr/>
          </p:nvSpPr>
          <p:spPr>
            <a:xfrm>
              <a:off x="6341531" y="3840656"/>
              <a:ext cx="73770" cy="62503"/>
            </a:xfrm>
            <a:custGeom>
              <a:avLst/>
              <a:gdLst/>
              <a:ahLst/>
              <a:cxnLst/>
              <a:rect l="l" t="t" r="r" b="b"/>
              <a:pathLst>
                <a:path w="1938" h="1642" extrusionOk="0">
                  <a:moveTo>
                    <a:pt x="1091" y="0"/>
                  </a:moveTo>
                  <a:cubicBezTo>
                    <a:pt x="885" y="0"/>
                    <a:pt x="676" y="75"/>
                    <a:pt x="509" y="243"/>
                  </a:cubicBezTo>
                  <a:cubicBezTo>
                    <a:pt x="1" y="751"/>
                    <a:pt x="345" y="1642"/>
                    <a:pt x="1080" y="1642"/>
                  </a:cubicBezTo>
                  <a:cubicBezTo>
                    <a:pt x="1092" y="1642"/>
                    <a:pt x="1104" y="1641"/>
                    <a:pt x="1117" y="1641"/>
                  </a:cubicBezTo>
                  <a:cubicBezTo>
                    <a:pt x="1573" y="1641"/>
                    <a:pt x="1907" y="1276"/>
                    <a:pt x="1937" y="820"/>
                  </a:cubicBezTo>
                  <a:cubicBezTo>
                    <a:pt x="1937" y="327"/>
                    <a:pt x="1521" y="0"/>
                    <a:pt x="10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56"/>
            <p:cNvSpPr/>
            <p:nvPr/>
          </p:nvSpPr>
          <p:spPr>
            <a:xfrm>
              <a:off x="6341227" y="4074408"/>
              <a:ext cx="74074" cy="63607"/>
            </a:xfrm>
            <a:custGeom>
              <a:avLst/>
              <a:gdLst/>
              <a:ahLst/>
              <a:cxnLst/>
              <a:rect l="l" t="t" r="r" b="b"/>
              <a:pathLst>
                <a:path w="1946" h="1671" extrusionOk="0">
                  <a:moveTo>
                    <a:pt x="1088" y="0"/>
                  </a:moveTo>
                  <a:cubicBezTo>
                    <a:pt x="887" y="0"/>
                    <a:pt x="683" y="75"/>
                    <a:pt x="517" y="242"/>
                  </a:cubicBezTo>
                  <a:cubicBezTo>
                    <a:pt x="0" y="789"/>
                    <a:pt x="365" y="1670"/>
                    <a:pt x="1125" y="1670"/>
                  </a:cubicBezTo>
                  <a:cubicBezTo>
                    <a:pt x="1581" y="1640"/>
                    <a:pt x="1945" y="1275"/>
                    <a:pt x="1945" y="849"/>
                  </a:cubicBezTo>
                  <a:cubicBezTo>
                    <a:pt x="1925" y="334"/>
                    <a:pt x="1513" y="0"/>
                    <a:pt x="10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56"/>
            <p:cNvSpPr/>
            <p:nvPr/>
          </p:nvSpPr>
          <p:spPr>
            <a:xfrm>
              <a:off x="6341227" y="4308730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00" y="0"/>
                  </a:moveTo>
                  <a:cubicBezTo>
                    <a:pt x="894" y="0"/>
                    <a:pt x="684" y="78"/>
                    <a:pt x="517" y="256"/>
                  </a:cubicBezTo>
                  <a:cubicBezTo>
                    <a:pt x="0" y="773"/>
                    <a:pt x="365" y="1654"/>
                    <a:pt x="1125" y="1654"/>
                  </a:cubicBezTo>
                  <a:cubicBezTo>
                    <a:pt x="1581" y="1654"/>
                    <a:pt x="1915" y="1289"/>
                    <a:pt x="1945" y="833"/>
                  </a:cubicBezTo>
                  <a:cubicBezTo>
                    <a:pt x="1945" y="340"/>
                    <a:pt x="1529" y="0"/>
                    <a:pt x="11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56"/>
            <p:cNvSpPr/>
            <p:nvPr/>
          </p:nvSpPr>
          <p:spPr>
            <a:xfrm>
              <a:off x="6341531" y="4542938"/>
              <a:ext cx="73770" cy="62503"/>
            </a:xfrm>
            <a:custGeom>
              <a:avLst/>
              <a:gdLst/>
              <a:ahLst/>
              <a:cxnLst/>
              <a:rect l="l" t="t" r="r" b="b"/>
              <a:pathLst>
                <a:path w="1938" h="1642" extrusionOk="0">
                  <a:moveTo>
                    <a:pt x="1084" y="1"/>
                  </a:moveTo>
                  <a:cubicBezTo>
                    <a:pt x="882" y="1"/>
                    <a:pt x="676" y="75"/>
                    <a:pt x="509" y="243"/>
                  </a:cubicBezTo>
                  <a:cubicBezTo>
                    <a:pt x="1" y="751"/>
                    <a:pt x="345" y="1642"/>
                    <a:pt x="1080" y="1642"/>
                  </a:cubicBezTo>
                  <a:cubicBezTo>
                    <a:pt x="1092" y="1642"/>
                    <a:pt x="1104" y="1641"/>
                    <a:pt x="1117" y="1641"/>
                  </a:cubicBezTo>
                  <a:cubicBezTo>
                    <a:pt x="1573" y="1641"/>
                    <a:pt x="1937" y="1276"/>
                    <a:pt x="1937" y="820"/>
                  </a:cubicBezTo>
                  <a:cubicBezTo>
                    <a:pt x="1917" y="327"/>
                    <a:pt x="1507" y="1"/>
                    <a:pt x="1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56"/>
            <p:cNvSpPr/>
            <p:nvPr/>
          </p:nvSpPr>
          <p:spPr>
            <a:xfrm>
              <a:off x="6109835" y="3606905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1"/>
                  </a:moveTo>
                  <a:cubicBezTo>
                    <a:pt x="365" y="1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56"/>
            <p:cNvSpPr/>
            <p:nvPr/>
          </p:nvSpPr>
          <p:spPr>
            <a:xfrm>
              <a:off x="6109835" y="3840618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0"/>
                  </a:moveTo>
                  <a:cubicBezTo>
                    <a:pt x="365" y="0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56"/>
            <p:cNvSpPr/>
            <p:nvPr/>
          </p:nvSpPr>
          <p:spPr>
            <a:xfrm>
              <a:off x="6109835" y="4074331"/>
              <a:ext cx="62503" cy="63683"/>
            </a:xfrm>
            <a:custGeom>
              <a:avLst/>
              <a:gdLst/>
              <a:ahLst/>
              <a:cxnLst/>
              <a:rect l="l" t="t" r="r" b="b"/>
              <a:pathLst>
                <a:path w="1642" h="1673" extrusionOk="0">
                  <a:moveTo>
                    <a:pt x="821" y="0"/>
                  </a:moveTo>
                  <a:cubicBezTo>
                    <a:pt x="365" y="0"/>
                    <a:pt x="0" y="396"/>
                    <a:pt x="0" y="851"/>
                  </a:cubicBezTo>
                  <a:cubicBezTo>
                    <a:pt x="0" y="1277"/>
                    <a:pt x="365" y="1672"/>
                    <a:pt x="821" y="1672"/>
                  </a:cubicBezTo>
                  <a:cubicBezTo>
                    <a:pt x="1277" y="1672"/>
                    <a:pt x="1641" y="1277"/>
                    <a:pt x="1641" y="851"/>
                  </a:cubicBezTo>
                  <a:cubicBezTo>
                    <a:pt x="1641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56"/>
            <p:cNvSpPr/>
            <p:nvPr/>
          </p:nvSpPr>
          <p:spPr>
            <a:xfrm>
              <a:off x="6099406" y="4308730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56"/>
            <p:cNvSpPr/>
            <p:nvPr/>
          </p:nvSpPr>
          <p:spPr>
            <a:xfrm>
              <a:off x="6099406" y="4542938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56"/>
            <p:cNvSpPr/>
            <p:nvPr/>
          </p:nvSpPr>
          <p:spPr>
            <a:xfrm>
              <a:off x="5856443" y="3606677"/>
              <a:ext cx="74074" cy="62731"/>
            </a:xfrm>
            <a:custGeom>
              <a:avLst/>
              <a:gdLst/>
              <a:ahLst/>
              <a:cxnLst/>
              <a:rect l="l" t="t" r="r" b="b"/>
              <a:pathLst>
                <a:path w="1946" h="1648" extrusionOk="0">
                  <a:moveTo>
                    <a:pt x="1106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65" y="1648"/>
                    <a:pt x="1095" y="1648"/>
                  </a:cubicBezTo>
                  <a:cubicBezTo>
                    <a:pt x="1581" y="1648"/>
                    <a:pt x="1946" y="1283"/>
                    <a:pt x="1946" y="827"/>
                  </a:cubicBezTo>
                  <a:cubicBezTo>
                    <a:pt x="1925" y="319"/>
                    <a:pt x="1524" y="1"/>
                    <a:pt x="11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56"/>
            <p:cNvSpPr/>
            <p:nvPr/>
          </p:nvSpPr>
          <p:spPr>
            <a:xfrm>
              <a:off x="5856443" y="3840656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8" y="0"/>
                  </a:moveTo>
                  <a:cubicBezTo>
                    <a:pt x="893" y="0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46" y="1276"/>
                    <a:pt x="1915" y="820"/>
                  </a:cubicBezTo>
                  <a:cubicBezTo>
                    <a:pt x="1936" y="327"/>
                    <a:pt x="1526" y="0"/>
                    <a:pt x="10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56"/>
            <p:cNvSpPr/>
            <p:nvPr/>
          </p:nvSpPr>
          <p:spPr>
            <a:xfrm>
              <a:off x="5856443" y="4074369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098" y="0"/>
                  </a:moveTo>
                  <a:cubicBezTo>
                    <a:pt x="893" y="0"/>
                    <a:pt x="684" y="75"/>
                    <a:pt x="517" y="243"/>
                  </a:cubicBezTo>
                  <a:cubicBezTo>
                    <a:pt x="0" y="759"/>
                    <a:pt x="365" y="1671"/>
                    <a:pt x="1095" y="1671"/>
                  </a:cubicBezTo>
                  <a:cubicBezTo>
                    <a:pt x="1551" y="1671"/>
                    <a:pt x="1946" y="1306"/>
                    <a:pt x="1915" y="820"/>
                  </a:cubicBezTo>
                  <a:cubicBezTo>
                    <a:pt x="1936" y="327"/>
                    <a:pt x="1526" y="0"/>
                    <a:pt x="10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56"/>
            <p:cNvSpPr/>
            <p:nvPr/>
          </p:nvSpPr>
          <p:spPr>
            <a:xfrm>
              <a:off x="5856443" y="4308730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099" y="0"/>
                  </a:moveTo>
                  <a:cubicBezTo>
                    <a:pt x="894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1" y="1654"/>
                    <a:pt x="1946" y="1289"/>
                    <a:pt x="1915" y="833"/>
                  </a:cubicBezTo>
                  <a:cubicBezTo>
                    <a:pt x="1936" y="340"/>
                    <a:pt x="1526" y="0"/>
                    <a:pt x="10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56"/>
            <p:cNvSpPr/>
            <p:nvPr/>
          </p:nvSpPr>
          <p:spPr>
            <a:xfrm>
              <a:off x="5856443" y="4542938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8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46" y="1276"/>
                    <a:pt x="1915" y="820"/>
                  </a:cubicBezTo>
                  <a:cubicBezTo>
                    <a:pt x="1936" y="327"/>
                    <a:pt x="1526" y="1"/>
                    <a:pt x="10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56"/>
            <p:cNvSpPr/>
            <p:nvPr/>
          </p:nvSpPr>
          <p:spPr>
            <a:xfrm>
              <a:off x="5625052" y="3606905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1"/>
                  </a:moveTo>
                  <a:cubicBezTo>
                    <a:pt x="365" y="1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56"/>
            <p:cNvSpPr/>
            <p:nvPr/>
          </p:nvSpPr>
          <p:spPr>
            <a:xfrm>
              <a:off x="5625052" y="3840618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0"/>
                  </a:moveTo>
                  <a:cubicBezTo>
                    <a:pt x="365" y="0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56"/>
            <p:cNvSpPr/>
            <p:nvPr/>
          </p:nvSpPr>
          <p:spPr>
            <a:xfrm>
              <a:off x="5625052" y="4074331"/>
              <a:ext cx="62503" cy="63683"/>
            </a:xfrm>
            <a:custGeom>
              <a:avLst/>
              <a:gdLst/>
              <a:ahLst/>
              <a:cxnLst/>
              <a:rect l="l" t="t" r="r" b="b"/>
              <a:pathLst>
                <a:path w="1642" h="1673" extrusionOk="0">
                  <a:moveTo>
                    <a:pt x="821" y="0"/>
                  </a:moveTo>
                  <a:cubicBezTo>
                    <a:pt x="365" y="0"/>
                    <a:pt x="0" y="396"/>
                    <a:pt x="0" y="851"/>
                  </a:cubicBezTo>
                  <a:cubicBezTo>
                    <a:pt x="0" y="1277"/>
                    <a:pt x="365" y="1672"/>
                    <a:pt x="821" y="1672"/>
                  </a:cubicBezTo>
                  <a:cubicBezTo>
                    <a:pt x="1277" y="1672"/>
                    <a:pt x="1642" y="1277"/>
                    <a:pt x="1642" y="851"/>
                  </a:cubicBezTo>
                  <a:cubicBezTo>
                    <a:pt x="1642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56"/>
            <p:cNvSpPr/>
            <p:nvPr/>
          </p:nvSpPr>
          <p:spPr>
            <a:xfrm>
              <a:off x="5613480" y="4308730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4" y="78"/>
                    <a:pt x="517" y="256"/>
                  </a:cubicBezTo>
                  <a:cubicBezTo>
                    <a:pt x="0" y="773"/>
                    <a:pt x="395" y="1654"/>
                    <a:pt x="1125" y="1654"/>
                  </a:cubicBezTo>
                  <a:cubicBezTo>
                    <a:pt x="1581" y="1654"/>
                    <a:pt x="1946" y="1289"/>
                    <a:pt x="1946" y="833"/>
                  </a:cubicBezTo>
                  <a:cubicBezTo>
                    <a:pt x="1946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56"/>
            <p:cNvSpPr/>
            <p:nvPr/>
          </p:nvSpPr>
          <p:spPr>
            <a:xfrm>
              <a:off x="5613480" y="4542938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56"/>
            <p:cNvSpPr/>
            <p:nvPr/>
          </p:nvSpPr>
          <p:spPr>
            <a:xfrm>
              <a:off x="5371660" y="3606677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105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1" y="766"/>
                    <a:pt x="365" y="1648"/>
                    <a:pt x="1095" y="1648"/>
                  </a:cubicBezTo>
                  <a:cubicBezTo>
                    <a:pt x="1551" y="1648"/>
                    <a:pt x="1915" y="1283"/>
                    <a:pt x="1915" y="827"/>
                  </a:cubicBezTo>
                  <a:cubicBezTo>
                    <a:pt x="1915" y="319"/>
                    <a:pt x="1521" y="1"/>
                    <a:pt x="1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56"/>
            <p:cNvSpPr/>
            <p:nvPr/>
          </p:nvSpPr>
          <p:spPr>
            <a:xfrm>
              <a:off x="5371660" y="3840656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56"/>
            <p:cNvSpPr/>
            <p:nvPr/>
          </p:nvSpPr>
          <p:spPr>
            <a:xfrm>
              <a:off x="5371660" y="4074369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71"/>
                    <a:pt x="1095" y="1671"/>
                  </a:cubicBezTo>
                  <a:cubicBezTo>
                    <a:pt x="1551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56"/>
            <p:cNvSpPr/>
            <p:nvPr/>
          </p:nvSpPr>
          <p:spPr>
            <a:xfrm>
              <a:off x="5371660" y="4308730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1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56"/>
            <p:cNvSpPr/>
            <p:nvPr/>
          </p:nvSpPr>
          <p:spPr>
            <a:xfrm>
              <a:off x="5371660" y="4542938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56"/>
            <p:cNvSpPr/>
            <p:nvPr/>
          </p:nvSpPr>
          <p:spPr>
            <a:xfrm>
              <a:off x="5139126" y="3606905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1"/>
                  </a:moveTo>
                  <a:cubicBezTo>
                    <a:pt x="365" y="1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56"/>
            <p:cNvSpPr/>
            <p:nvPr/>
          </p:nvSpPr>
          <p:spPr>
            <a:xfrm>
              <a:off x="5139126" y="3840618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0"/>
                  </a:moveTo>
                  <a:cubicBezTo>
                    <a:pt x="365" y="0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56"/>
            <p:cNvSpPr/>
            <p:nvPr/>
          </p:nvSpPr>
          <p:spPr>
            <a:xfrm>
              <a:off x="5139126" y="4074331"/>
              <a:ext cx="62503" cy="63683"/>
            </a:xfrm>
            <a:custGeom>
              <a:avLst/>
              <a:gdLst/>
              <a:ahLst/>
              <a:cxnLst/>
              <a:rect l="l" t="t" r="r" b="b"/>
              <a:pathLst>
                <a:path w="1642" h="1673" extrusionOk="0">
                  <a:moveTo>
                    <a:pt x="821" y="0"/>
                  </a:moveTo>
                  <a:cubicBezTo>
                    <a:pt x="365" y="0"/>
                    <a:pt x="0" y="396"/>
                    <a:pt x="0" y="851"/>
                  </a:cubicBezTo>
                  <a:cubicBezTo>
                    <a:pt x="0" y="1277"/>
                    <a:pt x="365" y="1672"/>
                    <a:pt x="821" y="1672"/>
                  </a:cubicBezTo>
                  <a:cubicBezTo>
                    <a:pt x="1277" y="1672"/>
                    <a:pt x="1641" y="1277"/>
                    <a:pt x="1641" y="851"/>
                  </a:cubicBezTo>
                  <a:cubicBezTo>
                    <a:pt x="1641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56"/>
            <p:cNvSpPr/>
            <p:nvPr/>
          </p:nvSpPr>
          <p:spPr>
            <a:xfrm>
              <a:off x="5128697" y="4308730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5" y="78"/>
                    <a:pt x="517" y="256"/>
                  </a:cubicBezTo>
                  <a:cubicBezTo>
                    <a:pt x="0" y="773"/>
                    <a:pt x="365" y="1654"/>
                    <a:pt x="1125" y="1654"/>
                  </a:cubicBezTo>
                  <a:cubicBezTo>
                    <a:pt x="1551" y="1654"/>
                    <a:pt x="1946" y="1289"/>
                    <a:pt x="1946" y="833"/>
                  </a:cubicBezTo>
                  <a:cubicBezTo>
                    <a:pt x="1946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56"/>
            <p:cNvSpPr/>
            <p:nvPr/>
          </p:nvSpPr>
          <p:spPr>
            <a:xfrm>
              <a:off x="5128697" y="4542938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5" y="75"/>
                    <a:pt x="517" y="243"/>
                  </a:cubicBezTo>
                  <a:cubicBezTo>
                    <a:pt x="0" y="759"/>
                    <a:pt x="365" y="1641"/>
                    <a:pt x="1125" y="1641"/>
                  </a:cubicBezTo>
                  <a:cubicBezTo>
                    <a:pt x="155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56"/>
            <p:cNvSpPr/>
            <p:nvPr/>
          </p:nvSpPr>
          <p:spPr>
            <a:xfrm>
              <a:off x="4885734" y="3606677"/>
              <a:ext cx="74074" cy="62731"/>
            </a:xfrm>
            <a:custGeom>
              <a:avLst/>
              <a:gdLst/>
              <a:ahLst/>
              <a:cxnLst/>
              <a:rect l="l" t="t" r="r" b="b"/>
              <a:pathLst>
                <a:path w="1946" h="1648" extrusionOk="0">
                  <a:moveTo>
                    <a:pt x="1106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96" y="1648"/>
                    <a:pt x="1125" y="1648"/>
                  </a:cubicBezTo>
                  <a:cubicBezTo>
                    <a:pt x="1581" y="1648"/>
                    <a:pt x="1946" y="1283"/>
                    <a:pt x="1946" y="827"/>
                  </a:cubicBezTo>
                  <a:cubicBezTo>
                    <a:pt x="1925" y="319"/>
                    <a:pt x="1524" y="1"/>
                    <a:pt x="11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56"/>
            <p:cNvSpPr/>
            <p:nvPr/>
          </p:nvSpPr>
          <p:spPr>
            <a:xfrm>
              <a:off x="4885734" y="3840656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13" y="0"/>
                  </a:moveTo>
                  <a:cubicBezTo>
                    <a:pt x="907" y="0"/>
                    <a:pt x="694" y="75"/>
                    <a:pt x="517" y="243"/>
                  </a:cubicBezTo>
                  <a:cubicBezTo>
                    <a:pt x="0" y="759"/>
                    <a:pt x="396" y="1641"/>
                    <a:pt x="1125" y="1641"/>
                  </a:cubicBezTo>
                  <a:cubicBezTo>
                    <a:pt x="1581" y="1641"/>
                    <a:pt x="1946" y="1276"/>
                    <a:pt x="1946" y="820"/>
                  </a:cubicBezTo>
                  <a:cubicBezTo>
                    <a:pt x="1946" y="327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56"/>
            <p:cNvSpPr/>
            <p:nvPr/>
          </p:nvSpPr>
          <p:spPr>
            <a:xfrm>
              <a:off x="4885734" y="4074369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099" y="0"/>
                  </a:moveTo>
                  <a:cubicBezTo>
                    <a:pt x="893" y="0"/>
                    <a:pt x="684" y="75"/>
                    <a:pt x="517" y="243"/>
                  </a:cubicBezTo>
                  <a:cubicBezTo>
                    <a:pt x="0" y="790"/>
                    <a:pt x="396" y="1671"/>
                    <a:pt x="1125" y="1671"/>
                  </a:cubicBezTo>
                  <a:cubicBezTo>
                    <a:pt x="1581" y="1671"/>
                    <a:pt x="1946" y="1276"/>
                    <a:pt x="1946" y="820"/>
                  </a:cubicBezTo>
                  <a:cubicBezTo>
                    <a:pt x="1946" y="327"/>
                    <a:pt x="1529" y="0"/>
                    <a:pt x="10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56"/>
            <p:cNvSpPr/>
            <p:nvPr/>
          </p:nvSpPr>
          <p:spPr>
            <a:xfrm>
              <a:off x="4885734" y="4308730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4" y="78"/>
                    <a:pt x="517" y="256"/>
                  </a:cubicBezTo>
                  <a:cubicBezTo>
                    <a:pt x="0" y="773"/>
                    <a:pt x="396" y="1654"/>
                    <a:pt x="1125" y="1654"/>
                  </a:cubicBezTo>
                  <a:cubicBezTo>
                    <a:pt x="1581" y="1654"/>
                    <a:pt x="1946" y="1289"/>
                    <a:pt x="1946" y="833"/>
                  </a:cubicBezTo>
                  <a:cubicBezTo>
                    <a:pt x="1946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56"/>
            <p:cNvSpPr/>
            <p:nvPr/>
          </p:nvSpPr>
          <p:spPr>
            <a:xfrm>
              <a:off x="4885734" y="4542938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96" y="1641"/>
                    <a:pt x="1125" y="1641"/>
                  </a:cubicBezTo>
                  <a:cubicBezTo>
                    <a:pt x="158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56"/>
            <p:cNvSpPr/>
            <p:nvPr/>
          </p:nvSpPr>
          <p:spPr>
            <a:xfrm>
              <a:off x="4643913" y="3606677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105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1" y="766"/>
                    <a:pt x="365" y="1648"/>
                    <a:pt x="1095" y="1648"/>
                  </a:cubicBezTo>
                  <a:cubicBezTo>
                    <a:pt x="1551" y="1648"/>
                    <a:pt x="1916" y="1283"/>
                    <a:pt x="1916" y="827"/>
                  </a:cubicBezTo>
                  <a:cubicBezTo>
                    <a:pt x="1916" y="319"/>
                    <a:pt x="1521" y="1"/>
                    <a:pt x="1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56"/>
            <p:cNvSpPr/>
            <p:nvPr/>
          </p:nvSpPr>
          <p:spPr>
            <a:xfrm>
              <a:off x="4643913" y="3840656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6" y="1276"/>
                    <a:pt x="1916" y="820"/>
                  </a:cubicBezTo>
                  <a:cubicBezTo>
                    <a:pt x="1916" y="327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56"/>
            <p:cNvSpPr/>
            <p:nvPr/>
          </p:nvSpPr>
          <p:spPr>
            <a:xfrm>
              <a:off x="4643913" y="4074369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71"/>
                    <a:pt x="1095" y="1671"/>
                  </a:cubicBezTo>
                  <a:cubicBezTo>
                    <a:pt x="1551" y="1671"/>
                    <a:pt x="1916" y="1276"/>
                    <a:pt x="1916" y="820"/>
                  </a:cubicBezTo>
                  <a:cubicBezTo>
                    <a:pt x="1916" y="327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56"/>
            <p:cNvSpPr/>
            <p:nvPr/>
          </p:nvSpPr>
          <p:spPr>
            <a:xfrm>
              <a:off x="4643913" y="4308730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3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1" y="773"/>
                    <a:pt x="365" y="1654"/>
                    <a:pt x="1095" y="1654"/>
                  </a:cubicBezTo>
                  <a:cubicBezTo>
                    <a:pt x="1551" y="1654"/>
                    <a:pt x="1916" y="1289"/>
                    <a:pt x="1916" y="833"/>
                  </a:cubicBezTo>
                  <a:cubicBezTo>
                    <a:pt x="1916" y="340"/>
                    <a:pt x="1513" y="0"/>
                    <a:pt x="1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56"/>
            <p:cNvSpPr/>
            <p:nvPr/>
          </p:nvSpPr>
          <p:spPr>
            <a:xfrm>
              <a:off x="4643913" y="4542938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6" y="1276"/>
                    <a:pt x="1916" y="820"/>
                  </a:cubicBezTo>
                  <a:cubicBezTo>
                    <a:pt x="1916" y="327"/>
                    <a:pt x="1513" y="1"/>
                    <a:pt x="10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56"/>
            <p:cNvSpPr/>
            <p:nvPr/>
          </p:nvSpPr>
          <p:spPr>
            <a:xfrm>
              <a:off x="4400951" y="3606677"/>
              <a:ext cx="74074" cy="62731"/>
            </a:xfrm>
            <a:custGeom>
              <a:avLst/>
              <a:gdLst/>
              <a:ahLst/>
              <a:cxnLst/>
              <a:rect l="l" t="t" r="r" b="b"/>
              <a:pathLst>
                <a:path w="1946" h="1648" extrusionOk="0">
                  <a:moveTo>
                    <a:pt x="1106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1" y="766"/>
                    <a:pt x="365" y="1648"/>
                    <a:pt x="1095" y="1648"/>
                  </a:cubicBezTo>
                  <a:cubicBezTo>
                    <a:pt x="1581" y="1648"/>
                    <a:pt x="1946" y="1283"/>
                    <a:pt x="1946" y="827"/>
                  </a:cubicBezTo>
                  <a:cubicBezTo>
                    <a:pt x="1926" y="319"/>
                    <a:pt x="1524" y="1"/>
                    <a:pt x="11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56"/>
            <p:cNvSpPr/>
            <p:nvPr/>
          </p:nvSpPr>
          <p:spPr>
            <a:xfrm>
              <a:off x="4400951" y="3840656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0"/>
                  </a:moveTo>
                  <a:cubicBezTo>
                    <a:pt x="893" y="0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46" y="1276"/>
                    <a:pt x="1946" y="820"/>
                  </a:cubicBezTo>
                  <a:cubicBezTo>
                    <a:pt x="1946" y="327"/>
                    <a:pt x="1529" y="0"/>
                    <a:pt x="10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56"/>
            <p:cNvSpPr/>
            <p:nvPr/>
          </p:nvSpPr>
          <p:spPr>
            <a:xfrm>
              <a:off x="4400951" y="4074369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099" y="0"/>
                  </a:moveTo>
                  <a:cubicBezTo>
                    <a:pt x="893" y="0"/>
                    <a:pt x="685" y="75"/>
                    <a:pt x="517" y="243"/>
                  </a:cubicBezTo>
                  <a:cubicBezTo>
                    <a:pt x="1" y="759"/>
                    <a:pt x="365" y="1671"/>
                    <a:pt x="1095" y="1671"/>
                  </a:cubicBezTo>
                  <a:cubicBezTo>
                    <a:pt x="1551" y="1671"/>
                    <a:pt x="1946" y="1276"/>
                    <a:pt x="1946" y="820"/>
                  </a:cubicBezTo>
                  <a:cubicBezTo>
                    <a:pt x="1946" y="327"/>
                    <a:pt x="1529" y="0"/>
                    <a:pt x="10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56"/>
            <p:cNvSpPr/>
            <p:nvPr/>
          </p:nvSpPr>
          <p:spPr>
            <a:xfrm>
              <a:off x="4400951" y="4308730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00" y="0"/>
                  </a:moveTo>
                  <a:cubicBezTo>
                    <a:pt x="894" y="0"/>
                    <a:pt x="685" y="78"/>
                    <a:pt x="517" y="256"/>
                  </a:cubicBezTo>
                  <a:cubicBezTo>
                    <a:pt x="1" y="773"/>
                    <a:pt x="365" y="1654"/>
                    <a:pt x="1095" y="1654"/>
                  </a:cubicBezTo>
                  <a:cubicBezTo>
                    <a:pt x="1551" y="1654"/>
                    <a:pt x="1946" y="1289"/>
                    <a:pt x="1946" y="833"/>
                  </a:cubicBezTo>
                  <a:cubicBezTo>
                    <a:pt x="1946" y="340"/>
                    <a:pt x="1529" y="0"/>
                    <a:pt x="11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56"/>
            <p:cNvSpPr/>
            <p:nvPr/>
          </p:nvSpPr>
          <p:spPr>
            <a:xfrm>
              <a:off x="4400951" y="4542938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56"/>
            <p:cNvSpPr/>
            <p:nvPr/>
          </p:nvSpPr>
          <p:spPr>
            <a:xfrm>
              <a:off x="4157988" y="3606677"/>
              <a:ext cx="74074" cy="62731"/>
            </a:xfrm>
            <a:custGeom>
              <a:avLst/>
              <a:gdLst/>
              <a:ahLst/>
              <a:cxnLst/>
              <a:rect l="l" t="t" r="r" b="b"/>
              <a:pathLst>
                <a:path w="1946" h="1648" extrusionOk="0">
                  <a:moveTo>
                    <a:pt x="1106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96" y="1648"/>
                    <a:pt x="1125" y="1648"/>
                  </a:cubicBezTo>
                  <a:cubicBezTo>
                    <a:pt x="1581" y="1648"/>
                    <a:pt x="1946" y="1283"/>
                    <a:pt x="1946" y="827"/>
                  </a:cubicBezTo>
                  <a:cubicBezTo>
                    <a:pt x="1925" y="319"/>
                    <a:pt x="1524" y="1"/>
                    <a:pt x="11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56"/>
            <p:cNvSpPr/>
            <p:nvPr/>
          </p:nvSpPr>
          <p:spPr>
            <a:xfrm>
              <a:off x="4157988" y="3840656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13" y="0"/>
                  </a:moveTo>
                  <a:cubicBezTo>
                    <a:pt x="907" y="0"/>
                    <a:pt x="694" y="75"/>
                    <a:pt x="517" y="243"/>
                  </a:cubicBezTo>
                  <a:cubicBezTo>
                    <a:pt x="0" y="759"/>
                    <a:pt x="396" y="1641"/>
                    <a:pt x="1125" y="1641"/>
                  </a:cubicBezTo>
                  <a:cubicBezTo>
                    <a:pt x="1581" y="1641"/>
                    <a:pt x="1946" y="1276"/>
                    <a:pt x="1946" y="820"/>
                  </a:cubicBezTo>
                  <a:cubicBezTo>
                    <a:pt x="1946" y="327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56"/>
            <p:cNvSpPr/>
            <p:nvPr/>
          </p:nvSpPr>
          <p:spPr>
            <a:xfrm>
              <a:off x="4157988" y="4074369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099" y="0"/>
                  </a:moveTo>
                  <a:cubicBezTo>
                    <a:pt x="893" y="0"/>
                    <a:pt x="685" y="75"/>
                    <a:pt x="517" y="243"/>
                  </a:cubicBezTo>
                  <a:cubicBezTo>
                    <a:pt x="0" y="790"/>
                    <a:pt x="396" y="1671"/>
                    <a:pt x="1125" y="1671"/>
                  </a:cubicBezTo>
                  <a:cubicBezTo>
                    <a:pt x="1581" y="1671"/>
                    <a:pt x="1946" y="1276"/>
                    <a:pt x="1946" y="820"/>
                  </a:cubicBezTo>
                  <a:cubicBezTo>
                    <a:pt x="1946" y="327"/>
                    <a:pt x="1529" y="0"/>
                    <a:pt x="10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56"/>
            <p:cNvSpPr/>
            <p:nvPr/>
          </p:nvSpPr>
          <p:spPr>
            <a:xfrm>
              <a:off x="4157988" y="4308730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5" y="78"/>
                    <a:pt x="517" y="256"/>
                  </a:cubicBezTo>
                  <a:cubicBezTo>
                    <a:pt x="0" y="773"/>
                    <a:pt x="396" y="1654"/>
                    <a:pt x="1125" y="1654"/>
                  </a:cubicBezTo>
                  <a:cubicBezTo>
                    <a:pt x="1581" y="1654"/>
                    <a:pt x="1946" y="1289"/>
                    <a:pt x="1946" y="833"/>
                  </a:cubicBezTo>
                  <a:cubicBezTo>
                    <a:pt x="1946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56"/>
            <p:cNvSpPr/>
            <p:nvPr/>
          </p:nvSpPr>
          <p:spPr>
            <a:xfrm>
              <a:off x="4157988" y="4542938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5" y="75"/>
                    <a:pt x="517" y="243"/>
                  </a:cubicBezTo>
                  <a:cubicBezTo>
                    <a:pt x="0" y="759"/>
                    <a:pt x="396" y="1641"/>
                    <a:pt x="1125" y="1641"/>
                  </a:cubicBezTo>
                  <a:cubicBezTo>
                    <a:pt x="158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56"/>
            <p:cNvSpPr/>
            <p:nvPr/>
          </p:nvSpPr>
          <p:spPr>
            <a:xfrm>
              <a:off x="8534840" y="3606905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1"/>
                  </a:moveTo>
                  <a:cubicBezTo>
                    <a:pt x="366" y="1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1"/>
                    <a:pt x="8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56"/>
            <p:cNvSpPr/>
            <p:nvPr/>
          </p:nvSpPr>
          <p:spPr>
            <a:xfrm>
              <a:off x="8534840" y="3840618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56"/>
            <p:cNvSpPr/>
            <p:nvPr/>
          </p:nvSpPr>
          <p:spPr>
            <a:xfrm>
              <a:off x="8534840" y="4074331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0"/>
                  </a:moveTo>
                  <a:cubicBezTo>
                    <a:pt x="366" y="0"/>
                    <a:pt x="1" y="396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7" y="1672"/>
                    <a:pt x="1642" y="1277"/>
                    <a:pt x="1642" y="851"/>
                  </a:cubicBezTo>
                  <a:cubicBezTo>
                    <a:pt x="1642" y="396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56"/>
            <p:cNvSpPr/>
            <p:nvPr/>
          </p:nvSpPr>
          <p:spPr>
            <a:xfrm>
              <a:off x="8524448" y="4308730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0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0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56"/>
            <p:cNvSpPr/>
            <p:nvPr/>
          </p:nvSpPr>
          <p:spPr>
            <a:xfrm>
              <a:off x="8524448" y="4542938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56"/>
            <p:cNvSpPr/>
            <p:nvPr/>
          </p:nvSpPr>
          <p:spPr>
            <a:xfrm>
              <a:off x="8281790" y="3606677"/>
              <a:ext cx="73770" cy="62769"/>
            </a:xfrm>
            <a:custGeom>
              <a:avLst/>
              <a:gdLst/>
              <a:ahLst/>
              <a:cxnLst/>
              <a:rect l="l" t="t" r="r" b="b"/>
              <a:pathLst>
                <a:path w="1938" h="1649" extrusionOk="0">
                  <a:moveTo>
                    <a:pt x="1098" y="1"/>
                  </a:moveTo>
                  <a:cubicBezTo>
                    <a:pt x="891" y="1"/>
                    <a:pt x="680" y="79"/>
                    <a:pt x="509" y="250"/>
                  </a:cubicBezTo>
                  <a:cubicBezTo>
                    <a:pt x="1" y="788"/>
                    <a:pt x="374" y="1649"/>
                    <a:pt x="1080" y="1649"/>
                  </a:cubicBezTo>
                  <a:cubicBezTo>
                    <a:pt x="1092" y="1649"/>
                    <a:pt x="1105" y="1648"/>
                    <a:pt x="1117" y="1648"/>
                  </a:cubicBezTo>
                  <a:cubicBezTo>
                    <a:pt x="1573" y="1648"/>
                    <a:pt x="1937" y="1253"/>
                    <a:pt x="1937" y="827"/>
                  </a:cubicBezTo>
                  <a:cubicBezTo>
                    <a:pt x="1917" y="319"/>
                    <a:pt x="1516" y="1"/>
                    <a:pt x="10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56"/>
            <p:cNvSpPr/>
            <p:nvPr/>
          </p:nvSpPr>
          <p:spPr>
            <a:xfrm>
              <a:off x="8282628" y="3840656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56"/>
            <p:cNvSpPr/>
            <p:nvPr/>
          </p:nvSpPr>
          <p:spPr>
            <a:xfrm>
              <a:off x="8282628" y="4074369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71"/>
                    <a:pt x="1095" y="1671"/>
                  </a:cubicBezTo>
                  <a:cubicBezTo>
                    <a:pt x="1551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56"/>
            <p:cNvSpPr/>
            <p:nvPr/>
          </p:nvSpPr>
          <p:spPr>
            <a:xfrm>
              <a:off x="8282628" y="4308730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1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56"/>
            <p:cNvSpPr/>
            <p:nvPr/>
          </p:nvSpPr>
          <p:spPr>
            <a:xfrm>
              <a:off x="8282628" y="4542938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56"/>
            <p:cNvSpPr/>
            <p:nvPr/>
          </p:nvSpPr>
          <p:spPr>
            <a:xfrm>
              <a:off x="8050094" y="3606905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1"/>
                  </a:moveTo>
                  <a:cubicBezTo>
                    <a:pt x="365" y="1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56"/>
            <p:cNvSpPr/>
            <p:nvPr/>
          </p:nvSpPr>
          <p:spPr>
            <a:xfrm>
              <a:off x="8050094" y="3840618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0"/>
                  </a:moveTo>
                  <a:cubicBezTo>
                    <a:pt x="365" y="0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56"/>
            <p:cNvSpPr/>
            <p:nvPr/>
          </p:nvSpPr>
          <p:spPr>
            <a:xfrm>
              <a:off x="8050094" y="4074331"/>
              <a:ext cx="62503" cy="63683"/>
            </a:xfrm>
            <a:custGeom>
              <a:avLst/>
              <a:gdLst/>
              <a:ahLst/>
              <a:cxnLst/>
              <a:rect l="l" t="t" r="r" b="b"/>
              <a:pathLst>
                <a:path w="1642" h="1673" extrusionOk="0">
                  <a:moveTo>
                    <a:pt x="821" y="0"/>
                  </a:moveTo>
                  <a:cubicBezTo>
                    <a:pt x="365" y="0"/>
                    <a:pt x="0" y="396"/>
                    <a:pt x="0" y="851"/>
                  </a:cubicBezTo>
                  <a:cubicBezTo>
                    <a:pt x="0" y="1277"/>
                    <a:pt x="365" y="1672"/>
                    <a:pt x="821" y="1672"/>
                  </a:cubicBezTo>
                  <a:cubicBezTo>
                    <a:pt x="1277" y="1672"/>
                    <a:pt x="1641" y="1277"/>
                    <a:pt x="1641" y="851"/>
                  </a:cubicBezTo>
                  <a:cubicBezTo>
                    <a:pt x="1641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56"/>
            <p:cNvSpPr/>
            <p:nvPr/>
          </p:nvSpPr>
          <p:spPr>
            <a:xfrm>
              <a:off x="8038523" y="4308730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4" y="78"/>
                    <a:pt x="517" y="256"/>
                  </a:cubicBezTo>
                  <a:cubicBezTo>
                    <a:pt x="0" y="773"/>
                    <a:pt x="395" y="1654"/>
                    <a:pt x="1125" y="1654"/>
                  </a:cubicBezTo>
                  <a:cubicBezTo>
                    <a:pt x="1581" y="1654"/>
                    <a:pt x="1945" y="1289"/>
                    <a:pt x="1945" y="833"/>
                  </a:cubicBezTo>
                  <a:cubicBezTo>
                    <a:pt x="1945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56"/>
            <p:cNvSpPr/>
            <p:nvPr/>
          </p:nvSpPr>
          <p:spPr>
            <a:xfrm>
              <a:off x="8038523" y="4542938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5" y="1276"/>
                    <a:pt x="1945" y="820"/>
                  </a:cubicBezTo>
                  <a:cubicBezTo>
                    <a:pt x="1945" y="327"/>
                    <a:pt x="1528" y="1"/>
                    <a:pt x="10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56"/>
            <p:cNvSpPr/>
            <p:nvPr/>
          </p:nvSpPr>
          <p:spPr>
            <a:xfrm>
              <a:off x="7796702" y="3606677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105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65" y="1648"/>
                    <a:pt x="1095" y="1648"/>
                  </a:cubicBezTo>
                  <a:cubicBezTo>
                    <a:pt x="1551" y="1648"/>
                    <a:pt x="1915" y="1283"/>
                    <a:pt x="1915" y="827"/>
                  </a:cubicBezTo>
                  <a:cubicBezTo>
                    <a:pt x="1915" y="319"/>
                    <a:pt x="1521" y="1"/>
                    <a:pt x="1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56"/>
            <p:cNvSpPr/>
            <p:nvPr/>
          </p:nvSpPr>
          <p:spPr>
            <a:xfrm>
              <a:off x="7796702" y="3840656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56"/>
            <p:cNvSpPr/>
            <p:nvPr/>
          </p:nvSpPr>
          <p:spPr>
            <a:xfrm>
              <a:off x="7796702" y="4074369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59"/>
                    <a:pt x="365" y="1671"/>
                    <a:pt x="1095" y="1671"/>
                  </a:cubicBezTo>
                  <a:cubicBezTo>
                    <a:pt x="1551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56"/>
            <p:cNvSpPr/>
            <p:nvPr/>
          </p:nvSpPr>
          <p:spPr>
            <a:xfrm>
              <a:off x="7796702" y="4308730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56"/>
            <p:cNvSpPr/>
            <p:nvPr/>
          </p:nvSpPr>
          <p:spPr>
            <a:xfrm>
              <a:off x="7796702" y="4542938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56"/>
            <p:cNvSpPr/>
            <p:nvPr/>
          </p:nvSpPr>
          <p:spPr>
            <a:xfrm>
              <a:off x="8776665" y="3606968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1"/>
                  </a:moveTo>
                  <a:cubicBezTo>
                    <a:pt x="366" y="1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1"/>
                    <a:pt x="8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56"/>
            <p:cNvSpPr/>
            <p:nvPr/>
          </p:nvSpPr>
          <p:spPr>
            <a:xfrm>
              <a:off x="8776665" y="3840681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56"/>
            <p:cNvSpPr/>
            <p:nvPr/>
          </p:nvSpPr>
          <p:spPr>
            <a:xfrm>
              <a:off x="8776665" y="4074394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0"/>
                  </a:moveTo>
                  <a:cubicBezTo>
                    <a:pt x="366" y="0"/>
                    <a:pt x="1" y="396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7" y="1672"/>
                    <a:pt x="1642" y="1277"/>
                    <a:pt x="1642" y="851"/>
                  </a:cubicBezTo>
                  <a:cubicBezTo>
                    <a:pt x="1642" y="396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56"/>
            <p:cNvSpPr/>
            <p:nvPr/>
          </p:nvSpPr>
          <p:spPr>
            <a:xfrm>
              <a:off x="8766273" y="4308792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0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0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56"/>
            <p:cNvSpPr/>
            <p:nvPr/>
          </p:nvSpPr>
          <p:spPr>
            <a:xfrm>
              <a:off x="8766273" y="4543000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56"/>
            <p:cNvSpPr/>
            <p:nvPr/>
          </p:nvSpPr>
          <p:spPr>
            <a:xfrm>
              <a:off x="9018490" y="3606918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1"/>
                  </a:moveTo>
                  <a:cubicBezTo>
                    <a:pt x="366" y="1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1"/>
                    <a:pt x="8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56"/>
            <p:cNvSpPr/>
            <p:nvPr/>
          </p:nvSpPr>
          <p:spPr>
            <a:xfrm>
              <a:off x="9018490" y="3840631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56"/>
            <p:cNvSpPr/>
            <p:nvPr/>
          </p:nvSpPr>
          <p:spPr>
            <a:xfrm>
              <a:off x="9018490" y="4074344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0"/>
                  </a:moveTo>
                  <a:cubicBezTo>
                    <a:pt x="366" y="0"/>
                    <a:pt x="1" y="396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7" y="1672"/>
                    <a:pt x="1642" y="1277"/>
                    <a:pt x="1642" y="851"/>
                  </a:cubicBezTo>
                  <a:cubicBezTo>
                    <a:pt x="1642" y="396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56"/>
            <p:cNvSpPr/>
            <p:nvPr/>
          </p:nvSpPr>
          <p:spPr>
            <a:xfrm>
              <a:off x="9008098" y="4308742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0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0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56"/>
            <p:cNvSpPr/>
            <p:nvPr/>
          </p:nvSpPr>
          <p:spPr>
            <a:xfrm>
              <a:off x="9008098" y="4542950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CUSTOM_10">
    <p:bg>
      <p:bgPr>
        <a:solidFill>
          <a:schemeClr val="lt1"/>
        </a:solidFill>
        <a:effectLst/>
      </p:bgPr>
    </p:bg>
    <p:spTree>
      <p:nvGrpSpPr>
        <p:cNvPr id="1" name="Shape 2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2" name="Google Shape;2162;p58"/>
          <p:cNvSpPr/>
          <p:nvPr/>
        </p:nvSpPr>
        <p:spPr>
          <a:xfrm>
            <a:off x="5031325" y="1727200"/>
            <a:ext cx="4112700" cy="1458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3" name="Google Shape;2163;p58"/>
          <p:cNvSpPr/>
          <p:nvPr/>
        </p:nvSpPr>
        <p:spPr>
          <a:xfrm>
            <a:off x="9021139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4" name="Google Shape;2164;p58"/>
          <p:cNvSpPr/>
          <p:nvPr/>
        </p:nvSpPr>
        <p:spPr>
          <a:xfrm>
            <a:off x="9021139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0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5" name="Google Shape;2165;p58"/>
          <p:cNvSpPr/>
          <p:nvPr/>
        </p:nvSpPr>
        <p:spPr>
          <a:xfrm>
            <a:off x="9021139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8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6" name="Google Shape;2166;p58"/>
          <p:cNvSpPr/>
          <p:nvPr/>
        </p:nvSpPr>
        <p:spPr>
          <a:xfrm>
            <a:off x="8779319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7" name="Google Shape;2167;p58"/>
          <p:cNvSpPr/>
          <p:nvPr/>
        </p:nvSpPr>
        <p:spPr>
          <a:xfrm>
            <a:off x="8779661" y="4731898"/>
            <a:ext cx="72590" cy="62503"/>
          </a:xfrm>
          <a:custGeom>
            <a:avLst/>
            <a:gdLst/>
            <a:ahLst/>
            <a:cxnLst/>
            <a:rect l="l" t="t" r="r" b="b"/>
            <a:pathLst>
              <a:path w="1907" h="1642" extrusionOk="0">
                <a:moveTo>
                  <a:pt x="1079" y="1"/>
                </a:moveTo>
                <a:cubicBezTo>
                  <a:pt x="879" y="1"/>
                  <a:pt x="675" y="76"/>
                  <a:pt x="508" y="242"/>
                </a:cubicBezTo>
                <a:cubicBezTo>
                  <a:pt x="0" y="750"/>
                  <a:pt x="345" y="1641"/>
                  <a:pt x="1051" y="1641"/>
                </a:cubicBezTo>
                <a:cubicBezTo>
                  <a:pt x="1062" y="1641"/>
                  <a:pt x="1074" y="1641"/>
                  <a:pt x="1086" y="1640"/>
                </a:cubicBezTo>
                <a:cubicBezTo>
                  <a:pt x="1542" y="1640"/>
                  <a:pt x="1907" y="1276"/>
                  <a:pt x="1907" y="850"/>
                </a:cubicBezTo>
                <a:cubicBezTo>
                  <a:pt x="1907" y="335"/>
                  <a:pt x="1501" y="1"/>
                  <a:pt x="10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" name="Google Shape;2168;p58"/>
          <p:cNvSpPr/>
          <p:nvPr/>
        </p:nvSpPr>
        <p:spPr>
          <a:xfrm>
            <a:off x="8779319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58"/>
          <p:cNvSpPr/>
          <p:nvPr/>
        </p:nvSpPr>
        <p:spPr>
          <a:xfrm>
            <a:off x="8546785" y="4498147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" name="Google Shape;2170;p58"/>
          <p:cNvSpPr/>
          <p:nvPr/>
        </p:nvSpPr>
        <p:spPr>
          <a:xfrm>
            <a:off x="8546785" y="4731822"/>
            <a:ext cx="63645" cy="62541"/>
          </a:xfrm>
          <a:custGeom>
            <a:avLst/>
            <a:gdLst/>
            <a:ahLst/>
            <a:cxnLst/>
            <a:rect l="l" t="t" r="r" b="b"/>
            <a:pathLst>
              <a:path w="1672" h="1643" extrusionOk="0">
                <a:moveTo>
                  <a:pt x="821" y="1"/>
                </a:moveTo>
                <a:cubicBezTo>
                  <a:pt x="365" y="1"/>
                  <a:pt x="0" y="366"/>
                  <a:pt x="0" y="822"/>
                </a:cubicBezTo>
                <a:cubicBezTo>
                  <a:pt x="0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" name="Google Shape;2171;p58"/>
          <p:cNvSpPr/>
          <p:nvPr/>
        </p:nvSpPr>
        <p:spPr>
          <a:xfrm>
            <a:off x="8546785" y="496553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1"/>
                </a:moveTo>
                <a:cubicBezTo>
                  <a:pt x="365" y="1"/>
                  <a:pt x="0" y="396"/>
                  <a:pt x="0" y="852"/>
                </a:cubicBezTo>
                <a:cubicBezTo>
                  <a:pt x="0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2" name="Google Shape;2172;p58"/>
          <p:cNvSpPr/>
          <p:nvPr/>
        </p:nvSpPr>
        <p:spPr>
          <a:xfrm>
            <a:off x="8293393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58"/>
          <p:cNvSpPr/>
          <p:nvPr/>
        </p:nvSpPr>
        <p:spPr>
          <a:xfrm>
            <a:off x="8293393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4" name="Google Shape;2174;p58"/>
          <p:cNvSpPr/>
          <p:nvPr/>
        </p:nvSpPr>
        <p:spPr>
          <a:xfrm>
            <a:off x="8293393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9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5" name="Google Shape;2175;p58"/>
          <p:cNvSpPr/>
          <p:nvPr/>
        </p:nvSpPr>
        <p:spPr>
          <a:xfrm>
            <a:off x="8051572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6" name="Google Shape;2176;p58"/>
          <p:cNvSpPr/>
          <p:nvPr/>
        </p:nvSpPr>
        <p:spPr>
          <a:xfrm>
            <a:off x="8051572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2" y="1"/>
                </a:moveTo>
                <a:cubicBezTo>
                  <a:pt x="890" y="1"/>
                  <a:pt x="685" y="76"/>
                  <a:pt x="518" y="243"/>
                </a:cubicBezTo>
                <a:cubicBezTo>
                  <a:pt x="1" y="760"/>
                  <a:pt x="366" y="1641"/>
                  <a:pt x="1095" y="1641"/>
                </a:cubicBezTo>
                <a:cubicBezTo>
                  <a:pt x="1551" y="1641"/>
                  <a:pt x="1916" y="1277"/>
                  <a:pt x="1916" y="821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7" name="Google Shape;2177;p58"/>
          <p:cNvSpPr/>
          <p:nvPr/>
        </p:nvSpPr>
        <p:spPr>
          <a:xfrm>
            <a:off x="8051572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58"/>
          <p:cNvSpPr/>
          <p:nvPr/>
        </p:nvSpPr>
        <p:spPr>
          <a:xfrm>
            <a:off x="7808610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0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9" name="Google Shape;2179;p58"/>
          <p:cNvSpPr/>
          <p:nvPr/>
        </p:nvSpPr>
        <p:spPr>
          <a:xfrm>
            <a:off x="7808610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099" y="1"/>
                </a:moveTo>
                <a:cubicBezTo>
                  <a:pt x="894" y="1"/>
                  <a:pt x="685" y="76"/>
                  <a:pt x="517" y="243"/>
                </a:cubicBezTo>
                <a:cubicBezTo>
                  <a:pt x="1" y="760"/>
                  <a:pt x="365" y="1641"/>
                  <a:pt x="1095" y="1641"/>
                </a:cubicBezTo>
                <a:cubicBezTo>
                  <a:pt x="155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0" name="Google Shape;2180;p58"/>
          <p:cNvSpPr/>
          <p:nvPr/>
        </p:nvSpPr>
        <p:spPr>
          <a:xfrm>
            <a:off x="7808610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1" name="Google Shape;2181;p58"/>
          <p:cNvSpPr/>
          <p:nvPr/>
        </p:nvSpPr>
        <p:spPr>
          <a:xfrm>
            <a:off x="7566827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2" name="Google Shape;2182;p58"/>
          <p:cNvSpPr/>
          <p:nvPr/>
        </p:nvSpPr>
        <p:spPr>
          <a:xfrm>
            <a:off x="7566827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3" name="Google Shape;2183;p58"/>
          <p:cNvSpPr/>
          <p:nvPr/>
        </p:nvSpPr>
        <p:spPr>
          <a:xfrm>
            <a:off x="7566827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4" name="Google Shape;2184;p58"/>
          <p:cNvSpPr/>
          <p:nvPr/>
        </p:nvSpPr>
        <p:spPr>
          <a:xfrm>
            <a:off x="7334256" y="4498147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5" name="Google Shape;2185;p58"/>
          <p:cNvSpPr/>
          <p:nvPr/>
        </p:nvSpPr>
        <p:spPr>
          <a:xfrm>
            <a:off x="7334256" y="4731822"/>
            <a:ext cx="62503" cy="62541"/>
          </a:xfrm>
          <a:custGeom>
            <a:avLst/>
            <a:gdLst/>
            <a:ahLst/>
            <a:cxnLst/>
            <a:rect l="l" t="t" r="r" b="b"/>
            <a:pathLst>
              <a:path w="1642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6" name="Google Shape;2186;p58"/>
          <p:cNvSpPr/>
          <p:nvPr/>
        </p:nvSpPr>
        <p:spPr>
          <a:xfrm>
            <a:off x="7334256" y="496553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7" name="Google Shape;2187;p58"/>
          <p:cNvSpPr/>
          <p:nvPr/>
        </p:nvSpPr>
        <p:spPr>
          <a:xfrm>
            <a:off x="7080863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8" name="Google Shape;2188;p58"/>
          <p:cNvSpPr/>
          <p:nvPr/>
        </p:nvSpPr>
        <p:spPr>
          <a:xfrm>
            <a:off x="7080863" y="4731898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1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9" name="Google Shape;2189;p58"/>
          <p:cNvSpPr/>
          <p:nvPr/>
        </p:nvSpPr>
        <p:spPr>
          <a:xfrm>
            <a:off x="7080863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0" name="Google Shape;2190;p58"/>
          <p:cNvSpPr/>
          <p:nvPr/>
        </p:nvSpPr>
        <p:spPr>
          <a:xfrm>
            <a:off x="6849472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1" name="Google Shape;2191;p58"/>
          <p:cNvSpPr/>
          <p:nvPr/>
        </p:nvSpPr>
        <p:spPr>
          <a:xfrm>
            <a:off x="6849472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2" name="Google Shape;2192;p58"/>
          <p:cNvSpPr/>
          <p:nvPr/>
        </p:nvSpPr>
        <p:spPr>
          <a:xfrm>
            <a:off x="6849472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3" name="Google Shape;2193;p58"/>
          <p:cNvSpPr/>
          <p:nvPr/>
        </p:nvSpPr>
        <p:spPr>
          <a:xfrm>
            <a:off x="6596118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4" name="Google Shape;2194;p58"/>
          <p:cNvSpPr/>
          <p:nvPr/>
        </p:nvSpPr>
        <p:spPr>
          <a:xfrm>
            <a:off x="6596118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5" name="Google Shape;2195;p58"/>
          <p:cNvSpPr/>
          <p:nvPr/>
        </p:nvSpPr>
        <p:spPr>
          <a:xfrm>
            <a:off x="6596118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6" name="Google Shape;2196;p58"/>
          <p:cNvSpPr/>
          <p:nvPr/>
        </p:nvSpPr>
        <p:spPr>
          <a:xfrm>
            <a:off x="6363547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7" name="Google Shape;2197;p58"/>
          <p:cNvSpPr/>
          <p:nvPr/>
        </p:nvSpPr>
        <p:spPr>
          <a:xfrm>
            <a:off x="6363547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8" name="Google Shape;2198;p58"/>
          <p:cNvSpPr/>
          <p:nvPr/>
        </p:nvSpPr>
        <p:spPr>
          <a:xfrm>
            <a:off x="6363547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9" name="Google Shape;2199;p58"/>
          <p:cNvSpPr/>
          <p:nvPr/>
        </p:nvSpPr>
        <p:spPr>
          <a:xfrm>
            <a:off x="6110154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0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0" name="Google Shape;2200;p58"/>
          <p:cNvSpPr/>
          <p:nvPr/>
        </p:nvSpPr>
        <p:spPr>
          <a:xfrm>
            <a:off x="6110154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122" y="1"/>
                </a:moveTo>
                <a:cubicBezTo>
                  <a:pt x="921" y="1"/>
                  <a:pt x="715" y="76"/>
                  <a:pt x="548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1" name="Google Shape;2201;p58"/>
          <p:cNvSpPr/>
          <p:nvPr/>
        </p:nvSpPr>
        <p:spPr>
          <a:xfrm>
            <a:off x="6110154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1"/>
                </a:moveTo>
                <a:cubicBezTo>
                  <a:pt x="918" y="1"/>
                  <a:pt x="714" y="76"/>
                  <a:pt x="548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1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2" name="Google Shape;2202;p58"/>
          <p:cNvSpPr/>
          <p:nvPr/>
        </p:nvSpPr>
        <p:spPr>
          <a:xfrm>
            <a:off x="5878763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3" name="Google Shape;2203;p58"/>
          <p:cNvSpPr/>
          <p:nvPr/>
        </p:nvSpPr>
        <p:spPr>
          <a:xfrm>
            <a:off x="5878763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4" name="Google Shape;2204;p58"/>
          <p:cNvSpPr/>
          <p:nvPr/>
        </p:nvSpPr>
        <p:spPr>
          <a:xfrm>
            <a:off x="5878763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5" name="Google Shape;2205;p58"/>
          <p:cNvSpPr/>
          <p:nvPr/>
        </p:nvSpPr>
        <p:spPr>
          <a:xfrm>
            <a:off x="5625409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71"/>
                </a:cubicBezTo>
                <a:cubicBezTo>
                  <a:pt x="1550" y="1671"/>
                  <a:pt x="194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" name="Google Shape;2206;p58"/>
          <p:cNvSpPr/>
          <p:nvPr/>
        </p:nvSpPr>
        <p:spPr>
          <a:xfrm>
            <a:off x="5626551" y="4731898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88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35" y="1640"/>
                  <a:pt x="1064" y="1640"/>
                </a:cubicBezTo>
                <a:cubicBezTo>
                  <a:pt x="1082" y="1642"/>
                  <a:pt x="1100" y="1642"/>
                  <a:pt x="1117" y="1642"/>
                </a:cubicBezTo>
                <a:cubicBezTo>
                  <a:pt x="1550" y="1642"/>
                  <a:pt x="1915" y="1288"/>
                  <a:pt x="1915" y="850"/>
                </a:cubicBezTo>
                <a:cubicBezTo>
                  <a:pt x="1915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7" name="Google Shape;2207;p58"/>
          <p:cNvSpPr/>
          <p:nvPr/>
        </p:nvSpPr>
        <p:spPr>
          <a:xfrm>
            <a:off x="5625409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4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306"/>
                  <a:pt x="1915" y="850"/>
                </a:cubicBezTo>
                <a:cubicBezTo>
                  <a:pt x="1936" y="335"/>
                  <a:pt x="1523" y="1"/>
                  <a:pt x="10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58"/>
          <p:cNvSpPr/>
          <p:nvPr/>
        </p:nvSpPr>
        <p:spPr>
          <a:xfrm>
            <a:off x="5393980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9" name="Google Shape;2209;p58"/>
          <p:cNvSpPr/>
          <p:nvPr/>
        </p:nvSpPr>
        <p:spPr>
          <a:xfrm>
            <a:off x="5393980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2" y="1"/>
                </a:moveTo>
                <a:cubicBezTo>
                  <a:pt x="366" y="1"/>
                  <a:pt x="1" y="366"/>
                  <a:pt x="1" y="822"/>
                </a:cubicBezTo>
                <a:cubicBezTo>
                  <a:pt x="1" y="1278"/>
                  <a:pt x="366" y="1642"/>
                  <a:pt x="822" y="1642"/>
                </a:cubicBezTo>
                <a:cubicBezTo>
                  <a:pt x="1278" y="1642"/>
                  <a:pt x="1642" y="1278"/>
                  <a:pt x="1642" y="822"/>
                </a:cubicBezTo>
                <a:cubicBezTo>
                  <a:pt x="1642" y="36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0" name="Google Shape;2210;p58"/>
          <p:cNvSpPr/>
          <p:nvPr/>
        </p:nvSpPr>
        <p:spPr>
          <a:xfrm>
            <a:off x="5393980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1"/>
                </a:moveTo>
                <a:cubicBezTo>
                  <a:pt x="366" y="1"/>
                  <a:pt x="1" y="396"/>
                  <a:pt x="1" y="852"/>
                </a:cubicBezTo>
                <a:cubicBezTo>
                  <a:pt x="1" y="1308"/>
                  <a:pt x="366" y="1673"/>
                  <a:pt x="822" y="1673"/>
                </a:cubicBezTo>
                <a:cubicBezTo>
                  <a:pt x="1278" y="1673"/>
                  <a:pt x="1642" y="1308"/>
                  <a:pt x="1642" y="852"/>
                </a:cubicBezTo>
                <a:cubicBezTo>
                  <a:pt x="1642" y="39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1" name="Google Shape;2211;p58"/>
          <p:cNvSpPr/>
          <p:nvPr/>
        </p:nvSpPr>
        <p:spPr>
          <a:xfrm>
            <a:off x="5140625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2" name="Google Shape;2212;p58"/>
          <p:cNvSpPr/>
          <p:nvPr/>
        </p:nvSpPr>
        <p:spPr>
          <a:xfrm>
            <a:off x="5140625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3" name="Google Shape;2213;p58"/>
          <p:cNvSpPr/>
          <p:nvPr/>
        </p:nvSpPr>
        <p:spPr>
          <a:xfrm>
            <a:off x="5140625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4" name="Google Shape;2214;p58"/>
          <p:cNvSpPr/>
          <p:nvPr/>
        </p:nvSpPr>
        <p:spPr>
          <a:xfrm>
            <a:off x="4908054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5" name="Google Shape;2215;p58"/>
          <p:cNvSpPr/>
          <p:nvPr/>
        </p:nvSpPr>
        <p:spPr>
          <a:xfrm>
            <a:off x="4908054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6" name="Google Shape;2216;p58"/>
          <p:cNvSpPr/>
          <p:nvPr/>
        </p:nvSpPr>
        <p:spPr>
          <a:xfrm>
            <a:off x="4908054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7" name="Google Shape;2217;p58"/>
          <p:cNvSpPr/>
          <p:nvPr/>
        </p:nvSpPr>
        <p:spPr>
          <a:xfrm>
            <a:off x="4654700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8" name="Google Shape;2218;p58"/>
          <p:cNvSpPr/>
          <p:nvPr/>
        </p:nvSpPr>
        <p:spPr>
          <a:xfrm>
            <a:off x="4654700" y="4731898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58"/>
          <p:cNvSpPr/>
          <p:nvPr/>
        </p:nvSpPr>
        <p:spPr>
          <a:xfrm>
            <a:off x="4654700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30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58"/>
          <p:cNvSpPr/>
          <p:nvPr/>
        </p:nvSpPr>
        <p:spPr>
          <a:xfrm>
            <a:off x="9021139" y="4022689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0"/>
                </a:moveTo>
                <a:cubicBezTo>
                  <a:pt x="890" y="0"/>
                  <a:pt x="683" y="75"/>
                  <a:pt x="517" y="242"/>
                </a:cubicBezTo>
                <a:cubicBezTo>
                  <a:pt x="0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58"/>
          <p:cNvSpPr/>
          <p:nvPr/>
        </p:nvSpPr>
        <p:spPr>
          <a:xfrm>
            <a:off x="9021139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58"/>
          <p:cNvSpPr/>
          <p:nvPr/>
        </p:nvSpPr>
        <p:spPr>
          <a:xfrm>
            <a:off x="8778177" y="4022917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95" y="1664"/>
                  <a:pt x="1125" y="1664"/>
                </a:cubicBezTo>
                <a:cubicBezTo>
                  <a:pt x="1581" y="1634"/>
                  <a:pt x="1946" y="1300"/>
                  <a:pt x="1946" y="844"/>
                </a:cubicBezTo>
                <a:cubicBezTo>
                  <a:pt x="1946" y="344"/>
                  <a:pt x="1532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3" name="Google Shape;2223;p58"/>
          <p:cNvSpPr/>
          <p:nvPr/>
        </p:nvSpPr>
        <p:spPr>
          <a:xfrm>
            <a:off x="8779319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4" name="Google Shape;2224;p58"/>
          <p:cNvSpPr/>
          <p:nvPr/>
        </p:nvSpPr>
        <p:spPr>
          <a:xfrm>
            <a:off x="8536356" y="4022689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9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25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5" name="Google Shape;2225;p58"/>
          <p:cNvSpPr/>
          <p:nvPr/>
        </p:nvSpPr>
        <p:spPr>
          <a:xfrm>
            <a:off x="8536356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6" name="Google Shape;2226;p58"/>
          <p:cNvSpPr/>
          <p:nvPr/>
        </p:nvSpPr>
        <p:spPr>
          <a:xfrm>
            <a:off x="8293393" y="4022689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0"/>
                </a:moveTo>
                <a:cubicBezTo>
                  <a:pt x="891" y="0"/>
                  <a:pt x="683" y="75"/>
                  <a:pt x="517" y="242"/>
                </a:cubicBezTo>
                <a:cubicBezTo>
                  <a:pt x="1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7" name="Google Shape;2227;p58"/>
          <p:cNvSpPr/>
          <p:nvPr/>
        </p:nvSpPr>
        <p:spPr>
          <a:xfrm>
            <a:off x="8293393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8" name="Google Shape;2228;p58"/>
          <p:cNvSpPr/>
          <p:nvPr/>
        </p:nvSpPr>
        <p:spPr>
          <a:xfrm>
            <a:off x="8051572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89"/>
                  <a:pt x="366" y="1670"/>
                  <a:pt x="1095" y="1670"/>
                </a:cubicBezTo>
                <a:cubicBezTo>
                  <a:pt x="1551" y="1670"/>
                  <a:pt x="1916" y="1275"/>
                  <a:pt x="1916" y="850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9" name="Google Shape;2229;p58"/>
          <p:cNvSpPr/>
          <p:nvPr/>
        </p:nvSpPr>
        <p:spPr>
          <a:xfrm>
            <a:off x="8051572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" name="Google Shape;2230;p58"/>
          <p:cNvSpPr/>
          <p:nvPr/>
        </p:nvSpPr>
        <p:spPr>
          <a:xfrm>
            <a:off x="7808610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7" y="242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58"/>
          <p:cNvSpPr/>
          <p:nvPr/>
        </p:nvSpPr>
        <p:spPr>
          <a:xfrm>
            <a:off x="7808610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2" name="Google Shape;2232;p58"/>
          <p:cNvSpPr/>
          <p:nvPr/>
        </p:nvSpPr>
        <p:spPr>
          <a:xfrm>
            <a:off x="7566827" y="4022689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3" name="Google Shape;2233;p58"/>
          <p:cNvSpPr/>
          <p:nvPr/>
        </p:nvSpPr>
        <p:spPr>
          <a:xfrm>
            <a:off x="7566827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4" name="Google Shape;2234;p58"/>
          <p:cNvSpPr/>
          <p:nvPr/>
        </p:nvSpPr>
        <p:spPr>
          <a:xfrm>
            <a:off x="7323826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89"/>
                  <a:pt x="366" y="1670"/>
                  <a:pt x="1095" y="1670"/>
                </a:cubicBezTo>
                <a:cubicBezTo>
                  <a:pt x="1551" y="1670"/>
                  <a:pt x="1916" y="1275"/>
                  <a:pt x="1916" y="850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5" name="Google Shape;2235;p58"/>
          <p:cNvSpPr/>
          <p:nvPr/>
        </p:nvSpPr>
        <p:spPr>
          <a:xfrm>
            <a:off x="7323826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6" name="Google Shape;2236;p58"/>
          <p:cNvSpPr/>
          <p:nvPr/>
        </p:nvSpPr>
        <p:spPr>
          <a:xfrm>
            <a:off x="7080863" y="4022917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6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300"/>
                  <a:pt x="1946" y="844"/>
                </a:cubicBezTo>
                <a:cubicBezTo>
                  <a:pt x="1946" y="344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7" name="Google Shape;2237;p58"/>
          <p:cNvSpPr/>
          <p:nvPr/>
        </p:nvSpPr>
        <p:spPr>
          <a:xfrm>
            <a:off x="7080863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8" name="Google Shape;2238;p58"/>
          <p:cNvSpPr/>
          <p:nvPr/>
        </p:nvSpPr>
        <p:spPr>
          <a:xfrm>
            <a:off x="6837901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7" y="242"/>
                </a:cubicBezTo>
                <a:cubicBezTo>
                  <a:pt x="1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9" name="Google Shape;2239;p58"/>
          <p:cNvSpPr/>
          <p:nvPr/>
        </p:nvSpPr>
        <p:spPr>
          <a:xfrm>
            <a:off x="6837901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0" name="Google Shape;2240;p58"/>
          <p:cNvSpPr/>
          <p:nvPr/>
        </p:nvSpPr>
        <p:spPr>
          <a:xfrm>
            <a:off x="6596118" y="4022689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1" name="Google Shape;2241;p58"/>
          <p:cNvSpPr/>
          <p:nvPr/>
        </p:nvSpPr>
        <p:spPr>
          <a:xfrm>
            <a:off x="6596118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2" name="Google Shape;2242;p58"/>
          <p:cNvSpPr/>
          <p:nvPr/>
        </p:nvSpPr>
        <p:spPr>
          <a:xfrm>
            <a:off x="6353117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3" name="Google Shape;2243;p58"/>
          <p:cNvSpPr/>
          <p:nvPr/>
        </p:nvSpPr>
        <p:spPr>
          <a:xfrm>
            <a:off x="6353117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4" name="Google Shape;2244;p58"/>
          <p:cNvSpPr/>
          <p:nvPr/>
        </p:nvSpPr>
        <p:spPr>
          <a:xfrm>
            <a:off x="6110154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0"/>
                </a:moveTo>
                <a:cubicBezTo>
                  <a:pt x="918" y="0"/>
                  <a:pt x="714" y="75"/>
                  <a:pt x="548" y="242"/>
                </a:cubicBezTo>
                <a:cubicBezTo>
                  <a:pt x="1" y="758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41" y="0"/>
                  <a:pt x="111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5" name="Google Shape;2245;p58"/>
          <p:cNvSpPr/>
          <p:nvPr/>
        </p:nvSpPr>
        <p:spPr>
          <a:xfrm>
            <a:off x="6110154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9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6" name="Google Shape;2246;p58"/>
          <p:cNvSpPr/>
          <p:nvPr/>
        </p:nvSpPr>
        <p:spPr>
          <a:xfrm>
            <a:off x="5868372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7" name="Google Shape;2247;p58"/>
          <p:cNvSpPr/>
          <p:nvPr/>
        </p:nvSpPr>
        <p:spPr>
          <a:xfrm>
            <a:off x="5868372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8" name="Google Shape;2248;p58"/>
          <p:cNvSpPr/>
          <p:nvPr/>
        </p:nvSpPr>
        <p:spPr>
          <a:xfrm>
            <a:off x="5626551" y="4022917"/>
            <a:ext cx="72933" cy="63378"/>
          </a:xfrm>
          <a:custGeom>
            <a:avLst/>
            <a:gdLst/>
            <a:ahLst/>
            <a:cxnLst/>
            <a:rect l="l" t="t" r="r" b="b"/>
            <a:pathLst>
              <a:path w="1916" h="1665" extrusionOk="0">
                <a:moveTo>
                  <a:pt x="1075" y="1"/>
                </a:moveTo>
                <a:cubicBezTo>
                  <a:pt x="879" y="1"/>
                  <a:pt x="680" y="73"/>
                  <a:pt x="517" y="236"/>
                </a:cubicBezTo>
                <a:cubicBezTo>
                  <a:pt x="0" y="752"/>
                  <a:pt x="335" y="1634"/>
                  <a:pt x="1064" y="1664"/>
                </a:cubicBezTo>
                <a:cubicBezTo>
                  <a:pt x="1520" y="1664"/>
                  <a:pt x="1915" y="1300"/>
                  <a:pt x="1915" y="844"/>
                </a:cubicBezTo>
                <a:cubicBezTo>
                  <a:pt x="1915" y="344"/>
                  <a:pt x="1501" y="1"/>
                  <a:pt x="10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9" name="Google Shape;2249;p58"/>
          <p:cNvSpPr/>
          <p:nvPr/>
        </p:nvSpPr>
        <p:spPr>
          <a:xfrm>
            <a:off x="5625409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8" y="0"/>
                </a:moveTo>
                <a:cubicBezTo>
                  <a:pt x="893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15" y="833"/>
                </a:cubicBezTo>
                <a:cubicBezTo>
                  <a:pt x="1936" y="341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0" name="Google Shape;2250;p58"/>
          <p:cNvSpPr/>
          <p:nvPr/>
        </p:nvSpPr>
        <p:spPr>
          <a:xfrm>
            <a:off x="5382408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126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1" name="Google Shape;2251;p58"/>
          <p:cNvSpPr/>
          <p:nvPr/>
        </p:nvSpPr>
        <p:spPr>
          <a:xfrm>
            <a:off x="5382408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9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2" name="Google Shape;2252;p58"/>
          <p:cNvSpPr/>
          <p:nvPr/>
        </p:nvSpPr>
        <p:spPr>
          <a:xfrm>
            <a:off x="5140625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10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3" name="Google Shape;2253;p58"/>
          <p:cNvSpPr/>
          <p:nvPr/>
        </p:nvSpPr>
        <p:spPr>
          <a:xfrm>
            <a:off x="5140625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4" name="Google Shape;2254;p58"/>
          <p:cNvSpPr/>
          <p:nvPr/>
        </p:nvSpPr>
        <p:spPr>
          <a:xfrm>
            <a:off x="4897663" y="4022917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095" y="1"/>
                </a:moveTo>
                <a:cubicBezTo>
                  <a:pt x="894" y="1"/>
                  <a:pt x="689" y="73"/>
                  <a:pt x="517" y="236"/>
                </a:cubicBezTo>
                <a:cubicBezTo>
                  <a:pt x="0" y="752"/>
                  <a:pt x="365" y="1664"/>
                  <a:pt x="1094" y="1664"/>
                </a:cubicBezTo>
                <a:cubicBezTo>
                  <a:pt x="1550" y="1664"/>
                  <a:pt x="1915" y="1300"/>
                  <a:pt x="1945" y="844"/>
                </a:cubicBezTo>
                <a:cubicBezTo>
                  <a:pt x="1945" y="344"/>
                  <a:pt x="1531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5" name="Google Shape;2255;p58"/>
          <p:cNvSpPr/>
          <p:nvPr/>
        </p:nvSpPr>
        <p:spPr>
          <a:xfrm>
            <a:off x="4897663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1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6" name="Google Shape;2256;p58"/>
          <p:cNvSpPr/>
          <p:nvPr/>
        </p:nvSpPr>
        <p:spPr>
          <a:xfrm>
            <a:off x="4654700" y="4022917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65" y="1664"/>
                  <a:pt x="1125" y="1664"/>
                </a:cubicBezTo>
                <a:cubicBezTo>
                  <a:pt x="1581" y="1664"/>
                  <a:pt x="1945" y="1300"/>
                  <a:pt x="1945" y="844"/>
                </a:cubicBezTo>
                <a:cubicBezTo>
                  <a:pt x="1945" y="344"/>
                  <a:pt x="153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7" name="Google Shape;2257;p58"/>
          <p:cNvSpPr/>
          <p:nvPr/>
        </p:nvSpPr>
        <p:spPr>
          <a:xfrm>
            <a:off x="4654700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9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1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8" name="Google Shape;2258;p58"/>
          <p:cNvSpPr txBox="1">
            <a:spLocks noGrp="1"/>
          </p:cNvSpPr>
          <p:nvPr>
            <p:ph type="title"/>
          </p:nvPr>
        </p:nvSpPr>
        <p:spPr>
          <a:xfrm>
            <a:off x="717425" y="1810150"/>
            <a:ext cx="4523100" cy="127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259" name="Google Shape;2259;p58"/>
          <p:cNvSpPr txBox="1">
            <a:spLocks noGrp="1"/>
          </p:cNvSpPr>
          <p:nvPr>
            <p:ph type="subTitle" idx="1"/>
          </p:nvPr>
        </p:nvSpPr>
        <p:spPr>
          <a:xfrm>
            <a:off x="5563650" y="2006500"/>
            <a:ext cx="2866800" cy="9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0" name="Google Shape;2260;p58"/>
          <p:cNvSpPr/>
          <p:nvPr/>
        </p:nvSpPr>
        <p:spPr>
          <a:xfrm>
            <a:off x="4421941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1" name="Google Shape;2261;p58"/>
          <p:cNvSpPr/>
          <p:nvPr/>
        </p:nvSpPr>
        <p:spPr>
          <a:xfrm>
            <a:off x="4421941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0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2" name="Google Shape;2262;p58"/>
          <p:cNvSpPr/>
          <p:nvPr/>
        </p:nvSpPr>
        <p:spPr>
          <a:xfrm>
            <a:off x="4421941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8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3" name="Google Shape;2263;p58"/>
          <p:cNvSpPr/>
          <p:nvPr/>
        </p:nvSpPr>
        <p:spPr>
          <a:xfrm>
            <a:off x="4180120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4" name="Google Shape;2264;p58"/>
          <p:cNvSpPr/>
          <p:nvPr/>
        </p:nvSpPr>
        <p:spPr>
          <a:xfrm>
            <a:off x="4180463" y="4731898"/>
            <a:ext cx="72590" cy="62503"/>
          </a:xfrm>
          <a:custGeom>
            <a:avLst/>
            <a:gdLst/>
            <a:ahLst/>
            <a:cxnLst/>
            <a:rect l="l" t="t" r="r" b="b"/>
            <a:pathLst>
              <a:path w="1907" h="1642" extrusionOk="0">
                <a:moveTo>
                  <a:pt x="1079" y="1"/>
                </a:moveTo>
                <a:cubicBezTo>
                  <a:pt x="879" y="1"/>
                  <a:pt x="675" y="76"/>
                  <a:pt x="508" y="242"/>
                </a:cubicBezTo>
                <a:cubicBezTo>
                  <a:pt x="0" y="750"/>
                  <a:pt x="345" y="1641"/>
                  <a:pt x="1051" y="1641"/>
                </a:cubicBezTo>
                <a:cubicBezTo>
                  <a:pt x="1062" y="1641"/>
                  <a:pt x="1074" y="1641"/>
                  <a:pt x="1086" y="1640"/>
                </a:cubicBezTo>
                <a:cubicBezTo>
                  <a:pt x="1542" y="1640"/>
                  <a:pt x="1907" y="1276"/>
                  <a:pt x="1907" y="850"/>
                </a:cubicBezTo>
                <a:cubicBezTo>
                  <a:pt x="1907" y="335"/>
                  <a:pt x="1501" y="1"/>
                  <a:pt x="10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5" name="Google Shape;2265;p58"/>
          <p:cNvSpPr/>
          <p:nvPr/>
        </p:nvSpPr>
        <p:spPr>
          <a:xfrm>
            <a:off x="4180120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6" name="Google Shape;2266;p58"/>
          <p:cNvSpPr/>
          <p:nvPr/>
        </p:nvSpPr>
        <p:spPr>
          <a:xfrm>
            <a:off x="3947587" y="4498147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7" name="Google Shape;2267;p58"/>
          <p:cNvSpPr/>
          <p:nvPr/>
        </p:nvSpPr>
        <p:spPr>
          <a:xfrm>
            <a:off x="3947587" y="4731822"/>
            <a:ext cx="63645" cy="62541"/>
          </a:xfrm>
          <a:custGeom>
            <a:avLst/>
            <a:gdLst/>
            <a:ahLst/>
            <a:cxnLst/>
            <a:rect l="l" t="t" r="r" b="b"/>
            <a:pathLst>
              <a:path w="1672" h="1643" extrusionOk="0">
                <a:moveTo>
                  <a:pt x="821" y="1"/>
                </a:moveTo>
                <a:cubicBezTo>
                  <a:pt x="365" y="1"/>
                  <a:pt x="0" y="366"/>
                  <a:pt x="0" y="822"/>
                </a:cubicBezTo>
                <a:cubicBezTo>
                  <a:pt x="0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8" name="Google Shape;2268;p58"/>
          <p:cNvSpPr/>
          <p:nvPr/>
        </p:nvSpPr>
        <p:spPr>
          <a:xfrm>
            <a:off x="3947587" y="496553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1"/>
                </a:moveTo>
                <a:cubicBezTo>
                  <a:pt x="365" y="1"/>
                  <a:pt x="0" y="396"/>
                  <a:pt x="0" y="852"/>
                </a:cubicBezTo>
                <a:cubicBezTo>
                  <a:pt x="0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9" name="Google Shape;2269;p58"/>
          <p:cNvSpPr/>
          <p:nvPr/>
        </p:nvSpPr>
        <p:spPr>
          <a:xfrm>
            <a:off x="3694195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0" name="Google Shape;2270;p58"/>
          <p:cNvSpPr/>
          <p:nvPr/>
        </p:nvSpPr>
        <p:spPr>
          <a:xfrm>
            <a:off x="3694195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1" name="Google Shape;2271;p58"/>
          <p:cNvSpPr/>
          <p:nvPr/>
        </p:nvSpPr>
        <p:spPr>
          <a:xfrm>
            <a:off x="3694195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9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2" name="Google Shape;2272;p58"/>
          <p:cNvSpPr/>
          <p:nvPr/>
        </p:nvSpPr>
        <p:spPr>
          <a:xfrm>
            <a:off x="3452374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3" name="Google Shape;2273;p58"/>
          <p:cNvSpPr/>
          <p:nvPr/>
        </p:nvSpPr>
        <p:spPr>
          <a:xfrm>
            <a:off x="3452374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2" y="1"/>
                </a:moveTo>
                <a:cubicBezTo>
                  <a:pt x="890" y="1"/>
                  <a:pt x="685" y="76"/>
                  <a:pt x="518" y="243"/>
                </a:cubicBezTo>
                <a:cubicBezTo>
                  <a:pt x="1" y="760"/>
                  <a:pt x="366" y="1641"/>
                  <a:pt x="1095" y="1641"/>
                </a:cubicBezTo>
                <a:cubicBezTo>
                  <a:pt x="1551" y="1641"/>
                  <a:pt x="1916" y="1277"/>
                  <a:pt x="1916" y="821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4" name="Google Shape;2274;p58"/>
          <p:cNvSpPr/>
          <p:nvPr/>
        </p:nvSpPr>
        <p:spPr>
          <a:xfrm>
            <a:off x="3452374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5" name="Google Shape;2275;p58"/>
          <p:cNvSpPr/>
          <p:nvPr/>
        </p:nvSpPr>
        <p:spPr>
          <a:xfrm>
            <a:off x="3209411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0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6" name="Google Shape;2276;p58"/>
          <p:cNvSpPr/>
          <p:nvPr/>
        </p:nvSpPr>
        <p:spPr>
          <a:xfrm>
            <a:off x="3209411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099" y="1"/>
                </a:moveTo>
                <a:cubicBezTo>
                  <a:pt x="894" y="1"/>
                  <a:pt x="685" y="76"/>
                  <a:pt x="517" y="243"/>
                </a:cubicBezTo>
                <a:cubicBezTo>
                  <a:pt x="1" y="760"/>
                  <a:pt x="365" y="1641"/>
                  <a:pt x="1095" y="1641"/>
                </a:cubicBezTo>
                <a:cubicBezTo>
                  <a:pt x="155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7" name="Google Shape;2277;p58"/>
          <p:cNvSpPr/>
          <p:nvPr/>
        </p:nvSpPr>
        <p:spPr>
          <a:xfrm>
            <a:off x="3209411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8" name="Google Shape;2278;p58"/>
          <p:cNvSpPr/>
          <p:nvPr/>
        </p:nvSpPr>
        <p:spPr>
          <a:xfrm>
            <a:off x="2967628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58"/>
          <p:cNvSpPr/>
          <p:nvPr/>
        </p:nvSpPr>
        <p:spPr>
          <a:xfrm>
            <a:off x="2967628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58"/>
          <p:cNvSpPr/>
          <p:nvPr/>
        </p:nvSpPr>
        <p:spPr>
          <a:xfrm>
            <a:off x="2967628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1" name="Google Shape;2281;p58"/>
          <p:cNvSpPr/>
          <p:nvPr/>
        </p:nvSpPr>
        <p:spPr>
          <a:xfrm>
            <a:off x="2735057" y="4498147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2" name="Google Shape;2282;p58"/>
          <p:cNvSpPr/>
          <p:nvPr/>
        </p:nvSpPr>
        <p:spPr>
          <a:xfrm>
            <a:off x="2735057" y="4731822"/>
            <a:ext cx="62503" cy="62541"/>
          </a:xfrm>
          <a:custGeom>
            <a:avLst/>
            <a:gdLst/>
            <a:ahLst/>
            <a:cxnLst/>
            <a:rect l="l" t="t" r="r" b="b"/>
            <a:pathLst>
              <a:path w="1642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3" name="Google Shape;2283;p58"/>
          <p:cNvSpPr/>
          <p:nvPr/>
        </p:nvSpPr>
        <p:spPr>
          <a:xfrm>
            <a:off x="2735057" y="496553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4" name="Google Shape;2284;p58"/>
          <p:cNvSpPr/>
          <p:nvPr/>
        </p:nvSpPr>
        <p:spPr>
          <a:xfrm>
            <a:off x="2481665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58"/>
          <p:cNvSpPr/>
          <p:nvPr/>
        </p:nvSpPr>
        <p:spPr>
          <a:xfrm>
            <a:off x="2481665" y="4731898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1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58"/>
          <p:cNvSpPr/>
          <p:nvPr/>
        </p:nvSpPr>
        <p:spPr>
          <a:xfrm>
            <a:off x="2481665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7" name="Google Shape;2287;p58"/>
          <p:cNvSpPr/>
          <p:nvPr/>
        </p:nvSpPr>
        <p:spPr>
          <a:xfrm>
            <a:off x="2250274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8" name="Google Shape;2288;p58"/>
          <p:cNvSpPr/>
          <p:nvPr/>
        </p:nvSpPr>
        <p:spPr>
          <a:xfrm>
            <a:off x="2250274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9" name="Google Shape;2289;p58"/>
          <p:cNvSpPr/>
          <p:nvPr/>
        </p:nvSpPr>
        <p:spPr>
          <a:xfrm>
            <a:off x="2250274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0" name="Google Shape;2290;p58"/>
          <p:cNvSpPr/>
          <p:nvPr/>
        </p:nvSpPr>
        <p:spPr>
          <a:xfrm>
            <a:off x="1996920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58"/>
          <p:cNvSpPr/>
          <p:nvPr/>
        </p:nvSpPr>
        <p:spPr>
          <a:xfrm>
            <a:off x="1996920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58"/>
          <p:cNvSpPr/>
          <p:nvPr/>
        </p:nvSpPr>
        <p:spPr>
          <a:xfrm>
            <a:off x="1996920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3" name="Google Shape;2293;p58"/>
          <p:cNvSpPr/>
          <p:nvPr/>
        </p:nvSpPr>
        <p:spPr>
          <a:xfrm>
            <a:off x="1764348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4" name="Google Shape;2294;p58"/>
          <p:cNvSpPr/>
          <p:nvPr/>
        </p:nvSpPr>
        <p:spPr>
          <a:xfrm>
            <a:off x="1764348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5" name="Google Shape;2295;p58"/>
          <p:cNvSpPr/>
          <p:nvPr/>
        </p:nvSpPr>
        <p:spPr>
          <a:xfrm>
            <a:off x="1764348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58"/>
          <p:cNvSpPr/>
          <p:nvPr/>
        </p:nvSpPr>
        <p:spPr>
          <a:xfrm>
            <a:off x="1510956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0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58"/>
          <p:cNvSpPr/>
          <p:nvPr/>
        </p:nvSpPr>
        <p:spPr>
          <a:xfrm>
            <a:off x="1510956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122" y="1"/>
                </a:moveTo>
                <a:cubicBezTo>
                  <a:pt x="921" y="1"/>
                  <a:pt x="715" y="76"/>
                  <a:pt x="548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8" name="Google Shape;2298;p58"/>
          <p:cNvSpPr/>
          <p:nvPr/>
        </p:nvSpPr>
        <p:spPr>
          <a:xfrm>
            <a:off x="1510956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1"/>
                </a:moveTo>
                <a:cubicBezTo>
                  <a:pt x="918" y="1"/>
                  <a:pt x="714" y="76"/>
                  <a:pt x="548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1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9" name="Google Shape;2299;p58"/>
          <p:cNvSpPr/>
          <p:nvPr/>
        </p:nvSpPr>
        <p:spPr>
          <a:xfrm>
            <a:off x="1279565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0" name="Google Shape;2300;p58"/>
          <p:cNvSpPr/>
          <p:nvPr/>
        </p:nvSpPr>
        <p:spPr>
          <a:xfrm>
            <a:off x="1279565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1" name="Google Shape;2301;p58"/>
          <p:cNvSpPr/>
          <p:nvPr/>
        </p:nvSpPr>
        <p:spPr>
          <a:xfrm>
            <a:off x="1279565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58"/>
          <p:cNvSpPr/>
          <p:nvPr/>
        </p:nvSpPr>
        <p:spPr>
          <a:xfrm>
            <a:off x="1026211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71"/>
                </a:cubicBezTo>
                <a:cubicBezTo>
                  <a:pt x="1550" y="1671"/>
                  <a:pt x="194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58"/>
          <p:cNvSpPr/>
          <p:nvPr/>
        </p:nvSpPr>
        <p:spPr>
          <a:xfrm>
            <a:off x="1027352" y="4731898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88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35" y="1640"/>
                  <a:pt x="1064" y="1640"/>
                </a:cubicBezTo>
                <a:cubicBezTo>
                  <a:pt x="1082" y="1642"/>
                  <a:pt x="1100" y="1642"/>
                  <a:pt x="1117" y="1642"/>
                </a:cubicBezTo>
                <a:cubicBezTo>
                  <a:pt x="1550" y="1642"/>
                  <a:pt x="1915" y="1288"/>
                  <a:pt x="1915" y="850"/>
                </a:cubicBezTo>
                <a:cubicBezTo>
                  <a:pt x="1915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58"/>
          <p:cNvSpPr/>
          <p:nvPr/>
        </p:nvSpPr>
        <p:spPr>
          <a:xfrm>
            <a:off x="1026211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4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306"/>
                  <a:pt x="1915" y="850"/>
                </a:cubicBezTo>
                <a:cubicBezTo>
                  <a:pt x="1936" y="335"/>
                  <a:pt x="1523" y="1"/>
                  <a:pt x="10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58"/>
          <p:cNvSpPr/>
          <p:nvPr/>
        </p:nvSpPr>
        <p:spPr>
          <a:xfrm>
            <a:off x="794781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58"/>
          <p:cNvSpPr/>
          <p:nvPr/>
        </p:nvSpPr>
        <p:spPr>
          <a:xfrm>
            <a:off x="794781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2" y="1"/>
                </a:moveTo>
                <a:cubicBezTo>
                  <a:pt x="366" y="1"/>
                  <a:pt x="1" y="366"/>
                  <a:pt x="1" y="822"/>
                </a:cubicBezTo>
                <a:cubicBezTo>
                  <a:pt x="1" y="1278"/>
                  <a:pt x="366" y="1642"/>
                  <a:pt x="822" y="1642"/>
                </a:cubicBezTo>
                <a:cubicBezTo>
                  <a:pt x="1278" y="1642"/>
                  <a:pt x="1642" y="1278"/>
                  <a:pt x="1642" y="822"/>
                </a:cubicBezTo>
                <a:cubicBezTo>
                  <a:pt x="1642" y="36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7" name="Google Shape;2307;p58"/>
          <p:cNvSpPr/>
          <p:nvPr/>
        </p:nvSpPr>
        <p:spPr>
          <a:xfrm>
            <a:off x="794781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1"/>
                </a:moveTo>
                <a:cubicBezTo>
                  <a:pt x="366" y="1"/>
                  <a:pt x="1" y="396"/>
                  <a:pt x="1" y="852"/>
                </a:cubicBezTo>
                <a:cubicBezTo>
                  <a:pt x="1" y="1308"/>
                  <a:pt x="366" y="1673"/>
                  <a:pt x="822" y="1673"/>
                </a:cubicBezTo>
                <a:cubicBezTo>
                  <a:pt x="1278" y="1673"/>
                  <a:pt x="1642" y="1308"/>
                  <a:pt x="1642" y="852"/>
                </a:cubicBezTo>
                <a:cubicBezTo>
                  <a:pt x="1642" y="39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58"/>
          <p:cNvSpPr/>
          <p:nvPr/>
        </p:nvSpPr>
        <p:spPr>
          <a:xfrm>
            <a:off x="541427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58"/>
          <p:cNvSpPr/>
          <p:nvPr/>
        </p:nvSpPr>
        <p:spPr>
          <a:xfrm>
            <a:off x="541427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0" name="Google Shape;2310;p58"/>
          <p:cNvSpPr/>
          <p:nvPr/>
        </p:nvSpPr>
        <p:spPr>
          <a:xfrm>
            <a:off x="541427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1" name="Google Shape;2311;p58"/>
          <p:cNvSpPr/>
          <p:nvPr/>
        </p:nvSpPr>
        <p:spPr>
          <a:xfrm>
            <a:off x="308856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2" name="Google Shape;2312;p58"/>
          <p:cNvSpPr/>
          <p:nvPr/>
        </p:nvSpPr>
        <p:spPr>
          <a:xfrm>
            <a:off x="308856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58"/>
          <p:cNvSpPr/>
          <p:nvPr/>
        </p:nvSpPr>
        <p:spPr>
          <a:xfrm>
            <a:off x="308856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58"/>
          <p:cNvSpPr/>
          <p:nvPr/>
        </p:nvSpPr>
        <p:spPr>
          <a:xfrm>
            <a:off x="55502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58"/>
          <p:cNvSpPr/>
          <p:nvPr/>
        </p:nvSpPr>
        <p:spPr>
          <a:xfrm>
            <a:off x="55502" y="4731898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6" name="Google Shape;2316;p58"/>
          <p:cNvSpPr/>
          <p:nvPr/>
        </p:nvSpPr>
        <p:spPr>
          <a:xfrm>
            <a:off x="55502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30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7" name="Google Shape;2317;p58"/>
          <p:cNvSpPr/>
          <p:nvPr/>
        </p:nvSpPr>
        <p:spPr>
          <a:xfrm>
            <a:off x="4421941" y="4022689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0"/>
                </a:moveTo>
                <a:cubicBezTo>
                  <a:pt x="890" y="0"/>
                  <a:pt x="683" y="75"/>
                  <a:pt x="517" y="242"/>
                </a:cubicBezTo>
                <a:cubicBezTo>
                  <a:pt x="0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8" name="Google Shape;2318;p58"/>
          <p:cNvSpPr/>
          <p:nvPr/>
        </p:nvSpPr>
        <p:spPr>
          <a:xfrm>
            <a:off x="4421941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9" name="Google Shape;2319;p58"/>
          <p:cNvSpPr/>
          <p:nvPr/>
        </p:nvSpPr>
        <p:spPr>
          <a:xfrm>
            <a:off x="4178978" y="4022917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95" y="1664"/>
                  <a:pt x="1125" y="1664"/>
                </a:cubicBezTo>
                <a:cubicBezTo>
                  <a:pt x="1581" y="1634"/>
                  <a:pt x="1946" y="1300"/>
                  <a:pt x="1946" y="844"/>
                </a:cubicBezTo>
                <a:cubicBezTo>
                  <a:pt x="1946" y="344"/>
                  <a:pt x="1532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0" name="Google Shape;2320;p58"/>
          <p:cNvSpPr/>
          <p:nvPr/>
        </p:nvSpPr>
        <p:spPr>
          <a:xfrm>
            <a:off x="4180120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1" name="Google Shape;2321;p58"/>
          <p:cNvSpPr/>
          <p:nvPr/>
        </p:nvSpPr>
        <p:spPr>
          <a:xfrm>
            <a:off x="3937157" y="4022689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9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25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2" name="Google Shape;2322;p58"/>
          <p:cNvSpPr/>
          <p:nvPr/>
        </p:nvSpPr>
        <p:spPr>
          <a:xfrm>
            <a:off x="3937157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3" name="Google Shape;2323;p58"/>
          <p:cNvSpPr/>
          <p:nvPr/>
        </p:nvSpPr>
        <p:spPr>
          <a:xfrm>
            <a:off x="3694195" y="4022689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0"/>
                </a:moveTo>
                <a:cubicBezTo>
                  <a:pt x="891" y="0"/>
                  <a:pt x="683" y="75"/>
                  <a:pt x="517" y="242"/>
                </a:cubicBezTo>
                <a:cubicBezTo>
                  <a:pt x="1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4" name="Google Shape;2324;p58"/>
          <p:cNvSpPr/>
          <p:nvPr/>
        </p:nvSpPr>
        <p:spPr>
          <a:xfrm>
            <a:off x="3694195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5" name="Google Shape;2325;p58"/>
          <p:cNvSpPr/>
          <p:nvPr/>
        </p:nvSpPr>
        <p:spPr>
          <a:xfrm>
            <a:off x="3452374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89"/>
                  <a:pt x="366" y="1670"/>
                  <a:pt x="1095" y="1670"/>
                </a:cubicBezTo>
                <a:cubicBezTo>
                  <a:pt x="1551" y="1670"/>
                  <a:pt x="1916" y="1275"/>
                  <a:pt x="1916" y="850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6" name="Google Shape;2326;p58"/>
          <p:cNvSpPr/>
          <p:nvPr/>
        </p:nvSpPr>
        <p:spPr>
          <a:xfrm>
            <a:off x="3452374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7" name="Google Shape;2327;p58"/>
          <p:cNvSpPr/>
          <p:nvPr/>
        </p:nvSpPr>
        <p:spPr>
          <a:xfrm>
            <a:off x="3209411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7" y="242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8" name="Google Shape;2328;p58"/>
          <p:cNvSpPr/>
          <p:nvPr/>
        </p:nvSpPr>
        <p:spPr>
          <a:xfrm>
            <a:off x="3209411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9" name="Google Shape;2329;p58"/>
          <p:cNvSpPr/>
          <p:nvPr/>
        </p:nvSpPr>
        <p:spPr>
          <a:xfrm>
            <a:off x="2967628" y="4022689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30" name="Google Shape;2330;p58"/>
          <p:cNvSpPr/>
          <p:nvPr/>
        </p:nvSpPr>
        <p:spPr>
          <a:xfrm>
            <a:off x="2967628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31" name="Google Shape;2331;p58"/>
          <p:cNvSpPr/>
          <p:nvPr/>
        </p:nvSpPr>
        <p:spPr>
          <a:xfrm>
            <a:off x="2724628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89"/>
                  <a:pt x="366" y="1670"/>
                  <a:pt x="1095" y="1670"/>
                </a:cubicBezTo>
                <a:cubicBezTo>
                  <a:pt x="1551" y="1670"/>
                  <a:pt x="1916" y="1275"/>
                  <a:pt x="1916" y="850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32" name="Google Shape;2332;p58"/>
          <p:cNvSpPr/>
          <p:nvPr/>
        </p:nvSpPr>
        <p:spPr>
          <a:xfrm>
            <a:off x="2724628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33" name="Google Shape;2333;p58"/>
          <p:cNvSpPr/>
          <p:nvPr/>
        </p:nvSpPr>
        <p:spPr>
          <a:xfrm>
            <a:off x="2481665" y="4022917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6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300"/>
                  <a:pt x="1946" y="844"/>
                </a:cubicBezTo>
                <a:cubicBezTo>
                  <a:pt x="1946" y="344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34" name="Google Shape;2334;p58"/>
          <p:cNvSpPr/>
          <p:nvPr/>
        </p:nvSpPr>
        <p:spPr>
          <a:xfrm>
            <a:off x="2481665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35" name="Google Shape;2335;p58"/>
          <p:cNvSpPr/>
          <p:nvPr/>
        </p:nvSpPr>
        <p:spPr>
          <a:xfrm>
            <a:off x="2238702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7" y="242"/>
                </a:cubicBezTo>
                <a:cubicBezTo>
                  <a:pt x="1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36" name="Google Shape;2336;p58"/>
          <p:cNvSpPr/>
          <p:nvPr/>
        </p:nvSpPr>
        <p:spPr>
          <a:xfrm>
            <a:off x="2238702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37" name="Google Shape;2337;p58"/>
          <p:cNvSpPr/>
          <p:nvPr/>
        </p:nvSpPr>
        <p:spPr>
          <a:xfrm>
            <a:off x="1996920" y="4022689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38" name="Google Shape;2338;p58"/>
          <p:cNvSpPr/>
          <p:nvPr/>
        </p:nvSpPr>
        <p:spPr>
          <a:xfrm>
            <a:off x="1996920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39" name="Google Shape;2339;p58"/>
          <p:cNvSpPr/>
          <p:nvPr/>
        </p:nvSpPr>
        <p:spPr>
          <a:xfrm>
            <a:off x="1753919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0" name="Google Shape;2340;p58"/>
          <p:cNvSpPr/>
          <p:nvPr/>
        </p:nvSpPr>
        <p:spPr>
          <a:xfrm>
            <a:off x="1753919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1" name="Google Shape;2341;p58"/>
          <p:cNvSpPr/>
          <p:nvPr/>
        </p:nvSpPr>
        <p:spPr>
          <a:xfrm>
            <a:off x="1510956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0"/>
                </a:moveTo>
                <a:cubicBezTo>
                  <a:pt x="918" y="0"/>
                  <a:pt x="714" y="75"/>
                  <a:pt x="548" y="242"/>
                </a:cubicBezTo>
                <a:cubicBezTo>
                  <a:pt x="1" y="758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41" y="0"/>
                  <a:pt x="111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2" name="Google Shape;2342;p58"/>
          <p:cNvSpPr/>
          <p:nvPr/>
        </p:nvSpPr>
        <p:spPr>
          <a:xfrm>
            <a:off x="1510956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9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3" name="Google Shape;2343;p58"/>
          <p:cNvSpPr/>
          <p:nvPr/>
        </p:nvSpPr>
        <p:spPr>
          <a:xfrm>
            <a:off x="1269173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4" name="Google Shape;2344;p58"/>
          <p:cNvSpPr/>
          <p:nvPr/>
        </p:nvSpPr>
        <p:spPr>
          <a:xfrm>
            <a:off x="1269173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58"/>
          <p:cNvSpPr/>
          <p:nvPr/>
        </p:nvSpPr>
        <p:spPr>
          <a:xfrm>
            <a:off x="1027352" y="4022917"/>
            <a:ext cx="72933" cy="63378"/>
          </a:xfrm>
          <a:custGeom>
            <a:avLst/>
            <a:gdLst/>
            <a:ahLst/>
            <a:cxnLst/>
            <a:rect l="l" t="t" r="r" b="b"/>
            <a:pathLst>
              <a:path w="1916" h="1665" extrusionOk="0">
                <a:moveTo>
                  <a:pt x="1075" y="1"/>
                </a:moveTo>
                <a:cubicBezTo>
                  <a:pt x="879" y="1"/>
                  <a:pt x="680" y="73"/>
                  <a:pt x="517" y="236"/>
                </a:cubicBezTo>
                <a:cubicBezTo>
                  <a:pt x="0" y="752"/>
                  <a:pt x="335" y="1634"/>
                  <a:pt x="1064" y="1664"/>
                </a:cubicBezTo>
                <a:cubicBezTo>
                  <a:pt x="1520" y="1664"/>
                  <a:pt x="1915" y="1300"/>
                  <a:pt x="1915" y="844"/>
                </a:cubicBezTo>
                <a:cubicBezTo>
                  <a:pt x="1915" y="344"/>
                  <a:pt x="1501" y="1"/>
                  <a:pt x="10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58"/>
          <p:cNvSpPr/>
          <p:nvPr/>
        </p:nvSpPr>
        <p:spPr>
          <a:xfrm>
            <a:off x="1026211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8" y="0"/>
                </a:moveTo>
                <a:cubicBezTo>
                  <a:pt x="893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15" y="833"/>
                </a:cubicBezTo>
                <a:cubicBezTo>
                  <a:pt x="1936" y="341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58"/>
          <p:cNvSpPr/>
          <p:nvPr/>
        </p:nvSpPr>
        <p:spPr>
          <a:xfrm>
            <a:off x="783210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126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8" name="Google Shape;2348;p58"/>
          <p:cNvSpPr/>
          <p:nvPr/>
        </p:nvSpPr>
        <p:spPr>
          <a:xfrm>
            <a:off x="783210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9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9" name="Google Shape;2349;p58"/>
          <p:cNvSpPr/>
          <p:nvPr/>
        </p:nvSpPr>
        <p:spPr>
          <a:xfrm>
            <a:off x="541427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10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0" name="Google Shape;2350;p58"/>
          <p:cNvSpPr/>
          <p:nvPr/>
        </p:nvSpPr>
        <p:spPr>
          <a:xfrm>
            <a:off x="541427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1" name="Google Shape;2351;p58"/>
          <p:cNvSpPr/>
          <p:nvPr/>
        </p:nvSpPr>
        <p:spPr>
          <a:xfrm>
            <a:off x="298464" y="4022917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095" y="1"/>
                </a:moveTo>
                <a:cubicBezTo>
                  <a:pt x="894" y="1"/>
                  <a:pt x="689" y="73"/>
                  <a:pt x="517" y="236"/>
                </a:cubicBezTo>
                <a:cubicBezTo>
                  <a:pt x="0" y="752"/>
                  <a:pt x="365" y="1664"/>
                  <a:pt x="1094" y="1664"/>
                </a:cubicBezTo>
                <a:cubicBezTo>
                  <a:pt x="1550" y="1664"/>
                  <a:pt x="1915" y="1300"/>
                  <a:pt x="1945" y="844"/>
                </a:cubicBezTo>
                <a:cubicBezTo>
                  <a:pt x="1945" y="344"/>
                  <a:pt x="1531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2" name="Google Shape;2352;p58"/>
          <p:cNvSpPr/>
          <p:nvPr/>
        </p:nvSpPr>
        <p:spPr>
          <a:xfrm>
            <a:off x="298464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1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3" name="Google Shape;2353;p58"/>
          <p:cNvSpPr/>
          <p:nvPr/>
        </p:nvSpPr>
        <p:spPr>
          <a:xfrm>
            <a:off x="55502" y="4022917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65" y="1664"/>
                  <a:pt x="1125" y="1664"/>
                </a:cubicBezTo>
                <a:cubicBezTo>
                  <a:pt x="1581" y="1664"/>
                  <a:pt x="1945" y="1300"/>
                  <a:pt x="1945" y="844"/>
                </a:cubicBezTo>
                <a:cubicBezTo>
                  <a:pt x="1945" y="344"/>
                  <a:pt x="153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4" name="Google Shape;2354;p58"/>
          <p:cNvSpPr/>
          <p:nvPr/>
        </p:nvSpPr>
        <p:spPr>
          <a:xfrm>
            <a:off x="55502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9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1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1">
  <p:cSld name="CUSTOM_10_1">
    <p:bg>
      <p:bgPr>
        <a:solidFill>
          <a:schemeClr val="lt1"/>
        </a:solidFill>
        <a:effectLst/>
      </p:bgPr>
    </p:bg>
    <p:spTree>
      <p:nvGrpSpPr>
        <p:cNvPr id="1" name="Shape 2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6" name="Google Shape;2356;p59"/>
          <p:cNvSpPr/>
          <p:nvPr/>
        </p:nvSpPr>
        <p:spPr>
          <a:xfrm>
            <a:off x="5031325" y="1727200"/>
            <a:ext cx="4112700" cy="1458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7" name="Google Shape;2357;p59"/>
          <p:cNvSpPr/>
          <p:nvPr/>
        </p:nvSpPr>
        <p:spPr>
          <a:xfrm>
            <a:off x="9021139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59"/>
          <p:cNvSpPr/>
          <p:nvPr/>
        </p:nvSpPr>
        <p:spPr>
          <a:xfrm>
            <a:off x="9021139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0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9" name="Google Shape;2359;p59"/>
          <p:cNvSpPr/>
          <p:nvPr/>
        </p:nvSpPr>
        <p:spPr>
          <a:xfrm>
            <a:off x="9021139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8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0" name="Google Shape;2360;p59"/>
          <p:cNvSpPr/>
          <p:nvPr/>
        </p:nvSpPr>
        <p:spPr>
          <a:xfrm>
            <a:off x="8779319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1" name="Google Shape;2361;p59"/>
          <p:cNvSpPr/>
          <p:nvPr/>
        </p:nvSpPr>
        <p:spPr>
          <a:xfrm>
            <a:off x="8779661" y="4731898"/>
            <a:ext cx="72590" cy="62503"/>
          </a:xfrm>
          <a:custGeom>
            <a:avLst/>
            <a:gdLst/>
            <a:ahLst/>
            <a:cxnLst/>
            <a:rect l="l" t="t" r="r" b="b"/>
            <a:pathLst>
              <a:path w="1907" h="1642" extrusionOk="0">
                <a:moveTo>
                  <a:pt x="1079" y="1"/>
                </a:moveTo>
                <a:cubicBezTo>
                  <a:pt x="879" y="1"/>
                  <a:pt x="675" y="76"/>
                  <a:pt x="508" y="242"/>
                </a:cubicBezTo>
                <a:cubicBezTo>
                  <a:pt x="0" y="750"/>
                  <a:pt x="345" y="1641"/>
                  <a:pt x="1051" y="1641"/>
                </a:cubicBezTo>
                <a:cubicBezTo>
                  <a:pt x="1062" y="1641"/>
                  <a:pt x="1074" y="1641"/>
                  <a:pt x="1086" y="1640"/>
                </a:cubicBezTo>
                <a:cubicBezTo>
                  <a:pt x="1542" y="1640"/>
                  <a:pt x="1907" y="1276"/>
                  <a:pt x="1907" y="850"/>
                </a:cubicBezTo>
                <a:cubicBezTo>
                  <a:pt x="1907" y="335"/>
                  <a:pt x="1501" y="1"/>
                  <a:pt x="10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2" name="Google Shape;2362;p59"/>
          <p:cNvSpPr/>
          <p:nvPr/>
        </p:nvSpPr>
        <p:spPr>
          <a:xfrm>
            <a:off x="8779319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3" name="Google Shape;2363;p59"/>
          <p:cNvSpPr/>
          <p:nvPr/>
        </p:nvSpPr>
        <p:spPr>
          <a:xfrm>
            <a:off x="8546785" y="4498147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4" name="Google Shape;2364;p59"/>
          <p:cNvSpPr/>
          <p:nvPr/>
        </p:nvSpPr>
        <p:spPr>
          <a:xfrm>
            <a:off x="8546785" y="4731822"/>
            <a:ext cx="63645" cy="62541"/>
          </a:xfrm>
          <a:custGeom>
            <a:avLst/>
            <a:gdLst/>
            <a:ahLst/>
            <a:cxnLst/>
            <a:rect l="l" t="t" r="r" b="b"/>
            <a:pathLst>
              <a:path w="1672" h="1643" extrusionOk="0">
                <a:moveTo>
                  <a:pt x="821" y="1"/>
                </a:moveTo>
                <a:cubicBezTo>
                  <a:pt x="365" y="1"/>
                  <a:pt x="0" y="366"/>
                  <a:pt x="0" y="822"/>
                </a:cubicBezTo>
                <a:cubicBezTo>
                  <a:pt x="0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5" name="Google Shape;2365;p59"/>
          <p:cNvSpPr/>
          <p:nvPr/>
        </p:nvSpPr>
        <p:spPr>
          <a:xfrm>
            <a:off x="8546785" y="496553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1"/>
                </a:moveTo>
                <a:cubicBezTo>
                  <a:pt x="365" y="1"/>
                  <a:pt x="0" y="396"/>
                  <a:pt x="0" y="852"/>
                </a:cubicBezTo>
                <a:cubicBezTo>
                  <a:pt x="0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6" name="Google Shape;2366;p59"/>
          <p:cNvSpPr/>
          <p:nvPr/>
        </p:nvSpPr>
        <p:spPr>
          <a:xfrm>
            <a:off x="8293393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7" name="Google Shape;2367;p59"/>
          <p:cNvSpPr/>
          <p:nvPr/>
        </p:nvSpPr>
        <p:spPr>
          <a:xfrm>
            <a:off x="8293393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8" name="Google Shape;2368;p59"/>
          <p:cNvSpPr/>
          <p:nvPr/>
        </p:nvSpPr>
        <p:spPr>
          <a:xfrm>
            <a:off x="8293393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9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9" name="Google Shape;2369;p59"/>
          <p:cNvSpPr/>
          <p:nvPr/>
        </p:nvSpPr>
        <p:spPr>
          <a:xfrm>
            <a:off x="8051572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59"/>
          <p:cNvSpPr/>
          <p:nvPr/>
        </p:nvSpPr>
        <p:spPr>
          <a:xfrm>
            <a:off x="8051572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2" y="1"/>
                </a:moveTo>
                <a:cubicBezTo>
                  <a:pt x="890" y="1"/>
                  <a:pt x="685" y="76"/>
                  <a:pt x="518" y="243"/>
                </a:cubicBezTo>
                <a:cubicBezTo>
                  <a:pt x="1" y="760"/>
                  <a:pt x="366" y="1641"/>
                  <a:pt x="1095" y="1641"/>
                </a:cubicBezTo>
                <a:cubicBezTo>
                  <a:pt x="1551" y="1641"/>
                  <a:pt x="1916" y="1277"/>
                  <a:pt x="1916" y="821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1" name="Google Shape;2371;p59"/>
          <p:cNvSpPr/>
          <p:nvPr/>
        </p:nvSpPr>
        <p:spPr>
          <a:xfrm>
            <a:off x="8051572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2" name="Google Shape;2372;p59"/>
          <p:cNvSpPr/>
          <p:nvPr/>
        </p:nvSpPr>
        <p:spPr>
          <a:xfrm>
            <a:off x="7808610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0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3" name="Google Shape;2373;p59"/>
          <p:cNvSpPr/>
          <p:nvPr/>
        </p:nvSpPr>
        <p:spPr>
          <a:xfrm>
            <a:off x="7808610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099" y="1"/>
                </a:moveTo>
                <a:cubicBezTo>
                  <a:pt x="894" y="1"/>
                  <a:pt x="685" y="76"/>
                  <a:pt x="517" y="243"/>
                </a:cubicBezTo>
                <a:cubicBezTo>
                  <a:pt x="1" y="760"/>
                  <a:pt x="365" y="1641"/>
                  <a:pt x="1095" y="1641"/>
                </a:cubicBezTo>
                <a:cubicBezTo>
                  <a:pt x="155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59"/>
          <p:cNvSpPr/>
          <p:nvPr/>
        </p:nvSpPr>
        <p:spPr>
          <a:xfrm>
            <a:off x="7808610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59"/>
          <p:cNvSpPr/>
          <p:nvPr/>
        </p:nvSpPr>
        <p:spPr>
          <a:xfrm>
            <a:off x="7566827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6" name="Google Shape;2376;p59"/>
          <p:cNvSpPr/>
          <p:nvPr/>
        </p:nvSpPr>
        <p:spPr>
          <a:xfrm>
            <a:off x="7566827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59"/>
          <p:cNvSpPr/>
          <p:nvPr/>
        </p:nvSpPr>
        <p:spPr>
          <a:xfrm>
            <a:off x="7566827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8" name="Google Shape;2378;p59"/>
          <p:cNvSpPr/>
          <p:nvPr/>
        </p:nvSpPr>
        <p:spPr>
          <a:xfrm>
            <a:off x="7334256" y="4498147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9" name="Google Shape;2379;p59"/>
          <p:cNvSpPr/>
          <p:nvPr/>
        </p:nvSpPr>
        <p:spPr>
          <a:xfrm>
            <a:off x="7334256" y="4731822"/>
            <a:ext cx="62503" cy="62541"/>
          </a:xfrm>
          <a:custGeom>
            <a:avLst/>
            <a:gdLst/>
            <a:ahLst/>
            <a:cxnLst/>
            <a:rect l="l" t="t" r="r" b="b"/>
            <a:pathLst>
              <a:path w="1642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59"/>
          <p:cNvSpPr/>
          <p:nvPr/>
        </p:nvSpPr>
        <p:spPr>
          <a:xfrm>
            <a:off x="7334256" y="496553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59"/>
          <p:cNvSpPr/>
          <p:nvPr/>
        </p:nvSpPr>
        <p:spPr>
          <a:xfrm>
            <a:off x="7080863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2" name="Google Shape;2382;p59"/>
          <p:cNvSpPr/>
          <p:nvPr/>
        </p:nvSpPr>
        <p:spPr>
          <a:xfrm>
            <a:off x="7080863" y="4731898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1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3" name="Google Shape;2383;p59"/>
          <p:cNvSpPr/>
          <p:nvPr/>
        </p:nvSpPr>
        <p:spPr>
          <a:xfrm>
            <a:off x="7080863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4" name="Google Shape;2384;p59"/>
          <p:cNvSpPr/>
          <p:nvPr/>
        </p:nvSpPr>
        <p:spPr>
          <a:xfrm>
            <a:off x="6849472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59"/>
          <p:cNvSpPr/>
          <p:nvPr/>
        </p:nvSpPr>
        <p:spPr>
          <a:xfrm>
            <a:off x="6849472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59"/>
          <p:cNvSpPr/>
          <p:nvPr/>
        </p:nvSpPr>
        <p:spPr>
          <a:xfrm>
            <a:off x="6849472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59"/>
          <p:cNvSpPr/>
          <p:nvPr/>
        </p:nvSpPr>
        <p:spPr>
          <a:xfrm>
            <a:off x="6596118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8" name="Google Shape;2388;p59"/>
          <p:cNvSpPr/>
          <p:nvPr/>
        </p:nvSpPr>
        <p:spPr>
          <a:xfrm>
            <a:off x="6596118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9" name="Google Shape;2389;p59"/>
          <p:cNvSpPr/>
          <p:nvPr/>
        </p:nvSpPr>
        <p:spPr>
          <a:xfrm>
            <a:off x="6596118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0" name="Google Shape;2390;p59"/>
          <p:cNvSpPr/>
          <p:nvPr/>
        </p:nvSpPr>
        <p:spPr>
          <a:xfrm>
            <a:off x="6363547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1" name="Google Shape;2391;p59"/>
          <p:cNvSpPr/>
          <p:nvPr/>
        </p:nvSpPr>
        <p:spPr>
          <a:xfrm>
            <a:off x="6363547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2" name="Google Shape;2392;p59"/>
          <p:cNvSpPr/>
          <p:nvPr/>
        </p:nvSpPr>
        <p:spPr>
          <a:xfrm>
            <a:off x="6363547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3" name="Google Shape;2393;p59"/>
          <p:cNvSpPr/>
          <p:nvPr/>
        </p:nvSpPr>
        <p:spPr>
          <a:xfrm>
            <a:off x="6110154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0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4" name="Google Shape;2394;p59"/>
          <p:cNvSpPr/>
          <p:nvPr/>
        </p:nvSpPr>
        <p:spPr>
          <a:xfrm>
            <a:off x="6110154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122" y="1"/>
                </a:moveTo>
                <a:cubicBezTo>
                  <a:pt x="921" y="1"/>
                  <a:pt x="715" y="76"/>
                  <a:pt x="548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5" name="Google Shape;2395;p59"/>
          <p:cNvSpPr/>
          <p:nvPr/>
        </p:nvSpPr>
        <p:spPr>
          <a:xfrm>
            <a:off x="6110154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1"/>
                </a:moveTo>
                <a:cubicBezTo>
                  <a:pt x="918" y="1"/>
                  <a:pt x="714" y="76"/>
                  <a:pt x="548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1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6" name="Google Shape;2396;p59"/>
          <p:cNvSpPr/>
          <p:nvPr/>
        </p:nvSpPr>
        <p:spPr>
          <a:xfrm>
            <a:off x="5878763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7" name="Google Shape;2397;p59"/>
          <p:cNvSpPr/>
          <p:nvPr/>
        </p:nvSpPr>
        <p:spPr>
          <a:xfrm>
            <a:off x="5878763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8" name="Google Shape;2398;p59"/>
          <p:cNvSpPr/>
          <p:nvPr/>
        </p:nvSpPr>
        <p:spPr>
          <a:xfrm>
            <a:off x="5878763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9" name="Google Shape;2399;p59"/>
          <p:cNvSpPr/>
          <p:nvPr/>
        </p:nvSpPr>
        <p:spPr>
          <a:xfrm>
            <a:off x="5625409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71"/>
                </a:cubicBezTo>
                <a:cubicBezTo>
                  <a:pt x="1550" y="1671"/>
                  <a:pt x="194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0" name="Google Shape;2400;p59"/>
          <p:cNvSpPr/>
          <p:nvPr/>
        </p:nvSpPr>
        <p:spPr>
          <a:xfrm>
            <a:off x="5626551" y="4731898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88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35" y="1640"/>
                  <a:pt x="1064" y="1640"/>
                </a:cubicBezTo>
                <a:cubicBezTo>
                  <a:pt x="1082" y="1642"/>
                  <a:pt x="1100" y="1642"/>
                  <a:pt x="1117" y="1642"/>
                </a:cubicBezTo>
                <a:cubicBezTo>
                  <a:pt x="1550" y="1642"/>
                  <a:pt x="1915" y="1288"/>
                  <a:pt x="1915" y="850"/>
                </a:cubicBezTo>
                <a:cubicBezTo>
                  <a:pt x="1915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1" name="Google Shape;2401;p59"/>
          <p:cNvSpPr/>
          <p:nvPr/>
        </p:nvSpPr>
        <p:spPr>
          <a:xfrm>
            <a:off x="5625409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4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306"/>
                  <a:pt x="1915" y="850"/>
                </a:cubicBezTo>
                <a:cubicBezTo>
                  <a:pt x="1936" y="335"/>
                  <a:pt x="1523" y="1"/>
                  <a:pt x="10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2" name="Google Shape;2402;p59"/>
          <p:cNvSpPr/>
          <p:nvPr/>
        </p:nvSpPr>
        <p:spPr>
          <a:xfrm>
            <a:off x="5393980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3" name="Google Shape;2403;p59"/>
          <p:cNvSpPr/>
          <p:nvPr/>
        </p:nvSpPr>
        <p:spPr>
          <a:xfrm>
            <a:off x="5393980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2" y="1"/>
                </a:moveTo>
                <a:cubicBezTo>
                  <a:pt x="366" y="1"/>
                  <a:pt x="1" y="366"/>
                  <a:pt x="1" y="822"/>
                </a:cubicBezTo>
                <a:cubicBezTo>
                  <a:pt x="1" y="1278"/>
                  <a:pt x="366" y="1642"/>
                  <a:pt x="822" y="1642"/>
                </a:cubicBezTo>
                <a:cubicBezTo>
                  <a:pt x="1278" y="1642"/>
                  <a:pt x="1642" y="1278"/>
                  <a:pt x="1642" y="822"/>
                </a:cubicBezTo>
                <a:cubicBezTo>
                  <a:pt x="1642" y="36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4" name="Google Shape;2404;p59"/>
          <p:cNvSpPr/>
          <p:nvPr/>
        </p:nvSpPr>
        <p:spPr>
          <a:xfrm>
            <a:off x="5393980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1"/>
                </a:moveTo>
                <a:cubicBezTo>
                  <a:pt x="366" y="1"/>
                  <a:pt x="1" y="396"/>
                  <a:pt x="1" y="852"/>
                </a:cubicBezTo>
                <a:cubicBezTo>
                  <a:pt x="1" y="1308"/>
                  <a:pt x="366" y="1673"/>
                  <a:pt x="822" y="1673"/>
                </a:cubicBezTo>
                <a:cubicBezTo>
                  <a:pt x="1278" y="1673"/>
                  <a:pt x="1642" y="1308"/>
                  <a:pt x="1642" y="852"/>
                </a:cubicBezTo>
                <a:cubicBezTo>
                  <a:pt x="1642" y="39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5" name="Google Shape;2405;p59"/>
          <p:cNvSpPr/>
          <p:nvPr/>
        </p:nvSpPr>
        <p:spPr>
          <a:xfrm>
            <a:off x="5140625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6" name="Google Shape;2406;p59"/>
          <p:cNvSpPr/>
          <p:nvPr/>
        </p:nvSpPr>
        <p:spPr>
          <a:xfrm>
            <a:off x="5140625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7" name="Google Shape;2407;p59"/>
          <p:cNvSpPr/>
          <p:nvPr/>
        </p:nvSpPr>
        <p:spPr>
          <a:xfrm>
            <a:off x="5140625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8" name="Google Shape;2408;p59"/>
          <p:cNvSpPr/>
          <p:nvPr/>
        </p:nvSpPr>
        <p:spPr>
          <a:xfrm>
            <a:off x="4908054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9" name="Google Shape;2409;p59"/>
          <p:cNvSpPr/>
          <p:nvPr/>
        </p:nvSpPr>
        <p:spPr>
          <a:xfrm>
            <a:off x="4908054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0" name="Google Shape;2410;p59"/>
          <p:cNvSpPr/>
          <p:nvPr/>
        </p:nvSpPr>
        <p:spPr>
          <a:xfrm>
            <a:off x="4908054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1" name="Google Shape;2411;p59"/>
          <p:cNvSpPr/>
          <p:nvPr/>
        </p:nvSpPr>
        <p:spPr>
          <a:xfrm>
            <a:off x="4654700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2" name="Google Shape;2412;p59"/>
          <p:cNvSpPr/>
          <p:nvPr/>
        </p:nvSpPr>
        <p:spPr>
          <a:xfrm>
            <a:off x="4654700" y="4731898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3" name="Google Shape;2413;p59"/>
          <p:cNvSpPr/>
          <p:nvPr/>
        </p:nvSpPr>
        <p:spPr>
          <a:xfrm>
            <a:off x="4654700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30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4" name="Google Shape;2414;p59"/>
          <p:cNvSpPr/>
          <p:nvPr/>
        </p:nvSpPr>
        <p:spPr>
          <a:xfrm>
            <a:off x="9021139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5" name="Google Shape;2415;p59"/>
          <p:cNvSpPr/>
          <p:nvPr/>
        </p:nvSpPr>
        <p:spPr>
          <a:xfrm>
            <a:off x="8779319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6" name="Google Shape;2416;p59"/>
          <p:cNvSpPr/>
          <p:nvPr/>
        </p:nvSpPr>
        <p:spPr>
          <a:xfrm>
            <a:off x="8536356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7" name="Google Shape;2417;p59"/>
          <p:cNvSpPr/>
          <p:nvPr/>
        </p:nvSpPr>
        <p:spPr>
          <a:xfrm>
            <a:off x="8293393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8" name="Google Shape;2418;p59"/>
          <p:cNvSpPr/>
          <p:nvPr/>
        </p:nvSpPr>
        <p:spPr>
          <a:xfrm>
            <a:off x="8051572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9" name="Google Shape;2419;p59"/>
          <p:cNvSpPr/>
          <p:nvPr/>
        </p:nvSpPr>
        <p:spPr>
          <a:xfrm>
            <a:off x="7808610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0" name="Google Shape;2420;p59"/>
          <p:cNvSpPr/>
          <p:nvPr/>
        </p:nvSpPr>
        <p:spPr>
          <a:xfrm>
            <a:off x="7566827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1" name="Google Shape;2421;p59"/>
          <p:cNvSpPr/>
          <p:nvPr/>
        </p:nvSpPr>
        <p:spPr>
          <a:xfrm>
            <a:off x="7323826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2" name="Google Shape;2422;p59"/>
          <p:cNvSpPr/>
          <p:nvPr/>
        </p:nvSpPr>
        <p:spPr>
          <a:xfrm>
            <a:off x="7080863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3" name="Google Shape;2423;p59"/>
          <p:cNvSpPr/>
          <p:nvPr/>
        </p:nvSpPr>
        <p:spPr>
          <a:xfrm>
            <a:off x="6837901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4" name="Google Shape;2424;p59"/>
          <p:cNvSpPr/>
          <p:nvPr/>
        </p:nvSpPr>
        <p:spPr>
          <a:xfrm>
            <a:off x="6596118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5" name="Google Shape;2425;p59"/>
          <p:cNvSpPr/>
          <p:nvPr/>
        </p:nvSpPr>
        <p:spPr>
          <a:xfrm>
            <a:off x="6353117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6" name="Google Shape;2426;p59"/>
          <p:cNvSpPr/>
          <p:nvPr/>
        </p:nvSpPr>
        <p:spPr>
          <a:xfrm>
            <a:off x="6110154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9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7" name="Google Shape;2427;p59"/>
          <p:cNvSpPr/>
          <p:nvPr/>
        </p:nvSpPr>
        <p:spPr>
          <a:xfrm>
            <a:off x="5868372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8" name="Google Shape;2428;p59"/>
          <p:cNvSpPr/>
          <p:nvPr/>
        </p:nvSpPr>
        <p:spPr>
          <a:xfrm>
            <a:off x="5625409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8" y="0"/>
                </a:moveTo>
                <a:cubicBezTo>
                  <a:pt x="893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15" y="833"/>
                </a:cubicBezTo>
                <a:cubicBezTo>
                  <a:pt x="1936" y="341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9" name="Google Shape;2429;p59"/>
          <p:cNvSpPr/>
          <p:nvPr/>
        </p:nvSpPr>
        <p:spPr>
          <a:xfrm>
            <a:off x="5382408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9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0" name="Google Shape;2430;p59"/>
          <p:cNvSpPr/>
          <p:nvPr/>
        </p:nvSpPr>
        <p:spPr>
          <a:xfrm>
            <a:off x="5140625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1" name="Google Shape;2431;p59"/>
          <p:cNvSpPr/>
          <p:nvPr/>
        </p:nvSpPr>
        <p:spPr>
          <a:xfrm>
            <a:off x="4897663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1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2" name="Google Shape;2432;p59"/>
          <p:cNvSpPr/>
          <p:nvPr/>
        </p:nvSpPr>
        <p:spPr>
          <a:xfrm>
            <a:off x="4654700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9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1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3" name="Google Shape;2433;p59"/>
          <p:cNvSpPr txBox="1">
            <a:spLocks noGrp="1"/>
          </p:cNvSpPr>
          <p:nvPr>
            <p:ph type="title"/>
          </p:nvPr>
        </p:nvSpPr>
        <p:spPr>
          <a:xfrm>
            <a:off x="717425" y="1810150"/>
            <a:ext cx="4523100" cy="127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434" name="Google Shape;2434;p59"/>
          <p:cNvSpPr txBox="1">
            <a:spLocks noGrp="1"/>
          </p:cNvSpPr>
          <p:nvPr>
            <p:ph type="subTitle" idx="1"/>
          </p:nvPr>
        </p:nvSpPr>
        <p:spPr>
          <a:xfrm>
            <a:off x="5563650" y="2006500"/>
            <a:ext cx="2866800" cy="9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5" name="Google Shape;2435;p59"/>
          <p:cNvSpPr/>
          <p:nvPr/>
        </p:nvSpPr>
        <p:spPr>
          <a:xfrm>
            <a:off x="4421941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6" name="Google Shape;2436;p59"/>
          <p:cNvSpPr/>
          <p:nvPr/>
        </p:nvSpPr>
        <p:spPr>
          <a:xfrm>
            <a:off x="4421941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0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7" name="Google Shape;2437;p59"/>
          <p:cNvSpPr/>
          <p:nvPr/>
        </p:nvSpPr>
        <p:spPr>
          <a:xfrm>
            <a:off x="4421941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8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8" name="Google Shape;2438;p59"/>
          <p:cNvSpPr/>
          <p:nvPr/>
        </p:nvSpPr>
        <p:spPr>
          <a:xfrm>
            <a:off x="4180120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9" name="Google Shape;2439;p59"/>
          <p:cNvSpPr/>
          <p:nvPr/>
        </p:nvSpPr>
        <p:spPr>
          <a:xfrm>
            <a:off x="4180463" y="4731898"/>
            <a:ext cx="72590" cy="62503"/>
          </a:xfrm>
          <a:custGeom>
            <a:avLst/>
            <a:gdLst/>
            <a:ahLst/>
            <a:cxnLst/>
            <a:rect l="l" t="t" r="r" b="b"/>
            <a:pathLst>
              <a:path w="1907" h="1642" extrusionOk="0">
                <a:moveTo>
                  <a:pt x="1079" y="1"/>
                </a:moveTo>
                <a:cubicBezTo>
                  <a:pt x="879" y="1"/>
                  <a:pt x="675" y="76"/>
                  <a:pt x="508" y="242"/>
                </a:cubicBezTo>
                <a:cubicBezTo>
                  <a:pt x="0" y="750"/>
                  <a:pt x="345" y="1641"/>
                  <a:pt x="1051" y="1641"/>
                </a:cubicBezTo>
                <a:cubicBezTo>
                  <a:pt x="1062" y="1641"/>
                  <a:pt x="1074" y="1641"/>
                  <a:pt x="1086" y="1640"/>
                </a:cubicBezTo>
                <a:cubicBezTo>
                  <a:pt x="1542" y="1640"/>
                  <a:pt x="1907" y="1276"/>
                  <a:pt x="1907" y="850"/>
                </a:cubicBezTo>
                <a:cubicBezTo>
                  <a:pt x="1907" y="335"/>
                  <a:pt x="1501" y="1"/>
                  <a:pt x="10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0" name="Google Shape;2440;p59"/>
          <p:cNvSpPr/>
          <p:nvPr/>
        </p:nvSpPr>
        <p:spPr>
          <a:xfrm>
            <a:off x="4180120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1" name="Google Shape;2441;p59"/>
          <p:cNvSpPr/>
          <p:nvPr/>
        </p:nvSpPr>
        <p:spPr>
          <a:xfrm>
            <a:off x="3947587" y="4498147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2" name="Google Shape;2442;p59"/>
          <p:cNvSpPr/>
          <p:nvPr/>
        </p:nvSpPr>
        <p:spPr>
          <a:xfrm>
            <a:off x="3947587" y="4731822"/>
            <a:ext cx="63645" cy="62541"/>
          </a:xfrm>
          <a:custGeom>
            <a:avLst/>
            <a:gdLst/>
            <a:ahLst/>
            <a:cxnLst/>
            <a:rect l="l" t="t" r="r" b="b"/>
            <a:pathLst>
              <a:path w="1672" h="1643" extrusionOk="0">
                <a:moveTo>
                  <a:pt x="821" y="1"/>
                </a:moveTo>
                <a:cubicBezTo>
                  <a:pt x="365" y="1"/>
                  <a:pt x="0" y="366"/>
                  <a:pt x="0" y="822"/>
                </a:cubicBezTo>
                <a:cubicBezTo>
                  <a:pt x="0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3" name="Google Shape;2443;p59"/>
          <p:cNvSpPr/>
          <p:nvPr/>
        </p:nvSpPr>
        <p:spPr>
          <a:xfrm>
            <a:off x="3947587" y="496553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1"/>
                </a:moveTo>
                <a:cubicBezTo>
                  <a:pt x="365" y="1"/>
                  <a:pt x="0" y="396"/>
                  <a:pt x="0" y="852"/>
                </a:cubicBezTo>
                <a:cubicBezTo>
                  <a:pt x="0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4" name="Google Shape;2444;p59"/>
          <p:cNvSpPr/>
          <p:nvPr/>
        </p:nvSpPr>
        <p:spPr>
          <a:xfrm>
            <a:off x="3694195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5" name="Google Shape;2445;p59"/>
          <p:cNvSpPr/>
          <p:nvPr/>
        </p:nvSpPr>
        <p:spPr>
          <a:xfrm>
            <a:off x="3694195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6" name="Google Shape;2446;p59"/>
          <p:cNvSpPr/>
          <p:nvPr/>
        </p:nvSpPr>
        <p:spPr>
          <a:xfrm>
            <a:off x="3694195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9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7" name="Google Shape;2447;p59"/>
          <p:cNvSpPr/>
          <p:nvPr/>
        </p:nvSpPr>
        <p:spPr>
          <a:xfrm>
            <a:off x="3452374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8" name="Google Shape;2448;p59"/>
          <p:cNvSpPr/>
          <p:nvPr/>
        </p:nvSpPr>
        <p:spPr>
          <a:xfrm>
            <a:off x="3452374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2" y="1"/>
                </a:moveTo>
                <a:cubicBezTo>
                  <a:pt x="890" y="1"/>
                  <a:pt x="685" y="76"/>
                  <a:pt x="518" y="243"/>
                </a:cubicBezTo>
                <a:cubicBezTo>
                  <a:pt x="1" y="760"/>
                  <a:pt x="366" y="1641"/>
                  <a:pt x="1095" y="1641"/>
                </a:cubicBezTo>
                <a:cubicBezTo>
                  <a:pt x="1551" y="1641"/>
                  <a:pt x="1916" y="1277"/>
                  <a:pt x="1916" y="821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9" name="Google Shape;2449;p59"/>
          <p:cNvSpPr/>
          <p:nvPr/>
        </p:nvSpPr>
        <p:spPr>
          <a:xfrm>
            <a:off x="3452374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0" name="Google Shape;2450;p59"/>
          <p:cNvSpPr/>
          <p:nvPr/>
        </p:nvSpPr>
        <p:spPr>
          <a:xfrm>
            <a:off x="3209411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0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1" name="Google Shape;2451;p59"/>
          <p:cNvSpPr/>
          <p:nvPr/>
        </p:nvSpPr>
        <p:spPr>
          <a:xfrm>
            <a:off x="3209411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099" y="1"/>
                </a:moveTo>
                <a:cubicBezTo>
                  <a:pt x="894" y="1"/>
                  <a:pt x="685" y="76"/>
                  <a:pt x="517" y="243"/>
                </a:cubicBezTo>
                <a:cubicBezTo>
                  <a:pt x="1" y="760"/>
                  <a:pt x="365" y="1641"/>
                  <a:pt x="1095" y="1641"/>
                </a:cubicBezTo>
                <a:cubicBezTo>
                  <a:pt x="155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2" name="Google Shape;2452;p59"/>
          <p:cNvSpPr/>
          <p:nvPr/>
        </p:nvSpPr>
        <p:spPr>
          <a:xfrm>
            <a:off x="3209411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3" name="Google Shape;2453;p59"/>
          <p:cNvSpPr/>
          <p:nvPr/>
        </p:nvSpPr>
        <p:spPr>
          <a:xfrm>
            <a:off x="2967628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4" name="Google Shape;2454;p59"/>
          <p:cNvSpPr/>
          <p:nvPr/>
        </p:nvSpPr>
        <p:spPr>
          <a:xfrm>
            <a:off x="2967628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5" name="Google Shape;2455;p59"/>
          <p:cNvSpPr/>
          <p:nvPr/>
        </p:nvSpPr>
        <p:spPr>
          <a:xfrm>
            <a:off x="2967628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6" name="Google Shape;2456;p59"/>
          <p:cNvSpPr/>
          <p:nvPr/>
        </p:nvSpPr>
        <p:spPr>
          <a:xfrm>
            <a:off x="2735057" y="4498147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7" name="Google Shape;2457;p59"/>
          <p:cNvSpPr/>
          <p:nvPr/>
        </p:nvSpPr>
        <p:spPr>
          <a:xfrm>
            <a:off x="2735057" y="4731822"/>
            <a:ext cx="62503" cy="62541"/>
          </a:xfrm>
          <a:custGeom>
            <a:avLst/>
            <a:gdLst/>
            <a:ahLst/>
            <a:cxnLst/>
            <a:rect l="l" t="t" r="r" b="b"/>
            <a:pathLst>
              <a:path w="1642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8" name="Google Shape;2458;p59"/>
          <p:cNvSpPr/>
          <p:nvPr/>
        </p:nvSpPr>
        <p:spPr>
          <a:xfrm>
            <a:off x="2735057" y="496553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9" name="Google Shape;2459;p59"/>
          <p:cNvSpPr/>
          <p:nvPr/>
        </p:nvSpPr>
        <p:spPr>
          <a:xfrm>
            <a:off x="2481665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60" name="Google Shape;2460;p59"/>
          <p:cNvSpPr/>
          <p:nvPr/>
        </p:nvSpPr>
        <p:spPr>
          <a:xfrm>
            <a:off x="2481665" y="4731898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1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61" name="Google Shape;2461;p59"/>
          <p:cNvSpPr/>
          <p:nvPr/>
        </p:nvSpPr>
        <p:spPr>
          <a:xfrm>
            <a:off x="2481665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62" name="Google Shape;2462;p59"/>
          <p:cNvSpPr/>
          <p:nvPr/>
        </p:nvSpPr>
        <p:spPr>
          <a:xfrm>
            <a:off x="2250274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63" name="Google Shape;2463;p59"/>
          <p:cNvSpPr/>
          <p:nvPr/>
        </p:nvSpPr>
        <p:spPr>
          <a:xfrm>
            <a:off x="2250274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64" name="Google Shape;2464;p59"/>
          <p:cNvSpPr/>
          <p:nvPr/>
        </p:nvSpPr>
        <p:spPr>
          <a:xfrm>
            <a:off x="2250274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65" name="Google Shape;2465;p59"/>
          <p:cNvSpPr/>
          <p:nvPr/>
        </p:nvSpPr>
        <p:spPr>
          <a:xfrm>
            <a:off x="1996920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66" name="Google Shape;2466;p59"/>
          <p:cNvSpPr/>
          <p:nvPr/>
        </p:nvSpPr>
        <p:spPr>
          <a:xfrm>
            <a:off x="1996920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67" name="Google Shape;2467;p59"/>
          <p:cNvSpPr/>
          <p:nvPr/>
        </p:nvSpPr>
        <p:spPr>
          <a:xfrm>
            <a:off x="1996920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68" name="Google Shape;2468;p59"/>
          <p:cNvSpPr/>
          <p:nvPr/>
        </p:nvSpPr>
        <p:spPr>
          <a:xfrm>
            <a:off x="1764348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69" name="Google Shape;2469;p59"/>
          <p:cNvSpPr/>
          <p:nvPr/>
        </p:nvSpPr>
        <p:spPr>
          <a:xfrm>
            <a:off x="1764348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70" name="Google Shape;2470;p59"/>
          <p:cNvSpPr/>
          <p:nvPr/>
        </p:nvSpPr>
        <p:spPr>
          <a:xfrm>
            <a:off x="1764348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71" name="Google Shape;2471;p59"/>
          <p:cNvSpPr/>
          <p:nvPr/>
        </p:nvSpPr>
        <p:spPr>
          <a:xfrm>
            <a:off x="1510956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0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72" name="Google Shape;2472;p59"/>
          <p:cNvSpPr/>
          <p:nvPr/>
        </p:nvSpPr>
        <p:spPr>
          <a:xfrm>
            <a:off x="1510956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122" y="1"/>
                </a:moveTo>
                <a:cubicBezTo>
                  <a:pt x="921" y="1"/>
                  <a:pt x="715" y="76"/>
                  <a:pt x="548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73" name="Google Shape;2473;p59"/>
          <p:cNvSpPr/>
          <p:nvPr/>
        </p:nvSpPr>
        <p:spPr>
          <a:xfrm>
            <a:off x="1510956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1"/>
                </a:moveTo>
                <a:cubicBezTo>
                  <a:pt x="918" y="1"/>
                  <a:pt x="714" y="76"/>
                  <a:pt x="548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1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74" name="Google Shape;2474;p59"/>
          <p:cNvSpPr/>
          <p:nvPr/>
        </p:nvSpPr>
        <p:spPr>
          <a:xfrm>
            <a:off x="1279565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75" name="Google Shape;2475;p59"/>
          <p:cNvSpPr/>
          <p:nvPr/>
        </p:nvSpPr>
        <p:spPr>
          <a:xfrm>
            <a:off x="1279565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76" name="Google Shape;2476;p59"/>
          <p:cNvSpPr/>
          <p:nvPr/>
        </p:nvSpPr>
        <p:spPr>
          <a:xfrm>
            <a:off x="1279565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77" name="Google Shape;2477;p59"/>
          <p:cNvSpPr/>
          <p:nvPr/>
        </p:nvSpPr>
        <p:spPr>
          <a:xfrm>
            <a:off x="1026211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71"/>
                </a:cubicBezTo>
                <a:cubicBezTo>
                  <a:pt x="1550" y="1671"/>
                  <a:pt x="194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78" name="Google Shape;2478;p59"/>
          <p:cNvSpPr/>
          <p:nvPr/>
        </p:nvSpPr>
        <p:spPr>
          <a:xfrm>
            <a:off x="1027352" y="4731898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88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35" y="1640"/>
                  <a:pt x="1064" y="1640"/>
                </a:cubicBezTo>
                <a:cubicBezTo>
                  <a:pt x="1082" y="1642"/>
                  <a:pt x="1100" y="1642"/>
                  <a:pt x="1117" y="1642"/>
                </a:cubicBezTo>
                <a:cubicBezTo>
                  <a:pt x="1550" y="1642"/>
                  <a:pt x="1915" y="1288"/>
                  <a:pt x="1915" y="850"/>
                </a:cubicBezTo>
                <a:cubicBezTo>
                  <a:pt x="1915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79" name="Google Shape;2479;p59"/>
          <p:cNvSpPr/>
          <p:nvPr/>
        </p:nvSpPr>
        <p:spPr>
          <a:xfrm>
            <a:off x="1026211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4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306"/>
                  <a:pt x="1915" y="850"/>
                </a:cubicBezTo>
                <a:cubicBezTo>
                  <a:pt x="1936" y="335"/>
                  <a:pt x="1523" y="1"/>
                  <a:pt x="10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0" name="Google Shape;2480;p59"/>
          <p:cNvSpPr/>
          <p:nvPr/>
        </p:nvSpPr>
        <p:spPr>
          <a:xfrm>
            <a:off x="794781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1" name="Google Shape;2481;p59"/>
          <p:cNvSpPr/>
          <p:nvPr/>
        </p:nvSpPr>
        <p:spPr>
          <a:xfrm>
            <a:off x="794781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2" y="1"/>
                </a:moveTo>
                <a:cubicBezTo>
                  <a:pt x="366" y="1"/>
                  <a:pt x="1" y="366"/>
                  <a:pt x="1" y="822"/>
                </a:cubicBezTo>
                <a:cubicBezTo>
                  <a:pt x="1" y="1278"/>
                  <a:pt x="366" y="1642"/>
                  <a:pt x="822" y="1642"/>
                </a:cubicBezTo>
                <a:cubicBezTo>
                  <a:pt x="1278" y="1642"/>
                  <a:pt x="1642" y="1278"/>
                  <a:pt x="1642" y="822"/>
                </a:cubicBezTo>
                <a:cubicBezTo>
                  <a:pt x="1642" y="36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2" name="Google Shape;2482;p59"/>
          <p:cNvSpPr/>
          <p:nvPr/>
        </p:nvSpPr>
        <p:spPr>
          <a:xfrm>
            <a:off x="794781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1"/>
                </a:moveTo>
                <a:cubicBezTo>
                  <a:pt x="366" y="1"/>
                  <a:pt x="1" y="396"/>
                  <a:pt x="1" y="852"/>
                </a:cubicBezTo>
                <a:cubicBezTo>
                  <a:pt x="1" y="1308"/>
                  <a:pt x="366" y="1673"/>
                  <a:pt x="822" y="1673"/>
                </a:cubicBezTo>
                <a:cubicBezTo>
                  <a:pt x="1278" y="1673"/>
                  <a:pt x="1642" y="1308"/>
                  <a:pt x="1642" y="852"/>
                </a:cubicBezTo>
                <a:cubicBezTo>
                  <a:pt x="1642" y="39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3" name="Google Shape;2483;p59"/>
          <p:cNvSpPr/>
          <p:nvPr/>
        </p:nvSpPr>
        <p:spPr>
          <a:xfrm>
            <a:off x="541427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4" name="Google Shape;2484;p59"/>
          <p:cNvSpPr/>
          <p:nvPr/>
        </p:nvSpPr>
        <p:spPr>
          <a:xfrm>
            <a:off x="541427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5" name="Google Shape;2485;p59"/>
          <p:cNvSpPr/>
          <p:nvPr/>
        </p:nvSpPr>
        <p:spPr>
          <a:xfrm>
            <a:off x="541427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6" name="Google Shape;2486;p59"/>
          <p:cNvSpPr/>
          <p:nvPr/>
        </p:nvSpPr>
        <p:spPr>
          <a:xfrm>
            <a:off x="308856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7" name="Google Shape;2487;p59"/>
          <p:cNvSpPr/>
          <p:nvPr/>
        </p:nvSpPr>
        <p:spPr>
          <a:xfrm>
            <a:off x="308856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8" name="Google Shape;2488;p59"/>
          <p:cNvSpPr/>
          <p:nvPr/>
        </p:nvSpPr>
        <p:spPr>
          <a:xfrm>
            <a:off x="308856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9" name="Google Shape;2489;p59"/>
          <p:cNvSpPr/>
          <p:nvPr/>
        </p:nvSpPr>
        <p:spPr>
          <a:xfrm>
            <a:off x="55502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0" name="Google Shape;2490;p59"/>
          <p:cNvSpPr/>
          <p:nvPr/>
        </p:nvSpPr>
        <p:spPr>
          <a:xfrm>
            <a:off x="55502" y="4731898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1" name="Google Shape;2491;p59"/>
          <p:cNvSpPr/>
          <p:nvPr/>
        </p:nvSpPr>
        <p:spPr>
          <a:xfrm>
            <a:off x="55502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30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2" name="Google Shape;2492;p59"/>
          <p:cNvSpPr/>
          <p:nvPr/>
        </p:nvSpPr>
        <p:spPr>
          <a:xfrm>
            <a:off x="4421941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3" name="Google Shape;2493;p59"/>
          <p:cNvSpPr/>
          <p:nvPr/>
        </p:nvSpPr>
        <p:spPr>
          <a:xfrm>
            <a:off x="4180120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4" name="Google Shape;2494;p59"/>
          <p:cNvSpPr/>
          <p:nvPr/>
        </p:nvSpPr>
        <p:spPr>
          <a:xfrm>
            <a:off x="3937157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5" name="Google Shape;2495;p59"/>
          <p:cNvSpPr/>
          <p:nvPr/>
        </p:nvSpPr>
        <p:spPr>
          <a:xfrm>
            <a:off x="3694195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6" name="Google Shape;2496;p59"/>
          <p:cNvSpPr/>
          <p:nvPr/>
        </p:nvSpPr>
        <p:spPr>
          <a:xfrm>
            <a:off x="3452374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7" name="Google Shape;2497;p59"/>
          <p:cNvSpPr/>
          <p:nvPr/>
        </p:nvSpPr>
        <p:spPr>
          <a:xfrm>
            <a:off x="3209411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8" name="Google Shape;2498;p59"/>
          <p:cNvSpPr/>
          <p:nvPr/>
        </p:nvSpPr>
        <p:spPr>
          <a:xfrm>
            <a:off x="2967628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9" name="Google Shape;2499;p59"/>
          <p:cNvSpPr/>
          <p:nvPr/>
        </p:nvSpPr>
        <p:spPr>
          <a:xfrm>
            <a:off x="2724628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0" name="Google Shape;2500;p59"/>
          <p:cNvSpPr/>
          <p:nvPr/>
        </p:nvSpPr>
        <p:spPr>
          <a:xfrm>
            <a:off x="2481665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1" name="Google Shape;2501;p59"/>
          <p:cNvSpPr/>
          <p:nvPr/>
        </p:nvSpPr>
        <p:spPr>
          <a:xfrm>
            <a:off x="2238702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2" name="Google Shape;2502;p59"/>
          <p:cNvSpPr/>
          <p:nvPr/>
        </p:nvSpPr>
        <p:spPr>
          <a:xfrm>
            <a:off x="1996920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3" name="Google Shape;2503;p59"/>
          <p:cNvSpPr/>
          <p:nvPr/>
        </p:nvSpPr>
        <p:spPr>
          <a:xfrm>
            <a:off x="1753919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4" name="Google Shape;2504;p59"/>
          <p:cNvSpPr/>
          <p:nvPr/>
        </p:nvSpPr>
        <p:spPr>
          <a:xfrm>
            <a:off x="1510956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9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5" name="Google Shape;2505;p59"/>
          <p:cNvSpPr/>
          <p:nvPr/>
        </p:nvSpPr>
        <p:spPr>
          <a:xfrm>
            <a:off x="1269173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6" name="Google Shape;2506;p59"/>
          <p:cNvSpPr/>
          <p:nvPr/>
        </p:nvSpPr>
        <p:spPr>
          <a:xfrm>
            <a:off x="1026211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8" y="0"/>
                </a:moveTo>
                <a:cubicBezTo>
                  <a:pt x="893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15" y="833"/>
                </a:cubicBezTo>
                <a:cubicBezTo>
                  <a:pt x="1936" y="341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7" name="Google Shape;2507;p59"/>
          <p:cNvSpPr/>
          <p:nvPr/>
        </p:nvSpPr>
        <p:spPr>
          <a:xfrm>
            <a:off x="783210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9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8" name="Google Shape;2508;p59"/>
          <p:cNvSpPr/>
          <p:nvPr/>
        </p:nvSpPr>
        <p:spPr>
          <a:xfrm>
            <a:off x="541427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9" name="Google Shape;2509;p59"/>
          <p:cNvSpPr/>
          <p:nvPr/>
        </p:nvSpPr>
        <p:spPr>
          <a:xfrm>
            <a:off x="298464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1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0" name="Google Shape;2510;p59"/>
          <p:cNvSpPr/>
          <p:nvPr/>
        </p:nvSpPr>
        <p:spPr>
          <a:xfrm>
            <a:off x="55502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9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1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USTOM_8">
    <p:spTree>
      <p:nvGrpSpPr>
        <p:cNvPr id="1" name="Shape 2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2" name="Google Shape;2512;p60"/>
          <p:cNvSpPr txBox="1">
            <a:spLocks noGrp="1"/>
          </p:cNvSpPr>
          <p:nvPr>
            <p:ph type="title"/>
          </p:nvPr>
        </p:nvSpPr>
        <p:spPr>
          <a:xfrm>
            <a:off x="717425" y="537600"/>
            <a:ext cx="3166200" cy="223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32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513" name="Google Shape;2513;p60"/>
          <p:cNvSpPr/>
          <p:nvPr/>
        </p:nvSpPr>
        <p:spPr>
          <a:xfrm>
            <a:off x="-40375" y="399800"/>
            <a:ext cx="3861600" cy="24612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4" name="Google Shape;2514;p60"/>
          <p:cNvSpPr/>
          <p:nvPr/>
        </p:nvSpPr>
        <p:spPr>
          <a:xfrm>
            <a:off x="0" y="4605475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5" name="Google Shape;2515;p60"/>
          <p:cNvSpPr/>
          <p:nvPr/>
        </p:nvSpPr>
        <p:spPr>
          <a:xfrm rot="5400000">
            <a:off x="9075657" y="4129270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6" name="Google Shape;2516;p60"/>
          <p:cNvSpPr/>
          <p:nvPr/>
        </p:nvSpPr>
        <p:spPr>
          <a:xfrm rot="5400000">
            <a:off x="8841544" y="4129708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7" name="Google Shape;2517;p60"/>
          <p:cNvSpPr/>
          <p:nvPr/>
        </p:nvSpPr>
        <p:spPr>
          <a:xfrm rot="5400000">
            <a:off x="8607697" y="412984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8" name="Google Shape;2518;p60"/>
          <p:cNvSpPr/>
          <p:nvPr/>
        </p:nvSpPr>
        <p:spPr>
          <a:xfrm rot="5400000">
            <a:off x="8373375" y="4129270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9" name="Google Shape;2519;p60"/>
          <p:cNvSpPr/>
          <p:nvPr/>
        </p:nvSpPr>
        <p:spPr>
          <a:xfrm rot="5400000">
            <a:off x="8139358" y="412957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0" name="Google Shape;2520;p60"/>
          <p:cNvSpPr/>
          <p:nvPr/>
        </p:nvSpPr>
        <p:spPr>
          <a:xfrm rot="5400000">
            <a:off x="7905416" y="412984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1" name="Google Shape;2521;p60"/>
          <p:cNvSpPr/>
          <p:nvPr/>
        </p:nvSpPr>
        <p:spPr>
          <a:xfrm rot="5400000">
            <a:off x="9080339" y="389205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2" name="Google Shape;2522;p60"/>
          <p:cNvSpPr/>
          <p:nvPr/>
        </p:nvSpPr>
        <p:spPr>
          <a:xfrm rot="5400000">
            <a:off x="8846074" y="3892645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3" name="Google Shape;2523;p60"/>
          <p:cNvSpPr/>
          <p:nvPr/>
        </p:nvSpPr>
        <p:spPr>
          <a:xfrm rot="5400000">
            <a:off x="8612360" y="3892645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4" name="Google Shape;2524;p60"/>
          <p:cNvSpPr/>
          <p:nvPr/>
        </p:nvSpPr>
        <p:spPr>
          <a:xfrm rot="5400000">
            <a:off x="8378057" y="389205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5" name="Google Shape;2525;p60"/>
          <p:cNvSpPr/>
          <p:nvPr/>
        </p:nvSpPr>
        <p:spPr>
          <a:xfrm rot="5400000">
            <a:off x="8138787" y="3887183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6" name="Google Shape;2526;p60"/>
          <p:cNvSpPr/>
          <p:nvPr/>
        </p:nvSpPr>
        <p:spPr>
          <a:xfrm rot="5400000">
            <a:off x="7904845" y="3887449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7" name="Google Shape;2527;p60"/>
          <p:cNvSpPr/>
          <p:nvPr/>
        </p:nvSpPr>
        <p:spPr>
          <a:xfrm rot="5400000">
            <a:off x="9075105" y="3643897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8" name="Google Shape;2528;p60"/>
          <p:cNvSpPr/>
          <p:nvPr/>
        </p:nvSpPr>
        <p:spPr>
          <a:xfrm rot="5400000">
            <a:off x="8840973" y="3644354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9" name="Google Shape;2529;p60"/>
          <p:cNvSpPr/>
          <p:nvPr/>
        </p:nvSpPr>
        <p:spPr>
          <a:xfrm rot="5400000">
            <a:off x="8607126" y="3644487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0" name="Google Shape;2530;p60"/>
          <p:cNvSpPr/>
          <p:nvPr/>
        </p:nvSpPr>
        <p:spPr>
          <a:xfrm rot="5400000">
            <a:off x="8372823" y="3643897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1" name="Google Shape;2531;p60"/>
          <p:cNvSpPr/>
          <p:nvPr/>
        </p:nvSpPr>
        <p:spPr>
          <a:xfrm rot="5400000">
            <a:off x="8138787" y="364422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2" name="Google Shape;2532;p60"/>
          <p:cNvSpPr/>
          <p:nvPr/>
        </p:nvSpPr>
        <p:spPr>
          <a:xfrm rot="5400000">
            <a:off x="7904845" y="3644487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3" name="Google Shape;2533;p60"/>
          <p:cNvSpPr/>
          <p:nvPr/>
        </p:nvSpPr>
        <p:spPr>
          <a:xfrm rot="5400000">
            <a:off x="9080910" y="340670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4" name="Google Shape;2534;p60"/>
          <p:cNvSpPr/>
          <p:nvPr/>
        </p:nvSpPr>
        <p:spPr>
          <a:xfrm rot="5400000">
            <a:off x="8846644" y="340729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5" name="Google Shape;2535;p60"/>
          <p:cNvSpPr/>
          <p:nvPr/>
        </p:nvSpPr>
        <p:spPr>
          <a:xfrm rot="5400000">
            <a:off x="8612931" y="340729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6" name="Google Shape;2536;p60"/>
          <p:cNvSpPr/>
          <p:nvPr/>
        </p:nvSpPr>
        <p:spPr>
          <a:xfrm rot="5400000">
            <a:off x="8378628" y="340670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7" name="Google Shape;2537;p60"/>
          <p:cNvSpPr/>
          <p:nvPr/>
        </p:nvSpPr>
        <p:spPr>
          <a:xfrm rot="5400000">
            <a:off x="8139358" y="3401829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8" name="Google Shape;2538;p60"/>
          <p:cNvSpPr/>
          <p:nvPr/>
        </p:nvSpPr>
        <p:spPr>
          <a:xfrm rot="5400000">
            <a:off x="7905416" y="3402095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9" name="Google Shape;2539;p60"/>
          <p:cNvSpPr/>
          <p:nvPr/>
        </p:nvSpPr>
        <p:spPr>
          <a:xfrm rot="5400000">
            <a:off x="9075086" y="3159132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0" name="Google Shape;2540;p60"/>
          <p:cNvSpPr/>
          <p:nvPr/>
        </p:nvSpPr>
        <p:spPr>
          <a:xfrm rot="5400000">
            <a:off x="8840954" y="3159589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1" name="Google Shape;2541;p60"/>
          <p:cNvSpPr/>
          <p:nvPr/>
        </p:nvSpPr>
        <p:spPr>
          <a:xfrm rot="5400000">
            <a:off x="8607107" y="3159722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2" name="Google Shape;2542;p60"/>
          <p:cNvSpPr/>
          <p:nvPr/>
        </p:nvSpPr>
        <p:spPr>
          <a:xfrm rot="5400000">
            <a:off x="8372804" y="3159132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3" name="Google Shape;2543;p60"/>
          <p:cNvSpPr/>
          <p:nvPr/>
        </p:nvSpPr>
        <p:spPr>
          <a:xfrm rot="5400000">
            <a:off x="8138768" y="315945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4" name="Google Shape;2544;p60"/>
          <p:cNvSpPr/>
          <p:nvPr/>
        </p:nvSpPr>
        <p:spPr>
          <a:xfrm rot="5400000">
            <a:off x="7904826" y="3159722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5" name="Google Shape;2545;p60"/>
          <p:cNvSpPr/>
          <p:nvPr/>
        </p:nvSpPr>
        <p:spPr>
          <a:xfrm rot="5400000">
            <a:off x="9080910" y="2921917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6" name="Google Shape;2546;p60"/>
          <p:cNvSpPr/>
          <p:nvPr/>
        </p:nvSpPr>
        <p:spPr>
          <a:xfrm rot="5400000">
            <a:off x="8846644" y="2922507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60"/>
          <p:cNvSpPr/>
          <p:nvPr/>
        </p:nvSpPr>
        <p:spPr>
          <a:xfrm rot="5400000">
            <a:off x="8612931" y="2922507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60"/>
          <p:cNvSpPr/>
          <p:nvPr/>
        </p:nvSpPr>
        <p:spPr>
          <a:xfrm rot="5400000">
            <a:off x="8378628" y="2921917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60"/>
          <p:cNvSpPr/>
          <p:nvPr/>
        </p:nvSpPr>
        <p:spPr>
          <a:xfrm rot="5400000">
            <a:off x="8139377" y="2917064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60"/>
          <p:cNvSpPr/>
          <p:nvPr/>
        </p:nvSpPr>
        <p:spPr>
          <a:xfrm rot="5400000">
            <a:off x="7905435" y="2917330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60"/>
          <p:cNvSpPr/>
          <p:nvPr/>
        </p:nvSpPr>
        <p:spPr>
          <a:xfrm rot="5400000">
            <a:off x="9075676" y="2673759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60"/>
          <p:cNvSpPr/>
          <p:nvPr/>
        </p:nvSpPr>
        <p:spPr>
          <a:xfrm rot="5400000">
            <a:off x="8841544" y="2674216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60"/>
          <p:cNvSpPr/>
          <p:nvPr/>
        </p:nvSpPr>
        <p:spPr>
          <a:xfrm rot="5400000">
            <a:off x="8607697" y="2674349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4" name="Google Shape;2554;p60"/>
          <p:cNvSpPr/>
          <p:nvPr/>
        </p:nvSpPr>
        <p:spPr>
          <a:xfrm rot="5400000">
            <a:off x="8373394" y="2673759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5" name="Google Shape;2555;p60"/>
          <p:cNvSpPr/>
          <p:nvPr/>
        </p:nvSpPr>
        <p:spPr>
          <a:xfrm rot="5400000">
            <a:off x="8139358" y="2674082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6" name="Google Shape;2556;p60"/>
          <p:cNvSpPr/>
          <p:nvPr/>
        </p:nvSpPr>
        <p:spPr>
          <a:xfrm rot="5400000">
            <a:off x="7905416" y="2674349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7" name="Google Shape;2557;p60"/>
          <p:cNvSpPr/>
          <p:nvPr/>
        </p:nvSpPr>
        <p:spPr>
          <a:xfrm rot="5400000">
            <a:off x="9080910" y="2435992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8" name="Google Shape;2558;p60"/>
          <p:cNvSpPr/>
          <p:nvPr/>
        </p:nvSpPr>
        <p:spPr>
          <a:xfrm rot="5400000">
            <a:off x="8846644" y="2436582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9" name="Google Shape;2559;p60"/>
          <p:cNvSpPr/>
          <p:nvPr/>
        </p:nvSpPr>
        <p:spPr>
          <a:xfrm rot="5400000">
            <a:off x="8612931" y="2436582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0" name="Google Shape;2560;p60"/>
          <p:cNvSpPr/>
          <p:nvPr/>
        </p:nvSpPr>
        <p:spPr>
          <a:xfrm rot="5400000">
            <a:off x="8378628" y="2435992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1" name="Google Shape;2561;p60"/>
          <p:cNvSpPr/>
          <p:nvPr/>
        </p:nvSpPr>
        <p:spPr>
          <a:xfrm rot="5400000">
            <a:off x="8138768" y="243171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2" name="Google Shape;2562;p60"/>
          <p:cNvSpPr/>
          <p:nvPr/>
        </p:nvSpPr>
        <p:spPr>
          <a:xfrm rot="5400000">
            <a:off x="7904826" y="243197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3" name="Google Shape;2563;p60"/>
          <p:cNvSpPr/>
          <p:nvPr/>
        </p:nvSpPr>
        <p:spPr>
          <a:xfrm rot="5400000">
            <a:off x="9075086" y="218842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4" name="Google Shape;2564;p60"/>
          <p:cNvSpPr/>
          <p:nvPr/>
        </p:nvSpPr>
        <p:spPr>
          <a:xfrm rot="5400000">
            <a:off x="8840954" y="2188880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5" name="Google Shape;2565;p60"/>
          <p:cNvSpPr/>
          <p:nvPr/>
        </p:nvSpPr>
        <p:spPr>
          <a:xfrm rot="5400000">
            <a:off x="8607107" y="218901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6" name="Google Shape;2566;p60"/>
          <p:cNvSpPr/>
          <p:nvPr/>
        </p:nvSpPr>
        <p:spPr>
          <a:xfrm rot="5400000">
            <a:off x="8372804" y="218842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7" name="Google Shape;2567;p60"/>
          <p:cNvSpPr/>
          <p:nvPr/>
        </p:nvSpPr>
        <p:spPr>
          <a:xfrm rot="5400000">
            <a:off x="8138768" y="2188747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8" name="Google Shape;2568;p60"/>
          <p:cNvSpPr/>
          <p:nvPr/>
        </p:nvSpPr>
        <p:spPr>
          <a:xfrm rot="5400000">
            <a:off x="7904826" y="218901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9" name="Google Shape;2569;p60"/>
          <p:cNvSpPr/>
          <p:nvPr/>
        </p:nvSpPr>
        <p:spPr>
          <a:xfrm rot="5400000">
            <a:off x="9080910" y="1951208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0" name="Google Shape;2570;p60"/>
          <p:cNvSpPr/>
          <p:nvPr/>
        </p:nvSpPr>
        <p:spPr>
          <a:xfrm rot="5400000">
            <a:off x="8846644" y="195179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1" name="Google Shape;2571;p60"/>
          <p:cNvSpPr/>
          <p:nvPr/>
        </p:nvSpPr>
        <p:spPr>
          <a:xfrm rot="5400000">
            <a:off x="8612931" y="195179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2" name="Google Shape;2572;p60"/>
          <p:cNvSpPr/>
          <p:nvPr/>
        </p:nvSpPr>
        <p:spPr>
          <a:xfrm rot="5400000">
            <a:off x="8378628" y="1951208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3" name="Google Shape;2573;p60"/>
          <p:cNvSpPr/>
          <p:nvPr/>
        </p:nvSpPr>
        <p:spPr>
          <a:xfrm rot="5400000">
            <a:off x="8139377" y="19463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4" name="Google Shape;2574;p60"/>
          <p:cNvSpPr/>
          <p:nvPr/>
        </p:nvSpPr>
        <p:spPr>
          <a:xfrm rot="5400000">
            <a:off x="7905435" y="1946622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60"/>
          <p:cNvSpPr/>
          <p:nvPr/>
        </p:nvSpPr>
        <p:spPr>
          <a:xfrm rot="5400000">
            <a:off x="9075086" y="1703640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60"/>
          <p:cNvSpPr/>
          <p:nvPr/>
        </p:nvSpPr>
        <p:spPr>
          <a:xfrm rot="5400000">
            <a:off x="8840954" y="170409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60"/>
          <p:cNvSpPr/>
          <p:nvPr/>
        </p:nvSpPr>
        <p:spPr>
          <a:xfrm rot="5400000">
            <a:off x="8607107" y="1704230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60"/>
          <p:cNvSpPr/>
          <p:nvPr/>
        </p:nvSpPr>
        <p:spPr>
          <a:xfrm rot="5400000">
            <a:off x="8372804" y="1703640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9" name="Google Shape;2579;p60"/>
          <p:cNvSpPr/>
          <p:nvPr/>
        </p:nvSpPr>
        <p:spPr>
          <a:xfrm rot="5400000">
            <a:off x="8138768" y="1703963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0" name="Google Shape;2580;p60"/>
          <p:cNvSpPr/>
          <p:nvPr/>
        </p:nvSpPr>
        <p:spPr>
          <a:xfrm rot="5400000">
            <a:off x="7904826" y="1704230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1" name="Google Shape;2581;p60"/>
          <p:cNvSpPr/>
          <p:nvPr/>
        </p:nvSpPr>
        <p:spPr>
          <a:xfrm rot="5400000">
            <a:off x="9075086" y="1460677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2" name="Google Shape;2582;p60"/>
          <p:cNvSpPr/>
          <p:nvPr/>
        </p:nvSpPr>
        <p:spPr>
          <a:xfrm rot="5400000">
            <a:off x="8841544" y="1461724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3" name="Google Shape;2583;p60"/>
          <p:cNvSpPr/>
          <p:nvPr/>
        </p:nvSpPr>
        <p:spPr>
          <a:xfrm rot="5400000">
            <a:off x="8607107" y="1461267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4" name="Google Shape;2584;p60"/>
          <p:cNvSpPr/>
          <p:nvPr/>
        </p:nvSpPr>
        <p:spPr>
          <a:xfrm rot="5400000">
            <a:off x="8372804" y="1460677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5" name="Google Shape;2585;p60"/>
          <p:cNvSpPr/>
          <p:nvPr/>
        </p:nvSpPr>
        <p:spPr>
          <a:xfrm rot="5400000">
            <a:off x="8138768" y="146100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6" name="Google Shape;2586;p60"/>
          <p:cNvSpPr/>
          <p:nvPr/>
        </p:nvSpPr>
        <p:spPr>
          <a:xfrm rot="5400000">
            <a:off x="7904826" y="1461267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7" name="Google Shape;2587;p60"/>
          <p:cNvSpPr/>
          <p:nvPr/>
        </p:nvSpPr>
        <p:spPr>
          <a:xfrm rot="5400000">
            <a:off x="9075676" y="121830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8" name="Google Shape;2588;p60"/>
          <p:cNvSpPr/>
          <p:nvPr/>
        </p:nvSpPr>
        <p:spPr>
          <a:xfrm rot="5400000">
            <a:off x="8841544" y="1218761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9" name="Google Shape;2589;p60"/>
          <p:cNvSpPr/>
          <p:nvPr/>
        </p:nvSpPr>
        <p:spPr>
          <a:xfrm rot="5400000">
            <a:off x="8607697" y="121889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0" name="Google Shape;2590;p60"/>
          <p:cNvSpPr/>
          <p:nvPr/>
        </p:nvSpPr>
        <p:spPr>
          <a:xfrm rot="5400000">
            <a:off x="8373394" y="121830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1" name="Google Shape;2591;p60"/>
          <p:cNvSpPr/>
          <p:nvPr/>
        </p:nvSpPr>
        <p:spPr>
          <a:xfrm rot="5400000">
            <a:off x="8139358" y="1218628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2" name="Google Shape;2592;p60"/>
          <p:cNvSpPr/>
          <p:nvPr/>
        </p:nvSpPr>
        <p:spPr>
          <a:xfrm rot="5400000">
            <a:off x="7905416" y="121889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3" name="Google Shape;2593;p60"/>
          <p:cNvSpPr/>
          <p:nvPr/>
        </p:nvSpPr>
        <p:spPr>
          <a:xfrm rot="5400000">
            <a:off x="9075657" y="97650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4" name="Google Shape;2594;p60"/>
          <p:cNvSpPr/>
          <p:nvPr/>
        </p:nvSpPr>
        <p:spPr>
          <a:xfrm rot="5400000">
            <a:off x="8841411" y="97707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5" name="Google Shape;2595;p60"/>
          <p:cNvSpPr/>
          <p:nvPr/>
        </p:nvSpPr>
        <p:spPr>
          <a:xfrm rot="5400000">
            <a:off x="8607659" y="977035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6" name="Google Shape;2596;p60"/>
          <p:cNvSpPr/>
          <p:nvPr/>
        </p:nvSpPr>
        <p:spPr>
          <a:xfrm rot="5400000">
            <a:off x="8373375" y="97650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7" name="Google Shape;2597;p60"/>
          <p:cNvSpPr/>
          <p:nvPr/>
        </p:nvSpPr>
        <p:spPr>
          <a:xfrm rot="5400000">
            <a:off x="8139281" y="976883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8" name="Google Shape;2598;p60"/>
          <p:cNvSpPr/>
          <p:nvPr/>
        </p:nvSpPr>
        <p:spPr>
          <a:xfrm rot="5400000">
            <a:off x="7905378" y="977035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9" name="Google Shape;2599;p60"/>
          <p:cNvSpPr/>
          <p:nvPr/>
        </p:nvSpPr>
        <p:spPr>
          <a:xfrm rot="5400000">
            <a:off x="9080891" y="738697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00" name="Google Shape;2600;p60"/>
          <p:cNvSpPr/>
          <p:nvPr/>
        </p:nvSpPr>
        <p:spPr>
          <a:xfrm rot="5400000">
            <a:off x="8846625" y="73928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01" name="Google Shape;2601;p60"/>
          <p:cNvSpPr/>
          <p:nvPr/>
        </p:nvSpPr>
        <p:spPr>
          <a:xfrm rot="5400000">
            <a:off x="8612912" y="73928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02" name="Google Shape;2602;p60"/>
          <p:cNvSpPr/>
          <p:nvPr/>
        </p:nvSpPr>
        <p:spPr>
          <a:xfrm rot="5400000">
            <a:off x="8378609" y="738697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03" name="Google Shape;2603;p60"/>
          <p:cNvSpPr/>
          <p:nvPr/>
        </p:nvSpPr>
        <p:spPr>
          <a:xfrm rot="5400000">
            <a:off x="8138768" y="733254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04" name="Google Shape;2604;p60"/>
          <p:cNvSpPr/>
          <p:nvPr/>
        </p:nvSpPr>
        <p:spPr>
          <a:xfrm rot="5400000">
            <a:off x="7904826" y="73352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05" name="Google Shape;2605;p60"/>
          <p:cNvSpPr/>
          <p:nvPr/>
        </p:nvSpPr>
        <p:spPr>
          <a:xfrm rot="5400000">
            <a:off x="9075676" y="49055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06" name="Google Shape;2606;p60"/>
          <p:cNvSpPr/>
          <p:nvPr/>
        </p:nvSpPr>
        <p:spPr>
          <a:xfrm rot="5400000">
            <a:off x="8841544" y="491015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07" name="Google Shape;2607;p60"/>
          <p:cNvSpPr/>
          <p:nvPr/>
        </p:nvSpPr>
        <p:spPr>
          <a:xfrm rot="5400000">
            <a:off x="8607697" y="49114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08" name="Google Shape;2608;p60"/>
          <p:cNvSpPr/>
          <p:nvPr/>
        </p:nvSpPr>
        <p:spPr>
          <a:xfrm rot="5400000">
            <a:off x="8373394" y="49055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09" name="Google Shape;2609;p60"/>
          <p:cNvSpPr/>
          <p:nvPr/>
        </p:nvSpPr>
        <p:spPr>
          <a:xfrm rot="5400000">
            <a:off x="8139358" y="490882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10" name="Google Shape;2610;p60"/>
          <p:cNvSpPr/>
          <p:nvPr/>
        </p:nvSpPr>
        <p:spPr>
          <a:xfrm rot="5400000">
            <a:off x="7905416" y="49114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11" name="Google Shape;2611;p60"/>
          <p:cNvSpPr/>
          <p:nvPr/>
        </p:nvSpPr>
        <p:spPr>
          <a:xfrm rot="5400000">
            <a:off x="9080320" y="253343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12" name="Google Shape;2612;p60"/>
          <p:cNvSpPr/>
          <p:nvPr/>
        </p:nvSpPr>
        <p:spPr>
          <a:xfrm rot="5400000">
            <a:off x="8846054" y="25393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13" name="Google Shape;2613;p60"/>
          <p:cNvSpPr/>
          <p:nvPr/>
        </p:nvSpPr>
        <p:spPr>
          <a:xfrm rot="5400000">
            <a:off x="8612341" y="25393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14" name="Google Shape;2614;p60"/>
          <p:cNvSpPr/>
          <p:nvPr/>
        </p:nvSpPr>
        <p:spPr>
          <a:xfrm rot="5400000">
            <a:off x="8378038" y="253343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15" name="Google Shape;2615;p60"/>
          <p:cNvSpPr/>
          <p:nvPr/>
        </p:nvSpPr>
        <p:spPr>
          <a:xfrm rot="5400000">
            <a:off x="8138787" y="24849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16" name="Google Shape;2616;p60"/>
          <p:cNvSpPr/>
          <p:nvPr/>
        </p:nvSpPr>
        <p:spPr>
          <a:xfrm rot="5400000">
            <a:off x="7904845" y="24875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17" name="Google Shape;2617;p60"/>
          <p:cNvSpPr/>
          <p:nvPr/>
        </p:nvSpPr>
        <p:spPr>
          <a:xfrm rot="5400000">
            <a:off x="9075105" y="520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18" name="Google Shape;2618;p60"/>
          <p:cNvSpPr/>
          <p:nvPr/>
        </p:nvSpPr>
        <p:spPr>
          <a:xfrm rot="5400000">
            <a:off x="8841544" y="6231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19" name="Google Shape;2619;p60"/>
          <p:cNvSpPr/>
          <p:nvPr/>
        </p:nvSpPr>
        <p:spPr>
          <a:xfrm rot="5400000">
            <a:off x="8607126" y="579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20" name="Google Shape;2620;p60"/>
          <p:cNvSpPr/>
          <p:nvPr/>
        </p:nvSpPr>
        <p:spPr>
          <a:xfrm rot="5400000">
            <a:off x="8372823" y="520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21" name="Google Shape;2621;p60"/>
          <p:cNvSpPr/>
          <p:nvPr/>
        </p:nvSpPr>
        <p:spPr>
          <a:xfrm rot="5400000">
            <a:off x="8138787" y="5527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22" name="Google Shape;2622;p60"/>
          <p:cNvSpPr/>
          <p:nvPr/>
        </p:nvSpPr>
        <p:spPr>
          <a:xfrm rot="5400000">
            <a:off x="7904845" y="579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CUSTOM_7">
    <p:spTree>
      <p:nvGrpSpPr>
        <p:cNvPr id="1" name="Shape 2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4" name="Google Shape;2624;p61"/>
          <p:cNvSpPr/>
          <p:nvPr/>
        </p:nvSpPr>
        <p:spPr>
          <a:xfrm>
            <a:off x="0" y="3648625"/>
            <a:ext cx="5688907" cy="1494921"/>
          </a:xfrm>
          <a:custGeom>
            <a:avLst/>
            <a:gdLst/>
            <a:ahLst/>
            <a:cxnLst/>
            <a:rect l="l" t="t" r="r" b="b"/>
            <a:pathLst>
              <a:path w="39606" h="43072" extrusionOk="0">
                <a:moveTo>
                  <a:pt x="0" y="1"/>
                </a:moveTo>
                <a:lnTo>
                  <a:pt x="0" y="43071"/>
                </a:lnTo>
                <a:lnTo>
                  <a:pt x="39606" y="43071"/>
                </a:lnTo>
                <a:lnTo>
                  <a:pt x="3960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25" name="Google Shape;2625;p61"/>
          <p:cNvSpPr/>
          <p:nvPr/>
        </p:nvSpPr>
        <p:spPr>
          <a:xfrm>
            <a:off x="5604200" y="76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26" name="Google Shape;2626;p61"/>
          <p:cNvSpPr/>
          <p:nvPr/>
        </p:nvSpPr>
        <p:spPr>
          <a:xfrm>
            <a:off x="5604200" y="3104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27" name="Google Shape;2627;p61"/>
          <p:cNvSpPr/>
          <p:nvPr/>
        </p:nvSpPr>
        <p:spPr>
          <a:xfrm>
            <a:off x="5604200" y="5448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28" name="Google Shape;2628;p61"/>
          <p:cNvSpPr/>
          <p:nvPr/>
        </p:nvSpPr>
        <p:spPr>
          <a:xfrm>
            <a:off x="5372809" y="76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29" name="Google Shape;2629;p61"/>
          <p:cNvSpPr/>
          <p:nvPr/>
        </p:nvSpPr>
        <p:spPr>
          <a:xfrm>
            <a:off x="5372809" y="3104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0" name="Google Shape;2630;p61"/>
          <p:cNvSpPr/>
          <p:nvPr/>
        </p:nvSpPr>
        <p:spPr>
          <a:xfrm>
            <a:off x="5362380" y="5448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1" name="Google Shape;2631;p61"/>
          <p:cNvSpPr/>
          <p:nvPr/>
        </p:nvSpPr>
        <p:spPr>
          <a:xfrm>
            <a:off x="5119417" y="76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2" name="Google Shape;2632;p61"/>
          <p:cNvSpPr/>
          <p:nvPr/>
        </p:nvSpPr>
        <p:spPr>
          <a:xfrm>
            <a:off x="5119417" y="3104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3" name="Google Shape;2633;p61"/>
          <p:cNvSpPr/>
          <p:nvPr/>
        </p:nvSpPr>
        <p:spPr>
          <a:xfrm>
            <a:off x="5119417" y="5448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4" name="Google Shape;2634;p61"/>
          <p:cNvSpPr/>
          <p:nvPr/>
        </p:nvSpPr>
        <p:spPr>
          <a:xfrm>
            <a:off x="4888026" y="76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5" name="Google Shape;2635;p61"/>
          <p:cNvSpPr/>
          <p:nvPr/>
        </p:nvSpPr>
        <p:spPr>
          <a:xfrm>
            <a:off x="4888026" y="3104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6" name="Google Shape;2636;p61"/>
          <p:cNvSpPr/>
          <p:nvPr/>
        </p:nvSpPr>
        <p:spPr>
          <a:xfrm>
            <a:off x="4876454" y="5448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7" name="Google Shape;2637;p61"/>
          <p:cNvSpPr/>
          <p:nvPr/>
        </p:nvSpPr>
        <p:spPr>
          <a:xfrm>
            <a:off x="4634633" y="76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8" name="Google Shape;2638;p61"/>
          <p:cNvSpPr/>
          <p:nvPr/>
        </p:nvSpPr>
        <p:spPr>
          <a:xfrm>
            <a:off x="4634633" y="3105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9" name="Google Shape;2639;p61"/>
          <p:cNvSpPr/>
          <p:nvPr/>
        </p:nvSpPr>
        <p:spPr>
          <a:xfrm>
            <a:off x="4634633" y="5444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40" name="Google Shape;2640;p61"/>
          <p:cNvSpPr/>
          <p:nvPr/>
        </p:nvSpPr>
        <p:spPr>
          <a:xfrm>
            <a:off x="4419686" y="76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41" name="Google Shape;2641;p61"/>
          <p:cNvSpPr/>
          <p:nvPr/>
        </p:nvSpPr>
        <p:spPr>
          <a:xfrm>
            <a:off x="4419686" y="3104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42" name="Google Shape;2642;p61"/>
          <p:cNvSpPr/>
          <p:nvPr/>
        </p:nvSpPr>
        <p:spPr>
          <a:xfrm>
            <a:off x="4408114" y="5448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43" name="Google Shape;2643;p61"/>
          <p:cNvSpPr/>
          <p:nvPr/>
        </p:nvSpPr>
        <p:spPr>
          <a:xfrm>
            <a:off x="4166294" y="76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44" name="Google Shape;2644;p61"/>
          <p:cNvSpPr/>
          <p:nvPr/>
        </p:nvSpPr>
        <p:spPr>
          <a:xfrm>
            <a:off x="4166294" y="3105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45" name="Google Shape;2645;p61"/>
          <p:cNvSpPr/>
          <p:nvPr/>
        </p:nvSpPr>
        <p:spPr>
          <a:xfrm>
            <a:off x="4166294" y="5448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46" name="Google Shape;2646;p61"/>
          <p:cNvSpPr/>
          <p:nvPr/>
        </p:nvSpPr>
        <p:spPr>
          <a:xfrm>
            <a:off x="3933760" y="767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47" name="Google Shape;2647;p61"/>
          <p:cNvSpPr/>
          <p:nvPr/>
        </p:nvSpPr>
        <p:spPr>
          <a:xfrm>
            <a:off x="3933760" y="3104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48" name="Google Shape;2648;p61"/>
          <p:cNvSpPr/>
          <p:nvPr/>
        </p:nvSpPr>
        <p:spPr>
          <a:xfrm>
            <a:off x="3923331" y="5448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49" name="Google Shape;2649;p61"/>
          <p:cNvSpPr/>
          <p:nvPr/>
        </p:nvSpPr>
        <p:spPr>
          <a:xfrm>
            <a:off x="3680368" y="76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50" name="Google Shape;2650;p61"/>
          <p:cNvSpPr/>
          <p:nvPr/>
        </p:nvSpPr>
        <p:spPr>
          <a:xfrm>
            <a:off x="3680368" y="3104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51" name="Google Shape;2651;p61"/>
          <p:cNvSpPr/>
          <p:nvPr/>
        </p:nvSpPr>
        <p:spPr>
          <a:xfrm>
            <a:off x="3680368" y="5448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52" name="Google Shape;2652;p61"/>
          <p:cNvSpPr/>
          <p:nvPr/>
        </p:nvSpPr>
        <p:spPr>
          <a:xfrm>
            <a:off x="3448977" y="76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53" name="Google Shape;2653;p61"/>
          <p:cNvSpPr/>
          <p:nvPr/>
        </p:nvSpPr>
        <p:spPr>
          <a:xfrm>
            <a:off x="3448977" y="3104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54" name="Google Shape;2654;p61"/>
          <p:cNvSpPr/>
          <p:nvPr/>
        </p:nvSpPr>
        <p:spPr>
          <a:xfrm>
            <a:off x="3438547" y="5448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55" name="Google Shape;2655;p61"/>
          <p:cNvSpPr/>
          <p:nvPr/>
        </p:nvSpPr>
        <p:spPr>
          <a:xfrm>
            <a:off x="3195585" y="76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56" name="Google Shape;2656;p61"/>
          <p:cNvSpPr/>
          <p:nvPr/>
        </p:nvSpPr>
        <p:spPr>
          <a:xfrm>
            <a:off x="3195585" y="3104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57" name="Google Shape;2657;p61"/>
          <p:cNvSpPr/>
          <p:nvPr/>
        </p:nvSpPr>
        <p:spPr>
          <a:xfrm>
            <a:off x="3195585" y="5448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58" name="Google Shape;2658;p61"/>
          <p:cNvSpPr/>
          <p:nvPr/>
        </p:nvSpPr>
        <p:spPr>
          <a:xfrm>
            <a:off x="2964193" y="76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59" name="Google Shape;2659;p61"/>
          <p:cNvSpPr/>
          <p:nvPr/>
        </p:nvSpPr>
        <p:spPr>
          <a:xfrm>
            <a:off x="2964193" y="3104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0" name="Google Shape;2660;p61"/>
          <p:cNvSpPr/>
          <p:nvPr/>
        </p:nvSpPr>
        <p:spPr>
          <a:xfrm>
            <a:off x="2953802" y="5448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1" name="Google Shape;2661;p61"/>
          <p:cNvSpPr/>
          <p:nvPr/>
        </p:nvSpPr>
        <p:spPr>
          <a:xfrm>
            <a:off x="2710801" y="76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2" name="Google Shape;2662;p61"/>
          <p:cNvSpPr/>
          <p:nvPr/>
        </p:nvSpPr>
        <p:spPr>
          <a:xfrm>
            <a:off x="2710801" y="3104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3" name="Google Shape;2663;p61"/>
          <p:cNvSpPr/>
          <p:nvPr/>
        </p:nvSpPr>
        <p:spPr>
          <a:xfrm>
            <a:off x="2710801" y="5448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4" name="Google Shape;2664;p61"/>
          <p:cNvSpPr/>
          <p:nvPr/>
        </p:nvSpPr>
        <p:spPr>
          <a:xfrm>
            <a:off x="2478268" y="76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5" name="Google Shape;2665;p61"/>
          <p:cNvSpPr/>
          <p:nvPr/>
        </p:nvSpPr>
        <p:spPr>
          <a:xfrm>
            <a:off x="2478268" y="3104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6" name="Google Shape;2666;p61"/>
          <p:cNvSpPr/>
          <p:nvPr/>
        </p:nvSpPr>
        <p:spPr>
          <a:xfrm>
            <a:off x="2467838" y="5448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7" name="Google Shape;2667;p61"/>
          <p:cNvSpPr/>
          <p:nvPr/>
        </p:nvSpPr>
        <p:spPr>
          <a:xfrm>
            <a:off x="2224876" y="76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8" name="Google Shape;2668;p61"/>
          <p:cNvSpPr/>
          <p:nvPr/>
        </p:nvSpPr>
        <p:spPr>
          <a:xfrm>
            <a:off x="2224876" y="3104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9" name="Google Shape;2669;p61"/>
          <p:cNvSpPr/>
          <p:nvPr/>
        </p:nvSpPr>
        <p:spPr>
          <a:xfrm>
            <a:off x="2224876" y="5448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0" name="Google Shape;2670;p61"/>
          <p:cNvSpPr/>
          <p:nvPr/>
        </p:nvSpPr>
        <p:spPr>
          <a:xfrm>
            <a:off x="1993484" y="76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1" name="Google Shape;2671;p61"/>
          <p:cNvSpPr/>
          <p:nvPr/>
        </p:nvSpPr>
        <p:spPr>
          <a:xfrm>
            <a:off x="1993484" y="3104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2" name="Google Shape;2672;p61"/>
          <p:cNvSpPr/>
          <p:nvPr/>
        </p:nvSpPr>
        <p:spPr>
          <a:xfrm>
            <a:off x="1983093" y="5448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3" name="Google Shape;2673;p61"/>
          <p:cNvSpPr/>
          <p:nvPr/>
        </p:nvSpPr>
        <p:spPr>
          <a:xfrm>
            <a:off x="1740092" y="76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4" name="Google Shape;2674;p61"/>
          <p:cNvSpPr/>
          <p:nvPr/>
        </p:nvSpPr>
        <p:spPr>
          <a:xfrm>
            <a:off x="1740092" y="3104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5" name="Google Shape;2675;p61"/>
          <p:cNvSpPr/>
          <p:nvPr/>
        </p:nvSpPr>
        <p:spPr>
          <a:xfrm>
            <a:off x="1740092" y="5448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6" name="Google Shape;2676;p61"/>
          <p:cNvSpPr/>
          <p:nvPr/>
        </p:nvSpPr>
        <p:spPr>
          <a:xfrm>
            <a:off x="1497129" y="76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7" name="Google Shape;2677;p61"/>
          <p:cNvSpPr/>
          <p:nvPr/>
        </p:nvSpPr>
        <p:spPr>
          <a:xfrm>
            <a:off x="1497129" y="3104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8" name="Google Shape;2678;p61"/>
          <p:cNvSpPr/>
          <p:nvPr/>
        </p:nvSpPr>
        <p:spPr>
          <a:xfrm>
            <a:off x="1497129" y="5448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9" name="Google Shape;2679;p61"/>
          <p:cNvSpPr/>
          <p:nvPr/>
        </p:nvSpPr>
        <p:spPr>
          <a:xfrm>
            <a:off x="1255347" y="76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0" name="Google Shape;2680;p61"/>
          <p:cNvSpPr/>
          <p:nvPr/>
        </p:nvSpPr>
        <p:spPr>
          <a:xfrm>
            <a:off x="1255347" y="3104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1" name="Google Shape;2681;p61"/>
          <p:cNvSpPr/>
          <p:nvPr/>
        </p:nvSpPr>
        <p:spPr>
          <a:xfrm>
            <a:off x="1255347" y="5448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2" name="Google Shape;2682;p61"/>
          <p:cNvSpPr/>
          <p:nvPr/>
        </p:nvSpPr>
        <p:spPr>
          <a:xfrm>
            <a:off x="1013526" y="767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3" name="Google Shape;2683;p61"/>
          <p:cNvSpPr/>
          <p:nvPr/>
        </p:nvSpPr>
        <p:spPr>
          <a:xfrm>
            <a:off x="1013526" y="3105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4" name="Google Shape;2684;p61"/>
          <p:cNvSpPr/>
          <p:nvPr/>
        </p:nvSpPr>
        <p:spPr>
          <a:xfrm>
            <a:off x="1013526" y="5450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5" name="Google Shape;2685;p61"/>
          <p:cNvSpPr/>
          <p:nvPr/>
        </p:nvSpPr>
        <p:spPr>
          <a:xfrm>
            <a:off x="780955" y="767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6" name="Google Shape;2686;p61"/>
          <p:cNvSpPr/>
          <p:nvPr/>
        </p:nvSpPr>
        <p:spPr>
          <a:xfrm>
            <a:off x="780955" y="3104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7" name="Google Shape;2687;p61"/>
          <p:cNvSpPr/>
          <p:nvPr/>
        </p:nvSpPr>
        <p:spPr>
          <a:xfrm>
            <a:off x="769383" y="5448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61"/>
          <p:cNvSpPr/>
          <p:nvPr/>
        </p:nvSpPr>
        <p:spPr>
          <a:xfrm>
            <a:off x="527600" y="76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9" name="Google Shape;2689;p61"/>
          <p:cNvSpPr/>
          <p:nvPr/>
        </p:nvSpPr>
        <p:spPr>
          <a:xfrm>
            <a:off x="527600" y="3104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0" name="Google Shape;2690;p61"/>
          <p:cNvSpPr/>
          <p:nvPr/>
        </p:nvSpPr>
        <p:spPr>
          <a:xfrm>
            <a:off x="527600" y="5448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1" name="Google Shape;2691;p61"/>
          <p:cNvSpPr/>
          <p:nvPr/>
        </p:nvSpPr>
        <p:spPr>
          <a:xfrm>
            <a:off x="295029" y="767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2" name="Google Shape;2692;p61"/>
          <p:cNvSpPr/>
          <p:nvPr/>
        </p:nvSpPr>
        <p:spPr>
          <a:xfrm>
            <a:off x="295029" y="3104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3" name="Google Shape;2693;p61"/>
          <p:cNvSpPr/>
          <p:nvPr/>
        </p:nvSpPr>
        <p:spPr>
          <a:xfrm>
            <a:off x="284638" y="5448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4" name="Google Shape;2694;p61"/>
          <p:cNvSpPr/>
          <p:nvPr/>
        </p:nvSpPr>
        <p:spPr>
          <a:xfrm>
            <a:off x="41675" y="76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5" name="Google Shape;2695;p61"/>
          <p:cNvSpPr/>
          <p:nvPr/>
        </p:nvSpPr>
        <p:spPr>
          <a:xfrm>
            <a:off x="41675" y="3104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6" name="Google Shape;2696;p61"/>
          <p:cNvSpPr/>
          <p:nvPr/>
        </p:nvSpPr>
        <p:spPr>
          <a:xfrm>
            <a:off x="41675" y="5448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7" name="Google Shape;2697;p61"/>
          <p:cNvSpPr txBox="1">
            <a:spLocks noGrp="1"/>
          </p:cNvSpPr>
          <p:nvPr>
            <p:ph type="title"/>
          </p:nvPr>
        </p:nvSpPr>
        <p:spPr>
          <a:xfrm>
            <a:off x="717425" y="1422400"/>
            <a:ext cx="4886700" cy="12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698" name="Google Shape;2698;p61"/>
          <p:cNvSpPr txBox="1">
            <a:spLocks noGrp="1"/>
          </p:cNvSpPr>
          <p:nvPr>
            <p:ph type="body" idx="1"/>
          </p:nvPr>
        </p:nvSpPr>
        <p:spPr>
          <a:xfrm>
            <a:off x="717425" y="2732850"/>
            <a:ext cx="46449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  <a:defRPr sz="1400"/>
            </a:lvl1pPr>
            <a:lvl2pPr marL="914400" lvl="1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2pPr>
            <a:lvl3pPr marL="1371600" lvl="2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3pPr>
            <a:lvl4pPr marL="1828800" lvl="3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4pPr>
            <a:lvl5pPr marL="2286000" lvl="4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5pPr>
            <a:lvl6pPr marL="2743200" lvl="5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6pPr>
            <a:lvl7pPr marL="3200400" lvl="6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7pPr>
            <a:lvl8pPr marL="3657600" lvl="7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8pPr>
            <a:lvl9pPr marL="4114800" lvl="8" indent="-31750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99" name="Google Shape;2699;p61"/>
          <p:cNvSpPr/>
          <p:nvPr/>
        </p:nvSpPr>
        <p:spPr>
          <a:xfrm>
            <a:off x="7358088" y="4605475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MAIN_POINT_1_1">
    <p:bg>
      <p:bgPr>
        <a:solidFill>
          <a:schemeClr val="lt1"/>
        </a:solidFill>
        <a:effectLst/>
      </p:bgPr>
    </p:bg>
    <p:spTree>
      <p:nvGrpSpPr>
        <p:cNvPr id="1" name="Shape 2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1" name="Google Shape;2701;p62"/>
          <p:cNvSpPr/>
          <p:nvPr/>
        </p:nvSpPr>
        <p:spPr>
          <a:xfrm flipH="1">
            <a:off x="-12" y="-25"/>
            <a:ext cx="4120905" cy="5143551"/>
          </a:xfrm>
          <a:custGeom>
            <a:avLst/>
            <a:gdLst/>
            <a:ahLst/>
            <a:cxnLst/>
            <a:rect l="l" t="t" r="r" b="b"/>
            <a:pathLst>
              <a:path w="39606" h="43072" extrusionOk="0">
                <a:moveTo>
                  <a:pt x="0" y="1"/>
                </a:moveTo>
                <a:lnTo>
                  <a:pt x="0" y="43071"/>
                </a:lnTo>
                <a:lnTo>
                  <a:pt x="39606" y="43071"/>
                </a:lnTo>
                <a:lnTo>
                  <a:pt x="3960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2" name="Google Shape;2702;p62"/>
          <p:cNvSpPr/>
          <p:nvPr/>
        </p:nvSpPr>
        <p:spPr>
          <a:xfrm flipH="1">
            <a:off x="4947879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3" name="Google Shape;2703;p62"/>
          <p:cNvSpPr/>
          <p:nvPr/>
        </p:nvSpPr>
        <p:spPr>
          <a:xfrm flipH="1">
            <a:off x="4947879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4" name="Google Shape;2704;p62"/>
          <p:cNvSpPr/>
          <p:nvPr/>
        </p:nvSpPr>
        <p:spPr>
          <a:xfrm flipH="1">
            <a:off x="4947879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5" name="Google Shape;2705;p62"/>
          <p:cNvSpPr/>
          <p:nvPr/>
        </p:nvSpPr>
        <p:spPr>
          <a:xfrm flipH="1">
            <a:off x="4947879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6" name="Google Shape;2706;p62"/>
          <p:cNvSpPr/>
          <p:nvPr/>
        </p:nvSpPr>
        <p:spPr>
          <a:xfrm flipH="1">
            <a:off x="4947879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7" name="Google Shape;2707;p62"/>
          <p:cNvSpPr/>
          <p:nvPr/>
        </p:nvSpPr>
        <p:spPr>
          <a:xfrm flipH="1">
            <a:off x="4947879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8" name="Google Shape;2708;p62"/>
          <p:cNvSpPr/>
          <p:nvPr/>
        </p:nvSpPr>
        <p:spPr>
          <a:xfrm flipH="1">
            <a:off x="5189700" y="6150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9" name="Google Shape;2709;p62"/>
          <p:cNvSpPr/>
          <p:nvPr/>
        </p:nvSpPr>
        <p:spPr>
          <a:xfrm flipH="1">
            <a:off x="5189700" y="296355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0" name="Google Shape;2710;p62"/>
          <p:cNvSpPr/>
          <p:nvPr/>
        </p:nvSpPr>
        <p:spPr>
          <a:xfrm flipH="1">
            <a:off x="5189700" y="53006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1" name="Google Shape;2711;p62"/>
          <p:cNvSpPr/>
          <p:nvPr/>
        </p:nvSpPr>
        <p:spPr>
          <a:xfrm flipH="1">
            <a:off x="5189700" y="45198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2" name="Google Shape;2712;p62"/>
          <p:cNvSpPr/>
          <p:nvPr/>
        </p:nvSpPr>
        <p:spPr>
          <a:xfrm flipH="1">
            <a:off x="5189700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3" name="Google Shape;2713;p62"/>
          <p:cNvSpPr/>
          <p:nvPr/>
        </p:nvSpPr>
        <p:spPr>
          <a:xfrm flipH="1">
            <a:off x="5189700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4" name="Google Shape;2714;p62"/>
          <p:cNvSpPr/>
          <p:nvPr/>
        </p:nvSpPr>
        <p:spPr>
          <a:xfrm flipH="1">
            <a:off x="5432663" y="6153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5" name="Google Shape;2715;p62"/>
          <p:cNvSpPr/>
          <p:nvPr/>
        </p:nvSpPr>
        <p:spPr>
          <a:xfrm flipH="1">
            <a:off x="5432663" y="296127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6" name="Google Shape;2716;p62"/>
          <p:cNvSpPr/>
          <p:nvPr/>
        </p:nvSpPr>
        <p:spPr>
          <a:xfrm flipH="1">
            <a:off x="5432663" y="5301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7" name="Google Shape;2717;p62"/>
          <p:cNvSpPr/>
          <p:nvPr/>
        </p:nvSpPr>
        <p:spPr>
          <a:xfrm flipH="1">
            <a:off x="543266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8" name="Google Shape;2718;p62"/>
          <p:cNvSpPr/>
          <p:nvPr/>
        </p:nvSpPr>
        <p:spPr>
          <a:xfrm flipH="1">
            <a:off x="543266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9" name="Google Shape;2719;p62"/>
          <p:cNvSpPr/>
          <p:nvPr/>
        </p:nvSpPr>
        <p:spPr>
          <a:xfrm flipH="1">
            <a:off x="543266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0" name="Google Shape;2720;p62"/>
          <p:cNvSpPr/>
          <p:nvPr/>
        </p:nvSpPr>
        <p:spPr>
          <a:xfrm flipH="1">
            <a:off x="5675626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1" name="Google Shape;2721;p62"/>
          <p:cNvSpPr/>
          <p:nvPr/>
        </p:nvSpPr>
        <p:spPr>
          <a:xfrm flipH="1">
            <a:off x="5675626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2" name="Google Shape;2722;p62"/>
          <p:cNvSpPr/>
          <p:nvPr/>
        </p:nvSpPr>
        <p:spPr>
          <a:xfrm flipH="1">
            <a:off x="5675626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3" name="Google Shape;2723;p62"/>
          <p:cNvSpPr/>
          <p:nvPr/>
        </p:nvSpPr>
        <p:spPr>
          <a:xfrm flipH="1">
            <a:off x="5675626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4" name="Google Shape;2724;p62"/>
          <p:cNvSpPr/>
          <p:nvPr/>
        </p:nvSpPr>
        <p:spPr>
          <a:xfrm flipH="1">
            <a:off x="5675625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5" name="Google Shape;2725;p62"/>
          <p:cNvSpPr/>
          <p:nvPr/>
        </p:nvSpPr>
        <p:spPr>
          <a:xfrm flipH="1">
            <a:off x="5675625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6" name="Google Shape;2726;p62"/>
          <p:cNvSpPr/>
          <p:nvPr/>
        </p:nvSpPr>
        <p:spPr>
          <a:xfrm flipH="1">
            <a:off x="5917408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7" name="Google Shape;2727;p62"/>
          <p:cNvSpPr/>
          <p:nvPr/>
        </p:nvSpPr>
        <p:spPr>
          <a:xfrm flipH="1">
            <a:off x="5917408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8" name="Google Shape;2728;p62"/>
          <p:cNvSpPr/>
          <p:nvPr/>
        </p:nvSpPr>
        <p:spPr>
          <a:xfrm flipH="1">
            <a:off x="5917408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9" name="Google Shape;2729;p62"/>
          <p:cNvSpPr/>
          <p:nvPr/>
        </p:nvSpPr>
        <p:spPr>
          <a:xfrm flipH="1">
            <a:off x="5917408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0" name="Google Shape;2730;p62"/>
          <p:cNvSpPr/>
          <p:nvPr/>
        </p:nvSpPr>
        <p:spPr>
          <a:xfrm flipH="1">
            <a:off x="5917408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1" name="Google Shape;2731;p62"/>
          <p:cNvSpPr/>
          <p:nvPr/>
        </p:nvSpPr>
        <p:spPr>
          <a:xfrm flipH="1">
            <a:off x="5917408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2" name="Google Shape;2732;p62"/>
          <p:cNvSpPr/>
          <p:nvPr/>
        </p:nvSpPr>
        <p:spPr>
          <a:xfrm flipH="1">
            <a:off x="6160409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3" name="Google Shape;2733;p62"/>
          <p:cNvSpPr/>
          <p:nvPr/>
        </p:nvSpPr>
        <p:spPr>
          <a:xfrm flipH="1">
            <a:off x="6160409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4" name="Google Shape;2734;p62"/>
          <p:cNvSpPr/>
          <p:nvPr/>
        </p:nvSpPr>
        <p:spPr>
          <a:xfrm flipH="1">
            <a:off x="6160409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5" name="Google Shape;2735;p62"/>
          <p:cNvSpPr/>
          <p:nvPr/>
        </p:nvSpPr>
        <p:spPr>
          <a:xfrm flipH="1">
            <a:off x="6160409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6" name="Google Shape;2736;p62"/>
          <p:cNvSpPr/>
          <p:nvPr/>
        </p:nvSpPr>
        <p:spPr>
          <a:xfrm flipH="1">
            <a:off x="6160409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7" name="Google Shape;2737;p62"/>
          <p:cNvSpPr/>
          <p:nvPr/>
        </p:nvSpPr>
        <p:spPr>
          <a:xfrm flipH="1">
            <a:off x="6160409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8" name="Google Shape;2738;p62"/>
          <p:cNvSpPr/>
          <p:nvPr/>
        </p:nvSpPr>
        <p:spPr>
          <a:xfrm flipH="1">
            <a:off x="6403372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9" name="Google Shape;2739;p62"/>
          <p:cNvSpPr/>
          <p:nvPr/>
        </p:nvSpPr>
        <p:spPr>
          <a:xfrm flipH="1">
            <a:off x="6403372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0" name="Google Shape;2740;p62"/>
          <p:cNvSpPr/>
          <p:nvPr/>
        </p:nvSpPr>
        <p:spPr>
          <a:xfrm flipH="1">
            <a:off x="6403372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1" name="Google Shape;2741;p62"/>
          <p:cNvSpPr/>
          <p:nvPr/>
        </p:nvSpPr>
        <p:spPr>
          <a:xfrm flipH="1">
            <a:off x="6403372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2" name="Google Shape;2742;p62"/>
          <p:cNvSpPr/>
          <p:nvPr/>
        </p:nvSpPr>
        <p:spPr>
          <a:xfrm flipH="1">
            <a:off x="6403372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3" name="Google Shape;2743;p62"/>
          <p:cNvSpPr/>
          <p:nvPr/>
        </p:nvSpPr>
        <p:spPr>
          <a:xfrm flipH="1">
            <a:off x="6403372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4" name="Google Shape;2744;p62"/>
          <p:cNvSpPr/>
          <p:nvPr/>
        </p:nvSpPr>
        <p:spPr>
          <a:xfrm flipH="1">
            <a:off x="6646335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5" name="Google Shape;2745;p62"/>
          <p:cNvSpPr/>
          <p:nvPr/>
        </p:nvSpPr>
        <p:spPr>
          <a:xfrm flipH="1">
            <a:off x="6646335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62"/>
          <p:cNvSpPr/>
          <p:nvPr/>
        </p:nvSpPr>
        <p:spPr>
          <a:xfrm flipH="1">
            <a:off x="6646335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7" name="Google Shape;2747;p62"/>
          <p:cNvSpPr/>
          <p:nvPr/>
        </p:nvSpPr>
        <p:spPr>
          <a:xfrm flipH="1">
            <a:off x="664633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8" name="Google Shape;2748;p62"/>
          <p:cNvSpPr/>
          <p:nvPr/>
        </p:nvSpPr>
        <p:spPr>
          <a:xfrm flipH="1">
            <a:off x="6645154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9" name="Google Shape;2749;p62"/>
          <p:cNvSpPr/>
          <p:nvPr/>
        </p:nvSpPr>
        <p:spPr>
          <a:xfrm flipH="1">
            <a:off x="6645154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0" name="Google Shape;2750;p62"/>
          <p:cNvSpPr/>
          <p:nvPr/>
        </p:nvSpPr>
        <p:spPr>
          <a:xfrm flipH="1">
            <a:off x="6888117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1" name="Google Shape;2751;p62"/>
          <p:cNvSpPr/>
          <p:nvPr/>
        </p:nvSpPr>
        <p:spPr>
          <a:xfrm flipH="1">
            <a:off x="6888117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2" name="Google Shape;2752;p62"/>
          <p:cNvSpPr/>
          <p:nvPr/>
        </p:nvSpPr>
        <p:spPr>
          <a:xfrm flipH="1">
            <a:off x="6888117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3" name="Google Shape;2753;p62"/>
          <p:cNvSpPr/>
          <p:nvPr/>
        </p:nvSpPr>
        <p:spPr>
          <a:xfrm flipH="1">
            <a:off x="6888117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4" name="Google Shape;2754;p62"/>
          <p:cNvSpPr/>
          <p:nvPr/>
        </p:nvSpPr>
        <p:spPr>
          <a:xfrm flipH="1">
            <a:off x="6888117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5" name="Google Shape;2755;p62"/>
          <p:cNvSpPr/>
          <p:nvPr/>
        </p:nvSpPr>
        <p:spPr>
          <a:xfrm flipH="1">
            <a:off x="6888117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6" name="Google Shape;2756;p62"/>
          <p:cNvSpPr/>
          <p:nvPr/>
        </p:nvSpPr>
        <p:spPr>
          <a:xfrm flipH="1">
            <a:off x="7131118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7" name="Google Shape;2757;p62"/>
          <p:cNvSpPr/>
          <p:nvPr/>
        </p:nvSpPr>
        <p:spPr>
          <a:xfrm flipH="1">
            <a:off x="7131118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8" name="Google Shape;2758;p62"/>
          <p:cNvSpPr/>
          <p:nvPr/>
        </p:nvSpPr>
        <p:spPr>
          <a:xfrm flipH="1">
            <a:off x="7131118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9" name="Google Shape;2759;p62"/>
          <p:cNvSpPr/>
          <p:nvPr/>
        </p:nvSpPr>
        <p:spPr>
          <a:xfrm flipH="1">
            <a:off x="7131118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0" name="Google Shape;2760;p62"/>
          <p:cNvSpPr/>
          <p:nvPr/>
        </p:nvSpPr>
        <p:spPr>
          <a:xfrm flipH="1">
            <a:off x="7131118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1" name="Google Shape;2761;p62"/>
          <p:cNvSpPr/>
          <p:nvPr/>
        </p:nvSpPr>
        <p:spPr>
          <a:xfrm flipH="1">
            <a:off x="7131118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2" name="Google Shape;2762;p62"/>
          <p:cNvSpPr/>
          <p:nvPr/>
        </p:nvSpPr>
        <p:spPr>
          <a:xfrm flipH="1">
            <a:off x="7372901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3" name="Google Shape;2763;p62"/>
          <p:cNvSpPr/>
          <p:nvPr/>
        </p:nvSpPr>
        <p:spPr>
          <a:xfrm flipH="1">
            <a:off x="7372901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4" name="Google Shape;2764;p62"/>
          <p:cNvSpPr/>
          <p:nvPr/>
        </p:nvSpPr>
        <p:spPr>
          <a:xfrm flipH="1">
            <a:off x="7372901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5" name="Google Shape;2765;p62"/>
          <p:cNvSpPr/>
          <p:nvPr/>
        </p:nvSpPr>
        <p:spPr>
          <a:xfrm flipH="1">
            <a:off x="7372901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6" name="Google Shape;2766;p62"/>
          <p:cNvSpPr/>
          <p:nvPr/>
        </p:nvSpPr>
        <p:spPr>
          <a:xfrm flipH="1">
            <a:off x="737290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7" name="Google Shape;2767;p62"/>
          <p:cNvSpPr/>
          <p:nvPr/>
        </p:nvSpPr>
        <p:spPr>
          <a:xfrm flipH="1">
            <a:off x="737290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8" name="Google Shape;2768;p62"/>
          <p:cNvSpPr/>
          <p:nvPr/>
        </p:nvSpPr>
        <p:spPr>
          <a:xfrm flipH="1">
            <a:off x="7615863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9" name="Google Shape;2769;p62"/>
          <p:cNvSpPr/>
          <p:nvPr/>
        </p:nvSpPr>
        <p:spPr>
          <a:xfrm flipH="1">
            <a:off x="7615863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0" name="Google Shape;2770;p62"/>
          <p:cNvSpPr/>
          <p:nvPr/>
        </p:nvSpPr>
        <p:spPr>
          <a:xfrm flipH="1">
            <a:off x="7615863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1" name="Google Shape;2771;p62"/>
          <p:cNvSpPr/>
          <p:nvPr/>
        </p:nvSpPr>
        <p:spPr>
          <a:xfrm flipH="1">
            <a:off x="7615863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2" name="Google Shape;2772;p62"/>
          <p:cNvSpPr/>
          <p:nvPr/>
        </p:nvSpPr>
        <p:spPr>
          <a:xfrm flipH="1">
            <a:off x="7615863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3" name="Google Shape;2773;p62"/>
          <p:cNvSpPr/>
          <p:nvPr/>
        </p:nvSpPr>
        <p:spPr>
          <a:xfrm flipH="1">
            <a:off x="7615863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4" name="Google Shape;2774;p62"/>
          <p:cNvSpPr/>
          <p:nvPr/>
        </p:nvSpPr>
        <p:spPr>
          <a:xfrm flipH="1">
            <a:off x="7858826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5" name="Google Shape;2775;p62"/>
          <p:cNvSpPr/>
          <p:nvPr/>
        </p:nvSpPr>
        <p:spPr>
          <a:xfrm flipH="1">
            <a:off x="7858826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6" name="Google Shape;2776;p62"/>
          <p:cNvSpPr/>
          <p:nvPr/>
        </p:nvSpPr>
        <p:spPr>
          <a:xfrm flipH="1">
            <a:off x="7858826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7" name="Google Shape;2777;p62"/>
          <p:cNvSpPr/>
          <p:nvPr/>
        </p:nvSpPr>
        <p:spPr>
          <a:xfrm flipH="1">
            <a:off x="7858826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8" name="Google Shape;2778;p62"/>
          <p:cNvSpPr/>
          <p:nvPr/>
        </p:nvSpPr>
        <p:spPr>
          <a:xfrm flipH="1">
            <a:off x="7858826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9" name="Google Shape;2779;p62"/>
          <p:cNvSpPr/>
          <p:nvPr/>
        </p:nvSpPr>
        <p:spPr>
          <a:xfrm flipH="1">
            <a:off x="7858826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0" name="Google Shape;2780;p62"/>
          <p:cNvSpPr/>
          <p:nvPr/>
        </p:nvSpPr>
        <p:spPr>
          <a:xfrm flipH="1">
            <a:off x="8100647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1" name="Google Shape;2781;p62"/>
          <p:cNvSpPr/>
          <p:nvPr/>
        </p:nvSpPr>
        <p:spPr>
          <a:xfrm flipH="1">
            <a:off x="8100647" y="29639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2" name="Google Shape;2782;p62"/>
          <p:cNvSpPr/>
          <p:nvPr/>
        </p:nvSpPr>
        <p:spPr>
          <a:xfrm flipH="1">
            <a:off x="8100647" y="53010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3" name="Google Shape;2783;p62"/>
          <p:cNvSpPr/>
          <p:nvPr/>
        </p:nvSpPr>
        <p:spPr>
          <a:xfrm flipH="1">
            <a:off x="8100647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4" name="Google Shape;2784;p62"/>
          <p:cNvSpPr/>
          <p:nvPr/>
        </p:nvSpPr>
        <p:spPr>
          <a:xfrm flipH="1">
            <a:off x="8100647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5" name="Google Shape;2785;p62"/>
          <p:cNvSpPr/>
          <p:nvPr/>
        </p:nvSpPr>
        <p:spPr>
          <a:xfrm flipH="1">
            <a:off x="8100647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6" name="Google Shape;2786;p62"/>
          <p:cNvSpPr/>
          <p:nvPr/>
        </p:nvSpPr>
        <p:spPr>
          <a:xfrm flipH="1">
            <a:off x="8343610" y="6150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7" name="Google Shape;2787;p62"/>
          <p:cNvSpPr/>
          <p:nvPr/>
        </p:nvSpPr>
        <p:spPr>
          <a:xfrm flipH="1">
            <a:off x="8343610" y="296355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8" name="Google Shape;2788;p62"/>
          <p:cNvSpPr/>
          <p:nvPr/>
        </p:nvSpPr>
        <p:spPr>
          <a:xfrm flipH="1">
            <a:off x="8343610" y="53006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9" name="Google Shape;2789;p62"/>
          <p:cNvSpPr/>
          <p:nvPr/>
        </p:nvSpPr>
        <p:spPr>
          <a:xfrm flipH="1">
            <a:off x="8343610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0" name="Google Shape;2790;p62"/>
          <p:cNvSpPr/>
          <p:nvPr/>
        </p:nvSpPr>
        <p:spPr>
          <a:xfrm flipH="1">
            <a:off x="8343610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1" name="Google Shape;2791;p62"/>
          <p:cNvSpPr/>
          <p:nvPr/>
        </p:nvSpPr>
        <p:spPr>
          <a:xfrm flipH="1">
            <a:off x="8343610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2" name="Google Shape;2792;p62"/>
          <p:cNvSpPr/>
          <p:nvPr/>
        </p:nvSpPr>
        <p:spPr>
          <a:xfrm flipH="1">
            <a:off x="8586572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3" name="Google Shape;2793;p62"/>
          <p:cNvSpPr/>
          <p:nvPr/>
        </p:nvSpPr>
        <p:spPr>
          <a:xfrm flipH="1">
            <a:off x="8586572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4" name="Google Shape;2794;p62"/>
          <p:cNvSpPr/>
          <p:nvPr/>
        </p:nvSpPr>
        <p:spPr>
          <a:xfrm flipH="1">
            <a:off x="8586572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5" name="Google Shape;2795;p62"/>
          <p:cNvSpPr/>
          <p:nvPr/>
        </p:nvSpPr>
        <p:spPr>
          <a:xfrm flipH="1">
            <a:off x="8586572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6" name="Google Shape;2796;p62"/>
          <p:cNvSpPr/>
          <p:nvPr/>
        </p:nvSpPr>
        <p:spPr>
          <a:xfrm flipH="1">
            <a:off x="8586572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7" name="Google Shape;2797;p62"/>
          <p:cNvSpPr/>
          <p:nvPr/>
        </p:nvSpPr>
        <p:spPr>
          <a:xfrm flipH="1">
            <a:off x="8586572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8" name="Google Shape;2798;p62"/>
          <p:cNvSpPr/>
          <p:nvPr/>
        </p:nvSpPr>
        <p:spPr>
          <a:xfrm flipH="1">
            <a:off x="8828393" y="6150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9" name="Google Shape;2799;p62"/>
          <p:cNvSpPr/>
          <p:nvPr/>
        </p:nvSpPr>
        <p:spPr>
          <a:xfrm flipH="1">
            <a:off x="8828393" y="296355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0" name="Google Shape;2800;p62"/>
          <p:cNvSpPr/>
          <p:nvPr/>
        </p:nvSpPr>
        <p:spPr>
          <a:xfrm flipH="1">
            <a:off x="8828393" y="53006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1" name="Google Shape;2801;p62"/>
          <p:cNvSpPr/>
          <p:nvPr/>
        </p:nvSpPr>
        <p:spPr>
          <a:xfrm flipH="1">
            <a:off x="8828393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2" name="Google Shape;2802;p62"/>
          <p:cNvSpPr/>
          <p:nvPr/>
        </p:nvSpPr>
        <p:spPr>
          <a:xfrm flipH="1">
            <a:off x="882839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3" name="Google Shape;2803;p62"/>
          <p:cNvSpPr/>
          <p:nvPr/>
        </p:nvSpPr>
        <p:spPr>
          <a:xfrm flipH="1">
            <a:off x="882839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4" name="Google Shape;2804;p62"/>
          <p:cNvSpPr/>
          <p:nvPr/>
        </p:nvSpPr>
        <p:spPr>
          <a:xfrm flipH="1">
            <a:off x="9071356" y="6153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5" name="Google Shape;2805;p62"/>
          <p:cNvSpPr/>
          <p:nvPr/>
        </p:nvSpPr>
        <p:spPr>
          <a:xfrm flipH="1">
            <a:off x="9071356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6" name="Google Shape;2806;p62"/>
          <p:cNvSpPr/>
          <p:nvPr/>
        </p:nvSpPr>
        <p:spPr>
          <a:xfrm flipH="1">
            <a:off x="9071356" y="5301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7" name="Google Shape;2807;p62"/>
          <p:cNvSpPr/>
          <p:nvPr/>
        </p:nvSpPr>
        <p:spPr>
          <a:xfrm flipH="1">
            <a:off x="9071356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8" name="Google Shape;2808;p62"/>
          <p:cNvSpPr/>
          <p:nvPr/>
        </p:nvSpPr>
        <p:spPr>
          <a:xfrm flipH="1">
            <a:off x="9071356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9" name="Google Shape;2809;p62"/>
          <p:cNvSpPr/>
          <p:nvPr/>
        </p:nvSpPr>
        <p:spPr>
          <a:xfrm flipH="1">
            <a:off x="9071356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0" name="Google Shape;2810;p62"/>
          <p:cNvSpPr/>
          <p:nvPr/>
        </p:nvSpPr>
        <p:spPr>
          <a:xfrm flipH="1">
            <a:off x="4463079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1" name="Google Shape;2811;p62"/>
          <p:cNvSpPr/>
          <p:nvPr/>
        </p:nvSpPr>
        <p:spPr>
          <a:xfrm flipH="1">
            <a:off x="4463079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2" name="Google Shape;2812;p62"/>
          <p:cNvSpPr/>
          <p:nvPr/>
        </p:nvSpPr>
        <p:spPr>
          <a:xfrm flipH="1">
            <a:off x="4463079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3" name="Google Shape;2813;p62"/>
          <p:cNvSpPr/>
          <p:nvPr/>
        </p:nvSpPr>
        <p:spPr>
          <a:xfrm flipH="1">
            <a:off x="4704900" y="6150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4" name="Google Shape;2814;p62"/>
          <p:cNvSpPr/>
          <p:nvPr/>
        </p:nvSpPr>
        <p:spPr>
          <a:xfrm flipH="1">
            <a:off x="4704900" y="296355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5" name="Google Shape;2815;p62"/>
          <p:cNvSpPr/>
          <p:nvPr/>
        </p:nvSpPr>
        <p:spPr>
          <a:xfrm flipH="1">
            <a:off x="4704900" y="53006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6" name="Google Shape;2816;p62"/>
          <p:cNvSpPr/>
          <p:nvPr/>
        </p:nvSpPr>
        <p:spPr>
          <a:xfrm flipH="1">
            <a:off x="4461954" y="452036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7" name="Google Shape;2817;p62"/>
          <p:cNvSpPr/>
          <p:nvPr/>
        </p:nvSpPr>
        <p:spPr>
          <a:xfrm flipH="1">
            <a:off x="4461954" y="4754914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8" name="Google Shape;2818;p62"/>
          <p:cNvSpPr/>
          <p:nvPr/>
        </p:nvSpPr>
        <p:spPr>
          <a:xfrm flipH="1">
            <a:off x="4461954" y="498889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9" name="Google Shape;2819;p62"/>
          <p:cNvSpPr/>
          <p:nvPr/>
        </p:nvSpPr>
        <p:spPr>
          <a:xfrm flipH="1">
            <a:off x="4703775" y="4520288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0" name="Google Shape;2820;p62"/>
          <p:cNvSpPr/>
          <p:nvPr/>
        </p:nvSpPr>
        <p:spPr>
          <a:xfrm flipH="1">
            <a:off x="4703775" y="47551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1" name="Google Shape;2821;p62"/>
          <p:cNvSpPr/>
          <p:nvPr/>
        </p:nvSpPr>
        <p:spPr>
          <a:xfrm flipH="1">
            <a:off x="4703775" y="4988856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2" name="Google Shape;2822;p62"/>
          <p:cNvSpPr/>
          <p:nvPr/>
        </p:nvSpPr>
        <p:spPr>
          <a:xfrm flipH="1">
            <a:off x="4221254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3" name="Google Shape;2823;p62"/>
          <p:cNvSpPr/>
          <p:nvPr/>
        </p:nvSpPr>
        <p:spPr>
          <a:xfrm flipH="1">
            <a:off x="4221254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4" name="Google Shape;2824;p62"/>
          <p:cNvSpPr/>
          <p:nvPr/>
        </p:nvSpPr>
        <p:spPr>
          <a:xfrm flipH="1">
            <a:off x="4221254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5" name="Google Shape;2825;p62"/>
          <p:cNvSpPr/>
          <p:nvPr/>
        </p:nvSpPr>
        <p:spPr>
          <a:xfrm flipH="1">
            <a:off x="4220129" y="45202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6" name="Google Shape;2826;p62"/>
          <p:cNvSpPr/>
          <p:nvPr/>
        </p:nvSpPr>
        <p:spPr>
          <a:xfrm flipH="1">
            <a:off x="4220129" y="4754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7" name="Google Shape;2827;p62"/>
          <p:cNvSpPr/>
          <p:nvPr/>
        </p:nvSpPr>
        <p:spPr>
          <a:xfrm flipH="1">
            <a:off x="4220129" y="4988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8" name="Google Shape;2828;p62"/>
          <p:cNvSpPr txBox="1">
            <a:spLocks noGrp="1"/>
          </p:cNvSpPr>
          <p:nvPr>
            <p:ph type="title"/>
          </p:nvPr>
        </p:nvSpPr>
        <p:spPr>
          <a:xfrm>
            <a:off x="5742775" y="3107825"/>
            <a:ext cx="2689500" cy="50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None/>
              <a:defRPr sz="1500">
                <a:solidFill>
                  <a:schemeClr val="accent4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829" name="Google Shape;2829;p62"/>
          <p:cNvSpPr txBox="1">
            <a:spLocks noGrp="1"/>
          </p:cNvSpPr>
          <p:nvPr>
            <p:ph type="subTitle" idx="1"/>
          </p:nvPr>
        </p:nvSpPr>
        <p:spPr>
          <a:xfrm>
            <a:off x="4599475" y="1750998"/>
            <a:ext cx="3832800" cy="121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Poppins ExtraBold"/>
              <a:buNone/>
              <a:defRPr sz="2100">
                <a:solidFill>
                  <a:schemeClr val="dk1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1">
  <p:cSld name="MAIN_POINT_1_1_1">
    <p:bg>
      <p:bgPr>
        <a:solidFill>
          <a:schemeClr val="dk1"/>
        </a:solidFill>
        <a:effectLst/>
      </p:bgPr>
    </p:bg>
    <p:spTree>
      <p:nvGrpSpPr>
        <p:cNvPr id="1" name="Shape 2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1" name="Google Shape;2831;p63"/>
          <p:cNvSpPr/>
          <p:nvPr/>
        </p:nvSpPr>
        <p:spPr>
          <a:xfrm flipH="1">
            <a:off x="4892573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2" name="Google Shape;2832;p63"/>
          <p:cNvSpPr/>
          <p:nvPr/>
        </p:nvSpPr>
        <p:spPr>
          <a:xfrm flipH="1">
            <a:off x="4892573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3" name="Google Shape;2833;p63"/>
          <p:cNvSpPr/>
          <p:nvPr/>
        </p:nvSpPr>
        <p:spPr>
          <a:xfrm flipH="1">
            <a:off x="4892573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4" name="Google Shape;2834;p63"/>
          <p:cNvSpPr/>
          <p:nvPr/>
        </p:nvSpPr>
        <p:spPr>
          <a:xfrm flipH="1">
            <a:off x="5134394" y="6150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5" name="Google Shape;2835;p63"/>
          <p:cNvSpPr/>
          <p:nvPr/>
        </p:nvSpPr>
        <p:spPr>
          <a:xfrm flipH="1">
            <a:off x="5134394" y="296355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6" name="Google Shape;2836;p63"/>
          <p:cNvSpPr/>
          <p:nvPr/>
        </p:nvSpPr>
        <p:spPr>
          <a:xfrm flipH="1">
            <a:off x="5134394" y="53006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7" name="Google Shape;2837;p63"/>
          <p:cNvSpPr/>
          <p:nvPr/>
        </p:nvSpPr>
        <p:spPr>
          <a:xfrm flipH="1">
            <a:off x="5377356" y="6153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8" name="Google Shape;2838;p63"/>
          <p:cNvSpPr/>
          <p:nvPr/>
        </p:nvSpPr>
        <p:spPr>
          <a:xfrm flipH="1">
            <a:off x="5377356" y="296127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9" name="Google Shape;2839;p63"/>
          <p:cNvSpPr/>
          <p:nvPr/>
        </p:nvSpPr>
        <p:spPr>
          <a:xfrm flipH="1">
            <a:off x="5377356" y="5301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0" name="Google Shape;2840;p63"/>
          <p:cNvSpPr/>
          <p:nvPr/>
        </p:nvSpPr>
        <p:spPr>
          <a:xfrm flipH="1">
            <a:off x="5620319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1" name="Google Shape;2841;p63"/>
          <p:cNvSpPr/>
          <p:nvPr/>
        </p:nvSpPr>
        <p:spPr>
          <a:xfrm flipH="1">
            <a:off x="5620319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2" name="Google Shape;2842;p63"/>
          <p:cNvSpPr/>
          <p:nvPr/>
        </p:nvSpPr>
        <p:spPr>
          <a:xfrm flipH="1">
            <a:off x="5620319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3" name="Google Shape;2843;p63"/>
          <p:cNvSpPr/>
          <p:nvPr/>
        </p:nvSpPr>
        <p:spPr>
          <a:xfrm flipH="1">
            <a:off x="5862102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4" name="Google Shape;2844;p63"/>
          <p:cNvSpPr/>
          <p:nvPr/>
        </p:nvSpPr>
        <p:spPr>
          <a:xfrm flipH="1">
            <a:off x="5862102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5" name="Google Shape;2845;p63"/>
          <p:cNvSpPr/>
          <p:nvPr/>
        </p:nvSpPr>
        <p:spPr>
          <a:xfrm flipH="1">
            <a:off x="5862102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6" name="Google Shape;2846;p63"/>
          <p:cNvSpPr/>
          <p:nvPr/>
        </p:nvSpPr>
        <p:spPr>
          <a:xfrm flipH="1">
            <a:off x="6105103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7" name="Google Shape;2847;p63"/>
          <p:cNvSpPr/>
          <p:nvPr/>
        </p:nvSpPr>
        <p:spPr>
          <a:xfrm flipH="1">
            <a:off x="6105103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8" name="Google Shape;2848;p63"/>
          <p:cNvSpPr/>
          <p:nvPr/>
        </p:nvSpPr>
        <p:spPr>
          <a:xfrm flipH="1">
            <a:off x="6105103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9" name="Google Shape;2849;p63"/>
          <p:cNvSpPr/>
          <p:nvPr/>
        </p:nvSpPr>
        <p:spPr>
          <a:xfrm flipH="1">
            <a:off x="6348065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0" name="Google Shape;2850;p63"/>
          <p:cNvSpPr/>
          <p:nvPr/>
        </p:nvSpPr>
        <p:spPr>
          <a:xfrm flipH="1">
            <a:off x="6348065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1" name="Google Shape;2851;p63"/>
          <p:cNvSpPr/>
          <p:nvPr/>
        </p:nvSpPr>
        <p:spPr>
          <a:xfrm flipH="1">
            <a:off x="6348065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2" name="Google Shape;2852;p63"/>
          <p:cNvSpPr/>
          <p:nvPr/>
        </p:nvSpPr>
        <p:spPr>
          <a:xfrm flipH="1">
            <a:off x="6591028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3" name="Google Shape;2853;p63"/>
          <p:cNvSpPr/>
          <p:nvPr/>
        </p:nvSpPr>
        <p:spPr>
          <a:xfrm flipH="1">
            <a:off x="6591028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4" name="Google Shape;2854;p63"/>
          <p:cNvSpPr/>
          <p:nvPr/>
        </p:nvSpPr>
        <p:spPr>
          <a:xfrm flipH="1">
            <a:off x="6591028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5" name="Google Shape;2855;p63"/>
          <p:cNvSpPr/>
          <p:nvPr/>
        </p:nvSpPr>
        <p:spPr>
          <a:xfrm flipH="1">
            <a:off x="6832811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6" name="Google Shape;2856;p63"/>
          <p:cNvSpPr/>
          <p:nvPr/>
        </p:nvSpPr>
        <p:spPr>
          <a:xfrm flipH="1">
            <a:off x="6832811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7" name="Google Shape;2857;p63"/>
          <p:cNvSpPr/>
          <p:nvPr/>
        </p:nvSpPr>
        <p:spPr>
          <a:xfrm flipH="1">
            <a:off x="6832811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8" name="Google Shape;2858;p63"/>
          <p:cNvSpPr/>
          <p:nvPr/>
        </p:nvSpPr>
        <p:spPr>
          <a:xfrm flipH="1">
            <a:off x="7075812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9" name="Google Shape;2859;p63"/>
          <p:cNvSpPr/>
          <p:nvPr/>
        </p:nvSpPr>
        <p:spPr>
          <a:xfrm flipH="1">
            <a:off x="7075812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0" name="Google Shape;2860;p63"/>
          <p:cNvSpPr/>
          <p:nvPr/>
        </p:nvSpPr>
        <p:spPr>
          <a:xfrm flipH="1">
            <a:off x="7075812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1" name="Google Shape;2861;p63"/>
          <p:cNvSpPr/>
          <p:nvPr/>
        </p:nvSpPr>
        <p:spPr>
          <a:xfrm flipH="1">
            <a:off x="7317594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2" name="Google Shape;2862;p63"/>
          <p:cNvSpPr/>
          <p:nvPr/>
        </p:nvSpPr>
        <p:spPr>
          <a:xfrm flipH="1">
            <a:off x="7317594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3" name="Google Shape;2863;p63"/>
          <p:cNvSpPr/>
          <p:nvPr/>
        </p:nvSpPr>
        <p:spPr>
          <a:xfrm flipH="1">
            <a:off x="7317594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4" name="Google Shape;2864;p63"/>
          <p:cNvSpPr/>
          <p:nvPr/>
        </p:nvSpPr>
        <p:spPr>
          <a:xfrm flipH="1">
            <a:off x="7560557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5" name="Google Shape;2865;p63"/>
          <p:cNvSpPr/>
          <p:nvPr/>
        </p:nvSpPr>
        <p:spPr>
          <a:xfrm flipH="1">
            <a:off x="7560557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6" name="Google Shape;2866;p63"/>
          <p:cNvSpPr/>
          <p:nvPr/>
        </p:nvSpPr>
        <p:spPr>
          <a:xfrm flipH="1">
            <a:off x="7560557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7" name="Google Shape;2867;p63"/>
          <p:cNvSpPr/>
          <p:nvPr/>
        </p:nvSpPr>
        <p:spPr>
          <a:xfrm flipH="1">
            <a:off x="7803520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8" name="Google Shape;2868;p63"/>
          <p:cNvSpPr/>
          <p:nvPr/>
        </p:nvSpPr>
        <p:spPr>
          <a:xfrm flipH="1">
            <a:off x="7803520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9" name="Google Shape;2869;p63"/>
          <p:cNvSpPr/>
          <p:nvPr/>
        </p:nvSpPr>
        <p:spPr>
          <a:xfrm flipH="1">
            <a:off x="7803520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0" name="Google Shape;2870;p63"/>
          <p:cNvSpPr/>
          <p:nvPr/>
        </p:nvSpPr>
        <p:spPr>
          <a:xfrm flipH="1">
            <a:off x="8045340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1" name="Google Shape;2871;p63"/>
          <p:cNvSpPr/>
          <p:nvPr/>
        </p:nvSpPr>
        <p:spPr>
          <a:xfrm flipH="1">
            <a:off x="8045340" y="29639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2" name="Google Shape;2872;p63"/>
          <p:cNvSpPr/>
          <p:nvPr/>
        </p:nvSpPr>
        <p:spPr>
          <a:xfrm flipH="1">
            <a:off x="8045340" y="53010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3" name="Google Shape;2873;p63"/>
          <p:cNvSpPr/>
          <p:nvPr/>
        </p:nvSpPr>
        <p:spPr>
          <a:xfrm flipH="1">
            <a:off x="8288303" y="6150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4" name="Google Shape;2874;p63"/>
          <p:cNvSpPr/>
          <p:nvPr/>
        </p:nvSpPr>
        <p:spPr>
          <a:xfrm flipH="1">
            <a:off x="8288303" y="296355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5" name="Google Shape;2875;p63"/>
          <p:cNvSpPr/>
          <p:nvPr/>
        </p:nvSpPr>
        <p:spPr>
          <a:xfrm flipH="1">
            <a:off x="8288303" y="53006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6" name="Google Shape;2876;p63"/>
          <p:cNvSpPr/>
          <p:nvPr/>
        </p:nvSpPr>
        <p:spPr>
          <a:xfrm flipH="1">
            <a:off x="8531266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7" name="Google Shape;2877;p63"/>
          <p:cNvSpPr/>
          <p:nvPr/>
        </p:nvSpPr>
        <p:spPr>
          <a:xfrm flipH="1">
            <a:off x="8531266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8" name="Google Shape;2878;p63"/>
          <p:cNvSpPr/>
          <p:nvPr/>
        </p:nvSpPr>
        <p:spPr>
          <a:xfrm flipH="1">
            <a:off x="8531266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9" name="Google Shape;2879;p63"/>
          <p:cNvSpPr/>
          <p:nvPr/>
        </p:nvSpPr>
        <p:spPr>
          <a:xfrm flipH="1">
            <a:off x="8773087" y="6150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0" name="Google Shape;2880;p63"/>
          <p:cNvSpPr/>
          <p:nvPr/>
        </p:nvSpPr>
        <p:spPr>
          <a:xfrm flipH="1">
            <a:off x="8773087" y="296355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1" name="Google Shape;2881;p63"/>
          <p:cNvSpPr/>
          <p:nvPr/>
        </p:nvSpPr>
        <p:spPr>
          <a:xfrm flipH="1">
            <a:off x="8773087" y="53006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2" name="Google Shape;2882;p63"/>
          <p:cNvSpPr/>
          <p:nvPr/>
        </p:nvSpPr>
        <p:spPr>
          <a:xfrm flipH="1">
            <a:off x="9016049" y="6153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3" name="Google Shape;2883;p63"/>
          <p:cNvSpPr/>
          <p:nvPr/>
        </p:nvSpPr>
        <p:spPr>
          <a:xfrm flipH="1">
            <a:off x="9016049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4" name="Google Shape;2884;p63"/>
          <p:cNvSpPr/>
          <p:nvPr/>
        </p:nvSpPr>
        <p:spPr>
          <a:xfrm flipH="1">
            <a:off x="9016049" y="5301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5" name="Google Shape;2885;p63"/>
          <p:cNvSpPr/>
          <p:nvPr/>
        </p:nvSpPr>
        <p:spPr>
          <a:xfrm flipH="1">
            <a:off x="4407773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6" name="Google Shape;2886;p63"/>
          <p:cNvSpPr/>
          <p:nvPr/>
        </p:nvSpPr>
        <p:spPr>
          <a:xfrm flipH="1">
            <a:off x="4407773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7" name="Google Shape;2887;p63"/>
          <p:cNvSpPr/>
          <p:nvPr/>
        </p:nvSpPr>
        <p:spPr>
          <a:xfrm flipH="1">
            <a:off x="4407773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8" name="Google Shape;2888;p63"/>
          <p:cNvSpPr/>
          <p:nvPr/>
        </p:nvSpPr>
        <p:spPr>
          <a:xfrm flipH="1">
            <a:off x="4649594" y="6150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9" name="Google Shape;2889;p63"/>
          <p:cNvSpPr/>
          <p:nvPr/>
        </p:nvSpPr>
        <p:spPr>
          <a:xfrm flipH="1">
            <a:off x="4649594" y="296355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0" name="Google Shape;2890;p63"/>
          <p:cNvSpPr/>
          <p:nvPr/>
        </p:nvSpPr>
        <p:spPr>
          <a:xfrm flipH="1">
            <a:off x="4649594" y="53006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1" name="Google Shape;2891;p63"/>
          <p:cNvSpPr/>
          <p:nvPr/>
        </p:nvSpPr>
        <p:spPr>
          <a:xfrm flipH="1">
            <a:off x="4165948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2" name="Google Shape;2892;p63"/>
          <p:cNvSpPr/>
          <p:nvPr/>
        </p:nvSpPr>
        <p:spPr>
          <a:xfrm flipH="1">
            <a:off x="4165948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3" name="Google Shape;2893;p63"/>
          <p:cNvSpPr/>
          <p:nvPr/>
        </p:nvSpPr>
        <p:spPr>
          <a:xfrm flipH="1">
            <a:off x="4165948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4" name="Google Shape;2894;p63"/>
          <p:cNvSpPr txBox="1">
            <a:spLocks noGrp="1"/>
          </p:cNvSpPr>
          <p:nvPr>
            <p:ph type="title"/>
          </p:nvPr>
        </p:nvSpPr>
        <p:spPr>
          <a:xfrm>
            <a:off x="4947650" y="2965100"/>
            <a:ext cx="3390000" cy="2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None/>
              <a:defRPr sz="2000">
                <a:solidFill>
                  <a:schemeClr val="accent4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895" name="Google Shape;2895;p63"/>
          <p:cNvSpPr txBox="1">
            <a:spLocks noGrp="1"/>
          </p:cNvSpPr>
          <p:nvPr>
            <p:ph type="subTitle" idx="1"/>
          </p:nvPr>
        </p:nvSpPr>
        <p:spPr>
          <a:xfrm>
            <a:off x="804300" y="1751000"/>
            <a:ext cx="7535400" cy="121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Poppins ExtraBold"/>
              <a:buNone/>
              <a:defRPr sz="2400">
                <a:solidFill>
                  <a:schemeClr val="lt2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9pPr>
          </a:lstStyle>
          <a:p>
            <a:endParaRPr/>
          </a:p>
        </p:txBody>
      </p:sp>
      <p:sp>
        <p:nvSpPr>
          <p:cNvPr id="2896" name="Google Shape;2896;p63"/>
          <p:cNvSpPr/>
          <p:nvPr/>
        </p:nvSpPr>
        <p:spPr>
          <a:xfrm flipH="1">
            <a:off x="4886810" y="75292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7" name="Google Shape;2897;p63"/>
          <p:cNvSpPr/>
          <p:nvPr/>
        </p:nvSpPr>
        <p:spPr>
          <a:xfrm flipH="1">
            <a:off x="5128631" y="75285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8" name="Google Shape;2898;p63"/>
          <p:cNvSpPr/>
          <p:nvPr/>
        </p:nvSpPr>
        <p:spPr>
          <a:xfrm flipH="1">
            <a:off x="5371594" y="75288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9" name="Google Shape;2899;p63"/>
          <p:cNvSpPr/>
          <p:nvPr/>
        </p:nvSpPr>
        <p:spPr>
          <a:xfrm flipH="1">
            <a:off x="5614557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0" name="Google Shape;2900;p63"/>
          <p:cNvSpPr/>
          <p:nvPr/>
        </p:nvSpPr>
        <p:spPr>
          <a:xfrm flipH="1">
            <a:off x="5856339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1" name="Google Shape;2901;p63"/>
          <p:cNvSpPr/>
          <p:nvPr/>
        </p:nvSpPr>
        <p:spPr>
          <a:xfrm flipH="1">
            <a:off x="6099340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2" name="Google Shape;2902;p63"/>
          <p:cNvSpPr/>
          <p:nvPr/>
        </p:nvSpPr>
        <p:spPr>
          <a:xfrm flipH="1">
            <a:off x="6342303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3" name="Google Shape;2903;p63"/>
          <p:cNvSpPr/>
          <p:nvPr/>
        </p:nvSpPr>
        <p:spPr>
          <a:xfrm flipH="1">
            <a:off x="6585266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4" name="Google Shape;2904;p63"/>
          <p:cNvSpPr/>
          <p:nvPr/>
        </p:nvSpPr>
        <p:spPr>
          <a:xfrm flipH="1">
            <a:off x="6827048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5" name="Google Shape;2905;p63"/>
          <p:cNvSpPr/>
          <p:nvPr/>
        </p:nvSpPr>
        <p:spPr>
          <a:xfrm flipH="1">
            <a:off x="7070049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6" name="Google Shape;2906;p63"/>
          <p:cNvSpPr/>
          <p:nvPr/>
        </p:nvSpPr>
        <p:spPr>
          <a:xfrm flipH="1">
            <a:off x="7311832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7" name="Google Shape;2907;p63"/>
          <p:cNvSpPr/>
          <p:nvPr/>
        </p:nvSpPr>
        <p:spPr>
          <a:xfrm flipH="1">
            <a:off x="7554794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8" name="Google Shape;2908;p63"/>
          <p:cNvSpPr/>
          <p:nvPr/>
        </p:nvSpPr>
        <p:spPr>
          <a:xfrm flipH="1">
            <a:off x="7797757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9" name="Google Shape;2909;p63"/>
          <p:cNvSpPr/>
          <p:nvPr/>
        </p:nvSpPr>
        <p:spPr>
          <a:xfrm flipH="1">
            <a:off x="8039578" y="75292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0" name="Google Shape;2910;p63"/>
          <p:cNvSpPr/>
          <p:nvPr/>
        </p:nvSpPr>
        <p:spPr>
          <a:xfrm flipH="1">
            <a:off x="8282541" y="75285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1" name="Google Shape;2911;p63"/>
          <p:cNvSpPr/>
          <p:nvPr/>
        </p:nvSpPr>
        <p:spPr>
          <a:xfrm flipH="1">
            <a:off x="8525503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2" name="Google Shape;2912;p63"/>
          <p:cNvSpPr/>
          <p:nvPr/>
        </p:nvSpPr>
        <p:spPr>
          <a:xfrm flipH="1">
            <a:off x="8767324" y="75285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3" name="Google Shape;2913;p63"/>
          <p:cNvSpPr/>
          <p:nvPr/>
        </p:nvSpPr>
        <p:spPr>
          <a:xfrm flipH="1">
            <a:off x="9010287" y="75288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4" name="Google Shape;2914;p63"/>
          <p:cNvSpPr/>
          <p:nvPr/>
        </p:nvSpPr>
        <p:spPr>
          <a:xfrm flipH="1">
            <a:off x="4402010" y="75292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5" name="Google Shape;2915;p63"/>
          <p:cNvSpPr/>
          <p:nvPr/>
        </p:nvSpPr>
        <p:spPr>
          <a:xfrm flipH="1">
            <a:off x="4643831" y="75285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6" name="Google Shape;2916;p63"/>
          <p:cNvSpPr/>
          <p:nvPr/>
        </p:nvSpPr>
        <p:spPr>
          <a:xfrm flipH="1">
            <a:off x="4160185" y="75292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7" name="Google Shape;2917;p63"/>
          <p:cNvSpPr/>
          <p:nvPr/>
        </p:nvSpPr>
        <p:spPr>
          <a:xfrm flipH="1">
            <a:off x="53127" y="6150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8" name="Google Shape;2918;p63"/>
          <p:cNvSpPr/>
          <p:nvPr/>
        </p:nvSpPr>
        <p:spPr>
          <a:xfrm flipH="1">
            <a:off x="53127" y="296355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9" name="Google Shape;2919;p63"/>
          <p:cNvSpPr/>
          <p:nvPr/>
        </p:nvSpPr>
        <p:spPr>
          <a:xfrm flipH="1">
            <a:off x="53127" y="53006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0" name="Google Shape;2920;p63"/>
          <p:cNvSpPr/>
          <p:nvPr/>
        </p:nvSpPr>
        <p:spPr>
          <a:xfrm flipH="1">
            <a:off x="296090" y="6153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1" name="Google Shape;2921;p63"/>
          <p:cNvSpPr/>
          <p:nvPr/>
        </p:nvSpPr>
        <p:spPr>
          <a:xfrm flipH="1">
            <a:off x="296090" y="296127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2" name="Google Shape;2922;p63"/>
          <p:cNvSpPr/>
          <p:nvPr/>
        </p:nvSpPr>
        <p:spPr>
          <a:xfrm flipH="1">
            <a:off x="296090" y="5301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3" name="Google Shape;2923;p63"/>
          <p:cNvSpPr/>
          <p:nvPr/>
        </p:nvSpPr>
        <p:spPr>
          <a:xfrm flipH="1">
            <a:off x="539053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4" name="Google Shape;2924;p63"/>
          <p:cNvSpPr/>
          <p:nvPr/>
        </p:nvSpPr>
        <p:spPr>
          <a:xfrm flipH="1">
            <a:off x="539053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5" name="Google Shape;2925;p63"/>
          <p:cNvSpPr/>
          <p:nvPr/>
        </p:nvSpPr>
        <p:spPr>
          <a:xfrm flipH="1">
            <a:off x="539053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6" name="Google Shape;2926;p63"/>
          <p:cNvSpPr/>
          <p:nvPr/>
        </p:nvSpPr>
        <p:spPr>
          <a:xfrm flipH="1">
            <a:off x="780835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7" name="Google Shape;2927;p63"/>
          <p:cNvSpPr/>
          <p:nvPr/>
        </p:nvSpPr>
        <p:spPr>
          <a:xfrm flipH="1">
            <a:off x="780835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8" name="Google Shape;2928;p63"/>
          <p:cNvSpPr/>
          <p:nvPr/>
        </p:nvSpPr>
        <p:spPr>
          <a:xfrm flipH="1">
            <a:off x="780835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9" name="Google Shape;2929;p63"/>
          <p:cNvSpPr/>
          <p:nvPr/>
        </p:nvSpPr>
        <p:spPr>
          <a:xfrm flipH="1">
            <a:off x="1023836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0" name="Google Shape;2930;p63"/>
          <p:cNvSpPr/>
          <p:nvPr/>
        </p:nvSpPr>
        <p:spPr>
          <a:xfrm flipH="1">
            <a:off x="1023836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1" name="Google Shape;2931;p63"/>
          <p:cNvSpPr/>
          <p:nvPr/>
        </p:nvSpPr>
        <p:spPr>
          <a:xfrm flipH="1">
            <a:off x="1023836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2" name="Google Shape;2932;p63"/>
          <p:cNvSpPr/>
          <p:nvPr/>
        </p:nvSpPr>
        <p:spPr>
          <a:xfrm flipH="1">
            <a:off x="1266799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3" name="Google Shape;2933;p63"/>
          <p:cNvSpPr/>
          <p:nvPr/>
        </p:nvSpPr>
        <p:spPr>
          <a:xfrm flipH="1">
            <a:off x="1266799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4" name="Google Shape;2934;p63"/>
          <p:cNvSpPr/>
          <p:nvPr/>
        </p:nvSpPr>
        <p:spPr>
          <a:xfrm flipH="1">
            <a:off x="1266799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5" name="Google Shape;2935;p63"/>
          <p:cNvSpPr/>
          <p:nvPr/>
        </p:nvSpPr>
        <p:spPr>
          <a:xfrm flipH="1">
            <a:off x="1509762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6" name="Google Shape;2936;p63"/>
          <p:cNvSpPr/>
          <p:nvPr/>
        </p:nvSpPr>
        <p:spPr>
          <a:xfrm flipH="1">
            <a:off x="1509762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7" name="Google Shape;2937;p63"/>
          <p:cNvSpPr/>
          <p:nvPr/>
        </p:nvSpPr>
        <p:spPr>
          <a:xfrm flipH="1">
            <a:off x="1509762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8" name="Google Shape;2938;p63"/>
          <p:cNvSpPr/>
          <p:nvPr/>
        </p:nvSpPr>
        <p:spPr>
          <a:xfrm flipH="1">
            <a:off x="1751544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9" name="Google Shape;2939;p63"/>
          <p:cNvSpPr/>
          <p:nvPr/>
        </p:nvSpPr>
        <p:spPr>
          <a:xfrm flipH="1">
            <a:off x="1751544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0" name="Google Shape;2940;p63"/>
          <p:cNvSpPr/>
          <p:nvPr/>
        </p:nvSpPr>
        <p:spPr>
          <a:xfrm flipH="1">
            <a:off x="1751544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1" name="Google Shape;2941;p63"/>
          <p:cNvSpPr/>
          <p:nvPr/>
        </p:nvSpPr>
        <p:spPr>
          <a:xfrm flipH="1">
            <a:off x="1994545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2" name="Google Shape;2942;p63"/>
          <p:cNvSpPr/>
          <p:nvPr/>
        </p:nvSpPr>
        <p:spPr>
          <a:xfrm flipH="1">
            <a:off x="1994545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3" name="Google Shape;2943;p63"/>
          <p:cNvSpPr/>
          <p:nvPr/>
        </p:nvSpPr>
        <p:spPr>
          <a:xfrm flipH="1">
            <a:off x="1994545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4" name="Google Shape;2944;p63"/>
          <p:cNvSpPr/>
          <p:nvPr/>
        </p:nvSpPr>
        <p:spPr>
          <a:xfrm flipH="1">
            <a:off x="2236328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5" name="Google Shape;2945;p63"/>
          <p:cNvSpPr/>
          <p:nvPr/>
        </p:nvSpPr>
        <p:spPr>
          <a:xfrm flipH="1">
            <a:off x="2236328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6" name="Google Shape;2946;p63"/>
          <p:cNvSpPr/>
          <p:nvPr/>
        </p:nvSpPr>
        <p:spPr>
          <a:xfrm flipH="1">
            <a:off x="2236328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7" name="Google Shape;2947;p63"/>
          <p:cNvSpPr/>
          <p:nvPr/>
        </p:nvSpPr>
        <p:spPr>
          <a:xfrm flipH="1">
            <a:off x="2479290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8" name="Google Shape;2948;p63"/>
          <p:cNvSpPr/>
          <p:nvPr/>
        </p:nvSpPr>
        <p:spPr>
          <a:xfrm flipH="1">
            <a:off x="2479290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9" name="Google Shape;2949;p63"/>
          <p:cNvSpPr/>
          <p:nvPr/>
        </p:nvSpPr>
        <p:spPr>
          <a:xfrm flipH="1">
            <a:off x="2479290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0" name="Google Shape;2950;p63"/>
          <p:cNvSpPr/>
          <p:nvPr/>
        </p:nvSpPr>
        <p:spPr>
          <a:xfrm flipH="1">
            <a:off x="2722253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1" name="Google Shape;2951;p63"/>
          <p:cNvSpPr/>
          <p:nvPr/>
        </p:nvSpPr>
        <p:spPr>
          <a:xfrm flipH="1">
            <a:off x="2722253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2" name="Google Shape;2952;p63"/>
          <p:cNvSpPr/>
          <p:nvPr/>
        </p:nvSpPr>
        <p:spPr>
          <a:xfrm flipH="1">
            <a:off x="2722253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3" name="Google Shape;2953;p63"/>
          <p:cNvSpPr/>
          <p:nvPr/>
        </p:nvSpPr>
        <p:spPr>
          <a:xfrm flipH="1">
            <a:off x="2964074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4" name="Google Shape;2954;p63"/>
          <p:cNvSpPr/>
          <p:nvPr/>
        </p:nvSpPr>
        <p:spPr>
          <a:xfrm flipH="1">
            <a:off x="2964074" y="29639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5" name="Google Shape;2955;p63"/>
          <p:cNvSpPr/>
          <p:nvPr/>
        </p:nvSpPr>
        <p:spPr>
          <a:xfrm flipH="1">
            <a:off x="2964074" y="53010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6" name="Google Shape;2956;p63"/>
          <p:cNvSpPr/>
          <p:nvPr/>
        </p:nvSpPr>
        <p:spPr>
          <a:xfrm flipH="1">
            <a:off x="3207037" y="6150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7" name="Google Shape;2957;p63"/>
          <p:cNvSpPr/>
          <p:nvPr/>
        </p:nvSpPr>
        <p:spPr>
          <a:xfrm flipH="1">
            <a:off x="3207037" y="296355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8" name="Google Shape;2958;p63"/>
          <p:cNvSpPr/>
          <p:nvPr/>
        </p:nvSpPr>
        <p:spPr>
          <a:xfrm flipH="1">
            <a:off x="3207037" y="53006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9" name="Google Shape;2959;p63"/>
          <p:cNvSpPr/>
          <p:nvPr/>
        </p:nvSpPr>
        <p:spPr>
          <a:xfrm flipH="1">
            <a:off x="3449999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0" name="Google Shape;2960;p63"/>
          <p:cNvSpPr/>
          <p:nvPr/>
        </p:nvSpPr>
        <p:spPr>
          <a:xfrm flipH="1">
            <a:off x="3449999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1" name="Google Shape;2961;p63"/>
          <p:cNvSpPr/>
          <p:nvPr/>
        </p:nvSpPr>
        <p:spPr>
          <a:xfrm flipH="1">
            <a:off x="3449999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2" name="Google Shape;2962;p63"/>
          <p:cNvSpPr/>
          <p:nvPr/>
        </p:nvSpPr>
        <p:spPr>
          <a:xfrm flipH="1">
            <a:off x="3691820" y="6150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3" name="Google Shape;2963;p63"/>
          <p:cNvSpPr/>
          <p:nvPr/>
        </p:nvSpPr>
        <p:spPr>
          <a:xfrm flipH="1">
            <a:off x="3691820" y="296355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4" name="Google Shape;2964;p63"/>
          <p:cNvSpPr/>
          <p:nvPr/>
        </p:nvSpPr>
        <p:spPr>
          <a:xfrm flipH="1">
            <a:off x="3691820" y="53006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5" name="Google Shape;2965;p63"/>
          <p:cNvSpPr/>
          <p:nvPr/>
        </p:nvSpPr>
        <p:spPr>
          <a:xfrm flipH="1">
            <a:off x="3934783" y="6153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6" name="Google Shape;2966;p63"/>
          <p:cNvSpPr/>
          <p:nvPr/>
        </p:nvSpPr>
        <p:spPr>
          <a:xfrm flipH="1">
            <a:off x="3934783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7" name="Google Shape;2967;p63"/>
          <p:cNvSpPr/>
          <p:nvPr/>
        </p:nvSpPr>
        <p:spPr>
          <a:xfrm flipH="1">
            <a:off x="3934783" y="5301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8" name="Google Shape;2968;p63"/>
          <p:cNvSpPr/>
          <p:nvPr/>
        </p:nvSpPr>
        <p:spPr>
          <a:xfrm flipH="1">
            <a:off x="47365" y="75285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9" name="Google Shape;2969;p63"/>
          <p:cNvSpPr/>
          <p:nvPr/>
        </p:nvSpPr>
        <p:spPr>
          <a:xfrm flipH="1">
            <a:off x="290327" y="75288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0" name="Google Shape;2970;p63"/>
          <p:cNvSpPr/>
          <p:nvPr/>
        </p:nvSpPr>
        <p:spPr>
          <a:xfrm flipH="1">
            <a:off x="533290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1" name="Google Shape;2971;p63"/>
          <p:cNvSpPr/>
          <p:nvPr/>
        </p:nvSpPr>
        <p:spPr>
          <a:xfrm flipH="1">
            <a:off x="775073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2" name="Google Shape;2972;p63"/>
          <p:cNvSpPr/>
          <p:nvPr/>
        </p:nvSpPr>
        <p:spPr>
          <a:xfrm flipH="1">
            <a:off x="1018074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3" name="Google Shape;2973;p63"/>
          <p:cNvSpPr/>
          <p:nvPr/>
        </p:nvSpPr>
        <p:spPr>
          <a:xfrm flipH="1">
            <a:off x="1261036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4" name="Google Shape;2974;p63"/>
          <p:cNvSpPr/>
          <p:nvPr/>
        </p:nvSpPr>
        <p:spPr>
          <a:xfrm flipH="1">
            <a:off x="1503999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5" name="Google Shape;2975;p63"/>
          <p:cNvSpPr/>
          <p:nvPr/>
        </p:nvSpPr>
        <p:spPr>
          <a:xfrm flipH="1">
            <a:off x="1745782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6" name="Google Shape;2976;p63"/>
          <p:cNvSpPr/>
          <p:nvPr/>
        </p:nvSpPr>
        <p:spPr>
          <a:xfrm flipH="1">
            <a:off x="1988783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7" name="Google Shape;2977;p63"/>
          <p:cNvSpPr/>
          <p:nvPr/>
        </p:nvSpPr>
        <p:spPr>
          <a:xfrm flipH="1">
            <a:off x="2230565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8" name="Google Shape;2978;p63"/>
          <p:cNvSpPr/>
          <p:nvPr/>
        </p:nvSpPr>
        <p:spPr>
          <a:xfrm flipH="1">
            <a:off x="2473528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9" name="Google Shape;2979;p63"/>
          <p:cNvSpPr/>
          <p:nvPr/>
        </p:nvSpPr>
        <p:spPr>
          <a:xfrm flipH="1">
            <a:off x="2716491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63"/>
          <p:cNvSpPr/>
          <p:nvPr/>
        </p:nvSpPr>
        <p:spPr>
          <a:xfrm flipH="1">
            <a:off x="2958311" y="75292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1" name="Google Shape;2981;p63"/>
          <p:cNvSpPr/>
          <p:nvPr/>
        </p:nvSpPr>
        <p:spPr>
          <a:xfrm flipH="1">
            <a:off x="3201274" y="75285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63"/>
          <p:cNvSpPr/>
          <p:nvPr/>
        </p:nvSpPr>
        <p:spPr>
          <a:xfrm flipH="1">
            <a:off x="3444237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3" name="Google Shape;2983;p63"/>
          <p:cNvSpPr/>
          <p:nvPr/>
        </p:nvSpPr>
        <p:spPr>
          <a:xfrm flipH="1">
            <a:off x="3686058" y="75285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4" name="Google Shape;2984;p63"/>
          <p:cNvSpPr/>
          <p:nvPr/>
        </p:nvSpPr>
        <p:spPr>
          <a:xfrm flipH="1">
            <a:off x="3929020" y="75288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5" name="Google Shape;2985;p63"/>
          <p:cNvSpPr/>
          <p:nvPr/>
        </p:nvSpPr>
        <p:spPr>
          <a:xfrm flipH="1">
            <a:off x="4895823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6" name="Google Shape;2986;p63"/>
          <p:cNvSpPr/>
          <p:nvPr/>
        </p:nvSpPr>
        <p:spPr>
          <a:xfrm flipH="1">
            <a:off x="5137644" y="433239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7" name="Google Shape;2987;p63"/>
          <p:cNvSpPr/>
          <p:nvPr/>
        </p:nvSpPr>
        <p:spPr>
          <a:xfrm flipH="1">
            <a:off x="5380606" y="43324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8" name="Google Shape;2988;p63"/>
          <p:cNvSpPr/>
          <p:nvPr/>
        </p:nvSpPr>
        <p:spPr>
          <a:xfrm flipH="1">
            <a:off x="5623569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9" name="Google Shape;2989;p63"/>
          <p:cNvSpPr/>
          <p:nvPr/>
        </p:nvSpPr>
        <p:spPr>
          <a:xfrm flipH="1">
            <a:off x="5865352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0" name="Google Shape;2990;p63"/>
          <p:cNvSpPr/>
          <p:nvPr/>
        </p:nvSpPr>
        <p:spPr>
          <a:xfrm flipH="1">
            <a:off x="6108353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1" name="Google Shape;2991;p63"/>
          <p:cNvSpPr/>
          <p:nvPr/>
        </p:nvSpPr>
        <p:spPr>
          <a:xfrm flipH="1">
            <a:off x="6351315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2" name="Google Shape;2992;p63"/>
          <p:cNvSpPr/>
          <p:nvPr/>
        </p:nvSpPr>
        <p:spPr>
          <a:xfrm flipH="1">
            <a:off x="6594278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3" name="Google Shape;2993;p63"/>
          <p:cNvSpPr/>
          <p:nvPr/>
        </p:nvSpPr>
        <p:spPr>
          <a:xfrm flipH="1">
            <a:off x="6836061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4" name="Google Shape;2994;p63"/>
          <p:cNvSpPr/>
          <p:nvPr/>
        </p:nvSpPr>
        <p:spPr>
          <a:xfrm flipH="1">
            <a:off x="7079062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5" name="Google Shape;2995;p63"/>
          <p:cNvSpPr/>
          <p:nvPr/>
        </p:nvSpPr>
        <p:spPr>
          <a:xfrm flipH="1">
            <a:off x="7320844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6" name="Google Shape;2996;p63"/>
          <p:cNvSpPr/>
          <p:nvPr/>
        </p:nvSpPr>
        <p:spPr>
          <a:xfrm flipH="1">
            <a:off x="7563807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7" name="Google Shape;2997;p63"/>
          <p:cNvSpPr/>
          <p:nvPr/>
        </p:nvSpPr>
        <p:spPr>
          <a:xfrm flipH="1">
            <a:off x="7806770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8" name="Google Shape;2998;p63"/>
          <p:cNvSpPr/>
          <p:nvPr/>
        </p:nvSpPr>
        <p:spPr>
          <a:xfrm flipH="1">
            <a:off x="8048590" y="433243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9" name="Google Shape;2999;p63"/>
          <p:cNvSpPr/>
          <p:nvPr/>
        </p:nvSpPr>
        <p:spPr>
          <a:xfrm flipH="1">
            <a:off x="8291553" y="433239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0" name="Google Shape;3000;p63"/>
          <p:cNvSpPr/>
          <p:nvPr/>
        </p:nvSpPr>
        <p:spPr>
          <a:xfrm flipH="1">
            <a:off x="8534516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1" name="Google Shape;3001;p63"/>
          <p:cNvSpPr/>
          <p:nvPr/>
        </p:nvSpPr>
        <p:spPr>
          <a:xfrm flipH="1">
            <a:off x="8776337" y="433239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2" name="Google Shape;3002;p63"/>
          <p:cNvSpPr/>
          <p:nvPr/>
        </p:nvSpPr>
        <p:spPr>
          <a:xfrm flipH="1">
            <a:off x="9019299" y="43324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3" name="Google Shape;3003;p63"/>
          <p:cNvSpPr/>
          <p:nvPr/>
        </p:nvSpPr>
        <p:spPr>
          <a:xfrm flipH="1">
            <a:off x="4411023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4" name="Google Shape;3004;p63"/>
          <p:cNvSpPr/>
          <p:nvPr/>
        </p:nvSpPr>
        <p:spPr>
          <a:xfrm flipH="1">
            <a:off x="4652844" y="433239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5" name="Google Shape;3005;p63"/>
          <p:cNvSpPr/>
          <p:nvPr/>
        </p:nvSpPr>
        <p:spPr>
          <a:xfrm flipH="1">
            <a:off x="4169198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6" name="Google Shape;3006;p63"/>
          <p:cNvSpPr/>
          <p:nvPr/>
        </p:nvSpPr>
        <p:spPr>
          <a:xfrm flipH="1">
            <a:off x="4890060" y="45552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7" name="Google Shape;3007;p63"/>
          <p:cNvSpPr/>
          <p:nvPr/>
        </p:nvSpPr>
        <p:spPr>
          <a:xfrm flipH="1">
            <a:off x="4890060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8" name="Google Shape;3008;p63"/>
          <p:cNvSpPr/>
          <p:nvPr/>
        </p:nvSpPr>
        <p:spPr>
          <a:xfrm flipH="1">
            <a:off x="4890060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9" name="Google Shape;3009;p63"/>
          <p:cNvSpPr/>
          <p:nvPr/>
        </p:nvSpPr>
        <p:spPr>
          <a:xfrm flipH="1">
            <a:off x="5131881" y="45551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0" name="Google Shape;3010;p63"/>
          <p:cNvSpPr/>
          <p:nvPr/>
        </p:nvSpPr>
        <p:spPr>
          <a:xfrm flipH="1">
            <a:off x="5131881" y="47900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1" name="Google Shape;3011;p63"/>
          <p:cNvSpPr/>
          <p:nvPr/>
        </p:nvSpPr>
        <p:spPr>
          <a:xfrm flipH="1">
            <a:off x="5131881" y="50237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2" name="Google Shape;3012;p63"/>
          <p:cNvSpPr/>
          <p:nvPr/>
        </p:nvSpPr>
        <p:spPr>
          <a:xfrm flipH="1">
            <a:off x="5374844" y="45552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3" name="Google Shape;3013;p63"/>
          <p:cNvSpPr/>
          <p:nvPr/>
        </p:nvSpPr>
        <p:spPr>
          <a:xfrm flipH="1">
            <a:off x="5374844" y="47898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4" name="Google Shape;3014;p63"/>
          <p:cNvSpPr/>
          <p:nvPr/>
        </p:nvSpPr>
        <p:spPr>
          <a:xfrm flipH="1">
            <a:off x="5374844" y="5023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5" name="Google Shape;3015;p63"/>
          <p:cNvSpPr/>
          <p:nvPr/>
        </p:nvSpPr>
        <p:spPr>
          <a:xfrm flipH="1">
            <a:off x="5617807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6" name="Google Shape;3016;p63"/>
          <p:cNvSpPr/>
          <p:nvPr/>
        </p:nvSpPr>
        <p:spPr>
          <a:xfrm flipH="1">
            <a:off x="5617807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7" name="Google Shape;3017;p63"/>
          <p:cNvSpPr/>
          <p:nvPr/>
        </p:nvSpPr>
        <p:spPr>
          <a:xfrm flipH="1">
            <a:off x="5617807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8" name="Google Shape;3018;p63"/>
          <p:cNvSpPr/>
          <p:nvPr/>
        </p:nvSpPr>
        <p:spPr>
          <a:xfrm flipH="1">
            <a:off x="5859589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9" name="Google Shape;3019;p63"/>
          <p:cNvSpPr/>
          <p:nvPr/>
        </p:nvSpPr>
        <p:spPr>
          <a:xfrm flipH="1">
            <a:off x="5859589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0" name="Google Shape;3020;p63"/>
          <p:cNvSpPr/>
          <p:nvPr/>
        </p:nvSpPr>
        <p:spPr>
          <a:xfrm flipH="1">
            <a:off x="5859589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1" name="Google Shape;3021;p63"/>
          <p:cNvSpPr/>
          <p:nvPr/>
        </p:nvSpPr>
        <p:spPr>
          <a:xfrm flipH="1">
            <a:off x="6102590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2" name="Google Shape;3022;p63"/>
          <p:cNvSpPr/>
          <p:nvPr/>
        </p:nvSpPr>
        <p:spPr>
          <a:xfrm flipH="1">
            <a:off x="6102590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3" name="Google Shape;3023;p63"/>
          <p:cNvSpPr/>
          <p:nvPr/>
        </p:nvSpPr>
        <p:spPr>
          <a:xfrm flipH="1">
            <a:off x="6102590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4" name="Google Shape;3024;p63"/>
          <p:cNvSpPr/>
          <p:nvPr/>
        </p:nvSpPr>
        <p:spPr>
          <a:xfrm flipH="1">
            <a:off x="6345553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5" name="Google Shape;3025;p63"/>
          <p:cNvSpPr/>
          <p:nvPr/>
        </p:nvSpPr>
        <p:spPr>
          <a:xfrm flipH="1">
            <a:off x="6345553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6" name="Google Shape;3026;p63"/>
          <p:cNvSpPr/>
          <p:nvPr/>
        </p:nvSpPr>
        <p:spPr>
          <a:xfrm flipH="1">
            <a:off x="6345553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7" name="Google Shape;3027;p63"/>
          <p:cNvSpPr/>
          <p:nvPr/>
        </p:nvSpPr>
        <p:spPr>
          <a:xfrm flipH="1">
            <a:off x="6588516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8" name="Google Shape;3028;p63"/>
          <p:cNvSpPr/>
          <p:nvPr/>
        </p:nvSpPr>
        <p:spPr>
          <a:xfrm flipH="1">
            <a:off x="6588516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9" name="Google Shape;3029;p63"/>
          <p:cNvSpPr/>
          <p:nvPr/>
        </p:nvSpPr>
        <p:spPr>
          <a:xfrm flipH="1">
            <a:off x="6588516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0" name="Google Shape;3030;p63"/>
          <p:cNvSpPr/>
          <p:nvPr/>
        </p:nvSpPr>
        <p:spPr>
          <a:xfrm flipH="1">
            <a:off x="6830298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1" name="Google Shape;3031;p63"/>
          <p:cNvSpPr/>
          <p:nvPr/>
        </p:nvSpPr>
        <p:spPr>
          <a:xfrm flipH="1">
            <a:off x="6830298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2" name="Google Shape;3032;p63"/>
          <p:cNvSpPr/>
          <p:nvPr/>
        </p:nvSpPr>
        <p:spPr>
          <a:xfrm flipH="1">
            <a:off x="6830298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3" name="Google Shape;3033;p63"/>
          <p:cNvSpPr/>
          <p:nvPr/>
        </p:nvSpPr>
        <p:spPr>
          <a:xfrm flipH="1">
            <a:off x="7073299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4" name="Google Shape;3034;p63"/>
          <p:cNvSpPr/>
          <p:nvPr/>
        </p:nvSpPr>
        <p:spPr>
          <a:xfrm flipH="1">
            <a:off x="7073299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5" name="Google Shape;3035;p63"/>
          <p:cNvSpPr/>
          <p:nvPr/>
        </p:nvSpPr>
        <p:spPr>
          <a:xfrm flipH="1">
            <a:off x="7073299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6" name="Google Shape;3036;p63"/>
          <p:cNvSpPr/>
          <p:nvPr/>
        </p:nvSpPr>
        <p:spPr>
          <a:xfrm flipH="1">
            <a:off x="7315082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7" name="Google Shape;3037;p63"/>
          <p:cNvSpPr/>
          <p:nvPr/>
        </p:nvSpPr>
        <p:spPr>
          <a:xfrm flipH="1">
            <a:off x="7315082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8" name="Google Shape;3038;p63"/>
          <p:cNvSpPr/>
          <p:nvPr/>
        </p:nvSpPr>
        <p:spPr>
          <a:xfrm flipH="1">
            <a:off x="7315082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9" name="Google Shape;3039;p63"/>
          <p:cNvSpPr/>
          <p:nvPr/>
        </p:nvSpPr>
        <p:spPr>
          <a:xfrm flipH="1">
            <a:off x="7558044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0" name="Google Shape;3040;p63"/>
          <p:cNvSpPr/>
          <p:nvPr/>
        </p:nvSpPr>
        <p:spPr>
          <a:xfrm flipH="1">
            <a:off x="7558044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1" name="Google Shape;3041;p63"/>
          <p:cNvSpPr/>
          <p:nvPr/>
        </p:nvSpPr>
        <p:spPr>
          <a:xfrm flipH="1">
            <a:off x="7558044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2" name="Google Shape;3042;p63"/>
          <p:cNvSpPr/>
          <p:nvPr/>
        </p:nvSpPr>
        <p:spPr>
          <a:xfrm flipH="1">
            <a:off x="7801007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3" name="Google Shape;3043;p63"/>
          <p:cNvSpPr/>
          <p:nvPr/>
        </p:nvSpPr>
        <p:spPr>
          <a:xfrm flipH="1">
            <a:off x="7801007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4" name="Google Shape;3044;p63"/>
          <p:cNvSpPr/>
          <p:nvPr/>
        </p:nvSpPr>
        <p:spPr>
          <a:xfrm flipH="1">
            <a:off x="7801007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5" name="Google Shape;3045;p63"/>
          <p:cNvSpPr/>
          <p:nvPr/>
        </p:nvSpPr>
        <p:spPr>
          <a:xfrm flipH="1">
            <a:off x="8042828" y="45552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6" name="Google Shape;3046;p63"/>
          <p:cNvSpPr/>
          <p:nvPr/>
        </p:nvSpPr>
        <p:spPr>
          <a:xfrm flipH="1">
            <a:off x="8042828" y="47900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7" name="Google Shape;3047;p63"/>
          <p:cNvSpPr/>
          <p:nvPr/>
        </p:nvSpPr>
        <p:spPr>
          <a:xfrm flipH="1">
            <a:off x="8042828" y="50237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8" name="Google Shape;3048;p63"/>
          <p:cNvSpPr/>
          <p:nvPr/>
        </p:nvSpPr>
        <p:spPr>
          <a:xfrm flipH="1">
            <a:off x="8285791" y="45551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9" name="Google Shape;3049;p63"/>
          <p:cNvSpPr/>
          <p:nvPr/>
        </p:nvSpPr>
        <p:spPr>
          <a:xfrm flipH="1">
            <a:off x="8285791" y="47900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0" name="Google Shape;3050;p63"/>
          <p:cNvSpPr/>
          <p:nvPr/>
        </p:nvSpPr>
        <p:spPr>
          <a:xfrm flipH="1">
            <a:off x="8285791" y="50237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1" name="Google Shape;3051;p63"/>
          <p:cNvSpPr/>
          <p:nvPr/>
        </p:nvSpPr>
        <p:spPr>
          <a:xfrm flipH="1">
            <a:off x="8528753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2" name="Google Shape;3052;p63"/>
          <p:cNvSpPr/>
          <p:nvPr/>
        </p:nvSpPr>
        <p:spPr>
          <a:xfrm flipH="1">
            <a:off x="8528753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3" name="Google Shape;3053;p63"/>
          <p:cNvSpPr/>
          <p:nvPr/>
        </p:nvSpPr>
        <p:spPr>
          <a:xfrm flipH="1">
            <a:off x="8528753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4" name="Google Shape;3054;p63"/>
          <p:cNvSpPr/>
          <p:nvPr/>
        </p:nvSpPr>
        <p:spPr>
          <a:xfrm flipH="1">
            <a:off x="8770574" y="45551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5" name="Google Shape;3055;p63"/>
          <p:cNvSpPr/>
          <p:nvPr/>
        </p:nvSpPr>
        <p:spPr>
          <a:xfrm flipH="1">
            <a:off x="8770574" y="47900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6" name="Google Shape;3056;p63"/>
          <p:cNvSpPr/>
          <p:nvPr/>
        </p:nvSpPr>
        <p:spPr>
          <a:xfrm flipH="1">
            <a:off x="8770574" y="50237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7" name="Google Shape;3057;p63"/>
          <p:cNvSpPr/>
          <p:nvPr/>
        </p:nvSpPr>
        <p:spPr>
          <a:xfrm flipH="1">
            <a:off x="9013537" y="45552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8" name="Google Shape;3058;p63"/>
          <p:cNvSpPr/>
          <p:nvPr/>
        </p:nvSpPr>
        <p:spPr>
          <a:xfrm flipH="1">
            <a:off x="9013537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9" name="Google Shape;3059;p63"/>
          <p:cNvSpPr/>
          <p:nvPr/>
        </p:nvSpPr>
        <p:spPr>
          <a:xfrm flipH="1">
            <a:off x="9013537" y="5023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0" name="Google Shape;3060;p63"/>
          <p:cNvSpPr/>
          <p:nvPr/>
        </p:nvSpPr>
        <p:spPr>
          <a:xfrm flipH="1">
            <a:off x="4405260" y="45552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1" name="Google Shape;3061;p63"/>
          <p:cNvSpPr/>
          <p:nvPr/>
        </p:nvSpPr>
        <p:spPr>
          <a:xfrm flipH="1">
            <a:off x="4405260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2" name="Google Shape;3062;p63"/>
          <p:cNvSpPr/>
          <p:nvPr/>
        </p:nvSpPr>
        <p:spPr>
          <a:xfrm flipH="1">
            <a:off x="4405260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3" name="Google Shape;3063;p63"/>
          <p:cNvSpPr/>
          <p:nvPr/>
        </p:nvSpPr>
        <p:spPr>
          <a:xfrm flipH="1">
            <a:off x="4647081" y="45551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4" name="Google Shape;3064;p63"/>
          <p:cNvSpPr/>
          <p:nvPr/>
        </p:nvSpPr>
        <p:spPr>
          <a:xfrm flipH="1">
            <a:off x="4647081" y="47900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5" name="Google Shape;3065;p63"/>
          <p:cNvSpPr/>
          <p:nvPr/>
        </p:nvSpPr>
        <p:spPr>
          <a:xfrm flipH="1">
            <a:off x="4647081" y="50237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6" name="Google Shape;3066;p63"/>
          <p:cNvSpPr/>
          <p:nvPr/>
        </p:nvSpPr>
        <p:spPr>
          <a:xfrm flipH="1">
            <a:off x="4163435" y="45552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7" name="Google Shape;3067;p63"/>
          <p:cNvSpPr/>
          <p:nvPr/>
        </p:nvSpPr>
        <p:spPr>
          <a:xfrm flipH="1">
            <a:off x="4163435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8" name="Google Shape;3068;p63"/>
          <p:cNvSpPr/>
          <p:nvPr/>
        </p:nvSpPr>
        <p:spPr>
          <a:xfrm flipH="1">
            <a:off x="4163435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9" name="Google Shape;3069;p63"/>
          <p:cNvSpPr/>
          <p:nvPr/>
        </p:nvSpPr>
        <p:spPr>
          <a:xfrm flipH="1">
            <a:off x="56377" y="433239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0" name="Google Shape;3070;p63"/>
          <p:cNvSpPr/>
          <p:nvPr/>
        </p:nvSpPr>
        <p:spPr>
          <a:xfrm flipH="1">
            <a:off x="299340" y="43324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1" name="Google Shape;3071;p63"/>
          <p:cNvSpPr/>
          <p:nvPr/>
        </p:nvSpPr>
        <p:spPr>
          <a:xfrm flipH="1">
            <a:off x="542303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2" name="Google Shape;3072;p63"/>
          <p:cNvSpPr/>
          <p:nvPr/>
        </p:nvSpPr>
        <p:spPr>
          <a:xfrm flipH="1">
            <a:off x="784085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3" name="Google Shape;3073;p63"/>
          <p:cNvSpPr/>
          <p:nvPr/>
        </p:nvSpPr>
        <p:spPr>
          <a:xfrm flipH="1">
            <a:off x="1027086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4" name="Google Shape;3074;p63"/>
          <p:cNvSpPr/>
          <p:nvPr/>
        </p:nvSpPr>
        <p:spPr>
          <a:xfrm flipH="1">
            <a:off x="1270049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5" name="Google Shape;3075;p63"/>
          <p:cNvSpPr/>
          <p:nvPr/>
        </p:nvSpPr>
        <p:spPr>
          <a:xfrm flipH="1">
            <a:off x="1513012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6" name="Google Shape;3076;p63"/>
          <p:cNvSpPr/>
          <p:nvPr/>
        </p:nvSpPr>
        <p:spPr>
          <a:xfrm flipH="1">
            <a:off x="1754794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7" name="Google Shape;3077;p63"/>
          <p:cNvSpPr/>
          <p:nvPr/>
        </p:nvSpPr>
        <p:spPr>
          <a:xfrm flipH="1">
            <a:off x="1997795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8" name="Google Shape;3078;p63"/>
          <p:cNvSpPr/>
          <p:nvPr/>
        </p:nvSpPr>
        <p:spPr>
          <a:xfrm flipH="1">
            <a:off x="2239578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9" name="Google Shape;3079;p63"/>
          <p:cNvSpPr/>
          <p:nvPr/>
        </p:nvSpPr>
        <p:spPr>
          <a:xfrm flipH="1">
            <a:off x="2482540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0" name="Google Shape;3080;p63"/>
          <p:cNvSpPr/>
          <p:nvPr/>
        </p:nvSpPr>
        <p:spPr>
          <a:xfrm flipH="1">
            <a:off x="2725503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1" name="Google Shape;3081;p63"/>
          <p:cNvSpPr/>
          <p:nvPr/>
        </p:nvSpPr>
        <p:spPr>
          <a:xfrm flipH="1">
            <a:off x="2967324" y="433243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2" name="Google Shape;3082;p63"/>
          <p:cNvSpPr/>
          <p:nvPr/>
        </p:nvSpPr>
        <p:spPr>
          <a:xfrm flipH="1">
            <a:off x="3210287" y="433239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3" name="Google Shape;3083;p63"/>
          <p:cNvSpPr/>
          <p:nvPr/>
        </p:nvSpPr>
        <p:spPr>
          <a:xfrm flipH="1">
            <a:off x="3453249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4" name="Google Shape;3084;p63"/>
          <p:cNvSpPr/>
          <p:nvPr/>
        </p:nvSpPr>
        <p:spPr>
          <a:xfrm flipH="1">
            <a:off x="3695070" y="433239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5" name="Google Shape;3085;p63"/>
          <p:cNvSpPr/>
          <p:nvPr/>
        </p:nvSpPr>
        <p:spPr>
          <a:xfrm flipH="1">
            <a:off x="3938033" y="43324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6" name="Google Shape;3086;p63"/>
          <p:cNvSpPr/>
          <p:nvPr/>
        </p:nvSpPr>
        <p:spPr>
          <a:xfrm flipH="1">
            <a:off x="50615" y="45551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7" name="Google Shape;3087;p63"/>
          <p:cNvSpPr/>
          <p:nvPr/>
        </p:nvSpPr>
        <p:spPr>
          <a:xfrm flipH="1">
            <a:off x="50615" y="47900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8" name="Google Shape;3088;p63"/>
          <p:cNvSpPr/>
          <p:nvPr/>
        </p:nvSpPr>
        <p:spPr>
          <a:xfrm flipH="1">
            <a:off x="50615" y="50237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9" name="Google Shape;3089;p63"/>
          <p:cNvSpPr/>
          <p:nvPr/>
        </p:nvSpPr>
        <p:spPr>
          <a:xfrm flipH="1">
            <a:off x="293577" y="45552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0" name="Google Shape;3090;p63"/>
          <p:cNvSpPr/>
          <p:nvPr/>
        </p:nvSpPr>
        <p:spPr>
          <a:xfrm flipH="1">
            <a:off x="293577" y="47898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1" name="Google Shape;3091;p63"/>
          <p:cNvSpPr/>
          <p:nvPr/>
        </p:nvSpPr>
        <p:spPr>
          <a:xfrm flipH="1">
            <a:off x="293577" y="5023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2" name="Google Shape;3092;p63"/>
          <p:cNvSpPr/>
          <p:nvPr/>
        </p:nvSpPr>
        <p:spPr>
          <a:xfrm flipH="1">
            <a:off x="536540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3" name="Google Shape;3093;p63"/>
          <p:cNvSpPr/>
          <p:nvPr/>
        </p:nvSpPr>
        <p:spPr>
          <a:xfrm flipH="1">
            <a:off x="536540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4" name="Google Shape;3094;p63"/>
          <p:cNvSpPr/>
          <p:nvPr/>
        </p:nvSpPr>
        <p:spPr>
          <a:xfrm flipH="1">
            <a:off x="536540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5" name="Google Shape;3095;p63"/>
          <p:cNvSpPr/>
          <p:nvPr/>
        </p:nvSpPr>
        <p:spPr>
          <a:xfrm flipH="1">
            <a:off x="778323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6" name="Google Shape;3096;p63"/>
          <p:cNvSpPr/>
          <p:nvPr/>
        </p:nvSpPr>
        <p:spPr>
          <a:xfrm flipH="1">
            <a:off x="778323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7" name="Google Shape;3097;p63"/>
          <p:cNvSpPr/>
          <p:nvPr/>
        </p:nvSpPr>
        <p:spPr>
          <a:xfrm flipH="1">
            <a:off x="778323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8" name="Google Shape;3098;p63"/>
          <p:cNvSpPr/>
          <p:nvPr/>
        </p:nvSpPr>
        <p:spPr>
          <a:xfrm flipH="1">
            <a:off x="1021324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9" name="Google Shape;3099;p63"/>
          <p:cNvSpPr/>
          <p:nvPr/>
        </p:nvSpPr>
        <p:spPr>
          <a:xfrm flipH="1">
            <a:off x="1021324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0" name="Google Shape;3100;p63"/>
          <p:cNvSpPr/>
          <p:nvPr/>
        </p:nvSpPr>
        <p:spPr>
          <a:xfrm flipH="1">
            <a:off x="1021324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1" name="Google Shape;3101;p63"/>
          <p:cNvSpPr/>
          <p:nvPr/>
        </p:nvSpPr>
        <p:spPr>
          <a:xfrm flipH="1">
            <a:off x="1264286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2" name="Google Shape;3102;p63"/>
          <p:cNvSpPr/>
          <p:nvPr/>
        </p:nvSpPr>
        <p:spPr>
          <a:xfrm flipH="1">
            <a:off x="1264286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3" name="Google Shape;3103;p63"/>
          <p:cNvSpPr/>
          <p:nvPr/>
        </p:nvSpPr>
        <p:spPr>
          <a:xfrm flipH="1">
            <a:off x="1264286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4" name="Google Shape;3104;p63"/>
          <p:cNvSpPr/>
          <p:nvPr/>
        </p:nvSpPr>
        <p:spPr>
          <a:xfrm flipH="1">
            <a:off x="1507249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5" name="Google Shape;3105;p63"/>
          <p:cNvSpPr/>
          <p:nvPr/>
        </p:nvSpPr>
        <p:spPr>
          <a:xfrm flipH="1">
            <a:off x="1507249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6" name="Google Shape;3106;p63"/>
          <p:cNvSpPr/>
          <p:nvPr/>
        </p:nvSpPr>
        <p:spPr>
          <a:xfrm flipH="1">
            <a:off x="1507249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7" name="Google Shape;3107;p63"/>
          <p:cNvSpPr/>
          <p:nvPr/>
        </p:nvSpPr>
        <p:spPr>
          <a:xfrm flipH="1">
            <a:off x="1749032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8" name="Google Shape;3108;p63"/>
          <p:cNvSpPr/>
          <p:nvPr/>
        </p:nvSpPr>
        <p:spPr>
          <a:xfrm flipH="1">
            <a:off x="1749032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9" name="Google Shape;3109;p63"/>
          <p:cNvSpPr/>
          <p:nvPr/>
        </p:nvSpPr>
        <p:spPr>
          <a:xfrm flipH="1">
            <a:off x="1749032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0" name="Google Shape;3110;p63"/>
          <p:cNvSpPr/>
          <p:nvPr/>
        </p:nvSpPr>
        <p:spPr>
          <a:xfrm flipH="1">
            <a:off x="1992033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1" name="Google Shape;3111;p63"/>
          <p:cNvSpPr/>
          <p:nvPr/>
        </p:nvSpPr>
        <p:spPr>
          <a:xfrm flipH="1">
            <a:off x="1992033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2" name="Google Shape;3112;p63"/>
          <p:cNvSpPr/>
          <p:nvPr/>
        </p:nvSpPr>
        <p:spPr>
          <a:xfrm flipH="1">
            <a:off x="1992033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3" name="Google Shape;3113;p63"/>
          <p:cNvSpPr/>
          <p:nvPr/>
        </p:nvSpPr>
        <p:spPr>
          <a:xfrm flipH="1">
            <a:off x="2233815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4" name="Google Shape;3114;p63"/>
          <p:cNvSpPr/>
          <p:nvPr/>
        </p:nvSpPr>
        <p:spPr>
          <a:xfrm flipH="1">
            <a:off x="2233815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5" name="Google Shape;3115;p63"/>
          <p:cNvSpPr/>
          <p:nvPr/>
        </p:nvSpPr>
        <p:spPr>
          <a:xfrm flipH="1">
            <a:off x="2233815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6" name="Google Shape;3116;p63"/>
          <p:cNvSpPr/>
          <p:nvPr/>
        </p:nvSpPr>
        <p:spPr>
          <a:xfrm flipH="1">
            <a:off x="2476778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7" name="Google Shape;3117;p63"/>
          <p:cNvSpPr/>
          <p:nvPr/>
        </p:nvSpPr>
        <p:spPr>
          <a:xfrm flipH="1">
            <a:off x="2476778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8" name="Google Shape;3118;p63"/>
          <p:cNvSpPr/>
          <p:nvPr/>
        </p:nvSpPr>
        <p:spPr>
          <a:xfrm flipH="1">
            <a:off x="2476778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9" name="Google Shape;3119;p63"/>
          <p:cNvSpPr/>
          <p:nvPr/>
        </p:nvSpPr>
        <p:spPr>
          <a:xfrm flipH="1">
            <a:off x="2719741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0" name="Google Shape;3120;p63"/>
          <p:cNvSpPr/>
          <p:nvPr/>
        </p:nvSpPr>
        <p:spPr>
          <a:xfrm flipH="1">
            <a:off x="2719741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1" name="Google Shape;3121;p63"/>
          <p:cNvSpPr/>
          <p:nvPr/>
        </p:nvSpPr>
        <p:spPr>
          <a:xfrm flipH="1">
            <a:off x="2719741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2" name="Google Shape;3122;p63"/>
          <p:cNvSpPr/>
          <p:nvPr/>
        </p:nvSpPr>
        <p:spPr>
          <a:xfrm flipH="1">
            <a:off x="2961561" y="45552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3" name="Google Shape;3123;p63"/>
          <p:cNvSpPr/>
          <p:nvPr/>
        </p:nvSpPr>
        <p:spPr>
          <a:xfrm flipH="1">
            <a:off x="2961561" y="47900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4" name="Google Shape;3124;p63"/>
          <p:cNvSpPr/>
          <p:nvPr/>
        </p:nvSpPr>
        <p:spPr>
          <a:xfrm flipH="1">
            <a:off x="2961561" y="50237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5" name="Google Shape;3125;p63"/>
          <p:cNvSpPr/>
          <p:nvPr/>
        </p:nvSpPr>
        <p:spPr>
          <a:xfrm flipH="1">
            <a:off x="3204524" y="45551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6" name="Google Shape;3126;p63"/>
          <p:cNvSpPr/>
          <p:nvPr/>
        </p:nvSpPr>
        <p:spPr>
          <a:xfrm flipH="1">
            <a:off x="3204524" y="47900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7" name="Google Shape;3127;p63"/>
          <p:cNvSpPr/>
          <p:nvPr/>
        </p:nvSpPr>
        <p:spPr>
          <a:xfrm flipH="1">
            <a:off x="3204524" y="50237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8" name="Google Shape;3128;p63"/>
          <p:cNvSpPr/>
          <p:nvPr/>
        </p:nvSpPr>
        <p:spPr>
          <a:xfrm flipH="1">
            <a:off x="3447487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9" name="Google Shape;3129;p63"/>
          <p:cNvSpPr/>
          <p:nvPr/>
        </p:nvSpPr>
        <p:spPr>
          <a:xfrm flipH="1">
            <a:off x="3447487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0" name="Google Shape;3130;p63"/>
          <p:cNvSpPr/>
          <p:nvPr/>
        </p:nvSpPr>
        <p:spPr>
          <a:xfrm flipH="1">
            <a:off x="3447487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1" name="Google Shape;3131;p63"/>
          <p:cNvSpPr/>
          <p:nvPr/>
        </p:nvSpPr>
        <p:spPr>
          <a:xfrm flipH="1">
            <a:off x="3689308" y="45551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2" name="Google Shape;3132;p63"/>
          <p:cNvSpPr/>
          <p:nvPr/>
        </p:nvSpPr>
        <p:spPr>
          <a:xfrm flipH="1">
            <a:off x="3689308" y="47900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3" name="Google Shape;3133;p63"/>
          <p:cNvSpPr/>
          <p:nvPr/>
        </p:nvSpPr>
        <p:spPr>
          <a:xfrm flipH="1">
            <a:off x="3689308" y="50237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4" name="Google Shape;3134;p63"/>
          <p:cNvSpPr/>
          <p:nvPr/>
        </p:nvSpPr>
        <p:spPr>
          <a:xfrm flipH="1">
            <a:off x="3932270" y="45552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5" name="Google Shape;3135;p63"/>
          <p:cNvSpPr/>
          <p:nvPr/>
        </p:nvSpPr>
        <p:spPr>
          <a:xfrm flipH="1">
            <a:off x="3932270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6" name="Google Shape;3136;p63"/>
          <p:cNvSpPr/>
          <p:nvPr/>
        </p:nvSpPr>
        <p:spPr>
          <a:xfrm flipH="1">
            <a:off x="3932270" y="5023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CUSTOM_2_2_1">
    <p:bg>
      <p:bgPr>
        <a:solidFill>
          <a:schemeClr val="lt1"/>
        </a:solidFill>
        <a:effectLst/>
      </p:bgPr>
    </p:bg>
    <p:spTree>
      <p:nvGrpSpPr>
        <p:cNvPr id="1" name="Shape 3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8" name="Google Shape;3138;p64"/>
          <p:cNvSpPr txBox="1">
            <a:spLocks noGrp="1"/>
          </p:cNvSpPr>
          <p:nvPr>
            <p:ph type="title"/>
          </p:nvPr>
        </p:nvSpPr>
        <p:spPr>
          <a:xfrm>
            <a:off x="1057425" y="2281163"/>
            <a:ext cx="1457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3139" name="Google Shape;3139;p64"/>
          <p:cNvSpPr txBox="1">
            <a:spLocks noGrp="1"/>
          </p:cNvSpPr>
          <p:nvPr>
            <p:ph type="subTitle" idx="1"/>
          </p:nvPr>
        </p:nvSpPr>
        <p:spPr>
          <a:xfrm>
            <a:off x="2722125" y="3253123"/>
            <a:ext cx="2381100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140" name="Google Shape;3140;p64"/>
          <p:cNvSpPr txBox="1">
            <a:spLocks noGrp="1"/>
          </p:cNvSpPr>
          <p:nvPr>
            <p:ph type="title" idx="2"/>
          </p:nvPr>
        </p:nvSpPr>
        <p:spPr>
          <a:xfrm>
            <a:off x="1057425" y="3780125"/>
            <a:ext cx="1457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3141" name="Google Shape;3141;p64"/>
          <p:cNvSpPr txBox="1">
            <a:spLocks noGrp="1"/>
          </p:cNvSpPr>
          <p:nvPr>
            <p:ph type="subTitle" idx="3"/>
          </p:nvPr>
        </p:nvSpPr>
        <p:spPr>
          <a:xfrm>
            <a:off x="2722125" y="1759095"/>
            <a:ext cx="2381100" cy="7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142" name="Google Shape;3142;p64"/>
          <p:cNvSpPr txBox="1">
            <a:spLocks noGrp="1"/>
          </p:cNvSpPr>
          <p:nvPr>
            <p:ph type="title" idx="4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43" name="Google Shape;3143;p64"/>
          <p:cNvSpPr txBox="1">
            <a:spLocks noGrp="1"/>
          </p:cNvSpPr>
          <p:nvPr>
            <p:ph type="title" idx="5"/>
          </p:nvPr>
        </p:nvSpPr>
        <p:spPr>
          <a:xfrm>
            <a:off x="5588400" y="1775825"/>
            <a:ext cx="18288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3144" name="Google Shape;3144;p64"/>
          <p:cNvSpPr txBox="1">
            <a:spLocks noGrp="1"/>
          </p:cNvSpPr>
          <p:nvPr>
            <p:ph type="title" idx="6"/>
          </p:nvPr>
        </p:nvSpPr>
        <p:spPr>
          <a:xfrm>
            <a:off x="5588400" y="3257138"/>
            <a:ext cx="18288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3145" name="Google Shape;3145;p64"/>
          <p:cNvSpPr txBox="1">
            <a:spLocks noGrp="1"/>
          </p:cNvSpPr>
          <p:nvPr>
            <p:ph type="subTitle" idx="7"/>
          </p:nvPr>
        </p:nvSpPr>
        <p:spPr>
          <a:xfrm>
            <a:off x="5588400" y="2054225"/>
            <a:ext cx="2467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6" name="Google Shape;3146;p64"/>
          <p:cNvSpPr txBox="1">
            <a:spLocks noGrp="1"/>
          </p:cNvSpPr>
          <p:nvPr>
            <p:ph type="subTitle" idx="8"/>
          </p:nvPr>
        </p:nvSpPr>
        <p:spPr>
          <a:xfrm>
            <a:off x="5588400" y="3535550"/>
            <a:ext cx="2467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7" name="Google Shape;3147;p64"/>
          <p:cNvSpPr/>
          <p:nvPr/>
        </p:nvSpPr>
        <p:spPr>
          <a:xfrm>
            <a:off x="7358225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8" name="Google Shape;3148;p64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9" name="Google Shape;3149;p64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0" name="Google Shape;3150;p64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1" name="Google Shape;3151;p64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2" name="Google Shape;3152;p64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3" name="Google Shape;3153;p64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4" name="Google Shape;3154;p64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5" name="Google Shape;3155;p64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6" name="Google Shape;3156;p64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7" name="Google Shape;3157;p64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8" name="Google Shape;3158;p64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9" name="Google Shape;3159;p64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0" name="Google Shape;3160;p64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1" name="Google Shape;3161;p64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2" name="Google Shape;3162;p64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3" name="Google Shape;3163;p64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4" name="Google Shape;3164;p64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5" name="Google Shape;3165;p64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6" name="Google Shape;3166;p64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7" name="Google Shape;3167;p64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8" name="Google Shape;3168;p64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9" name="Google Shape;3169;p64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0" name="Google Shape;3170;p64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1" name="Google Shape;3171;p64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2" name="Google Shape;3172;p64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3" name="Google Shape;3173;p64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4" name="Google Shape;3174;p64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5" name="Google Shape;3175;p64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6" name="Google Shape;3176;p64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7" name="Google Shape;3177;p64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8" name="Google Shape;3178;p64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9" name="Google Shape;3179;p64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0" name="Google Shape;3180;p64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1" name="Google Shape;3181;p64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2" name="Google Shape;3182;p64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3" name="Google Shape;3183;p64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4" name="Google Shape;3184;p64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5" name="Google Shape;3185;p64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6" name="Google Shape;3186;p64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7" name="Google Shape;3187;p64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8" name="Google Shape;3188;p64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9" name="Google Shape;3189;p64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0" name="Google Shape;3190;p64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1" name="Google Shape;3191;p64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2" name="Google Shape;3192;p64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3" name="Google Shape;3193;p64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4" name="Google Shape;3194;p64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5" name="Google Shape;3195;p64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6" name="Google Shape;3196;p64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7" name="Google Shape;3197;p64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8" name="Google Shape;3198;p64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9" name="Google Shape;3199;p64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0" name="Google Shape;3200;p64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1" name="Google Shape;3201;p64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2" name="Google Shape;3202;p64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3" name="Google Shape;3203;p64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4" name="Google Shape;3204;p64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5" name="Google Shape;3205;p64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6" name="Google Shape;3206;p64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7" name="Google Shape;3207;p64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8" name="Google Shape;3208;p64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9" name="Google Shape;3209;p64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0" name="Google Shape;3210;p64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1" name="Google Shape;3211;p64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2" name="Google Shape;3212;p64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3" name="Google Shape;3213;p64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4" name="Google Shape;3214;p64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5" name="Google Shape;3215;p64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6" name="Google Shape;3216;p64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7" name="Google Shape;3217;p64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8" name="Google Shape;3218;p64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9" name="Google Shape;3219;p64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0" name="Google Shape;3220;p64"/>
          <p:cNvSpPr/>
          <p:nvPr/>
        </p:nvSpPr>
        <p:spPr>
          <a:xfrm>
            <a:off x="5322350" y="3061550"/>
            <a:ext cx="3830700" cy="12477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1" name="Google Shape;3221;p64"/>
          <p:cNvSpPr/>
          <p:nvPr/>
        </p:nvSpPr>
        <p:spPr>
          <a:xfrm>
            <a:off x="5322350" y="1590075"/>
            <a:ext cx="3830700" cy="12477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2_2_1_1">
    <p:bg>
      <p:bgPr>
        <a:solidFill>
          <a:schemeClr val="dk1"/>
        </a:solidFill>
        <a:effectLst/>
      </p:bgPr>
    </p:bg>
    <p:spTree>
      <p:nvGrpSpPr>
        <p:cNvPr id="1" name="Shape 3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3" name="Google Shape;3223;p65"/>
          <p:cNvSpPr txBox="1">
            <a:spLocks noGrp="1"/>
          </p:cNvSpPr>
          <p:nvPr>
            <p:ph type="title"/>
          </p:nvPr>
        </p:nvSpPr>
        <p:spPr>
          <a:xfrm>
            <a:off x="1801850" y="2446546"/>
            <a:ext cx="178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224" name="Google Shape;3224;p65"/>
          <p:cNvSpPr txBox="1">
            <a:spLocks noGrp="1"/>
          </p:cNvSpPr>
          <p:nvPr>
            <p:ph type="subTitle" idx="1"/>
          </p:nvPr>
        </p:nvSpPr>
        <p:spPr>
          <a:xfrm>
            <a:off x="4664175" y="2856108"/>
            <a:ext cx="3581100" cy="12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225" name="Google Shape;3225;p65"/>
          <p:cNvSpPr txBox="1">
            <a:spLocks noGrp="1"/>
          </p:cNvSpPr>
          <p:nvPr>
            <p:ph type="title" idx="2"/>
          </p:nvPr>
        </p:nvSpPr>
        <p:spPr>
          <a:xfrm>
            <a:off x="5561925" y="2446546"/>
            <a:ext cx="178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226" name="Google Shape;3226;p65"/>
          <p:cNvSpPr txBox="1">
            <a:spLocks noGrp="1"/>
          </p:cNvSpPr>
          <p:nvPr>
            <p:ph type="subTitle" idx="3"/>
          </p:nvPr>
        </p:nvSpPr>
        <p:spPr>
          <a:xfrm>
            <a:off x="904100" y="2854025"/>
            <a:ext cx="3581100" cy="12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227" name="Google Shape;3227;p65"/>
          <p:cNvSpPr txBox="1">
            <a:spLocks noGrp="1"/>
          </p:cNvSpPr>
          <p:nvPr>
            <p:ph type="title" idx="4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228" name="Google Shape;3228;p65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9" name="Google Shape;3229;p65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0" name="Google Shape;3230;p65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1" name="Google Shape;3231;p65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2" name="Google Shape;3232;p65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3" name="Google Shape;3233;p65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4" name="Google Shape;3234;p65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5" name="Google Shape;3235;p65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6" name="Google Shape;3236;p65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7" name="Google Shape;3237;p65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8" name="Google Shape;3238;p65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9" name="Google Shape;3239;p65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0" name="Google Shape;3240;p65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1" name="Google Shape;3241;p65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2" name="Google Shape;3242;p65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3" name="Google Shape;3243;p65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4" name="Google Shape;3244;p65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5" name="Google Shape;3245;p65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6" name="Google Shape;3246;p65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7" name="Google Shape;3247;p65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8" name="Google Shape;3248;p65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9" name="Google Shape;3249;p65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50" name="Google Shape;3250;p65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51" name="Google Shape;3251;p65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52" name="Google Shape;3252;p65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53" name="Google Shape;3253;p65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54" name="Google Shape;3254;p65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55" name="Google Shape;3255;p65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56" name="Google Shape;3256;p65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57" name="Google Shape;3257;p65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58" name="Google Shape;3258;p65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59" name="Google Shape;3259;p65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60" name="Google Shape;3260;p65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61" name="Google Shape;3261;p65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62" name="Google Shape;3262;p65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63" name="Google Shape;3263;p65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64" name="Google Shape;3264;p65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65" name="Google Shape;3265;p65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66" name="Google Shape;3266;p65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67" name="Google Shape;3267;p65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68" name="Google Shape;3268;p65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69" name="Google Shape;3269;p65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70" name="Google Shape;3270;p65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71" name="Google Shape;3271;p65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72" name="Google Shape;3272;p65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73" name="Google Shape;3273;p65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74" name="Google Shape;3274;p65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75" name="Google Shape;3275;p65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76" name="Google Shape;3276;p65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77" name="Google Shape;3277;p65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78" name="Google Shape;3278;p65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79" name="Google Shape;3279;p65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80" name="Google Shape;3280;p65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81" name="Google Shape;3281;p65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82" name="Google Shape;3282;p65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83" name="Google Shape;3283;p65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84" name="Google Shape;3284;p65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85" name="Google Shape;3285;p65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86" name="Google Shape;3286;p65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87" name="Google Shape;3287;p65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88" name="Google Shape;3288;p65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89" name="Google Shape;3289;p65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90" name="Google Shape;3290;p65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91" name="Google Shape;3291;p65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92" name="Google Shape;3292;p65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93" name="Google Shape;3293;p65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94" name="Google Shape;3294;p65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95" name="Google Shape;3295;p65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96" name="Google Shape;3296;p65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97" name="Google Shape;3297;p65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98" name="Google Shape;3298;p65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99" name="Google Shape;3299;p65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00" name="Google Shape;3300;p65"/>
          <p:cNvSpPr/>
          <p:nvPr/>
        </p:nvSpPr>
        <p:spPr>
          <a:xfrm>
            <a:off x="9012640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01" name="Google Shape;3301;p65"/>
          <p:cNvSpPr/>
          <p:nvPr/>
        </p:nvSpPr>
        <p:spPr>
          <a:xfrm>
            <a:off x="900224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02" name="Google Shape;3302;p65"/>
          <p:cNvSpPr/>
          <p:nvPr/>
        </p:nvSpPr>
        <p:spPr>
          <a:xfrm>
            <a:off x="900224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03" name="Google Shape;3303;p65"/>
          <p:cNvSpPr/>
          <p:nvPr/>
        </p:nvSpPr>
        <p:spPr>
          <a:xfrm>
            <a:off x="876042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04" name="Google Shape;3304;p65"/>
          <p:cNvSpPr/>
          <p:nvPr/>
        </p:nvSpPr>
        <p:spPr>
          <a:xfrm>
            <a:off x="876042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05" name="Google Shape;3305;p65"/>
          <p:cNvSpPr/>
          <p:nvPr/>
        </p:nvSpPr>
        <p:spPr>
          <a:xfrm>
            <a:off x="876042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06" name="Google Shape;3306;p65"/>
          <p:cNvSpPr/>
          <p:nvPr/>
        </p:nvSpPr>
        <p:spPr>
          <a:xfrm>
            <a:off x="852789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07" name="Google Shape;3307;p65"/>
          <p:cNvSpPr/>
          <p:nvPr/>
        </p:nvSpPr>
        <p:spPr>
          <a:xfrm>
            <a:off x="851632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08" name="Google Shape;3308;p65"/>
          <p:cNvSpPr/>
          <p:nvPr/>
        </p:nvSpPr>
        <p:spPr>
          <a:xfrm>
            <a:off x="851632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28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09" name="Google Shape;3309;p65"/>
          <p:cNvSpPr/>
          <p:nvPr/>
        </p:nvSpPr>
        <p:spPr>
          <a:xfrm>
            <a:off x="8274502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10" name="Google Shape;3310;p65"/>
          <p:cNvSpPr/>
          <p:nvPr/>
        </p:nvSpPr>
        <p:spPr>
          <a:xfrm>
            <a:off x="8274502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11" name="Google Shape;3311;p65"/>
          <p:cNvSpPr/>
          <p:nvPr/>
        </p:nvSpPr>
        <p:spPr>
          <a:xfrm>
            <a:off x="8274502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12" name="Google Shape;3312;p65"/>
          <p:cNvSpPr/>
          <p:nvPr/>
        </p:nvSpPr>
        <p:spPr>
          <a:xfrm>
            <a:off x="8041931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73" y="1277"/>
                  <a:pt x="1673" y="851"/>
                </a:cubicBezTo>
                <a:cubicBezTo>
                  <a:pt x="1673" y="396"/>
                  <a:pt x="1277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13" name="Google Shape;3313;p65"/>
          <p:cNvSpPr/>
          <p:nvPr/>
        </p:nvSpPr>
        <p:spPr>
          <a:xfrm>
            <a:off x="8031539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14" name="Google Shape;3314;p65"/>
          <p:cNvSpPr/>
          <p:nvPr/>
        </p:nvSpPr>
        <p:spPr>
          <a:xfrm>
            <a:off x="8031539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46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15" name="Google Shape;3315;p65"/>
          <p:cNvSpPr/>
          <p:nvPr/>
        </p:nvSpPr>
        <p:spPr>
          <a:xfrm>
            <a:off x="7788577" y="4519933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125" y="1670"/>
                </a:cubicBezTo>
                <a:cubicBezTo>
                  <a:pt x="1581" y="1640"/>
                  <a:pt x="1945" y="1275"/>
                  <a:pt x="1945" y="849"/>
                </a:cubicBezTo>
                <a:cubicBezTo>
                  <a:pt x="1925" y="334"/>
                  <a:pt x="1513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16" name="Google Shape;3316;p65"/>
          <p:cNvSpPr/>
          <p:nvPr/>
        </p:nvSpPr>
        <p:spPr>
          <a:xfrm>
            <a:off x="778857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81" y="1654"/>
                  <a:pt x="191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17" name="Google Shape;3317;p65"/>
          <p:cNvSpPr/>
          <p:nvPr/>
        </p:nvSpPr>
        <p:spPr>
          <a:xfrm>
            <a:off x="7788881" y="4988463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84" y="1"/>
                </a:moveTo>
                <a:cubicBezTo>
                  <a:pt x="882" y="1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37" y="1276"/>
                  <a:pt x="1937" y="820"/>
                </a:cubicBezTo>
                <a:cubicBezTo>
                  <a:pt x="1917" y="327"/>
                  <a:pt x="1507" y="1"/>
                  <a:pt x="10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18" name="Google Shape;3318;p65"/>
          <p:cNvSpPr/>
          <p:nvPr/>
        </p:nvSpPr>
        <p:spPr>
          <a:xfrm>
            <a:off x="755718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19" name="Google Shape;3319;p65"/>
          <p:cNvSpPr/>
          <p:nvPr/>
        </p:nvSpPr>
        <p:spPr>
          <a:xfrm>
            <a:off x="7546756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0" name="Google Shape;3320;p65"/>
          <p:cNvSpPr/>
          <p:nvPr/>
        </p:nvSpPr>
        <p:spPr>
          <a:xfrm>
            <a:off x="7546756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1" name="Google Shape;3321;p65"/>
          <p:cNvSpPr/>
          <p:nvPr/>
        </p:nvSpPr>
        <p:spPr>
          <a:xfrm>
            <a:off x="730379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46" y="130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2" name="Google Shape;3322;p65"/>
          <p:cNvSpPr/>
          <p:nvPr/>
        </p:nvSpPr>
        <p:spPr>
          <a:xfrm>
            <a:off x="730379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3" name="Google Shape;3323;p65"/>
          <p:cNvSpPr/>
          <p:nvPr/>
        </p:nvSpPr>
        <p:spPr>
          <a:xfrm>
            <a:off x="730379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1"/>
                  <a:pt x="109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4" name="Google Shape;3324;p65"/>
          <p:cNvSpPr/>
          <p:nvPr/>
        </p:nvSpPr>
        <p:spPr>
          <a:xfrm>
            <a:off x="707240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5" name="Google Shape;3325;p65"/>
          <p:cNvSpPr/>
          <p:nvPr/>
        </p:nvSpPr>
        <p:spPr>
          <a:xfrm>
            <a:off x="7060830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6" name="Google Shape;3326;p65"/>
          <p:cNvSpPr/>
          <p:nvPr/>
        </p:nvSpPr>
        <p:spPr>
          <a:xfrm>
            <a:off x="7060830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7" name="Google Shape;3327;p65"/>
          <p:cNvSpPr/>
          <p:nvPr/>
        </p:nvSpPr>
        <p:spPr>
          <a:xfrm>
            <a:off x="6819010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8" name="Google Shape;3328;p65"/>
          <p:cNvSpPr/>
          <p:nvPr/>
        </p:nvSpPr>
        <p:spPr>
          <a:xfrm>
            <a:off x="6819010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9" name="Google Shape;3329;p65"/>
          <p:cNvSpPr/>
          <p:nvPr/>
        </p:nvSpPr>
        <p:spPr>
          <a:xfrm>
            <a:off x="6819010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0" name="Google Shape;3330;p65"/>
          <p:cNvSpPr/>
          <p:nvPr/>
        </p:nvSpPr>
        <p:spPr>
          <a:xfrm>
            <a:off x="6586476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1" name="Google Shape;3331;p65"/>
          <p:cNvSpPr/>
          <p:nvPr/>
        </p:nvSpPr>
        <p:spPr>
          <a:xfrm>
            <a:off x="657604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2" name="Google Shape;3332;p65"/>
          <p:cNvSpPr/>
          <p:nvPr/>
        </p:nvSpPr>
        <p:spPr>
          <a:xfrm>
            <a:off x="6576047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65" y="1641"/>
                  <a:pt x="112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3" name="Google Shape;3333;p65"/>
          <p:cNvSpPr/>
          <p:nvPr/>
        </p:nvSpPr>
        <p:spPr>
          <a:xfrm>
            <a:off x="633308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4" name="Google Shape;3334;p65"/>
          <p:cNvSpPr/>
          <p:nvPr/>
        </p:nvSpPr>
        <p:spPr>
          <a:xfrm>
            <a:off x="633308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5" name="Google Shape;3335;p65"/>
          <p:cNvSpPr/>
          <p:nvPr/>
        </p:nvSpPr>
        <p:spPr>
          <a:xfrm>
            <a:off x="633308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6" name="Google Shape;3336;p65"/>
          <p:cNvSpPr/>
          <p:nvPr/>
        </p:nvSpPr>
        <p:spPr>
          <a:xfrm>
            <a:off x="6091263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7" name="Google Shape;3337;p65"/>
          <p:cNvSpPr/>
          <p:nvPr/>
        </p:nvSpPr>
        <p:spPr>
          <a:xfrm>
            <a:off x="6091263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8" name="Google Shape;3338;p65"/>
          <p:cNvSpPr/>
          <p:nvPr/>
        </p:nvSpPr>
        <p:spPr>
          <a:xfrm>
            <a:off x="6091263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9" name="Google Shape;3339;p65"/>
          <p:cNvSpPr/>
          <p:nvPr/>
        </p:nvSpPr>
        <p:spPr>
          <a:xfrm>
            <a:off x="5848301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0" name="Google Shape;3340;p65"/>
          <p:cNvSpPr/>
          <p:nvPr/>
        </p:nvSpPr>
        <p:spPr>
          <a:xfrm>
            <a:off x="5848301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1" name="Google Shape;3341;p65"/>
          <p:cNvSpPr/>
          <p:nvPr/>
        </p:nvSpPr>
        <p:spPr>
          <a:xfrm>
            <a:off x="5848301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2" name="Google Shape;3342;p65"/>
          <p:cNvSpPr/>
          <p:nvPr/>
        </p:nvSpPr>
        <p:spPr>
          <a:xfrm>
            <a:off x="5605338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3" name="Google Shape;3343;p65"/>
          <p:cNvSpPr/>
          <p:nvPr/>
        </p:nvSpPr>
        <p:spPr>
          <a:xfrm>
            <a:off x="560533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4" name="Google Shape;3344;p65"/>
          <p:cNvSpPr/>
          <p:nvPr/>
        </p:nvSpPr>
        <p:spPr>
          <a:xfrm>
            <a:off x="560533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5" name="Google Shape;3345;p65"/>
          <p:cNvSpPr/>
          <p:nvPr/>
        </p:nvSpPr>
        <p:spPr>
          <a:xfrm>
            <a:off x="5373947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6" name="Google Shape;3346;p65"/>
          <p:cNvSpPr/>
          <p:nvPr/>
        </p:nvSpPr>
        <p:spPr>
          <a:xfrm>
            <a:off x="5363517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7" name="Google Shape;3347;p65"/>
          <p:cNvSpPr/>
          <p:nvPr/>
        </p:nvSpPr>
        <p:spPr>
          <a:xfrm>
            <a:off x="5363517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8" name="Google Shape;3348;p65"/>
          <p:cNvSpPr/>
          <p:nvPr/>
        </p:nvSpPr>
        <p:spPr>
          <a:xfrm>
            <a:off x="512055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9" name="Google Shape;3349;p65"/>
          <p:cNvSpPr/>
          <p:nvPr/>
        </p:nvSpPr>
        <p:spPr>
          <a:xfrm>
            <a:off x="512055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0" name="Google Shape;3350;p65"/>
          <p:cNvSpPr/>
          <p:nvPr/>
        </p:nvSpPr>
        <p:spPr>
          <a:xfrm>
            <a:off x="512055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1" name="Google Shape;3351;p65"/>
          <p:cNvSpPr/>
          <p:nvPr/>
        </p:nvSpPr>
        <p:spPr>
          <a:xfrm>
            <a:off x="488916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2" name="Google Shape;3352;p65"/>
          <p:cNvSpPr/>
          <p:nvPr/>
        </p:nvSpPr>
        <p:spPr>
          <a:xfrm>
            <a:off x="487759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3" name="Google Shape;3353;p65"/>
          <p:cNvSpPr/>
          <p:nvPr/>
        </p:nvSpPr>
        <p:spPr>
          <a:xfrm>
            <a:off x="487759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4" name="Google Shape;3354;p65"/>
          <p:cNvSpPr/>
          <p:nvPr/>
        </p:nvSpPr>
        <p:spPr>
          <a:xfrm>
            <a:off x="4635771" y="45199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5" name="Google Shape;3355;p65"/>
          <p:cNvSpPr/>
          <p:nvPr/>
        </p:nvSpPr>
        <p:spPr>
          <a:xfrm>
            <a:off x="4635771" y="47538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6" name="Google Shape;3356;p65"/>
          <p:cNvSpPr/>
          <p:nvPr/>
        </p:nvSpPr>
        <p:spPr>
          <a:xfrm>
            <a:off x="463577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3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6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7" name="Google Shape;3357;p65"/>
          <p:cNvSpPr/>
          <p:nvPr/>
        </p:nvSpPr>
        <p:spPr>
          <a:xfrm>
            <a:off x="442082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8" name="Google Shape;3358;p65"/>
          <p:cNvSpPr/>
          <p:nvPr/>
        </p:nvSpPr>
        <p:spPr>
          <a:xfrm>
            <a:off x="440925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9" name="Google Shape;3359;p65"/>
          <p:cNvSpPr/>
          <p:nvPr/>
        </p:nvSpPr>
        <p:spPr>
          <a:xfrm>
            <a:off x="440925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0" name="Google Shape;3360;p65"/>
          <p:cNvSpPr/>
          <p:nvPr/>
        </p:nvSpPr>
        <p:spPr>
          <a:xfrm>
            <a:off x="4167431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1" name="Google Shape;3361;p65"/>
          <p:cNvSpPr/>
          <p:nvPr/>
        </p:nvSpPr>
        <p:spPr>
          <a:xfrm>
            <a:off x="4167431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2" name="Google Shape;3362;p65"/>
          <p:cNvSpPr/>
          <p:nvPr/>
        </p:nvSpPr>
        <p:spPr>
          <a:xfrm>
            <a:off x="4167431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3" name="Google Shape;3363;p65"/>
          <p:cNvSpPr/>
          <p:nvPr/>
        </p:nvSpPr>
        <p:spPr>
          <a:xfrm>
            <a:off x="3934898" y="45198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4" name="Google Shape;3364;p65"/>
          <p:cNvSpPr/>
          <p:nvPr/>
        </p:nvSpPr>
        <p:spPr>
          <a:xfrm>
            <a:off x="392446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5" name="Google Shape;3365;p65"/>
          <p:cNvSpPr/>
          <p:nvPr/>
        </p:nvSpPr>
        <p:spPr>
          <a:xfrm>
            <a:off x="392446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6" name="Google Shape;3366;p65"/>
          <p:cNvSpPr/>
          <p:nvPr/>
        </p:nvSpPr>
        <p:spPr>
          <a:xfrm>
            <a:off x="3681506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7" name="Google Shape;3367;p65"/>
          <p:cNvSpPr/>
          <p:nvPr/>
        </p:nvSpPr>
        <p:spPr>
          <a:xfrm>
            <a:off x="3681506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8" name="Google Shape;3368;p65"/>
          <p:cNvSpPr/>
          <p:nvPr/>
        </p:nvSpPr>
        <p:spPr>
          <a:xfrm>
            <a:off x="3681506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9" name="Google Shape;3369;p65"/>
          <p:cNvSpPr/>
          <p:nvPr/>
        </p:nvSpPr>
        <p:spPr>
          <a:xfrm>
            <a:off x="345011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70" name="Google Shape;3370;p65"/>
          <p:cNvSpPr/>
          <p:nvPr/>
        </p:nvSpPr>
        <p:spPr>
          <a:xfrm>
            <a:off x="3439685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71" name="Google Shape;3371;p65"/>
          <p:cNvSpPr/>
          <p:nvPr/>
        </p:nvSpPr>
        <p:spPr>
          <a:xfrm>
            <a:off x="3439685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72" name="Google Shape;3372;p65"/>
          <p:cNvSpPr/>
          <p:nvPr/>
        </p:nvSpPr>
        <p:spPr>
          <a:xfrm>
            <a:off x="3196722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73" name="Google Shape;3373;p65"/>
          <p:cNvSpPr/>
          <p:nvPr/>
        </p:nvSpPr>
        <p:spPr>
          <a:xfrm>
            <a:off x="3196722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74" name="Google Shape;3374;p65"/>
          <p:cNvSpPr/>
          <p:nvPr/>
        </p:nvSpPr>
        <p:spPr>
          <a:xfrm>
            <a:off x="3196722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75" name="Google Shape;3375;p65"/>
          <p:cNvSpPr/>
          <p:nvPr/>
        </p:nvSpPr>
        <p:spPr>
          <a:xfrm>
            <a:off x="2965331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76" name="Google Shape;3376;p65"/>
          <p:cNvSpPr/>
          <p:nvPr/>
        </p:nvSpPr>
        <p:spPr>
          <a:xfrm>
            <a:off x="2954939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77" name="Google Shape;3377;p65"/>
          <p:cNvSpPr/>
          <p:nvPr/>
        </p:nvSpPr>
        <p:spPr>
          <a:xfrm>
            <a:off x="2954939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78" name="Google Shape;3378;p65"/>
          <p:cNvSpPr/>
          <p:nvPr/>
        </p:nvSpPr>
        <p:spPr>
          <a:xfrm>
            <a:off x="2711939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79" name="Google Shape;3379;p65"/>
          <p:cNvSpPr/>
          <p:nvPr/>
        </p:nvSpPr>
        <p:spPr>
          <a:xfrm>
            <a:off x="2711939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80" name="Google Shape;3380;p65"/>
          <p:cNvSpPr/>
          <p:nvPr/>
        </p:nvSpPr>
        <p:spPr>
          <a:xfrm>
            <a:off x="2711939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81" name="Google Shape;3381;p65"/>
          <p:cNvSpPr/>
          <p:nvPr/>
        </p:nvSpPr>
        <p:spPr>
          <a:xfrm>
            <a:off x="247940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82" name="Google Shape;3382;p65"/>
          <p:cNvSpPr/>
          <p:nvPr/>
        </p:nvSpPr>
        <p:spPr>
          <a:xfrm>
            <a:off x="2468976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83" name="Google Shape;3383;p65"/>
          <p:cNvSpPr/>
          <p:nvPr/>
        </p:nvSpPr>
        <p:spPr>
          <a:xfrm>
            <a:off x="2468976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84" name="Google Shape;3384;p65"/>
          <p:cNvSpPr/>
          <p:nvPr/>
        </p:nvSpPr>
        <p:spPr>
          <a:xfrm>
            <a:off x="2226013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85" name="Google Shape;3385;p65"/>
          <p:cNvSpPr/>
          <p:nvPr/>
        </p:nvSpPr>
        <p:spPr>
          <a:xfrm>
            <a:off x="2226013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86" name="Google Shape;3386;p65"/>
          <p:cNvSpPr/>
          <p:nvPr/>
        </p:nvSpPr>
        <p:spPr>
          <a:xfrm>
            <a:off x="2226013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87" name="Google Shape;3387;p65"/>
          <p:cNvSpPr/>
          <p:nvPr/>
        </p:nvSpPr>
        <p:spPr>
          <a:xfrm>
            <a:off x="199462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88" name="Google Shape;3388;p65"/>
          <p:cNvSpPr/>
          <p:nvPr/>
        </p:nvSpPr>
        <p:spPr>
          <a:xfrm>
            <a:off x="1984230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89" name="Google Shape;3389;p65"/>
          <p:cNvSpPr/>
          <p:nvPr/>
        </p:nvSpPr>
        <p:spPr>
          <a:xfrm>
            <a:off x="1984230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90" name="Google Shape;3390;p65"/>
          <p:cNvSpPr/>
          <p:nvPr/>
        </p:nvSpPr>
        <p:spPr>
          <a:xfrm>
            <a:off x="1741230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91" name="Google Shape;3391;p65"/>
          <p:cNvSpPr/>
          <p:nvPr/>
        </p:nvSpPr>
        <p:spPr>
          <a:xfrm>
            <a:off x="1741230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92" name="Google Shape;3392;p65"/>
          <p:cNvSpPr/>
          <p:nvPr/>
        </p:nvSpPr>
        <p:spPr>
          <a:xfrm>
            <a:off x="1741230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93" name="Google Shape;3393;p65"/>
          <p:cNvSpPr/>
          <p:nvPr/>
        </p:nvSpPr>
        <p:spPr>
          <a:xfrm>
            <a:off x="1498267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94" name="Google Shape;3394;p65"/>
          <p:cNvSpPr/>
          <p:nvPr/>
        </p:nvSpPr>
        <p:spPr>
          <a:xfrm>
            <a:off x="1498267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95" name="Google Shape;3395;p65"/>
          <p:cNvSpPr/>
          <p:nvPr/>
        </p:nvSpPr>
        <p:spPr>
          <a:xfrm>
            <a:off x="1498267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96" name="Google Shape;3396;p65"/>
          <p:cNvSpPr/>
          <p:nvPr/>
        </p:nvSpPr>
        <p:spPr>
          <a:xfrm>
            <a:off x="1256484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97" name="Google Shape;3397;p65"/>
          <p:cNvSpPr/>
          <p:nvPr/>
        </p:nvSpPr>
        <p:spPr>
          <a:xfrm>
            <a:off x="1256484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98" name="Google Shape;3398;p65"/>
          <p:cNvSpPr/>
          <p:nvPr/>
        </p:nvSpPr>
        <p:spPr>
          <a:xfrm>
            <a:off x="1256484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99" name="Google Shape;3399;p65"/>
          <p:cNvSpPr/>
          <p:nvPr/>
        </p:nvSpPr>
        <p:spPr>
          <a:xfrm>
            <a:off x="1014663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00" name="Google Shape;3400;p65"/>
          <p:cNvSpPr/>
          <p:nvPr/>
        </p:nvSpPr>
        <p:spPr>
          <a:xfrm>
            <a:off x="1014663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01" name="Google Shape;3401;p65"/>
          <p:cNvSpPr/>
          <p:nvPr/>
        </p:nvSpPr>
        <p:spPr>
          <a:xfrm>
            <a:off x="1014663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02" name="Google Shape;3402;p65"/>
          <p:cNvSpPr/>
          <p:nvPr/>
        </p:nvSpPr>
        <p:spPr>
          <a:xfrm>
            <a:off x="782092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03" name="Google Shape;3403;p65"/>
          <p:cNvSpPr/>
          <p:nvPr/>
        </p:nvSpPr>
        <p:spPr>
          <a:xfrm>
            <a:off x="77052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04" name="Google Shape;3404;p65"/>
          <p:cNvSpPr/>
          <p:nvPr/>
        </p:nvSpPr>
        <p:spPr>
          <a:xfrm>
            <a:off x="77052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05" name="Google Shape;3405;p65"/>
          <p:cNvSpPr/>
          <p:nvPr/>
        </p:nvSpPr>
        <p:spPr>
          <a:xfrm>
            <a:off x="52873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06" name="Google Shape;3406;p65"/>
          <p:cNvSpPr/>
          <p:nvPr/>
        </p:nvSpPr>
        <p:spPr>
          <a:xfrm>
            <a:off x="52873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07" name="Google Shape;3407;p65"/>
          <p:cNvSpPr/>
          <p:nvPr/>
        </p:nvSpPr>
        <p:spPr>
          <a:xfrm>
            <a:off x="52873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08" name="Google Shape;3408;p65"/>
          <p:cNvSpPr/>
          <p:nvPr/>
        </p:nvSpPr>
        <p:spPr>
          <a:xfrm>
            <a:off x="296167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09" name="Google Shape;3409;p65"/>
          <p:cNvSpPr/>
          <p:nvPr/>
        </p:nvSpPr>
        <p:spPr>
          <a:xfrm>
            <a:off x="285775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10" name="Google Shape;3410;p65"/>
          <p:cNvSpPr/>
          <p:nvPr/>
        </p:nvSpPr>
        <p:spPr>
          <a:xfrm>
            <a:off x="285775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11" name="Google Shape;3411;p65"/>
          <p:cNvSpPr/>
          <p:nvPr/>
        </p:nvSpPr>
        <p:spPr>
          <a:xfrm>
            <a:off x="4281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12" name="Google Shape;3412;p65"/>
          <p:cNvSpPr/>
          <p:nvPr/>
        </p:nvSpPr>
        <p:spPr>
          <a:xfrm>
            <a:off x="4281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13" name="Google Shape;3413;p65"/>
          <p:cNvSpPr/>
          <p:nvPr/>
        </p:nvSpPr>
        <p:spPr>
          <a:xfrm>
            <a:off x="4281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2_1">
    <p:bg>
      <p:bgPr>
        <a:solidFill>
          <a:schemeClr val="lt1"/>
        </a:solidFill>
        <a:effectLst/>
      </p:bgPr>
    </p:bg>
    <p:spTree>
      <p:nvGrpSpPr>
        <p:cNvPr id="1" name="Shape 3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5" name="Google Shape;3415;p66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16" name="Google Shape;3416;p66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17" name="Google Shape;3417;p66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18" name="Google Shape;3418;p66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19" name="Google Shape;3419;p66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0" name="Google Shape;3420;p66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1" name="Google Shape;3421;p66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2" name="Google Shape;3422;p66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3" name="Google Shape;3423;p66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4" name="Google Shape;3424;p66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5" name="Google Shape;3425;p66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6" name="Google Shape;3426;p66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7" name="Google Shape;3427;p66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8" name="Google Shape;3428;p66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9" name="Google Shape;3429;p66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0" name="Google Shape;3430;p66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1" name="Google Shape;3431;p66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2" name="Google Shape;3432;p66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3" name="Google Shape;3433;p66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4" name="Google Shape;3434;p66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5" name="Google Shape;3435;p66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6" name="Google Shape;3436;p66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7" name="Google Shape;3437;p66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8" name="Google Shape;3438;p66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9" name="Google Shape;3439;p66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0" name="Google Shape;3440;p66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1" name="Google Shape;3441;p66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2" name="Google Shape;3442;p66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3" name="Google Shape;3443;p66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4" name="Google Shape;3444;p66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5" name="Google Shape;3445;p66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6" name="Google Shape;3446;p66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7" name="Google Shape;3447;p66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8" name="Google Shape;3448;p66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9" name="Google Shape;3449;p66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50" name="Google Shape;3450;p66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51" name="Google Shape;3451;p66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52" name="Google Shape;3452;p66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53" name="Google Shape;3453;p66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54" name="Google Shape;3454;p66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55" name="Google Shape;3455;p66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56" name="Google Shape;3456;p66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57" name="Google Shape;3457;p66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58" name="Google Shape;3458;p66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59" name="Google Shape;3459;p66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60" name="Google Shape;3460;p66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61" name="Google Shape;3461;p66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62" name="Google Shape;3462;p66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63" name="Google Shape;3463;p66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64" name="Google Shape;3464;p66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65" name="Google Shape;3465;p66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66" name="Google Shape;3466;p66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67" name="Google Shape;3467;p66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68" name="Google Shape;3468;p66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69" name="Google Shape;3469;p66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0" name="Google Shape;3470;p66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1" name="Google Shape;3471;p66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2" name="Google Shape;3472;p66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3" name="Google Shape;3473;p66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4" name="Google Shape;3474;p66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5" name="Google Shape;3475;p66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6" name="Google Shape;3476;p66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7" name="Google Shape;3477;p66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8" name="Google Shape;3478;p66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9" name="Google Shape;3479;p66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0" name="Google Shape;3480;p66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1" name="Google Shape;3481;p66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2" name="Google Shape;3482;p66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3" name="Google Shape;3483;p66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4" name="Google Shape;3484;p66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5" name="Google Shape;3485;p66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6" name="Google Shape;3486;p66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7" name="Google Shape;3487;p66"/>
          <p:cNvSpPr/>
          <p:nvPr/>
        </p:nvSpPr>
        <p:spPr>
          <a:xfrm>
            <a:off x="7369175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8" name="Google Shape;3488;p66"/>
          <p:cNvSpPr txBox="1">
            <a:spLocks noGrp="1"/>
          </p:cNvSpPr>
          <p:nvPr>
            <p:ph type="title"/>
          </p:nvPr>
        </p:nvSpPr>
        <p:spPr>
          <a:xfrm>
            <a:off x="1132700" y="3372225"/>
            <a:ext cx="2095800" cy="20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3489" name="Google Shape;3489;p66"/>
          <p:cNvSpPr txBox="1">
            <a:spLocks noGrp="1"/>
          </p:cNvSpPr>
          <p:nvPr>
            <p:ph type="subTitle" idx="1"/>
          </p:nvPr>
        </p:nvSpPr>
        <p:spPr>
          <a:xfrm>
            <a:off x="1188050" y="3574451"/>
            <a:ext cx="1985100" cy="83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490" name="Google Shape;3490;p66"/>
          <p:cNvSpPr txBox="1">
            <a:spLocks noGrp="1"/>
          </p:cNvSpPr>
          <p:nvPr>
            <p:ph type="title" idx="2"/>
          </p:nvPr>
        </p:nvSpPr>
        <p:spPr>
          <a:xfrm>
            <a:off x="3468753" y="3372225"/>
            <a:ext cx="2095800" cy="20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3491" name="Google Shape;3491;p66"/>
          <p:cNvSpPr txBox="1">
            <a:spLocks noGrp="1"/>
          </p:cNvSpPr>
          <p:nvPr>
            <p:ph type="subTitle" idx="3"/>
          </p:nvPr>
        </p:nvSpPr>
        <p:spPr>
          <a:xfrm>
            <a:off x="3524103" y="3574451"/>
            <a:ext cx="1985100" cy="83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492" name="Google Shape;3492;p66"/>
          <p:cNvSpPr txBox="1">
            <a:spLocks noGrp="1"/>
          </p:cNvSpPr>
          <p:nvPr>
            <p:ph type="title" idx="4"/>
          </p:nvPr>
        </p:nvSpPr>
        <p:spPr>
          <a:xfrm>
            <a:off x="5805025" y="3372225"/>
            <a:ext cx="2095800" cy="20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3493" name="Google Shape;3493;p66"/>
          <p:cNvSpPr txBox="1">
            <a:spLocks noGrp="1"/>
          </p:cNvSpPr>
          <p:nvPr>
            <p:ph type="subTitle" idx="5"/>
          </p:nvPr>
        </p:nvSpPr>
        <p:spPr>
          <a:xfrm>
            <a:off x="5860375" y="3574451"/>
            <a:ext cx="1985100" cy="83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494" name="Google Shape;3494;p66"/>
          <p:cNvSpPr txBox="1">
            <a:spLocks noGrp="1"/>
          </p:cNvSpPr>
          <p:nvPr>
            <p:ph type="title" idx="6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dk1"/>
        </a:solidFill>
        <a:effectLst/>
      </p:bgPr>
    </p:bg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p40"/>
          <p:cNvSpPr/>
          <p:nvPr/>
        </p:nvSpPr>
        <p:spPr>
          <a:xfrm>
            <a:off x="9021139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" name="Google Shape;221;p40"/>
          <p:cNvSpPr/>
          <p:nvPr/>
        </p:nvSpPr>
        <p:spPr>
          <a:xfrm>
            <a:off x="9021139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0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" name="Google Shape;222;p40"/>
          <p:cNvSpPr/>
          <p:nvPr/>
        </p:nvSpPr>
        <p:spPr>
          <a:xfrm>
            <a:off x="9021139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8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" name="Google Shape;223;p40"/>
          <p:cNvSpPr/>
          <p:nvPr/>
        </p:nvSpPr>
        <p:spPr>
          <a:xfrm>
            <a:off x="8779319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" name="Google Shape;224;p40"/>
          <p:cNvSpPr/>
          <p:nvPr/>
        </p:nvSpPr>
        <p:spPr>
          <a:xfrm>
            <a:off x="8779661" y="4731898"/>
            <a:ext cx="72590" cy="62503"/>
          </a:xfrm>
          <a:custGeom>
            <a:avLst/>
            <a:gdLst/>
            <a:ahLst/>
            <a:cxnLst/>
            <a:rect l="l" t="t" r="r" b="b"/>
            <a:pathLst>
              <a:path w="1907" h="1642" extrusionOk="0">
                <a:moveTo>
                  <a:pt x="1079" y="1"/>
                </a:moveTo>
                <a:cubicBezTo>
                  <a:pt x="879" y="1"/>
                  <a:pt x="675" y="76"/>
                  <a:pt x="508" y="242"/>
                </a:cubicBezTo>
                <a:cubicBezTo>
                  <a:pt x="0" y="750"/>
                  <a:pt x="345" y="1641"/>
                  <a:pt x="1051" y="1641"/>
                </a:cubicBezTo>
                <a:cubicBezTo>
                  <a:pt x="1062" y="1641"/>
                  <a:pt x="1074" y="1641"/>
                  <a:pt x="1086" y="1640"/>
                </a:cubicBezTo>
                <a:cubicBezTo>
                  <a:pt x="1542" y="1640"/>
                  <a:pt x="1907" y="1276"/>
                  <a:pt x="1907" y="850"/>
                </a:cubicBezTo>
                <a:cubicBezTo>
                  <a:pt x="1907" y="335"/>
                  <a:pt x="1501" y="1"/>
                  <a:pt x="10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" name="Google Shape;225;p40"/>
          <p:cNvSpPr/>
          <p:nvPr/>
        </p:nvSpPr>
        <p:spPr>
          <a:xfrm>
            <a:off x="8779319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" name="Google Shape;226;p40"/>
          <p:cNvSpPr/>
          <p:nvPr/>
        </p:nvSpPr>
        <p:spPr>
          <a:xfrm>
            <a:off x="8546785" y="4498147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" name="Google Shape;227;p40"/>
          <p:cNvSpPr/>
          <p:nvPr/>
        </p:nvSpPr>
        <p:spPr>
          <a:xfrm>
            <a:off x="8546785" y="4731822"/>
            <a:ext cx="63645" cy="62541"/>
          </a:xfrm>
          <a:custGeom>
            <a:avLst/>
            <a:gdLst/>
            <a:ahLst/>
            <a:cxnLst/>
            <a:rect l="l" t="t" r="r" b="b"/>
            <a:pathLst>
              <a:path w="1672" h="1643" extrusionOk="0">
                <a:moveTo>
                  <a:pt x="821" y="1"/>
                </a:moveTo>
                <a:cubicBezTo>
                  <a:pt x="365" y="1"/>
                  <a:pt x="0" y="366"/>
                  <a:pt x="0" y="822"/>
                </a:cubicBezTo>
                <a:cubicBezTo>
                  <a:pt x="0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" name="Google Shape;228;p40"/>
          <p:cNvSpPr/>
          <p:nvPr/>
        </p:nvSpPr>
        <p:spPr>
          <a:xfrm>
            <a:off x="8546785" y="496553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1"/>
                </a:moveTo>
                <a:cubicBezTo>
                  <a:pt x="365" y="1"/>
                  <a:pt x="0" y="396"/>
                  <a:pt x="0" y="852"/>
                </a:cubicBezTo>
                <a:cubicBezTo>
                  <a:pt x="0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" name="Google Shape;229;p40"/>
          <p:cNvSpPr/>
          <p:nvPr/>
        </p:nvSpPr>
        <p:spPr>
          <a:xfrm>
            <a:off x="8293393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" name="Google Shape;230;p40"/>
          <p:cNvSpPr/>
          <p:nvPr/>
        </p:nvSpPr>
        <p:spPr>
          <a:xfrm>
            <a:off x="8293393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" name="Google Shape;231;p40"/>
          <p:cNvSpPr/>
          <p:nvPr/>
        </p:nvSpPr>
        <p:spPr>
          <a:xfrm>
            <a:off x="8293393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9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" name="Google Shape;232;p40"/>
          <p:cNvSpPr/>
          <p:nvPr/>
        </p:nvSpPr>
        <p:spPr>
          <a:xfrm>
            <a:off x="8051572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3" name="Google Shape;233;p40"/>
          <p:cNvSpPr/>
          <p:nvPr/>
        </p:nvSpPr>
        <p:spPr>
          <a:xfrm>
            <a:off x="8051572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2" y="1"/>
                </a:moveTo>
                <a:cubicBezTo>
                  <a:pt x="890" y="1"/>
                  <a:pt x="685" y="76"/>
                  <a:pt x="518" y="243"/>
                </a:cubicBezTo>
                <a:cubicBezTo>
                  <a:pt x="1" y="760"/>
                  <a:pt x="366" y="1641"/>
                  <a:pt x="1095" y="1641"/>
                </a:cubicBezTo>
                <a:cubicBezTo>
                  <a:pt x="1551" y="1641"/>
                  <a:pt x="1916" y="1277"/>
                  <a:pt x="1916" y="821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" name="Google Shape;234;p40"/>
          <p:cNvSpPr/>
          <p:nvPr/>
        </p:nvSpPr>
        <p:spPr>
          <a:xfrm>
            <a:off x="8051572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" name="Google Shape;235;p40"/>
          <p:cNvSpPr/>
          <p:nvPr/>
        </p:nvSpPr>
        <p:spPr>
          <a:xfrm>
            <a:off x="7808610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0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" name="Google Shape;236;p40"/>
          <p:cNvSpPr/>
          <p:nvPr/>
        </p:nvSpPr>
        <p:spPr>
          <a:xfrm>
            <a:off x="7808610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099" y="1"/>
                </a:moveTo>
                <a:cubicBezTo>
                  <a:pt x="894" y="1"/>
                  <a:pt x="685" y="76"/>
                  <a:pt x="517" y="243"/>
                </a:cubicBezTo>
                <a:cubicBezTo>
                  <a:pt x="1" y="760"/>
                  <a:pt x="365" y="1641"/>
                  <a:pt x="1095" y="1641"/>
                </a:cubicBezTo>
                <a:cubicBezTo>
                  <a:pt x="155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" name="Google Shape;237;p40"/>
          <p:cNvSpPr/>
          <p:nvPr/>
        </p:nvSpPr>
        <p:spPr>
          <a:xfrm>
            <a:off x="7808610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" name="Google Shape;238;p40"/>
          <p:cNvSpPr/>
          <p:nvPr/>
        </p:nvSpPr>
        <p:spPr>
          <a:xfrm>
            <a:off x="7566827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" name="Google Shape;239;p40"/>
          <p:cNvSpPr/>
          <p:nvPr/>
        </p:nvSpPr>
        <p:spPr>
          <a:xfrm>
            <a:off x="7566827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" name="Google Shape;240;p40"/>
          <p:cNvSpPr/>
          <p:nvPr/>
        </p:nvSpPr>
        <p:spPr>
          <a:xfrm>
            <a:off x="7566827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" name="Google Shape;241;p40"/>
          <p:cNvSpPr/>
          <p:nvPr/>
        </p:nvSpPr>
        <p:spPr>
          <a:xfrm>
            <a:off x="7334256" y="4498147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" name="Google Shape;242;p40"/>
          <p:cNvSpPr/>
          <p:nvPr/>
        </p:nvSpPr>
        <p:spPr>
          <a:xfrm>
            <a:off x="7334256" y="4731822"/>
            <a:ext cx="62503" cy="62541"/>
          </a:xfrm>
          <a:custGeom>
            <a:avLst/>
            <a:gdLst/>
            <a:ahLst/>
            <a:cxnLst/>
            <a:rect l="l" t="t" r="r" b="b"/>
            <a:pathLst>
              <a:path w="1642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" name="Google Shape;243;p40"/>
          <p:cNvSpPr/>
          <p:nvPr/>
        </p:nvSpPr>
        <p:spPr>
          <a:xfrm>
            <a:off x="7334256" y="496553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" name="Google Shape;244;p40"/>
          <p:cNvSpPr/>
          <p:nvPr/>
        </p:nvSpPr>
        <p:spPr>
          <a:xfrm>
            <a:off x="7080863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" name="Google Shape;245;p40"/>
          <p:cNvSpPr/>
          <p:nvPr/>
        </p:nvSpPr>
        <p:spPr>
          <a:xfrm>
            <a:off x="7080863" y="4731898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1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6" name="Google Shape;246;p40"/>
          <p:cNvSpPr/>
          <p:nvPr/>
        </p:nvSpPr>
        <p:spPr>
          <a:xfrm>
            <a:off x="7080863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7" name="Google Shape;247;p40"/>
          <p:cNvSpPr/>
          <p:nvPr/>
        </p:nvSpPr>
        <p:spPr>
          <a:xfrm>
            <a:off x="6849472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" name="Google Shape;248;p40"/>
          <p:cNvSpPr/>
          <p:nvPr/>
        </p:nvSpPr>
        <p:spPr>
          <a:xfrm>
            <a:off x="6849472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" name="Google Shape;249;p40"/>
          <p:cNvSpPr/>
          <p:nvPr/>
        </p:nvSpPr>
        <p:spPr>
          <a:xfrm>
            <a:off x="6849472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" name="Google Shape;250;p40"/>
          <p:cNvSpPr/>
          <p:nvPr/>
        </p:nvSpPr>
        <p:spPr>
          <a:xfrm>
            <a:off x="6596118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" name="Google Shape;251;p40"/>
          <p:cNvSpPr/>
          <p:nvPr/>
        </p:nvSpPr>
        <p:spPr>
          <a:xfrm>
            <a:off x="6596118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" name="Google Shape;252;p40"/>
          <p:cNvSpPr/>
          <p:nvPr/>
        </p:nvSpPr>
        <p:spPr>
          <a:xfrm>
            <a:off x="6596118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" name="Google Shape;253;p40"/>
          <p:cNvSpPr/>
          <p:nvPr/>
        </p:nvSpPr>
        <p:spPr>
          <a:xfrm>
            <a:off x="6363547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" name="Google Shape;254;p40"/>
          <p:cNvSpPr/>
          <p:nvPr/>
        </p:nvSpPr>
        <p:spPr>
          <a:xfrm>
            <a:off x="6363547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" name="Google Shape;255;p40"/>
          <p:cNvSpPr/>
          <p:nvPr/>
        </p:nvSpPr>
        <p:spPr>
          <a:xfrm>
            <a:off x="6363547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" name="Google Shape;256;p40"/>
          <p:cNvSpPr/>
          <p:nvPr/>
        </p:nvSpPr>
        <p:spPr>
          <a:xfrm>
            <a:off x="6110154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0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" name="Google Shape;257;p40"/>
          <p:cNvSpPr/>
          <p:nvPr/>
        </p:nvSpPr>
        <p:spPr>
          <a:xfrm>
            <a:off x="6110154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122" y="1"/>
                </a:moveTo>
                <a:cubicBezTo>
                  <a:pt x="921" y="1"/>
                  <a:pt x="715" y="76"/>
                  <a:pt x="548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" name="Google Shape;258;p40"/>
          <p:cNvSpPr/>
          <p:nvPr/>
        </p:nvSpPr>
        <p:spPr>
          <a:xfrm>
            <a:off x="6110154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1"/>
                </a:moveTo>
                <a:cubicBezTo>
                  <a:pt x="918" y="1"/>
                  <a:pt x="714" y="76"/>
                  <a:pt x="548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1" y="1"/>
                  <a:pt x="1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" name="Google Shape;259;p40"/>
          <p:cNvSpPr/>
          <p:nvPr/>
        </p:nvSpPr>
        <p:spPr>
          <a:xfrm>
            <a:off x="5878763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0" name="Google Shape;260;p40"/>
          <p:cNvSpPr/>
          <p:nvPr/>
        </p:nvSpPr>
        <p:spPr>
          <a:xfrm>
            <a:off x="5878763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1" name="Google Shape;261;p40"/>
          <p:cNvSpPr/>
          <p:nvPr/>
        </p:nvSpPr>
        <p:spPr>
          <a:xfrm>
            <a:off x="5878763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2" name="Google Shape;262;p40"/>
          <p:cNvSpPr/>
          <p:nvPr/>
        </p:nvSpPr>
        <p:spPr>
          <a:xfrm>
            <a:off x="5625409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71"/>
                </a:cubicBezTo>
                <a:cubicBezTo>
                  <a:pt x="1550" y="1671"/>
                  <a:pt x="194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" name="Google Shape;263;p40"/>
          <p:cNvSpPr/>
          <p:nvPr/>
        </p:nvSpPr>
        <p:spPr>
          <a:xfrm>
            <a:off x="5626551" y="4731898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88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35" y="1640"/>
                  <a:pt x="1064" y="1640"/>
                </a:cubicBezTo>
                <a:cubicBezTo>
                  <a:pt x="1082" y="1642"/>
                  <a:pt x="1100" y="1642"/>
                  <a:pt x="1117" y="1642"/>
                </a:cubicBezTo>
                <a:cubicBezTo>
                  <a:pt x="1550" y="1642"/>
                  <a:pt x="1915" y="1288"/>
                  <a:pt x="1915" y="850"/>
                </a:cubicBezTo>
                <a:cubicBezTo>
                  <a:pt x="1915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4" name="Google Shape;264;p40"/>
          <p:cNvSpPr/>
          <p:nvPr/>
        </p:nvSpPr>
        <p:spPr>
          <a:xfrm>
            <a:off x="5625409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4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306"/>
                  <a:pt x="1915" y="850"/>
                </a:cubicBezTo>
                <a:cubicBezTo>
                  <a:pt x="1936" y="335"/>
                  <a:pt x="1523" y="1"/>
                  <a:pt x="10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5" name="Google Shape;265;p40"/>
          <p:cNvSpPr/>
          <p:nvPr/>
        </p:nvSpPr>
        <p:spPr>
          <a:xfrm>
            <a:off x="5393980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" name="Google Shape;266;p40"/>
          <p:cNvSpPr/>
          <p:nvPr/>
        </p:nvSpPr>
        <p:spPr>
          <a:xfrm>
            <a:off x="5393980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2" y="1"/>
                </a:moveTo>
                <a:cubicBezTo>
                  <a:pt x="366" y="1"/>
                  <a:pt x="1" y="366"/>
                  <a:pt x="1" y="822"/>
                </a:cubicBezTo>
                <a:cubicBezTo>
                  <a:pt x="1" y="1278"/>
                  <a:pt x="366" y="1642"/>
                  <a:pt x="822" y="1642"/>
                </a:cubicBezTo>
                <a:cubicBezTo>
                  <a:pt x="1278" y="1642"/>
                  <a:pt x="1642" y="1278"/>
                  <a:pt x="1642" y="822"/>
                </a:cubicBezTo>
                <a:cubicBezTo>
                  <a:pt x="1642" y="366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" name="Google Shape;267;p40"/>
          <p:cNvSpPr/>
          <p:nvPr/>
        </p:nvSpPr>
        <p:spPr>
          <a:xfrm>
            <a:off x="5393980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1"/>
                </a:moveTo>
                <a:cubicBezTo>
                  <a:pt x="366" y="1"/>
                  <a:pt x="1" y="396"/>
                  <a:pt x="1" y="852"/>
                </a:cubicBezTo>
                <a:cubicBezTo>
                  <a:pt x="1" y="1308"/>
                  <a:pt x="366" y="1673"/>
                  <a:pt x="822" y="1673"/>
                </a:cubicBezTo>
                <a:cubicBezTo>
                  <a:pt x="1278" y="1673"/>
                  <a:pt x="1642" y="1308"/>
                  <a:pt x="1642" y="852"/>
                </a:cubicBezTo>
                <a:cubicBezTo>
                  <a:pt x="1642" y="396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" name="Google Shape;268;p40"/>
          <p:cNvSpPr/>
          <p:nvPr/>
        </p:nvSpPr>
        <p:spPr>
          <a:xfrm>
            <a:off x="5140625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" name="Google Shape;269;p40"/>
          <p:cNvSpPr/>
          <p:nvPr/>
        </p:nvSpPr>
        <p:spPr>
          <a:xfrm>
            <a:off x="5140625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" name="Google Shape;270;p40"/>
          <p:cNvSpPr/>
          <p:nvPr/>
        </p:nvSpPr>
        <p:spPr>
          <a:xfrm>
            <a:off x="5140625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40"/>
          <p:cNvSpPr/>
          <p:nvPr/>
        </p:nvSpPr>
        <p:spPr>
          <a:xfrm>
            <a:off x="4908054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" name="Google Shape;272;p40"/>
          <p:cNvSpPr/>
          <p:nvPr/>
        </p:nvSpPr>
        <p:spPr>
          <a:xfrm>
            <a:off x="4908054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" name="Google Shape;273;p40"/>
          <p:cNvSpPr/>
          <p:nvPr/>
        </p:nvSpPr>
        <p:spPr>
          <a:xfrm>
            <a:off x="4908054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40"/>
          <p:cNvSpPr/>
          <p:nvPr/>
        </p:nvSpPr>
        <p:spPr>
          <a:xfrm>
            <a:off x="4654700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40"/>
          <p:cNvSpPr/>
          <p:nvPr/>
        </p:nvSpPr>
        <p:spPr>
          <a:xfrm>
            <a:off x="4654700" y="4731898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40"/>
          <p:cNvSpPr/>
          <p:nvPr/>
        </p:nvSpPr>
        <p:spPr>
          <a:xfrm>
            <a:off x="4654700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30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40"/>
          <p:cNvSpPr/>
          <p:nvPr/>
        </p:nvSpPr>
        <p:spPr>
          <a:xfrm>
            <a:off x="4419686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40"/>
          <p:cNvSpPr/>
          <p:nvPr/>
        </p:nvSpPr>
        <p:spPr>
          <a:xfrm>
            <a:off x="4419686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" name="Google Shape;279;p40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0" name="Google Shape;280;p40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40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40"/>
          <p:cNvSpPr/>
          <p:nvPr/>
        </p:nvSpPr>
        <p:spPr>
          <a:xfrm>
            <a:off x="9021139" y="4022689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0"/>
                </a:moveTo>
                <a:cubicBezTo>
                  <a:pt x="890" y="0"/>
                  <a:pt x="683" y="75"/>
                  <a:pt x="517" y="242"/>
                </a:cubicBezTo>
                <a:cubicBezTo>
                  <a:pt x="0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40"/>
          <p:cNvSpPr/>
          <p:nvPr/>
        </p:nvSpPr>
        <p:spPr>
          <a:xfrm>
            <a:off x="9021139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40"/>
          <p:cNvSpPr/>
          <p:nvPr/>
        </p:nvSpPr>
        <p:spPr>
          <a:xfrm>
            <a:off x="4166294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40"/>
          <p:cNvSpPr/>
          <p:nvPr/>
        </p:nvSpPr>
        <p:spPr>
          <a:xfrm>
            <a:off x="4166294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40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40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40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40"/>
          <p:cNvSpPr/>
          <p:nvPr/>
        </p:nvSpPr>
        <p:spPr>
          <a:xfrm>
            <a:off x="8778177" y="4022917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95" y="1664"/>
                  <a:pt x="1125" y="1664"/>
                </a:cubicBezTo>
                <a:cubicBezTo>
                  <a:pt x="1581" y="1634"/>
                  <a:pt x="1946" y="1300"/>
                  <a:pt x="1946" y="844"/>
                </a:cubicBezTo>
                <a:cubicBezTo>
                  <a:pt x="1946" y="344"/>
                  <a:pt x="1532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40"/>
          <p:cNvSpPr/>
          <p:nvPr/>
        </p:nvSpPr>
        <p:spPr>
          <a:xfrm>
            <a:off x="8779319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40"/>
          <p:cNvSpPr/>
          <p:nvPr/>
        </p:nvSpPr>
        <p:spPr>
          <a:xfrm>
            <a:off x="3933760" y="653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40"/>
          <p:cNvSpPr/>
          <p:nvPr/>
        </p:nvSpPr>
        <p:spPr>
          <a:xfrm>
            <a:off x="3933760" y="3002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40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40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40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40"/>
          <p:cNvSpPr/>
          <p:nvPr/>
        </p:nvSpPr>
        <p:spPr>
          <a:xfrm>
            <a:off x="8536356" y="4022689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9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25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40"/>
          <p:cNvSpPr/>
          <p:nvPr/>
        </p:nvSpPr>
        <p:spPr>
          <a:xfrm>
            <a:off x="8536356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40"/>
          <p:cNvSpPr/>
          <p:nvPr/>
        </p:nvSpPr>
        <p:spPr>
          <a:xfrm>
            <a:off x="3680368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40"/>
          <p:cNvSpPr/>
          <p:nvPr/>
        </p:nvSpPr>
        <p:spPr>
          <a:xfrm>
            <a:off x="3680368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40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40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40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40"/>
          <p:cNvSpPr/>
          <p:nvPr/>
        </p:nvSpPr>
        <p:spPr>
          <a:xfrm>
            <a:off x="8293393" y="4022689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0"/>
                </a:moveTo>
                <a:cubicBezTo>
                  <a:pt x="891" y="0"/>
                  <a:pt x="683" y="75"/>
                  <a:pt x="517" y="242"/>
                </a:cubicBezTo>
                <a:cubicBezTo>
                  <a:pt x="1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40"/>
          <p:cNvSpPr/>
          <p:nvPr/>
        </p:nvSpPr>
        <p:spPr>
          <a:xfrm>
            <a:off x="8293393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40"/>
          <p:cNvSpPr/>
          <p:nvPr/>
        </p:nvSpPr>
        <p:spPr>
          <a:xfrm>
            <a:off x="3448977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40"/>
          <p:cNvSpPr/>
          <p:nvPr/>
        </p:nvSpPr>
        <p:spPr>
          <a:xfrm>
            <a:off x="3448977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40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40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40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40"/>
          <p:cNvSpPr/>
          <p:nvPr/>
        </p:nvSpPr>
        <p:spPr>
          <a:xfrm>
            <a:off x="8051572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89"/>
                  <a:pt x="366" y="1670"/>
                  <a:pt x="1095" y="1670"/>
                </a:cubicBezTo>
                <a:cubicBezTo>
                  <a:pt x="1551" y="1670"/>
                  <a:pt x="1916" y="1275"/>
                  <a:pt x="1916" y="850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40"/>
          <p:cNvSpPr/>
          <p:nvPr/>
        </p:nvSpPr>
        <p:spPr>
          <a:xfrm>
            <a:off x="8051572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40"/>
          <p:cNvSpPr/>
          <p:nvPr/>
        </p:nvSpPr>
        <p:spPr>
          <a:xfrm>
            <a:off x="3195585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40"/>
          <p:cNvSpPr/>
          <p:nvPr/>
        </p:nvSpPr>
        <p:spPr>
          <a:xfrm>
            <a:off x="3195585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40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40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40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40"/>
          <p:cNvSpPr/>
          <p:nvPr/>
        </p:nvSpPr>
        <p:spPr>
          <a:xfrm>
            <a:off x="7808610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7" y="242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" name="Google Shape;318;p40"/>
          <p:cNvSpPr/>
          <p:nvPr/>
        </p:nvSpPr>
        <p:spPr>
          <a:xfrm>
            <a:off x="7808610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" name="Google Shape;319;p40"/>
          <p:cNvSpPr/>
          <p:nvPr/>
        </p:nvSpPr>
        <p:spPr>
          <a:xfrm>
            <a:off x="2964193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" name="Google Shape;320;p40"/>
          <p:cNvSpPr/>
          <p:nvPr/>
        </p:nvSpPr>
        <p:spPr>
          <a:xfrm>
            <a:off x="2964193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" name="Google Shape;321;p40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" name="Google Shape;322;p40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" name="Google Shape;323;p40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" name="Google Shape;324;p40"/>
          <p:cNvSpPr/>
          <p:nvPr/>
        </p:nvSpPr>
        <p:spPr>
          <a:xfrm>
            <a:off x="7566827" y="4022689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5" name="Google Shape;325;p40"/>
          <p:cNvSpPr/>
          <p:nvPr/>
        </p:nvSpPr>
        <p:spPr>
          <a:xfrm>
            <a:off x="7566827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6" name="Google Shape;326;p40"/>
          <p:cNvSpPr/>
          <p:nvPr/>
        </p:nvSpPr>
        <p:spPr>
          <a:xfrm>
            <a:off x="2710801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7" name="Google Shape;327;p40"/>
          <p:cNvSpPr/>
          <p:nvPr/>
        </p:nvSpPr>
        <p:spPr>
          <a:xfrm>
            <a:off x="2710801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8" name="Google Shape;328;p40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9" name="Google Shape;329;p40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0" name="Google Shape;330;p40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1" name="Google Shape;331;p40"/>
          <p:cNvSpPr/>
          <p:nvPr/>
        </p:nvSpPr>
        <p:spPr>
          <a:xfrm>
            <a:off x="7323826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89"/>
                  <a:pt x="366" y="1670"/>
                  <a:pt x="1095" y="1670"/>
                </a:cubicBezTo>
                <a:cubicBezTo>
                  <a:pt x="1551" y="1670"/>
                  <a:pt x="1916" y="1275"/>
                  <a:pt x="1916" y="850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" name="Google Shape;332;p40"/>
          <p:cNvSpPr/>
          <p:nvPr/>
        </p:nvSpPr>
        <p:spPr>
          <a:xfrm>
            <a:off x="7323826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" name="Google Shape;333;p40"/>
          <p:cNvSpPr/>
          <p:nvPr/>
        </p:nvSpPr>
        <p:spPr>
          <a:xfrm>
            <a:off x="2478268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" name="Google Shape;334;p40"/>
          <p:cNvSpPr/>
          <p:nvPr/>
        </p:nvSpPr>
        <p:spPr>
          <a:xfrm>
            <a:off x="2478268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" name="Google Shape;335;p40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40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7" name="Google Shape;337;p40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8" name="Google Shape;338;p40"/>
          <p:cNvSpPr/>
          <p:nvPr/>
        </p:nvSpPr>
        <p:spPr>
          <a:xfrm>
            <a:off x="7080863" y="4022917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6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300"/>
                  <a:pt x="1946" y="844"/>
                </a:cubicBezTo>
                <a:cubicBezTo>
                  <a:pt x="1946" y="344"/>
                  <a:pt x="1532" y="1"/>
                  <a:pt x="10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9" name="Google Shape;339;p40"/>
          <p:cNvSpPr/>
          <p:nvPr/>
        </p:nvSpPr>
        <p:spPr>
          <a:xfrm>
            <a:off x="7080863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0" name="Google Shape;340;p40"/>
          <p:cNvSpPr/>
          <p:nvPr/>
        </p:nvSpPr>
        <p:spPr>
          <a:xfrm>
            <a:off x="2224876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1" name="Google Shape;341;p40"/>
          <p:cNvSpPr/>
          <p:nvPr/>
        </p:nvSpPr>
        <p:spPr>
          <a:xfrm>
            <a:off x="2224876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" name="Google Shape;342;p40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" name="Google Shape;343;p40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" name="Google Shape;344;p40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5" name="Google Shape;345;p40"/>
          <p:cNvSpPr/>
          <p:nvPr/>
        </p:nvSpPr>
        <p:spPr>
          <a:xfrm>
            <a:off x="6837901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7" y="242"/>
                </a:cubicBezTo>
                <a:cubicBezTo>
                  <a:pt x="1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6" name="Google Shape;346;p40"/>
          <p:cNvSpPr/>
          <p:nvPr/>
        </p:nvSpPr>
        <p:spPr>
          <a:xfrm>
            <a:off x="6837901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" name="Google Shape;347;p40"/>
          <p:cNvSpPr/>
          <p:nvPr/>
        </p:nvSpPr>
        <p:spPr>
          <a:xfrm>
            <a:off x="1993484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" name="Google Shape;348;p40"/>
          <p:cNvSpPr/>
          <p:nvPr/>
        </p:nvSpPr>
        <p:spPr>
          <a:xfrm>
            <a:off x="1993484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9" name="Google Shape;349;p40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0" name="Google Shape;350;p40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" name="Google Shape;351;p40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2" name="Google Shape;352;p40"/>
          <p:cNvSpPr/>
          <p:nvPr/>
        </p:nvSpPr>
        <p:spPr>
          <a:xfrm>
            <a:off x="6596118" y="4022689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3" name="Google Shape;353;p40"/>
          <p:cNvSpPr/>
          <p:nvPr/>
        </p:nvSpPr>
        <p:spPr>
          <a:xfrm>
            <a:off x="6596118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" name="Google Shape;354;p40"/>
          <p:cNvSpPr/>
          <p:nvPr/>
        </p:nvSpPr>
        <p:spPr>
          <a:xfrm>
            <a:off x="1740092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" name="Google Shape;355;p40"/>
          <p:cNvSpPr/>
          <p:nvPr/>
        </p:nvSpPr>
        <p:spPr>
          <a:xfrm>
            <a:off x="1740092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6" name="Google Shape;356;p40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7" name="Google Shape;357;p40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" name="Google Shape;358;p40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9" name="Google Shape;359;p40"/>
          <p:cNvSpPr/>
          <p:nvPr/>
        </p:nvSpPr>
        <p:spPr>
          <a:xfrm>
            <a:off x="6353117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" name="Google Shape;360;p40"/>
          <p:cNvSpPr/>
          <p:nvPr/>
        </p:nvSpPr>
        <p:spPr>
          <a:xfrm>
            <a:off x="6353117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1" name="Google Shape;361;p40"/>
          <p:cNvSpPr/>
          <p:nvPr/>
        </p:nvSpPr>
        <p:spPr>
          <a:xfrm>
            <a:off x="1497129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2" name="Google Shape;362;p40"/>
          <p:cNvSpPr/>
          <p:nvPr/>
        </p:nvSpPr>
        <p:spPr>
          <a:xfrm>
            <a:off x="1498309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3" name="Google Shape;363;p40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4" name="Google Shape;364;p40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5" name="Google Shape;365;p40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6" name="Google Shape;366;p40"/>
          <p:cNvSpPr/>
          <p:nvPr/>
        </p:nvSpPr>
        <p:spPr>
          <a:xfrm>
            <a:off x="6110154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0"/>
                </a:moveTo>
                <a:cubicBezTo>
                  <a:pt x="918" y="0"/>
                  <a:pt x="714" y="75"/>
                  <a:pt x="548" y="242"/>
                </a:cubicBezTo>
                <a:cubicBezTo>
                  <a:pt x="1" y="758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41" y="0"/>
                  <a:pt x="111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7" name="Google Shape;367;p40"/>
          <p:cNvSpPr/>
          <p:nvPr/>
        </p:nvSpPr>
        <p:spPr>
          <a:xfrm>
            <a:off x="6110154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9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8" name="Google Shape;368;p40"/>
          <p:cNvSpPr/>
          <p:nvPr/>
        </p:nvSpPr>
        <p:spPr>
          <a:xfrm>
            <a:off x="1255347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9" name="Google Shape;369;p40"/>
          <p:cNvSpPr/>
          <p:nvPr/>
        </p:nvSpPr>
        <p:spPr>
          <a:xfrm>
            <a:off x="125534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0" name="Google Shape;370;p40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1" name="Google Shape;371;p40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2" name="Google Shape;372;p40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3" name="Google Shape;373;p40"/>
          <p:cNvSpPr/>
          <p:nvPr/>
        </p:nvSpPr>
        <p:spPr>
          <a:xfrm>
            <a:off x="5868372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4" name="Google Shape;374;p40"/>
          <p:cNvSpPr/>
          <p:nvPr/>
        </p:nvSpPr>
        <p:spPr>
          <a:xfrm>
            <a:off x="5868372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5" name="Google Shape;375;p40"/>
          <p:cNvSpPr/>
          <p:nvPr/>
        </p:nvSpPr>
        <p:spPr>
          <a:xfrm>
            <a:off x="1013526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6" name="Google Shape;376;p40"/>
          <p:cNvSpPr/>
          <p:nvPr/>
        </p:nvSpPr>
        <p:spPr>
          <a:xfrm>
            <a:off x="1013526" y="3002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7" name="Google Shape;377;p40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8" name="Google Shape;378;p40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9" name="Google Shape;379;p40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" name="Google Shape;380;p40"/>
          <p:cNvSpPr/>
          <p:nvPr/>
        </p:nvSpPr>
        <p:spPr>
          <a:xfrm>
            <a:off x="5626551" y="4022917"/>
            <a:ext cx="72933" cy="63378"/>
          </a:xfrm>
          <a:custGeom>
            <a:avLst/>
            <a:gdLst/>
            <a:ahLst/>
            <a:cxnLst/>
            <a:rect l="l" t="t" r="r" b="b"/>
            <a:pathLst>
              <a:path w="1916" h="1665" extrusionOk="0">
                <a:moveTo>
                  <a:pt x="1075" y="1"/>
                </a:moveTo>
                <a:cubicBezTo>
                  <a:pt x="879" y="1"/>
                  <a:pt x="680" y="73"/>
                  <a:pt x="517" y="236"/>
                </a:cubicBezTo>
                <a:cubicBezTo>
                  <a:pt x="0" y="752"/>
                  <a:pt x="335" y="1634"/>
                  <a:pt x="1064" y="1664"/>
                </a:cubicBezTo>
                <a:cubicBezTo>
                  <a:pt x="1520" y="1664"/>
                  <a:pt x="1915" y="1300"/>
                  <a:pt x="1915" y="844"/>
                </a:cubicBezTo>
                <a:cubicBezTo>
                  <a:pt x="1915" y="344"/>
                  <a:pt x="1501" y="1"/>
                  <a:pt x="107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" name="Google Shape;381;p40"/>
          <p:cNvSpPr/>
          <p:nvPr/>
        </p:nvSpPr>
        <p:spPr>
          <a:xfrm>
            <a:off x="5625409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8" y="0"/>
                </a:moveTo>
                <a:cubicBezTo>
                  <a:pt x="893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15" y="833"/>
                </a:cubicBezTo>
                <a:cubicBezTo>
                  <a:pt x="1936" y="341"/>
                  <a:pt x="1526" y="0"/>
                  <a:pt x="10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2" name="Google Shape;382;p40"/>
          <p:cNvSpPr/>
          <p:nvPr/>
        </p:nvSpPr>
        <p:spPr>
          <a:xfrm>
            <a:off x="780955" y="653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3" name="Google Shape;383;p40"/>
          <p:cNvSpPr/>
          <p:nvPr/>
        </p:nvSpPr>
        <p:spPr>
          <a:xfrm>
            <a:off x="780955" y="3002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4" name="Google Shape;384;p40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5" name="Google Shape;385;p40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6" name="Google Shape;386;p40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7" name="Google Shape;387;p40"/>
          <p:cNvSpPr/>
          <p:nvPr/>
        </p:nvSpPr>
        <p:spPr>
          <a:xfrm>
            <a:off x="5382408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126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8" name="Google Shape;388;p40"/>
          <p:cNvSpPr/>
          <p:nvPr/>
        </p:nvSpPr>
        <p:spPr>
          <a:xfrm>
            <a:off x="5382408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9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" name="Google Shape;389;p40"/>
          <p:cNvSpPr/>
          <p:nvPr/>
        </p:nvSpPr>
        <p:spPr>
          <a:xfrm>
            <a:off x="527600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0" name="Google Shape;390;p40"/>
          <p:cNvSpPr/>
          <p:nvPr/>
        </p:nvSpPr>
        <p:spPr>
          <a:xfrm>
            <a:off x="527600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1" name="Google Shape;391;p40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" name="Google Shape;392;p40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3" name="Google Shape;393;p40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4" name="Google Shape;394;p40"/>
          <p:cNvSpPr/>
          <p:nvPr/>
        </p:nvSpPr>
        <p:spPr>
          <a:xfrm>
            <a:off x="5140625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10" y="0"/>
                  <a:pt x="10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5" name="Google Shape;395;p40"/>
          <p:cNvSpPr/>
          <p:nvPr/>
        </p:nvSpPr>
        <p:spPr>
          <a:xfrm>
            <a:off x="5140625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6" name="Google Shape;396;p40"/>
          <p:cNvSpPr/>
          <p:nvPr/>
        </p:nvSpPr>
        <p:spPr>
          <a:xfrm>
            <a:off x="295029" y="653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7" name="Google Shape;397;p40"/>
          <p:cNvSpPr/>
          <p:nvPr/>
        </p:nvSpPr>
        <p:spPr>
          <a:xfrm>
            <a:off x="295029" y="3002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8" name="Google Shape;398;p40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" name="Google Shape;399;p40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" name="Google Shape;400;p40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" name="Google Shape;401;p40"/>
          <p:cNvSpPr/>
          <p:nvPr/>
        </p:nvSpPr>
        <p:spPr>
          <a:xfrm>
            <a:off x="4897663" y="4022917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095" y="1"/>
                </a:moveTo>
                <a:cubicBezTo>
                  <a:pt x="894" y="1"/>
                  <a:pt x="689" y="73"/>
                  <a:pt x="517" y="236"/>
                </a:cubicBezTo>
                <a:cubicBezTo>
                  <a:pt x="0" y="752"/>
                  <a:pt x="365" y="1664"/>
                  <a:pt x="1094" y="1664"/>
                </a:cubicBezTo>
                <a:cubicBezTo>
                  <a:pt x="1550" y="1664"/>
                  <a:pt x="1915" y="1300"/>
                  <a:pt x="1945" y="844"/>
                </a:cubicBezTo>
                <a:cubicBezTo>
                  <a:pt x="1945" y="344"/>
                  <a:pt x="1531" y="1"/>
                  <a:pt x="10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" name="Google Shape;402;p40"/>
          <p:cNvSpPr/>
          <p:nvPr/>
        </p:nvSpPr>
        <p:spPr>
          <a:xfrm>
            <a:off x="4897663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1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" name="Google Shape;403;p40"/>
          <p:cNvSpPr/>
          <p:nvPr/>
        </p:nvSpPr>
        <p:spPr>
          <a:xfrm>
            <a:off x="41675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4" name="Google Shape;404;p40"/>
          <p:cNvSpPr/>
          <p:nvPr/>
        </p:nvSpPr>
        <p:spPr>
          <a:xfrm>
            <a:off x="4281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5" name="Google Shape;405;p40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" name="Google Shape;406;p40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" name="Google Shape;407;p40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" name="Google Shape;408;p40"/>
          <p:cNvSpPr/>
          <p:nvPr/>
        </p:nvSpPr>
        <p:spPr>
          <a:xfrm>
            <a:off x="4654700" y="4022917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65" y="1664"/>
                  <a:pt x="1125" y="1664"/>
                </a:cubicBezTo>
                <a:cubicBezTo>
                  <a:pt x="1581" y="1664"/>
                  <a:pt x="1945" y="1300"/>
                  <a:pt x="1945" y="844"/>
                </a:cubicBezTo>
                <a:cubicBezTo>
                  <a:pt x="1945" y="344"/>
                  <a:pt x="153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9" name="Google Shape;409;p40"/>
          <p:cNvSpPr/>
          <p:nvPr/>
        </p:nvSpPr>
        <p:spPr>
          <a:xfrm>
            <a:off x="4654700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9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1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0" name="Google Shape;410;p40"/>
          <p:cNvSpPr txBox="1">
            <a:spLocks noGrp="1"/>
          </p:cNvSpPr>
          <p:nvPr>
            <p:ph type="title"/>
          </p:nvPr>
        </p:nvSpPr>
        <p:spPr>
          <a:xfrm>
            <a:off x="2021250" y="1813650"/>
            <a:ext cx="5101500" cy="151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800">
                <a:solidFill>
                  <a:schemeClr val="accent4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CUSTOM_2_1_1">
    <p:bg>
      <p:bgPr>
        <a:solidFill>
          <a:schemeClr val="dk1"/>
        </a:solidFill>
        <a:effectLst/>
      </p:bgPr>
    </p:bg>
    <p:spTree>
      <p:nvGrpSpPr>
        <p:cNvPr id="1" name="Shape 3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6" name="Google Shape;3496;p67"/>
          <p:cNvSpPr txBox="1">
            <a:spLocks noGrp="1"/>
          </p:cNvSpPr>
          <p:nvPr>
            <p:ph type="title"/>
          </p:nvPr>
        </p:nvSpPr>
        <p:spPr>
          <a:xfrm>
            <a:off x="883775" y="3175300"/>
            <a:ext cx="2095800" cy="20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497" name="Google Shape;3497;p67"/>
          <p:cNvSpPr txBox="1">
            <a:spLocks noGrp="1"/>
          </p:cNvSpPr>
          <p:nvPr>
            <p:ph type="subTitle" idx="1"/>
          </p:nvPr>
        </p:nvSpPr>
        <p:spPr>
          <a:xfrm>
            <a:off x="939125" y="3379750"/>
            <a:ext cx="1985100" cy="6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498" name="Google Shape;3498;p67"/>
          <p:cNvSpPr txBox="1">
            <a:spLocks noGrp="1"/>
          </p:cNvSpPr>
          <p:nvPr>
            <p:ph type="title" idx="2"/>
          </p:nvPr>
        </p:nvSpPr>
        <p:spPr>
          <a:xfrm>
            <a:off x="3526428" y="2887075"/>
            <a:ext cx="2095800" cy="20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499" name="Google Shape;3499;p67"/>
          <p:cNvSpPr txBox="1">
            <a:spLocks noGrp="1"/>
          </p:cNvSpPr>
          <p:nvPr>
            <p:ph type="subTitle" idx="3"/>
          </p:nvPr>
        </p:nvSpPr>
        <p:spPr>
          <a:xfrm>
            <a:off x="3581778" y="3089275"/>
            <a:ext cx="1985100" cy="6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500" name="Google Shape;3500;p67"/>
          <p:cNvSpPr txBox="1">
            <a:spLocks noGrp="1"/>
          </p:cNvSpPr>
          <p:nvPr>
            <p:ph type="title" idx="4"/>
          </p:nvPr>
        </p:nvSpPr>
        <p:spPr>
          <a:xfrm>
            <a:off x="6224425" y="3542125"/>
            <a:ext cx="2095800" cy="20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501" name="Google Shape;3501;p67"/>
          <p:cNvSpPr txBox="1">
            <a:spLocks noGrp="1"/>
          </p:cNvSpPr>
          <p:nvPr>
            <p:ph type="subTitle" idx="5"/>
          </p:nvPr>
        </p:nvSpPr>
        <p:spPr>
          <a:xfrm>
            <a:off x="6279775" y="3743425"/>
            <a:ext cx="1985100" cy="6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502" name="Google Shape;3502;p67"/>
          <p:cNvSpPr txBox="1">
            <a:spLocks noGrp="1"/>
          </p:cNvSpPr>
          <p:nvPr>
            <p:ph type="title" idx="6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503" name="Google Shape;3503;p67"/>
          <p:cNvSpPr txBox="1">
            <a:spLocks noGrp="1"/>
          </p:cNvSpPr>
          <p:nvPr>
            <p:ph type="title" idx="7"/>
          </p:nvPr>
        </p:nvSpPr>
        <p:spPr>
          <a:xfrm>
            <a:off x="1316075" y="1835100"/>
            <a:ext cx="12312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3504" name="Google Shape;3504;p67"/>
          <p:cNvSpPr txBox="1">
            <a:spLocks noGrp="1"/>
          </p:cNvSpPr>
          <p:nvPr>
            <p:ph type="title" idx="8"/>
          </p:nvPr>
        </p:nvSpPr>
        <p:spPr>
          <a:xfrm>
            <a:off x="3958728" y="1535300"/>
            <a:ext cx="12312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3505" name="Google Shape;3505;p67"/>
          <p:cNvSpPr txBox="1">
            <a:spLocks noGrp="1"/>
          </p:cNvSpPr>
          <p:nvPr>
            <p:ph type="title" idx="9"/>
          </p:nvPr>
        </p:nvSpPr>
        <p:spPr>
          <a:xfrm>
            <a:off x="6656725" y="2189675"/>
            <a:ext cx="1231200" cy="52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3506" name="Google Shape;3506;p67"/>
          <p:cNvSpPr/>
          <p:nvPr/>
        </p:nvSpPr>
        <p:spPr>
          <a:xfrm>
            <a:off x="5620717" y="5366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07" name="Google Shape;3507;p67"/>
          <p:cNvSpPr/>
          <p:nvPr/>
        </p:nvSpPr>
        <p:spPr>
          <a:xfrm>
            <a:off x="5620717" y="77034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08" name="Google Shape;3508;p67"/>
          <p:cNvSpPr/>
          <p:nvPr/>
        </p:nvSpPr>
        <p:spPr>
          <a:xfrm>
            <a:off x="5620717" y="100470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09" name="Google Shape;3509;p67"/>
          <p:cNvSpPr/>
          <p:nvPr/>
        </p:nvSpPr>
        <p:spPr>
          <a:xfrm>
            <a:off x="5389326" y="5365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0" name="Google Shape;3510;p67"/>
          <p:cNvSpPr/>
          <p:nvPr/>
        </p:nvSpPr>
        <p:spPr>
          <a:xfrm>
            <a:off x="5389326" y="77030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1" name="Google Shape;3511;p67"/>
          <p:cNvSpPr/>
          <p:nvPr/>
        </p:nvSpPr>
        <p:spPr>
          <a:xfrm>
            <a:off x="5377754" y="100470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2" name="Google Shape;3512;p67"/>
          <p:cNvSpPr/>
          <p:nvPr/>
        </p:nvSpPr>
        <p:spPr>
          <a:xfrm>
            <a:off x="5135933" y="5366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3" name="Google Shape;3513;p67"/>
          <p:cNvSpPr/>
          <p:nvPr/>
        </p:nvSpPr>
        <p:spPr>
          <a:xfrm>
            <a:off x="5135933" y="77038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4" name="Google Shape;3514;p67"/>
          <p:cNvSpPr/>
          <p:nvPr/>
        </p:nvSpPr>
        <p:spPr>
          <a:xfrm>
            <a:off x="5135933" y="100432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5" name="Google Shape;3515;p67"/>
          <p:cNvSpPr/>
          <p:nvPr/>
        </p:nvSpPr>
        <p:spPr>
          <a:xfrm>
            <a:off x="4920986" y="5365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6" name="Google Shape;3516;p67"/>
          <p:cNvSpPr/>
          <p:nvPr/>
        </p:nvSpPr>
        <p:spPr>
          <a:xfrm>
            <a:off x="4920986" y="77030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7" name="Google Shape;3517;p67"/>
          <p:cNvSpPr/>
          <p:nvPr/>
        </p:nvSpPr>
        <p:spPr>
          <a:xfrm>
            <a:off x="4909414" y="100470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8" name="Google Shape;3518;p67"/>
          <p:cNvSpPr/>
          <p:nvPr/>
        </p:nvSpPr>
        <p:spPr>
          <a:xfrm>
            <a:off x="4667594" y="5366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9" name="Google Shape;3519;p67"/>
          <p:cNvSpPr/>
          <p:nvPr/>
        </p:nvSpPr>
        <p:spPr>
          <a:xfrm>
            <a:off x="4667594" y="77038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20" name="Google Shape;3520;p67"/>
          <p:cNvSpPr/>
          <p:nvPr/>
        </p:nvSpPr>
        <p:spPr>
          <a:xfrm>
            <a:off x="4667594" y="100470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21" name="Google Shape;3521;p67"/>
          <p:cNvSpPr/>
          <p:nvPr/>
        </p:nvSpPr>
        <p:spPr>
          <a:xfrm>
            <a:off x="4435060" y="53659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22" name="Google Shape;3522;p67"/>
          <p:cNvSpPr/>
          <p:nvPr/>
        </p:nvSpPr>
        <p:spPr>
          <a:xfrm>
            <a:off x="4435060" y="77030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23" name="Google Shape;3523;p67"/>
          <p:cNvSpPr/>
          <p:nvPr/>
        </p:nvSpPr>
        <p:spPr>
          <a:xfrm>
            <a:off x="4424631" y="100470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24" name="Google Shape;3524;p67"/>
          <p:cNvSpPr/>
          <p:nvPr/>
        </p:nvSpPr>
        <p:spPr>
          <a:xfrm>
            <a:off x="4181668" y="5366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25" name="Google Shape;3525;p67"/>
          <p:cNvSpPr/>
          <p:nvPr/>
        </p:nvSpPr>
        <p:spPr>
          <a:xfrm>
            <a:off x="4181668" y="77034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26" name="Google Shape;3526;p67"/>
          <p:cNvSpPr/>
          <p:nvPr/>
        </p:nvSpPr>
        <p:spPr>
          <a:xfrm>
            <a:off x="4181668" y="100470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27" name="Google Shape;3527;p67"/>
          <p:cNvSpPr/>
          <p:nvPr/>
        </p:nvSpPr>
        <p:spPr>
          <a:xfrm>
            <a:off x="3950277" y="5365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28" name="Google Shape;3528;p67"/>
          <p:cNvSpPr/>
          <p:nvPr/>
        </p:nvSpPr>
        <p:spPr>
          <a:xfrm>
            <a:off x="3950277" y="77030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29" name="Google Shape;3529;p67"/>
          <p:cNvSpPr/>
          <p:nvPr/>
        </p:nvSpPr>
        <p:spPr>
          <a:xfrm>
            <a:off x="3939847" y="100470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30" name="Google Shape;3530;p67"/>
          <p:cNvSpPr/>
          <p:nvPr/>
        </p:nvSpPr>
        <p:spPr>
          <a:xfrm>
            <a:off x="3696885" y="5366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31" name="Google Shape;3531;p67"/>
          <p:cNvSpPr/>
          <p:nvPr/>
        </p:nvSpPr>
        <p:spPr>
          <a:xfrm>
            <a:off x="3696885" y="77034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32" name="Google Shape;3532;p67"/>
          <p:cNvSpPr/>
          <p:nvPr/>
        </p:nvSpPr>
        <p:spPr>
          <a:xfrm>
            <a:off x="3696885" y="100470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33" name="Google Shape;3533;p67"/>
          <p:cNvSpPr/>
          <p:nvPr/>
        </p:nvSpPr>
        <p:spPr>
          <a:xfrm>
            <a:off x="3465493" y="5365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34" name="Google Shape;3534;p67"/>
          <p:cNvSpPr/>
          <p:nvPr/>
        </p:nvSpPr>
        <p:spPr>
          <a:xfrm>
            <a:off x="3465493" y="77030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35" name="Google Shape;3535;p67"/>
          <p:cNvSpPr/>
          <p:nvPr/>
        </p:nvSpPr>
        <p:spPr>
          <a:xfrm>
            <a:off x="3455102" y="100470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36" name="Google Shape;3536;p67"/>
          <p:cNvSpPr/>
          <p:nvPr/>
        </p:nvSpPr>
        <p:spPr>
          <a:xfrm>
            <a:off x="3212101" y="5366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37" name="Google Shape;3537;p67"/>
          <p:cNvSpPr/>
          <p:nvPr/>
        </p:nvSpPr>
        <p:spPr>
          <a:xfrm>
            <a:off x="3212101" y="77034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38" name="Google Shape;3538;p67"/>
          <p:cNvSpPr/>
          <p:nvPr/>
        </p:nvSpPr>
        <p:spPr>
          <a:xfrm>
            <a:off x="3212101" y="100470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39" name="Google Shape;3539;p67"/>
          <p:cNvSpPr/>
          <p:nvPr/>
        </p:nvSpPr>
        <p:spPr>
          <a:xfrm>
            <a:off x="2979568" y="5365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0" name="Google Shape;3540;p67"/>
          <p:cNvSpPr/>
          <p:nvPr/>
        </p:nvSpPr>
        <p:spPr>
          <a:xfrm>
            <a:off x="2979568" y="77030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1" name="Google Shape;3541;p67"/>
          <p:cNvSpPr/>
          <p:nvPr/>
        </p:nvSpPr>
        <p:spPr>
          <a:xfrm>
            <a:off x="2969138" y="100470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2" name="Google Shape;3542;p67"/>
          <p:cNvSpPr/>
          <p:nvPr/>
        </p:nvSpPr>
        <p:spPr>
          <a:xfrm>
            <a:off x="2726176" y="5366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3" name="Google Shape;3543;p67"/>
          <p:cNvSpPr/>
          <p:nvPr/>
        </p:nvSpPr>
        <p:spPr>
          <a:xfrm>
            <a:off x="2726176" y="77034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4" name="Google Shape;3544;p67"/>
          <p:cNvSpPr/>
          <p:nvPr/>
        </p:nvSpPr>
        <p:spPr>
          <a:xfrm>
            <a:off x="2726176" y="100470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5" name="Google Shape;3545;p67"/>
          <p:cNvSpPr/>
          <p:nvPr/>
        </p:nvSpPr>
        <p:spPr>
          <a:xfrm>
            <a:off x="2494784" y="5365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6" name="Google Shape;3546;p67"/>
          <p:cNvSpPr/>
          <p:nvPr/>
        </p:nvSpPr>
        <p:spPr>
          <a:xfrm>
            <a:off x="2494784" y="77030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7" name="Google Shape;3547;p67"/>
          <p:cNvSpPr/>
          <p:nvPr/>
        </p:nvSpPr>
        <p:spPr>
          <a:xfrm>
            <a:off x="2484393" y="100470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8" name="Google Shape;3548;p67"/>
          <p:cNvSpPr/>
          <p:nvPr/>
        </p:nvSpPr>
        <p:spPr>
          <a:xfrm>
            <a:off x="2241392" y="5366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9" name="Google Shape;3549;p67"/>
          <p:cNvSpPr/>
          <p:nvPr/>
        </p:nvSpPr>
        <p:spPr>
          <a:xfrm>
            <a:off x="2241392" y="77034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0" name="Google Shape;3550;p67"/>
          <p:cNvSpPr/>
          <p:nvPr/>
        </p:nvSpPr>
        <p:spPr>
          <a:xfrm>
            <a:off x="2241392" y="100470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1" name="Google Shape;3551;p67"/>
          <p:cNvSpPr/>
          <p:nvPr/>
        </p:nvSpPr>
        <p:spPr>
          <a:xfrm>
            <a:off x="1998429" y="5366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2" name="Google Shape;3552;p67"/>
          <p:cNvSpPr/>
          <p:nvPr/>
        </p:nvSpPr>
        <p:spPr>
          <a:xfrm>
            <a:off x="1998429" y="77034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3" name="Google Shape;3553;p67"/>
          <p:cNvSpPr/>
          <p:nvPr/>
        </p:nvSpPr>
        <p:spPr>
          <a:xfrm>
            <a:off x="1998429" y="100470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4" name="Google Shape;3554;p67"/>
          <p:cNvSpPr/>
          <p:nvPr/>
        </p:nvSpPr>
        <p:spPr>
          <a:xfrm>
            <a:off x="1756647" y="5366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5" name="Google Shape;3555;p67"/>
          <p:cNvSpPr/>
          <p:nvPr/>
        </p:nvSpPr>
        <p:spPr>
          <a:xfrm>
            <a:off x="1756647" y="77034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6" name="Google Shape;3556;p67"/>
          <p:cNvSpPr/>
          <p:nvPr/>
        </p:nvSpPr>
        <p:spPr>
          <a:xfrm>
            <a:off x="1756647" y="100470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7" name="Google Shape;3557;p67"/>
          <p:cNvSpPr/>
          <p:nvPr/>
        </p:nvSpPr>
        <p:spPr>
          <a:xfrm>
            <a:off x="1514826" y="53663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8" name="Google Shape;3558;p67"/>
          <p:cNvSpPr/>
          <p:nvPr/>
        </p:nvSpPr>
        <p:spPr>
          <a:xfrm>
            <a:off x="1514826" y="77038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9" name="Google Shape;3559;p67"/>
          <p:cNvSpPr/>
          <p:nvPr/>
        </p:nvSpPr>
        <p:spPr>
          <a:xfrm>
            <a:off x="1514826" y="100485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60" name="Google Shape;3560;p67"/>
          <p:cNvSpPr/>
          <p:nvPr/>
        </p:nvSpPr>
        <p:spPr>
          <a:xfrm>
            <a:off x="1282255" y="53659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61" name="Google Shape;3561;p67"/>
          <p:cNvSpPr/>
          <p:nvPr/>
        </p:nvSpPr>
        <p:spPr>
          <a:xfrm>
            <a:off x="1282255" y="77030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62" name="Google Shape;3562;p67"/>
          <p:cNvSpPr/>
          <p:nvPr/>
        </p:nvSpPr>
        <p:spPr>
          <a:xfrm>
            <a:off x="1270683" y="100470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63" name="Google Shape;3563;p67"/>
          <p:cNvSpPr/>
          <p:nvPr/>
        </p:nvSpPr>
        <p:spPr>
          <a:xfrm>
            <a:off x="1028900" y="5366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64" name="Google Shape;3564;p67"/>
          <p:cNvSpPr/>
          <p:nvPr/>
        </p:nvSpPr>
        <p:spPr>
          <a:xfrm>
            <a:off x="1028900" y="77034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65" name="Google Shape;3565;p67"/>
          <p:cNvSpPr/>
          <p:nvPr/>
        </p:nvSpPr>
        <p:spPr>
          <a:xfrm>
            <a:off x="1028900" y="100470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66" name="Google Shape;3566;p67"/>
          <p:cNvSpPr/>
          <p:nvPr/>
        </p:nvSpPr>
        <p:spPr>
          <a:xfrm>
            <a:off x="796329" y="53659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67" name="Google Shape;3567;p67"/>
          <p:cNvSpPr/>
          <p:nvPr/>
        </p:nvSpPr>
        <p:spPr>
          <a:xfrm>
            <a:off x="796329" y="77030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68" name="Google Shape;3568;p67"/>
          <p:cNvSpPr/>
          <p:nvPr/>
        </p:nvSpPr>
        <p:spPr>
          <a:xfrm>
            <a:off x="785938" y="100470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69" name="Google Shape;3569;p67"/>
          <p:cNvSpPr/>
          <p:nvPr/>
        </p:nvSpPr>
        <p:spPr>
          <a:xfrm>
            <a:off x="542975" y="5366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70" name="Google Shape;3570;p67"/>
          <p:cNvSpPr/>
          <p:nvPr/>
        </p:nvSpPr>
        <p:spPr>
          <a:xfrm>
            <a:off x="542975" y="77034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71" name="Google Shape;3571;p67"/>
          <p:cNvSpPr/>
          <p:nvPr/>
        </p:nvSpPr>
        <p:spPr>
          <a:xfrm>
            <a:off x="542975" y="100470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72" name="Google Shape;3572;p67"/>
          <p:cNvSpPr/>
          <p:nvPr/>
        </p:nvSpPr>
        <p:spPr>
          <a:xfrm>
            <a:off x="289617" y="536669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73" name="Google Shape;3573;p67"/>
          <p:cNvSpPr/>
          <p:nvPr/>
        </p:nvSpPr>
        <p:spPr>
          <a:xfrm>
            <a:off x="289617" y="770382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74" name="Google Shape;3574;p67"/>
          <p:cNvSpPr/>
          <p:nvPr/>
        </p:nvSpPr>
        <p:spPr>
          <a:xfrm>
            <a:off x="289617" y="1004742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75" name="Google Shape;3575;p67"/>
          <p:cNvSpPr/>
          <p:nvPr/>
        </p:nvSpPr>
        <p:spPr>
          <a:xfrm>
            <a:off x="58226" y="53663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76" name="Google Shape;3576;p67"/>
          <p:cNvSpPr/>
          <p:nvPr/>
        </p:nvSpPr>
        <p:spPr>
          <a:xfrm>
            <a:off x="58226" y="770344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77" name="Google Shape;3577;p67"/>
          <p:cNvSpPr/>
          <p:nvPr/>
        </p:nvSpPr>
        <p:spPr>
          <a:xfrm>
            <a:off x="46654" y="1004742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6">
  <p:cSld name="CUSTOM_2_1_1_1_1_1">
    <p:bg>
      <p:bgPr>
        <a:solidFill>
          <a:schemeClr val="lt1"/>
        </a:solidFill>
        <a:effectLst/>
      </p:bgPr>
    </p:bg>
    <p:spTree>
      <p:nvGrpSpPr>
        <p:cNvPr id="1" name="Shape 3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9" name="Google Shape;3579;p68"/>
          <p:cNvSpPr/>
          <p:nvPr/>
        </p:nvSpPr>
        <p:spPr>
          <a:xfrm rot="-5400000">
            <a:off x="6195925" y="753750"/>
            <a:ext cx="1627500" cy="4288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0" name="Google Shape;3580;p68"/>
          <p:cNvSpPr/>
          <p:nvPr/>
        </p:nvSpPr>
        <p:spPr>
          <a:xfrm rot="-5400000">
            <a:off x="1311300" y="1696875"/>
            <a:ext cx="1627500" cy="42501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1" name="Google Shape;3581;p68"/>
          <p:cNvSpPr/>
          <p:nvPr/>
        </p:nvSpPr>
        <p:spPr>
          <a:xfrm rot="-5400000">
            <a:off x="1318200" y="-147275"/>
            <a:ext cx="1627500" cy="42639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2" name="Google Shape;3582;p68"/>
          <p:cNvSpPr/>
          <p:nvPr/>
        </p:nvSpPr>
        <p:spPr>
          <a:xfrm>
            <a:off x="8990044" y="117095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3" name="Google Shape;3583;p68"/>
          <p:cNvSpPr/>
          <p:nvPr/>
        </p:nvSpPr>
        <p:spPr>
          <a:xfrm>
            <a:off x="8990044" y="140470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4" name="Google Shape;3584;p68"/>
          <p:cNvSpPr/>
          <p:nvPr/>
        </p:nvSpPr>
        <p:spPr>
          <a:xfrm>
            <a:off x="8990044" y="163903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5" name="Google Shape;3585;p68"/>
          <p:cNvSpPr/>
          <p:nvPr/>
        </p:nvSpPr>
        <p:spPr>
          <a:xfrm>
            <a:off x="8757510" y="117091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6" name="Google Shape;3586;p68"/>
          <p:cNvSpPr/>
          <p:nvPr/>
        </p:nvSpPr>
        <p:spPr>
          <a:xfrm>
            <a:off x="8757510" y="1404631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7" name="Google Shape;3587;p68"/>
          <p:cNvSpPr/>
          <p:nvPr/>
        </p:nvSpPr>
        <p:spPr>
          <a:xfrm>
            <a:off x="8747081" y="16390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8" name="Google Shape;3588;p68"/>
          <p:cNvSpPr/>
          <p:nvPr/>
        </p:nvSpPr>
        <p:spPr>
          <a:xfrm>
            <a:off x="8504118" y="117095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9" name="Google Shape;3589;p68"/>
          <p:cNvSpPr/>
          <p:nvPr/>
        </p:nvSpPr>
        <p:spPr>
          <a:xfrm>
            <a:off x="8504118" y="1404669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90" name="Google Shape;3590;p68"/>
          <p:cNvSpPr/>
          <p:nvPr/>
        </p:nvSpPr>
        <p:spPr>
          <a:xfrm>
            <a:off x="8504118" y="16390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91" name="Google Shape;3591;p68"/>
          <p:cNvSpPr/>
          <p:nvPr/>
        </p:nvSpPr>
        <p:spPr>
          <a:xfrm>
            <a:off x="8272727" y="117091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92" name="Google Shape;3592;p68"/>
          <p:cNvSpPr/>
          <p:nvPr/>
        </p:nvSpPr>
        <p:spPr>
          <a:xfrm>
            <a:off x="8272727" y="140463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93" name="Google Shape;3593;p68"/>
          <p:cNvSpPr/>
          <p:nvPr/>
        </p:nvSpPr>
        <p:spPr>
          <a:xfrm>
            <a:off x="8262297" y="163903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94" name="Google Shape;3594;p68"/>
          <p:cNvSpPr/>
          <p:nvPr/>
        </p:nvSpPr>
        <p:spPr>
          <a:xfrm>
            <a:off x="8019335" y="117095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95" name="Google Shape;3595;p68"/>
          <p:cNvSpPr/>
          <p:nvPr/>
        </p:nvSpPr>
        <p:spPr>
          <a:xfrm>
            <a:off x="8019335" y="140466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96" name="Google Shape;3596;p68"/>
          <p:cNvSpPr/>
          <p:nvPr/>
        </p:nvSpPr>
        <p:spPr>
          <a:xfrm>
            <a:off x="8019335" y="16390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97" name="Google Shape;3597;p68"/>
          <p:cNvSpPr/>
          <p:nvPr/>
        </p:nvSpPr>
        <p:spPr>
          <a:xfrm>
            <a:off x="7787943" y="117091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98" name="Google Shape;3598;p68"/>
          <p:cNvSpPr/>
          <p:nvPr/>
        </p:nvSpPr>
        <p:spPr>
          <a:xfrm>
            <a:off x="7787943" y="140463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99" name="Google Shape;3599;p68"/>
          <p:cNvSpPr/>
          <p:nvPr/>
        </p:nvSpPr>
        <p:spPr>
          <a:xfrm>
            <a:off x="7777552" y="1639030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0" name="Google Shape;3600;p68"/>
          <p:cNvSpPr/>
          <p:nvPr/>
        </p:nvSpPr>
        <p:spPr>
          <a:xfrm>
            <a:off x="7534551" y="117095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1" name="Google Shape;3601;p68"/>
          <p:cNvSpPr/>
          <p:nvPr/>
        </p:nvSpPr>
        <p:spPr>
          <a:xfrm>
            <a:off x="7534551" y="1404669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2" name="Google Shape;3602;p68"/>
          <p:cNvSpPr/>
          <p:nvPr/>
        </p:nvSpPr>
        <p:spPr>
          <a:xfrm>
            <a:off x="7534551" y="163903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3" name="Google Shape;3603;p68"/>
          <p:cNvSpPr/>
          <p:nvPr/>
        </p:nvSpPr>
        <p:spPr>
          <a:xfrm>
            <a:off x="7302018" y="117091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4" name="Google Shape;3604;p68"/>
          <p:cNvSpPr/>
          <p:nvPr/>
        </p:nvSpPr>
        <p:spPr>
          <a:xfrm>
            <a:off x="7302018" y="140463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5" name="Google Shape;3605;p68"/>
          <p:cNvSpPr/>
          <p:nvPr/>
        </p:nvSpPr>
        <p:spPr>
          <a:xfrm>
            <a:off x="7291588" y="16390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6" name="Google Shape;3606;p68"/>
          <p:cNvSpPr/>
          <p:nvPr/>
        </p:nvSpPr>
        <p:spPr>
          <a:xfrm>
            <a:off x="7048626" y="117095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7" name="Google Shape;3607;p68"/>
          <p:cNvSpPr/>
          <p:nvPr/>
        </p:nvSpPr>
        <p:spPr>
          <a:xfrm>
            <a:off x="7048626" y="140466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8" name="Google Shape;3608;p68"/>
          <p:cNvSpPr/>
          <p:nvPr/>
        </p:nvSpPr>
        <p:spPr>
          <a:xfrm>
            <a:off x="7048626" y="16390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9" name="Google Shape;3609;p68"/>
          <p:cNvSpPr/>
          <p:nvPr/>
        </p:nvSpPr>
        <p:spPr>
          <a:xfrm>
            <a:off x="6817234" y="117091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10" name="Google Shape;3610;p68"/>
          <p:cNvSpPr/>
          <p:nvPr/>
        </p:nvSpPr>
        <p:spPr>
          <a:xfrm>
            <a:off x="6817234" y="140463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11" name="Google Shape;3611;p68"/>
          <p:cNvSpPr/>
          <p:nvPr/>
        </p:nvSpPr>
        <p:spPr>
          <a:xfrm>
            <a:off x="6806843" y="1639030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12" name="Google Shape;3612;p68"/>
          <p:cNvSpPr/>
          <p:nvPr/>
        </p:nvSpPr>
        <p:spPr>
          <a:xfrm>
            <a:off x="6563842" y="117095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13" name="Google Shape;3613;p68"/>
          <p:cNvSpPr/>
          <p:nvPr/>
        </p:nvSpPr>
        <p:spPr>
          <a:xfrm>
            <a:off x="6563842" y="140466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14" name="Google Shape;3614;p68"/>
          <p:cNvSpPr/>
          <p:nvPr/>
        </p:nvSpPr>
        <p:spPr>
          <a:xfrm>
            <a:off x="6563842" y="16390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15" name="Google Shape;3615;p68"/>
          <p:cNvSpPr/>
          <p:nvPr/>
        </p:nvSpPr>
        <p:spPr>
          <a:xfrm>
            <a:off x="6320879" y="117095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16" name="Google Shape;3616;p68"/>
          <p:cNvSpPr/>
          <p:nvPr/>
        </p:nvSpPr>
        <p:spPr>
          <a:xfrm>
            <a:off x="6320879" y="140466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17" name="Google Shape;3617;p68"/>
          <p:cNvSpPr/>
          <p:nvPr/>
        </p:nvSpPr>
        <p:spPr>
          <a:xfrm>
            <a:off x="6320879" y="16390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18" name="Google Shape;3618;p68"/>
          <p:cNvSpPr/>
          <p:nvPr/>
        </p:nvSpPr>
        <p:spPr>
          <a:xfrm>
            <a:off x="6079097" y="117095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19" name="Google Shape;3619;p68"/>
          <p:cNvSpPr/>
          <p:nvPr/>
        </p:nvSpPr>
        <p:spPr>
          <a:xfrm>
            <a:off x="6079097" y="1404669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20" name="Google Shape;3620;p68"/>
          <p:cNvSpPr/>
          <p:nvPr/>
        </p:nvSpPr>
        <p:spPr>
          <a:xfrm>
            <a:off x="6079097" y="163903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21" name="Google Shape;3621;p68"/>
          <p:cNvSpPr/>
          <p:nvPr/>
        </p:nvSpPr>
        <p:spPr>
          <a:xfrm>
            <a:off x="5837276" y="117095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22" name="Google Shape;3622;p68"/>
          <p:cNvSpPr/>
          <p:nvPr/>
        </p:nvSpPr>
        <p:spPr>
          <a:xfrm>
            <a:off x="5837276" y="140470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23" name="Google Shape;3623;p68"/>
          <p:cNvSpPr/>
          <p:nvPr/>
        </p:nvSpPr>
        <p:spPr>
          <a:xfrm>
            <a:off x="5837276" y="1639182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24" name="Google Shape;3624;p68"/>
          <p:cNvSpPr/>
          <p:nvPr/>
        </p:nvSpPr>
        <p:spPr>
          <a:xfrm>
            <a:off x="5604705" y="117091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25" name="Google Shape;3625;p68"/>
          <p:cNvSpPr/>
          <p:nvPr/>
        </p:nvSpPr>
        <p:spPr>
          <a:xfrm>
            <a:off x="5604705" y="1404631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26" name="Google Shape;3626;p68"/>
          <p:cNvSpPr/>
          <p:nvPr/>
        </p:nvSpPr>
        <p:spPr>
          <a:xfrm>
            <a:off x="5593133" y="16390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27" name="Google Shape;3627;p68"/>
          <p:cNvSpPr/>
          <p:nvPr/>
        </p:nvSpPr>
        <p:spPr>
          <a:xfrm>
            <a:off x="5351350" y="117095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28" name="Google Shape;3628;p68"/>
          <p:cNvSpPr/>
          <p:nvPr/>
        </p:nvSpPr>
        <p:spPr>
          <a:xfrm>
            <a:off x="5351350" y="1404669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29" name="Google Shape;3629;p68"/>
          <p:cNvSpPr/>
          <p:nvPr/>
        </p:nvSpPr>
        <p:spPr>
          <a:xfrm>
            <a:off x="5351350" y="163903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30" name="Google Shape;3630;p68"/>
          <p:cNvSpPr/>
          <p:nvPr/>
        </p:nvSpPr>
        <p:spPr>
          <a:xfrm>
            <a:off x="5118779" y="117091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31" name="Google Shape;3631;p68"/>
          <p:cNvSpPr/>
          <p:nvPr/>
        </p:nvSpPr>
        <p:spPr>
          <a:xfrm>
            <a:off x="5118779" y="1404631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32" name="Google Shape;3632;p68"/>
          <p:cNvSpPr/>
          <p:nvPr/>
        </p:nvSpPr>
        <p:spPr>
          <a:xfrm>
            <a:off x="5108388" y="16390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33" name="Google Shape;3633;p68"/>
          <p:cNvSpPr/>
          <p:nvPr/>
        </p:nvSpPr>
        <p:spPr>
          <a:xfrm>
            <a:off x="4865425" y="117095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34" name="Google Shape;3634;p68"/>
          <p:cNvSpPr/>
          <p:nvPr/>
        </p:nvSpPr>
        <p:spPr>
          <a:xfrm>
            <a:off x="4865425" y="1404669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35" name="Google Shape;3635;p68"/>
          <p:cNvSpPr/>
          <p:nvPr/>
        </p:nvSpPr>
        <p:spPr>
          <a:xfrm>
            <a:off x="4865425" y="16390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36" name="Google Shape;3636;p68"/>
          <p:cNvSpPr/>
          <p:nvPr/>
        </p:nvSpPr>
        <p:spPr>
          <a:xfrm>
            <a:off x="8990044" y="40940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37" name="Google Shape;3637;p68"/>
          <p:cNvSpPr/>
          <p:nvPr/>
        </p:nvSpPr>
        <p:spPr>
          <a:xfrm>
            <a:off x="8990044" y="432775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38" name="Google Shape;3638;p68"/>
          <p:cNvSpPr/>
          <p:nvPr/>
        </p:nvSpPr>
        <p:spPr>
          <a:xfrm>
            <a:off x="8990044" y="456208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39" name="Google Shape;3639;p68"/>
          <p:cNvSpPr/>
          <p:nvPr/>
        </p:nvSpPr>
        <p:spPr>
          <a:xfrm>
            <a:off x="8757510" y="409396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40" name="Google Shape;3640;p68"/>
          <p:cNvSpPr/>
          <p:nvPr/>
        </p:nvSpPr>
        <p:spPr>
          <a:xfrm>
            <a:off x="8757510" y="4327681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41" name="Google Shape;3641;p68"/>
          <p:cNvSpPr/>
          <p:nvPr/>
        </p:nvSpPr>
        <p:spPr>
          <a:xfrm>
            <a:off x="8747081" y="456208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42" name="Google Shape;3642;p68"/>
          <p:cNvSpPr/>
          <p:nvPr/>
        </p:nvSpPr>
        <p:spPr>
          <a:xfrm>
            <a:off x="8504118" y="40940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43" name="Google Shape;3643;p68"/>
          <p:cNvSpPr/>
          <p:nvPr/>
        </p:nvSpPr>
        <p:spPr>
          <a:xfrm>
            <a:off x="8504118" y="4327719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44" name="Google Shape;3644;p68"/>
          <p:cNvSpPr/>
          <p:nvPr/>
        </p:nvSpPr>
        <p:spPr>
          <a:xfrm>
            <a:off x="8504118" y="456208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45" name="Google Shape;3645;p68"/>
          <p:cNvSpPr/>
          <p:nvPr/>
        </p:nvSpPr>
        <p:spPr>
          <a:xfrm>
            <a:off x="8272727" y="40939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46" name="Google Shape;3646;p68"/>
          <p:cNvSpPr/>
          <p:nvPr/>
        </p:nvSpPr>
        <p:spPr>
          <a:xfrm>
            <a:off x="8272727" y="432768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47" name="Google Shape;3647;p68"/>
          <p:cNvSpPr/>
          <p:nvPr/>
        </p:nvSpPr>
        <p:spPr>
          <a:xfrm>
            <a:off x="8262297" y="456208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48" name="Google Shape;3648;p68"/>
          <p:cNvSpPr/>
          <p:nvPr/>
        </p:nvSpPr>
        <p:spPr>
          <a:xfrm>
            <a:off x="8019335" y="40940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49" name="Google Shape;3649;p68"/>
          <p:cNvSpPr/>
          <p:nvPr/>
        </p:nvSpPr>
        <p:spPr>
          <a:xfrm>
            <a:off x="8019335" y="432771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50" name="Google Shape;3650;p68"/>
          <p:cNvSpPr/>
          <p:nvPr/>
        </p:nvSpPr>
        <p:spPr>
          <a:xfrm>
            <a:off x="8019335" y="456208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51" name="Google Shape;3651;p68"/>
          <p:cNvSpPr/>
          <p:nvPr/>
        </p:nvSpPr>
        <p:spPr>
          <a:xfrm>
            <a:off x="7787943" y="40939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52" name="Google Shape;3652;p68"/>
          <p:cNvSpPr/>
          <p:nvPr/>
        </p:nvSpPr>
        <p:spPr>
          <a:xfrm>
            <a:off x="7787943" y="432768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53" name="Google Shape;3653;p68"/>
          <p:cNvSpPr/>
          <p:nvPr/>
        </p:nvSpPr>
        <p:spPr>
          <a:xfrm>
            <a:off x="7777552" y="4562080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54" name="Google Shape;3654;p68"/>
          <p:cNvSpPr/>
          <p:nvPr/>
        </p:nvSpPr>
        <p:spPr>
          <a:xfrm>
            <a:off x="7534551" y="40940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55" name="Google Shape;3655;p68"/>
          <p:cNvSpPr/>
          <p:nvPr/>
        </p:nvSpPr>
        <p:spPr>
          <a:xfrm>
            <a:off x="7534551" y="4327719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56" name="Google Shape;3656;p68"/>
          <p:cNvSpPr/>
          <p:nvPr/>
        </p:nvSpPr>
        <p:spPr>
          <a:xfrm>
            <a:off x="7534551" y="456208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57" name="Google Shape;3657;p68"/>
          <p:cNvSpPr/>
          <p:nvPr/>
        </p:nvSpPr>
        <p:spPr>
          <a:xfrm>
            <a:off x="7302018" y="40939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58" name="Google Shape;3658;p68"/>
          <p:cNvSpPr/>
          <p:nvPr/>
        </p:nvSpPr>
        <p:spPr>
          <a:xfrm>
            <a:off x="7302018" y="432768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59" name="Google Shape;3659;p68"/>
          <p:cNvSpPr/>
          <p:nvPr/>
        </p:nvSpPr>
        <p:spPr>
          <a:xfrm>
            <a:off x="7291588" y="456208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60" name="Google Shape;3660;p68"/>
          <p:cNvSpPr/>
          <p:nvPr/>
        </p:nvSpPr>
        <p:spPr>
          <a:xfrm>
            <a:off x="7048626" y="40940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61" name="Google Shape;3661;p68"/>
          <p:cNvSpPr/>
          <p:nvPr/>
        </p:nvSpPr>
        <p:spPr>
          <a:xfrm>
            <a:off x="7048626" y="432771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62" name="Google Shape;3662;p68"/>
          <p:cNvSpPr/>
          <p:nvPr/>
        </p:nvSpPr>
        <p:spPr>
          <a:xfrm>
            <a:off x="7048626" y="456208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63" name="Google Shape;3663;p68"/>
          <p:cNvSpPr/>
          <p:nvPr/>
        </p:nvSpPr>
        <p:spPr>
          <a:xfrm>
            <a:off x="6817234" y="40939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64" name="Google Shape;3664;p68"/>
          <p:cNvSpPr/>
          <p:nvPr/>
        </p:nvSpPr>
        <p:spPr>
          <a:xfrm>
            <a:off x="6817234" y="432768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65" name="Google Shape;3665;p68"/>
          <p:cNvSpPr/>
          <p:nvPr/>
        </p:nvSpPr>
        <p:spPr>
          <a:xfrm>
            <a:off x="6806843" y="4562080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66" name="Google Shape;3666;p68"/>
          <p:cNvSpPr/>
          <p:nvPr/>
        </p:nvSpPr>
        <p:spPr>
          <a:xfrm>
            <a:off x="6563842" y="40940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67" name="Google Shape;3667;p68"/>
          <p:cNvSpPr/>
          <p:nvPr/>
        </p:nvSpPr>
        <p:spPr>
          <a:xfrm>
            <a:off x="6563842" y="432771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68" name="Google Shape;3668;p68"/>
          <p:cNvSpPr/>
          <p:nvPr/>
        </p:nvSpPr>
        <p:spPr>
          <a:xfrm>
            <a:off x="6563842" y="456208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69" name="Google Shape;3669;p68"/>
          <p:cNvSpPr/>
          <p:nvPr/>
        </p:nvSpPr>
        <p:spPr>
          <a:xfrm>
            <a:off x="6320879" y="40940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70" name="Google Shape;3670;p68"/>
          <p:cNvSpPr/>
          <p:nvPr/>
        </p:nvSpPr>
        <p:spPr>
          <a:xfrm>
            <a:off x="6320879" y="432771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71" name="Google Shape;3671;p68"/>
          <p:cNvSpPr/>
          <p:nvPr/>
        </p:nvSpPr>
        <p:spPr>
          <a:xfrm>
            <a:off x="6320879" y="456208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72" name="Google Shape;3672;p68"/>
          <p:cNvSpPr/>
          <p:nvPr/>
        </p:nvSpPr>
        <p:spPr>
          <a:xfrm>
            <a:off x="6079097" y="40940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73" name="Google Shape;3673;p68"/>
          <p:cNvSpPr/>
          <p:nvPr/>
        </p:nvSpPr>
        <p:spPr>
          <a:xfrm>
            <a:off x="6079097" y="4327719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74" name="Google Shape;3674;p68"/>
          <p:cNvSpPr/>
          <p:nvPr/>
        </p:nvSpPr>
        <p:spPr>
          <a:xfrm>
            <a:off x="6079097" y="456208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75" name="Google Shape;3675;p68"/>
          <p:cNvSpPr/>
          <p:nvPr/>
        </p:nvSpPr>
        <p:spPr>
          <a:xfrm>
            <a:off x="5837276" y="409400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76" name="Google Shape;3676;p68"/>
          <p:cNvSpPr/>
          <p:nvPr/>
        </p:nvSpPr>
        <p:spPr>
          <a:xfrm>
            <a:off x="5837276" y="432775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77" name="Google Shape;3677;p68"/>
          <p:cNvSpPr/>
          <p:nvPr/>
        </p:nvSpPr>
        <p:spPr>
          <a:xfrm>
            <a:off x="5837276" y="4562232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78" name="Google Shape;3678;p68"/>
          <p:cNvSpPr/>
          <p:nvPr/>
        </p:nvSpPr>
        <p:spPr>
          <a:xfrm>
            <a:off x="5604705" y="409396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79" name="Google Shape;3679;p68"/>
          <p:cNvSpPr/>
          <p:nvPr/>
        </p:nvSpPr>
        <p:spPr>
          <a:xfrm>
            <a:off x="5604705" y="4327681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80" name="Google Shape;3680;p68"/>
          <p:cNvSpPr/>
          <p:nvPr/>
        </p:nvSpPr>
        <p:spPr>
          <a:xfrm>
            <a:off x="5593133" y="456208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81" name="Google Shape;3681;p68"/>
          <p:cNvSpPr/>
          <p:nvPr/>
        </p:nvSpPr>
        <p:spPr>
          <a:xfrm>
            <a:off x="5351350" y="40940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82" name="Google Shape;3682;p68"/>
          <p:cNvSpPr/>
          <p:nvPr/>
        </p:nvSpPr>
        <p:spPr>
          <a:xfrm>
            <a:off x="5351350" y="4327719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83" name="Google Shape;3683;p68"/>
          <p:cNvSpPr/>
          <p:nvPr/>
        </p:nvSpPr>
        <p:spPr>
          <a:xfrm>
            <a:off x="5351350" y="456208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84" name="Google Shape;3684;p68"/>
          <p:cNvSpPr/>
          <p:nvPr/>
        </p:nvSpPr>
        <p:spPr>
          <a:xfrm>
            <a:off x="5118779" y="409396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85" name="Google Shape;3685;p68"/>
          <p:cNvSpPr/>
          <p:nvPr/>
        </p:nvSpPr>
        <p:spPr>
          <a:xfrm>
            <a:off x="5118779" y="4327681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86" name="Google Shape;3686;p68"/>
          <p:cNvSpPr/>
          <p:nvPr/>
        </p:nvSpPr>
        <p:spPr>
          <a:xfrm>
            <a:off x="5108388" y="456208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87" name="Google Shape;3687;p68"/>
          <p:cNvSpPr/>
          <p:nvPr/>
        </p:nvSpPr>
        <p:spPr>
          <a:xfrm>
            <a:off x="4865425" y="40940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88" name="Google Shape;3688;p68"/>
          <p:cNvSpPr/>
          <p:nvPr/>
        </p:nvSpPr>
        <p:spPr>
          <a:xfrm>
            <a:off x="4865425" y="4327719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89" name="Google Shape;3689;p68"/>
          <p:cNvSpPr/>
          <p:nvPr/>
        </p:nvSpPr>
        <p:spPr>
          <a:xfrm>
            <a:off x="4865425" y="456208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90" name="Google Shape;3690;p68"/>
          <p:cNvSpPr txBox="1">
            <a:spLocks noGrp="1"/>
          </p:cNvSpPr>
          <p:nvPr>
            <p:ph type="title"/>
          </p:nvPr>
        </p:nvSpPr>
        <p:spPr>
          <a:xfrm>
            <a:off x="2084635" y="1408406"/>
            <a:ext cx="2091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691" name="Google Shape;3691;p68"/>
          <p:cNvSpPr txBox="1">
            <a:spLocks noGrp="1"/>
          </p:cNvSpPr>
          <p:nvPr>
            <p:ph type="subTitle" idx="1"/>
          </p:nvPr>
        </p:nvSpPr>
        <p:spPr>
          <a:xfrm>
            <a:off x="2084635" y="1751179"/>
            <a:ext cx="2160300" cy="86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692" name="Google Shape;3692;p68"/>
          <p:cNvSpPr txBox="1">
            <a:spLocks noGrp="1"/>
          </p:cNvSpPr>
          <p:nvPr>
            <p:ph type="subTitle" idx="2"/>
          </p:nvPr>
        </p:nvSpPr>
        <p:spPr>
          <a:xfrm>
            <a:off x="2084635" y="3595124"/>
            <a:ext cx="2160300" cy="86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693" name="Google Shape;3693;p68"/>
          <p:cNvSpPr txBox="1">
            <a:spLocks noGrp="1"/>
          </p:cNvSpPr>
          <p:nvPr>
            <p:ph type="title" idx="3"/>
          </p:nvPr>
        </p:nvSpPr>
        <p:spPr>
          <a:xfrm>
            <a:off x="6416262" y="2349179"/>
            <a:ext cx="2091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694" name="Google Shape;3694;p68"/>
          <p:cNvSpPr txBox="1">
            <a:spLocks noGrp="1"/>
          </p:cNvSpPr>
          <p:nvPr>
            <p:ph type="subTitle" idx="4"/>
          </p:nvPr>
        </p:nvSpPr>
        <p:spPr>
          <a:xfrm>
            <a:off x="6416262" y="2691952"/>
            <a:ext cx="2160300" cy="86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695" name="Google Shape;3695;p68"/>
          <p:cNvSpPr txBox="1">
            <a:spLocks noGrp="1"/>
          </p:cNvSpPr>
          <p:nvPr>
            <p:ph type="title" idx="5"/>
          </p:nvPr>
        </p:nvSpPr>
        <p:spPr>
          <a:xfrm>
            <a:off x="713225" y="490775"/>
            <a:ext cx="77172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696" name="Google Shape;3696;p68"/>
          <p:cNvSpPr txBox="1">
            <a:spLocks noGrp="1"/>
          </p:cNvSpPr>
          <p:nvPr>
            <p:ph type="title" idx="6"/>
          </p:nvPr>
        </p:nvSpPr>
        <p:spPr>
          <a:xfrm>
            <a:off x="2084635" y="3252351"/>
            <a:ext cx="2091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5">
  <p:cSld name="CUSTOM_2_1_1_1_1_1_1">
    <p:bg>
      <p:bgPr>
        <a:solidFill>
          <a:schemeClr val="lt1"/>
        </a:solidFill>
        <a:effectLst/>
      </p:bgPr>
    </p:bg>
    <p:spTree>
      <p:nvGrpSpPr>
        <p:cNvPr id="1" name="Shape 3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8" name="Google Shape;3698;p69"/>
          <p:cNvSpPr txBox="1">
            <a:spLocks noGrp="1"/>
          </p:cNvSpPr>
          <p:nvPr>
            <p:ph type="title"/>
          </p:nvPr>
        </p:nvSpPr>
        <p:spPr>
          <a:xfrm>
            <a:off x="1042725" y="3784475"/>
            <a:ext cx="1432800" cy="18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3699" name="Google Shape;3699;p69"/>
          <p:cNvSpPr txBox="1">
            <a:spLocks noGrp="1"/>
          </p:cNvSpPr>
          <p:nvPr>
            <p:ph type="subTitle" idx="1"/>
          </p:nvPr>
        </p:nvSpPr>
        <p:spPr>
          <a:xfrm>
            <a:off x="430438" y="3964450"/>
            <a:ext cx="2045100" cy="5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700" name="Google Shape;3700;p69"/>
          <p:cNvSpPr txBox="1">
            <a:spLocks noGrp="1"/>
          </p:cNvSpPr>
          <p:nvPr>
            <p:ph type="title" idx="2"/>
          </p:nvPr>
        </p:nvSpPr>
        <p:spPr>
          <a:xfrm>
            <a:off x="3873325" y="2192950"/>
            <a:ext cx="1432800" cy="18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dk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dk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dk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dk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dk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dk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dk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701" name="Google Shape;3701;p69"/>
          <p:cNvSpPr txBox="1">
            <a:spLocks noGrp="1"/>
          </p:cNvSpPr>
          <p:nvPr>
            <p:ph type="subTitle" idx="3"/>
          </p:nvPr>
        </p:nvSpPr>
        <p:spPr>
          <a:xfrm>
            <a:off x="3567175" y="2372950"/>
            <a:ext cx="2045100" cy="5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702" name="Google Shape;3702;p69"/>
          <p:cNvSpPr txBox="1">
            <a:spLocks noGrp="1"/>
          </p:cNvSpPr>
          <p:nvPr>
            <p:ph type="title" idx="4"/>
          </p:nvPr>
        </p:nvSpPr>
        <p:spPr>
          <a:xfrm>
            <a:off x="6668500" y="3784400"/>
            <a:ext cx="1432800" cy="18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3703" name="Google Shape;3703;p69"/>
          <p:cNvSpPr txBox="1">
            <a:spLocks noGrp="1"/>
          </p:cNvSpPr>
          <p:nvPr>
            <p:ph type="subTitle" idx="5"/>
          </p:nvPr>
        </p:nvSpPr>
        <p:spPr>
          <a:xfrm>
            <a:off x="6668463" y="3964450"/>
            <a:ext cx="2045100" cy="5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704" name="Google Shape;3704;p69"/>
          <p:cNvSpPr txBox="1">
            <a:spLocks noGrp="1"/>
          </p:cNvSpPr>
          <p:nvPr>
            <p:ph type="title" idx="6"/>
          </p:nvPr>
        </p:nvSpPr>
        <p:spPr>
          <a:xfrm>
            <a:off x="713225" y="490775"/>
            <a:ext cx="77172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3">
    <p:bg>
      <p:bgPr>
        <a:solidFill>
          <a:schemeClr val="lt1"/>
        </a:solidFill>
        <a:effectLst/>
      </p:bgPr>
    </p:bg>
    <p:spTree>
      <p:nvGrpSpPr>
        <p:cNvPr id="1" name="Shape 3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" name="Google Shape;3706;p70"/>
          <p:cNvSpPr txBox="1">
            <a:spLocks noGrp="1"/>
          </p:cNvSpPr>
          <p:nvPr>
            <p:ph type="title"/>
          </p:nvPr>
        </p:nvSpPr>
        <p:spPr>
          <a:xfrm>
            <a:off x="1348654" y="2092099"/>
            <a:ext cx="1985100" cy="3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3707" name="Google Shape;3707;p70"/>
          <p:cNvSpPr txBox="1">
            <a:spLocks noGrp="1"/>
          </p:cNvSpPr>
          <p:nvPr>
            <p:ph type="subTitle" idx="1"/>
          </p:nvPr>
        </p:nvSpPr>
        <p:spPr>
          <a:xfrm>
            <a:off x="1347375" y="2418500"/>
            <a:ext cx="1985100" cy="42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708" name="Google Shape;3708;p70"/>
          <p:cNvSpPr txBox="1">
            <a:spLocks noGrp="1"/>
          </p:cNvSpPr>
          <p:nvPr>
            <p:ph type="title" idx="2"/>
          </p:nvPr>
        </p:nvSpPr>
        <p:spPr>
          <a:xfrm>
            <a:off x="3579450" y="2092099"/>
            <a:ext cx="1985100" cy="3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3709" name="Google Shape;3709;p70"/>
          <p:cNvSpPr txBox="1">
            <a:spLocks noGrp="1"/>
          </p:cNvSpPr>
          <p:nvPr>
            <p:ph type="subTitle" idx="3"/>
          </p:nvPr>
        </p:nvSpPr>
        <p:spPr>
          <a:xfrm>
            <a:off x="3580697" y="2418500"/>
            <a:ext cx="1985100" cy="42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710" name="Google Shape;3710;p70"/>
          <p:cNvSpPr txBox="1">
            <a:spLocks noGrp="1"/>
          </p:cNvSpPr>
          <p:nvPr>
            <p:ph type="title" idx="4"/>
          </p:nvPr>
        </p:nvSpPr>
        <p:spPr>
          <a:xfrm>
            <a:off x="5810239" y="2092099"/>
            <a:ext cx="1985100" cy="3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3711" name="Google Shape;3711;p70"/>
          <p:cNvSpPr txBox="1">
            <a:spLocks noGrp="1"/>
          </p:cNvSpPr>
          <p:nvPr>
            <p:ph type="subTitle" idx="5"/>
          </p:nvPr>
        </p:nvSpPr>
        <p:spPr>
          <a:xfrm>
            <a:off x="5811500" y="2418500"/>
            <a:ext cx="1985100" cy="42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712" name="Google Shape;3712;p70"/>
          <p:cNvSpPr txBox="1">
            <a:spLocks noGrp="1"/>
          </p:cNvSpPr>
          <p:nvPr>
            <p:ph type="title" idx="6"/>
          </p:nvPr>
        </p:nvSpPr>
        <p:spPr>
          <a:xfrm>
            <a:off x="1348650" y="3620225"/>
            <a:ext cx="1985100" cy="3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3713" name="Google Shape;3713;p70"/>
          <p:cNvSpPr txBox="1">
            <a:spLocks noGrp="1"/>
          </p:cNvSpPr>
          <p:nvPr>
            <p:ph type="subTitle" idx="7"/>
          </p:nvPr>
        </p:nvSpPr>
        <p:spPr>
          <a:xfrm>
            <a:off x="1348650" y="3946625"/>
            <a:ext cx="1985100" cy="42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714" name="Google Shape;3714;p70"/>
          <p:cNvSpPr txBox="1">
            <a:spLocks noGrp="1"/>
          </p:cNvSpPr>
          <p:nvPr>
            <p:ph type="title" idx="8"/>
          </p:nvPr>
        </p:nvSpPr>
        <p:spPr>
          <a:xfrm>
            <a:off x="3579448" y="3620225"/>
            <a:ext cx="1985100" cy="3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3715" name="Google Shape;3715;p70"/>
          <p:cNvSpPr txBox="1">
            <a:spLocks noGrp="1"/>
          </p:cNvSpPr>
          <p:nvPr>
            <p:ph type="subTitle" idx="9"/>
          </p:nvPr>
        </p:nvSpPr>
        <p:spPr>
          <a:xfrm>
            <a:off x="3579449" y="3946625"/>
            <a:ext cx="1985100" cy="42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716" name="Google Shape;3716;p70"/>
          <p:cNvSpPr txBox="1">
            <a:spLocks noGrp="1"/>
          </p:cNvSpPr>
          <p:nvPr>
            <p:ph type="title" idx="13"/>
          </p:nvPr>
        </p:nvSpPr>
        <p:spPr>
          <a:xfrm>
            <a:off x="5810248" y="3620225"/>
            <a:ext cx="1985100" cy="3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3717" name="Google Shape;3717;p70"/>
          <p:cNvSpPr txBox="1">
            <a:spLocks noGrp="1"/>
          </p:cNvSpPr>
          <p:nvPr>
            <p:ph type="subTitle" idx="14"/>
          </p:nvPr>
        </p:nvSpPr>
        <p:spPr>
          <a:xfrm>
            <a:off x="5810250" y="3946625"/>
            <a:ext cx="1985100" cy="42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718" name="Google Shape;3718;p70"/>
          <p:cNvSpPr txBox="1">
            <a:spLocks noGrp="1"/>
          </p:cNvSpPr>
          <p:nvPr>
            <p:ph type="title" idx="15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4">
    <p:bg>
      <p:bgPr>
        <a:solidFill>
          <a:schemeClr val="lt1"/>
        </a:solidFill>
        <a:effectLst/>
      </p:bgPr>
    </p:bg>
    <p:spTree>
      <p:nvGrpSpPr>
        <p:cNvPr id="1" name="Shape 3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0" name="Google Shape;3720;p71"/>
          <p:cNvSpPr/>
          <p:nvPr/>
        </p:nvSpPr>
        <p:spPr>
          <a:xfrm>
            <a:off x="4333050" y="3502725"/>
            <a:ext cx="4827000" cy="14106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21" name="Google Shape;3721;p71"/>
          <p:cNvSpPr/>
          <p:nvPr/>
        </p:nvSpPr>
        <p:spPr>
          <a:xfrm>
            <a:off x="-19975" y="3497125"/>
            <a:ext cx="3984000" cy="14106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22" name="Google Shape;3722;p71"/>
          <p:cNvSpPr/>
          <p:nvPr/>
        </p:nvSpPr>
        <p:spPr>
          <a:xfrm>
            <a:off x="-19975" y="1485875"/>
            <a:ext cx="9144000" cy="16572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23" name="Google Shape;3723;p71"/>
          <p:cNvSpPr txBox="1">
            <a:spLocks noGrp="1"/>
          </p:cNvSpPr>
          <p:nvPr>
            <p:ph type="title"/>
          </p:nvPr>
        </p:nvSpPr>
        <p:spPr>
          <a:xfrm>
            <a:off x="1255362" y="1688375"/>
            <a:ext cx="1605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24" name="Google Shape;3724;p71"/>
          <p:cNvSpPr txBox="1">
            <a:spLocks noGrp="1"/>
          </p:cNvSpPr>
          <p:nvPr>
            <p:ph type="subTitle" idx="1"/>
          </p:nvPr>
        </p:nvSpPr>
        <p:spPr>
          <a:xfrm>
            <a:off x="1302762" y="2054063"/>
            <a:ext cx="1510200" cy="63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25" name="Google Shape;3725;p71"/>
          <p:cNvSpPr txBox="1">
            <a:spLocks noGrp="1"/>
          </p:cNvSpPr>
          <p:nvPr>
            <p:ph type="title" idx="2"/>
          </p:nvPr>
        </p:nvSpPr>
        <p:spPr>
          <a:xfrm>
            <a:off x="1255362" y="3699621"/>
            <a:ext cx="1605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26" name="Google Shape;3726;p71"/>
          <p:cNvSpPr txBox="1">
            <a:spLocks noGrp="1"/>
          </p:cNvSpPr>
          <p:nvPr>
            <p:ph type="subTitle" idx="3"/>
          </p:nvPr>
        </p:nvSpPr>
        <p:spPr>
          <a:xfrm>
            <a:off x="1302762" y="4065325"/>
            <a:ext cx="1510200" cy="63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27" name="Google Shape;3727;p71"/>
          <p:cNvSpPr txBox="1">
            <a:spLocks noGrp="1"/>
          </p:cNvSpPr>
          <p:nvPr>
            <p:ph type="title" idx="4"/>
          </p:nvPr>
        </p:nvSpPr>
        <p:spPr>
          <a:xfrm>
            <a:off x="6301187" y="3699609"/>
            <a:ext cx="1605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28" name="Google Shape;3728;p71"/>
          <p:cNvSpPr txBox="1">
            <a:spLocks noGrp="1"/>
          </p:cNvSpPr>
          <p:nvPr>
            <p:ph type="subTitle" idx="5"/>
          </p:nvPr>
        </p:nvSpPr>
        <p:spPr>
          <a:xfrm>
            <a:off x="6348587" y="4065338"/>
            <a:ext cx="1510200" cy="63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29" name="Google Shape;3729;p71"/>
          <p:cNvSpPr txBox="1">
            <a:spLocks noGrp="1"/>
          </p:cNvSpPr>
          <p:nvPr>
            <p:ph type="title" idx="6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30" name="Google Shape;3730;p71"/>
          <p:cNvSpPr txBox="1">
            <a:spLocks noGrp="1"/>
          </p:cNvSpPr>
          <p:nvPr>
            <p:ph type="title" idx="7"/>
          </p:nvPr>
        </p:nvSpPr>
        <p:spPr>
          <a:xfrm>
            <a:off x="2860350" y="1712975"/>
            <a:ext cx="14253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57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3731" name="Google Shape;3731;p71"/>
          <p:cNvSpPr txBox="1">
            <a:spLocks noGrp="1"/>
          </p:cNvSpPr>
          <p:nvPr>
            <p:ph type="title" idx="8"/>
          </p:nvPr>
        </p:nvSpPr>
        <p:spPr>
          <a:xfrm>
            <a:off x="2860350" y="3727025"/>
            <a:ext cx="14253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57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3732" name="Google Shape;3732;p71"/>
          <p:cNvSpPr txBox="1">
            <a:spLocks noGrp="1"/>
          </p:cNvSpPr>
          <p:nvPr>
            <p:ph type="title" idx="9"/>
          </p:nvPr>
        </p:nvSpPr>
        <p:spPr>
          <a:xfrm>
            <a:off x="4833100" y="3727025"/>
            <a:ext cx="14253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57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CUSTOM_4_3">
    <p:bg>
      <p:bgPr>
        <a:solidFill>
          <a:schemeClr val="dk1"/>
        </a:solidFill>
        <a:effectLst/>
      </p:bgPr>
    </p:bg>
    <p:spTree>
      <p:nvGrpSpPr>
        <p:cNvPr id="1" name="Shape 3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4" name="Google Shape;3734;p72"/>
          <p:cNvSpPr txBox="1">
            <a:spLocks noGrp="1"/>
          </p:cNvSpPr>
          <p:nvPr>
            <p:ph type="title"/>
          </p:nvPr>
        </p:nvSpPr>
        <p:spPr>
          <a:xfrm flipH="1">
            <a:off x="3979621" y="1938875"/>
            <a:ext cx="16050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35" name="Google Shape;3735;p72"/>
          <p:cNvSpPr txBox="1">
            <a:spLocks noGrp="1"/>
          </p:cNvSpPr>
          <p:nvPr>
            <p:ph type="subTitle" idx="1"/>
          </p:nvPr>
        </p:nvSpPr>
        <p:spPr>
          <a:xfrm flipH="1">
            <a:off x="3979625" y="2360675"/>
            <a:ext cx="2057100" cy="4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36" name="Google Shape;3736;p72"/>
          <p:cNvSpPr txBox="1">
            <a:spLocks noGrp="1"/>
          </p:cNvSpPr>
          <p:nvPr>
            <p:ph type="title" idx="2"/>
          </p:nvPr>
        </p:nvSpPr>
        <p:spPr>
          <a:xfrm flipH="1">
            <a:off x="1507650" y="1938875"/>
            <a:ext cx="16050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37" name="Google Shape;3737;p72"/>
          <p:cNvSpPr txBox="1">
            <a:spLocks noGrp="1"/>
          </p:cNvSpPr>
          <p:nvPr>
            <p:ph type="subTitle" idx="3"/>
          </p:nvPr>
        </p:nvSpPr>
        <p:spPr>
          <a:xfrm flipH="1">
            <a:off x="1507650" y="2360675"/>
            <a:ext cx="2057100" cy="4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38" name="Google Shape;3738;p72"/>
          <p:cNvSpPr txBox="1">
            <a:spLocks noGrp="1"/>
          </p:cNvSpPr>
          <p:nvPr>
            <p:ph type="title" idx="4"/>
          </p:nvPr>
        </p:nvSpPr>
        <p:spPr>
          <a:xfrm flipH="1">
            <a:off x="3979621" y="3797833"/>
            <a:ext cx="16050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39" name="Google Shape;3739;p72"/>
          <p:cNvSpPr txBox="1">
            <a:spLocks noGrp="1"/>
          </p:cNvSpPr>
          <p:nvPr>
            <p:ph type="subTitle" idx="5"/>
          </p:nvPr>
        </p:nvSpPr>
        <p:spPr>
          <a:xfrm flipH="1">
            <a:off x="3979625" y="4219375"/>
            <a:ext cx="2057100" cy="4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40" name="Google Shape;3740;p72"/>
          <p:cNvSpPr txBox="1">
            <a:spLocks noGrp="1"/>
          </p:cNvSpPr>
          <p:nvPr>
            <p:ph type="title" idx="6"/>
          </p:nvPr>
        </p:nvSpPr>
        <p:spPr>
          <a:xfrm flipH="1">
            <a:off x="1507650" y="3797824"/>
            <a:ext cx="16050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41" name="Google Shape;3741;p72"/>
          <p:cNvSpPr txBox="1">
            <a:spLocks noGrp="1"/>
          </p:cNvSpPr>
          <p:nvPr>
            <p:ph type="subTitle" idx="7"/>
          </p:nvPr>
        </p:nvSpPr>
        <p:spPr>
          <a:xfrm flipH="1">
            <a:off x="1507650" y="4219398"/>
            <a:ext cx="2057100" cy="4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42" name="Google Shape;3742;p72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43" name="Google Shape;3743;p72"/>
          <p:cNvSpPr txBox="1">
            <a:spLocks noGrp="1"/>
          </p:cNvSpPr>
          <p:nvPr>
            <p:ph type="title" idx="9"/>
          </p:nvPr>
        </p:nvSpPr>
        <p:spPr>
          <a:xfrm flipH="1">
            <a:off x="3979621" y="1272575"/>
            <a:ext cx="14253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45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3744" name="Google Shape;3744;p72"/>
          <p:cNvSpPr txBox="1">
            <a:spLocks noGrp="1"/>
          </p:cNvSpPr>
          <p:nvPr>
            <p:ph type="title" idx="13"/>
          </p:nvPr>
        </p:nvSpPr>
        <p:spPr>
          <a:xfrm flipH="1">
            <a:off x="3979621" y="3120325"/>
            <a:ext cx="14253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45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3745" name="Google Shape;3745;p72"/>
          <p:cNvSpPr txBox="1">
            <a:spLocks noGrp="1"/>
          </p:cNvSpPr>
          <p:nvPr>
            <p:ph type="title" idx="14"/>
          </p:nvPr>
        </p:nvSpPr>
        <p:spPr>
          <a:xfrm flipH="1">
            <a:off x="1507650" y="3120325"/>
            <a:ext cx="14253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45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3746" name="Google Shape;3746;p72"/>
          <p:cNvSpPr txBox="1">
            <a:spLocks noGrp="1"/>
          </p:cNvSpPr>
          <p:nvPr>
            <p:ph type="title" idx="15"/>
          </p:nvPr>
        </p:nvSpPr>
        <p:spPr>
          <a:xfrm flipH="1">
            <a:off x="1507650" y="1272575"/>
            <a:ext cx="14253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45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3747" name="Google Shape;3747;p72"/>
          <p:cNvSpPr txBox="1">
            <a:spLocks noGrp="1"/>
          </p:cNvSpPr>
          <p:nvPr>
            <p:ph type="title" idx="16"/>
          </p:nvPr>
        </p:nvSpPr>
        <p:spPr>
          <a:xfrm>
            <a:off x="6451596" y="1938875"/>
            <a:ext cx="16050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48" name="Google Shape;3748;p72"/>
          <p:cNvSpPr txBox="1">
            <a:spLocks noGrp="1"/>
          </p:cNvSpPr>
          <p:nvPr>
            <p:ph type="subTitle" idx="17"/>
          </p:nvPr>
        </p:nvSpPr>
        <p:spPr>
          <a:xfrm>
            <a:off x="6451600" y="2360675"/>
            <a:ext cx="2057100" cy="4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49" name="Google Shape;3749;p72"/>
          <p:cNvSpPr txBox="1">
            <a:spLocks noGrp="1"/>
          </p:cNvSpPr>
          <p:nvPr>
            <p:ph type="title" idx="18"/>
          </p:nvPr>
        </p:nvSpPr>
        <p:spPr>
          <a:xfrm>
            <a:off x="6451596" y="3797824"/>
            <a:ext cx="16050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50" name="Google Shape;3750;p72"/>
          <p:cNvSpPr txBox="1">
            <a:spLocks noGrp="1"/>
          </p:cNvSpPr>
          <p:nvPr>
            <p:ph type="subTitle" idx="19"/>
          </p:nvPr>
        </p:nvSpPr>
        <p:spPr>
          <a:xfrm>
            <a:off x="6451600" y="4219398"/>
            <a:ext cx="2057100" cy="4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51" name="Google Shape;3751;p72"/>
          <p:cNvSpPr txBox="1">
            <a:spLocks noGrp="1"/>
          </p:cNvSpPr>
          <p:nvPr>
            <p:ph type="title" idx="20"/>
          </p:nvPr>
        </p:nvSpPr>
        <p:spPr>
          <a:xfrm>
            <a:off x="6451596" y="3120325"/>
            <a:ext cx="14253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45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3752" name="Google Shape;3752;p72"/>
          <p:cNvSpPr txBox="1">
            <a:spLocks noGrp="1"/>
          </p:cNvSpPr>
          <p:nvPr>
            <p:ph type="title" idx="21"/>
          </p:nvPr>
        </p:nvSpPr>
        <p:spPr>
          <a:xfrm>
            <a:off x="6451596" y="1272575"/>
            <a:ext cx="14253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45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grpSp>
        <p:nvGrpSpPr>
          <p:cNvPr id="3753" name="Google Shape;3753;p72"/>
          <p:cNvGrpSpPr/>
          <p:nvPr/>
        </p:nvGrpSpPr>
        <p:grpSpPr>
          <a:xfrm>
            <a:off x="41675" y="65375"/>
            <a:ext cx="1045921" cy="4985629"/>
            <a:chOff x="41675" y="65375"/>
            <a:chExt cx="1045921" cy="4985629"/>
          </a:xfrm>
        </p:grpSpPr>
        <p:sp>
          <p:nvSpPr>
            <p:cNvPr id="3754" name="Google Shape;3754;p72"/>
            <p:cNvSpPr/>
            <p:nvPr/>
          </p:nvSpPr>
          <p:spPr>
            <a:xfrm>
              <a:off x="1012384" y="1945510"/>
              <a:ext cx="74074" cy="63607"/>
            </a:xfrm>
            <a:custGeom>
              <a:avLst/>
              <a:gdLst/>
              <a:ahLst/>
              <a:cxnLst/>
              <a:rect l="l" t="t" r="r" b="b"/>
              <a:pathLst>
                <a:path w="1946" h="1671" extrusionOk="0">
                  <a:moveTo>
                    <a:pt x="1091" y="0"/>
                  </a:moveTo>
                  <a:cubicBezTo>
                    <a:pt x="890" y="0"/>
                    <a:pt x="684" y="75"/>
                    <a:pt x="517" y="242"/>
                  </a:cubicBezTo>
                  <a:cubicBezTo>
                    <a:pt x="0" y="759"/>
                    <a:pt x="365" y="1640"/>
                    <a:pt x="1094" y="1671"/>
                  </a:cubicBezTo>
                  <a:cubicBezTo>
                    <a:pt x="1550" y="1671"/>
                    <a:pt x="194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72"/>
            <p:cNvSpPr/>
            <p:nvPr/>
          </p:nvSpPr>
          <p:spPr>
            <a:xfrm>
              <a:off x="1013526" y="2179223"/>
              <a:ext cx="72933" cy="62541"/>
            </a:xfrm>
            <a:custGeom>
              <a:avLst/>
              <a:gdLst/>
              <a:ahLst/>
              <a:cxnLst/>
              <a:rect l="l" t="t" r="r" b="b"/>
              <a:pathLst>
                <a:path w="1916" h="1643" extrusionOk="0">
                  <a:moveTo>
                    <a:pt x="1088" y="1"/>
                  </a:moveTo>
                  <a:cubicBezTo>
                    <a:pt x="887" y="1"/>
                    <a:pt x="683" y="76"/>
                    <a:pt x="517" y="242"/>
                  </a:cubicBezTo>
                  <a:cubicBezTo>
                    <a:pt x="0" y="759"/>
                    <a:pt x="335" y="1640"/>
                    <a:pt x="1064" y="1640"/>
                  </a:cubicBezTo>
                  <a:cubicBezTo>
                    <a:pt x="1082" y="1642"/>
                    <a:pt x="1100" y="1642"/>
                    <a:pt x="1117" y="1642"/>
                  </a:cubicBezTo>
                  <a:cubicBezTo>
                    <a:pt x="1550" y="1642"/>
                    <a:pt x="1915" y="1288"/>
                    <a:pt x="1915" y="850"/>
                  </a:cubicBezTo>
                  <a:cubicBezTo>
                    <a:pt x="1915" y="335"/>
                    <a:pt x="1510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72"/>
            <p:cNvSpPr/>
            <p:nvPr/>
          </p:nvSpPr>
          <p:spPr>
            <a:xfrm>
              <a:off x="1012384" y="2412936"/>
              <a:ext cx="74074" cy="63607"/>
            </a:xfrm>
            <a:custGeom>
              <a:avLst/>
              <a:gdLst/>
              <a:ahLst/>
              <a:cxnLst/>
              <a:rect l="l" t="t" r="r" b="b"/>
              <a:pathLst>
                <a:path w="1946" h="1671" extrusionOk="0">
                  <a:moveTo>
                    <a:pt x="1094" y="1"/>
                  </a:moveTo>
                  <a:cubicBezTo>
                    <a:pt x="890" y="1"/>
                    <a:pt x="683" y="76"/>
                    <a:pt x="517" y="242"/>
                  </a:cubicBezTo>
                  <a:cubicBezTo>
                    <a:pt x="0" y="759"/>
                    <a:pt x="365" y="1671"/>
                    <a:pt x="1094" y="1671"/>
                  </a:cubicBezTo>
                  <a:cubicBezTo>
                    <a:pt x="1550" y="1671"/>
                    <a:pt x="1945" y="1306"/>
                    <a:pt x="1915" y="850"/>
                  </a:cubicBezTo>
                  <a:cubicBezTo>
                    <a:pt x="1936" y="335"/>
                    <a:pt x="1523" y="1"/>
                    <a:pt x="1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72"/>
            <p:cNvSpPr/>
            <p:nvPr/>
          </p:nvSpPr>
          <p:spPr>
            <a:xfrm>
              <a:off x="1012384" y="2647791"/>
              <a:ext cx="72894" cy="62465"/>
            </a:xfrm>
            <a:custGeom>
              <a:avLst/>
              <a:gdLst/>
              <a:ahLst/>
              <a:cxnLst/>
              <a:rect l="l" t="t" r="r" b="b"/>
              <a:pathLst>
                <a:path w="1915" h="1641" extrusionOk="0">
                  <a:moveTo>
                    <a:pt x="1091" y="0"/>
                  </a:moveTo>
                  <a:cubicBezTo>
                    <a:pt x="890" y="0"/>
                    <a:pt x="684" y="75"/>
                    <a:pt x="517" y="242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72"/>
            <p:cNvSpPr/>
            <p:nvPr/>
          </p:nvSpPr>
          <p:spPr>
            <a:xfrm>
              <a:off x="1012384" y="2881504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8" y="0"/>
                  </a:moveTo>
                  <a:cubicBezTo>
                    <a:pt x="893" y="0"/>
                    <a:pt x="684" y="75"/>
                    <a:pt x="517" y="242"/>
                  </a:cubicBezTo>
                  <a:cubicBezTo>
                    <a:pt x="0" y="759"/>
                    <a:pt x="365" y="1640"/>
                    <a:pt x="1094" y="1640"/>
                  </a:cubicBezTo>
                  <a:cubicBezTo>
                    <a:pt x="1550" y="1640"/>
                    <a:pt x="1945" y="1276"/>
                    <a:pt x="1915" y="820"/>
                  </a:cubicBezTo>
                  <a:cubicBezTo>
                    <a:pt x="1936" y="327"/>
                    <a:pt x="1525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72"/>
            <p:cNvSpPr/>
            <p:nvPr/>
          </p:nvSpPr>
          <p:spPr>
            <a:xfrm>
              <a:off x="1012384" y="3115218"/>
              <a:ext cx="74074" cy="63607"/>
            </a:xfrm>
            <a:custGeom>
              <a:avLst/>
              <a:gdLst/>
              <a:ahLst/>
              <a:cxnLst/>
              <a:rect l="l" t="t" r="r" b="b"/>
              <a:pathLst>
                <a:path w="1946" h="1671" extrusionOk="0">
                  <a:moveTo>
                    <a:pt x="1087" y="1"/>
                  </a:moveTo>
                  <a:cubicBezTo>
                    <a:pt x="887" y="1"/>
                    <a:pt x="683" y="76"/>
                    <a:pt x="517" y="242"/>
                  </a:cubicBezTo>
                  <a:cubicBezTo>
                    <a:pt x="0" y="759"/>
                    <a:pt x="365" y="1671"/>
                    <a:pt x="1094" y="1671"/>
                  </a:cubicBezTo>
                  <a:cubicBezTo>
                    <a:pt x="1550" y="1671"/>
                    <a:pt x="1945" y="1276"/>
                    <a:pt x="1915" y="850"/>
                  </a:cubicBezTo>
                  <a:cubicBezTo>
                    <a:pt x="1915" y="335"/>
                    <a:pt x="1509" y="1"/>
                    <a:pt x="10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72"/>
            <p:cNvSpPr/>
            <p:nvPr/>
          </p:nvSpPr>
          <p:spPr>
            <a:xfrm>
              <a:off x="1012384" y="3350073"/>
              <a:ext cx="72894" cy="62465"/>
            </a:xfrm>
            <a:custGeom>
              <a:avLst/>
              <a:gdLst/>
              <a:ahLst/>
              <a:cxnLst/>
              <a:rect l="l" t="t" r="r" b="b"/>
              <a:pathLst>
                <a:path w="1915" h="1641" extrusionOk="0">
                  <a:moveTo>
                    <a:pt x="1091" y="0"/>
                  </a:moveTo>
                  <a:cubicBezTo>
                    <a:pt x="890" y="0"/>
                    <a:pt x="684" y="75"/>
                    <a:pt x="517" y="242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72"/>
            <p:cNvSpPr/>
            <p:nvPr/>
          </p:nvSpPr>
          <p:spPr>
            <a:xfrm>
              <a:off x="1013526" y="3583786"/>
              <a:ext cx="72933" cy="62541"/>
            </a:xfrm>
            <a:custGeom>
              <a:avLst/>
              <a:gdLst/>
              <a:ahLst/>
              <a:cxnLst/>
              <a:rect l="l" t="t" r="r" b="b"/>
              <a:pathLst>
                <a:path w="1916" h="1643" extrusionOk="0">
                  <a:moveTo>
                    <a:pt x="1092" y="0"/>
                  </a:moveTo>
                  <a:cubicBezTo>
                    <a:pt x="890" y="0"/>
                    <a:pt x="685" y="75"/>
                    <a:pt x="517" y="242"/>
                  </a:cubicBezTo>
                  <a:cubicBezTo>
                    <a:pt x="0" y="759"/>
                    <a:pt x="335" y="1641"/>
                    <a:pt x="1064" y="1641"/>
                  </a:cubicBezTo>
                  <a:cubicBezTo>
                    <a:pt x="1082" y="1642"/>
                    <a:pt x="1099" y="1642"/>
                    <a:pt x="1117" y="1642"/>
                  </a:cubicBezTo>
                  <a:cubicBezTo>
                    <a:pt x="1577" y="1642"/>
                    <a:pt x="1915" y="1259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72"/>
            <p:cNvSpPr/>
            <p:nvPr/>
          </p:nvSpPr>
          <p:spPr>
            <a:xfrm>
              <a:off x="780955" y="1945472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1"/>
                    <a:pt x="822" y="1641"/>
                  </a:cubicBezTo>
                  <a:cubicBezTo>
                    <a:pt x="1278" y="1641"/>
                    <a:pt x="1642" y="1277"/>
                    <a:pt x="1642" y="821"/>
                  </a:cubicBezTo>
                  <a:cubicBezTo>
                    <a:pt x="1642" y="365"/>
                    <a:pt x="1278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72"/>
            <p:cNvSpPr/>
            <p:nvPr/>
          </p:nvSpPr>
          <p:spPr>
            <a:xfrm>
              <a:off x="780955" y="2179147"/>
              <a:ext cx="62541" cy="62541"/>
            </a:xfrm>
            <a:custGeom>
              <a:avLst/>
              <a:gdLst/>
              <a:ahLst/>
              <a:cxnLst/>
              <a:rect l="l" t="t" r="r" b="b"/>
              <a:pathLst>
                <a:path w="1643" h="1643" extrusionOk="0">
                  <a:moveTo>
                    <a:pt x="822" y="1"/>
                  </a:moveTo>
                  <a:cubicBezTo>
                    <a:pt x="366" y="1"/>
                    <a:pt x="1" y="366"/>
                    <a:pt x="1" y="822"/>
                  </a:cubicBezTo>
                  <a:cubicBezTo>
                    <a:pt x="1" y="1278"/>
                    <a:pt x="366" y="1642"/>
                    <a:pt x="822" y="1642"/>
                  </a:cubicBezTo>
                  <a:cubicBezTo>
                    <a:pt x="1278" y="1642"/>
                    <a:pt x="1642" y="1278"/>
                    <a:pt x="1642" y="822"/>
                  </a:cubicBezTo>
                  <a:cubicBezTo>
                    <a:pt x="1642" y="366"/>
                    <a:pt x="1278" y="1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72"/>
            <p:cNvSpPr/>
            <p:nvPr/>
          </p:nvSpPr>
          <p:spPr>
            <a:xfrm>
              <a:off x="780955" y="2412860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1"/>
                  </a:moveTo>
                  <a:cubicBezTo>
                    <a:pt x="366" y="1"/>
                    <a:pt x="1" y="396"/>
                    <a:pt x="1" y="852"/>
                  </a:cubicBezTo>
                  <a:cubicBezTo>
                    <a:pt x="1" y="1308"/>
                    <a:pt x="366" y="1673"/>
                    <a:pt x="822" y="1673"/>
                  </a:cubicBezTo>
                  <a:cubicBezTo>
                    <a:pt x="1278" y="1673"/>
                    <a:pt x="1642" y="1308"/>
                    <a:pt x="1642" y="852"/>
                  </a:cubicBezTo>
                  <a:cubicBezTo>
                    <a:pt x="1642" y="396"/>
                    <a:pt x="1278" y="1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72"/>
            <p:cNvSpPr/>
            <p:nvPr/>
          </p:nvSpPr>
          <p:spPr>
            <a:xfrm>
              <a:off x="780955" y="2647753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8" y="1642"/>
                    <a:pt x="1642" y="1277"/>
                    <a:pt x="1642" y="821"/>
                  </a:cubicBezTo>
                  <a:cubicBezTo>
                    <a:pt x="1642" y="365"/>
                    <a:pt x="1278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72"/>
            <p:cNvSpPr/>
            <p:nvPr/>
          </p:nvSpPr>
          <p:spPr>
            <a:xfrm>
              <a:off x="780955" y="2881466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1"/>
                    <a:pt x="822" y="1641"/>
                  </a:cubicBezTo>
                  <a:cubicBezTo>
                    <a:pt x="1278" y="1641"/>
                    <a:pt x="1642" y="1277"/>
                    <a:pt x="1642" y="821"/>
                  </a:cubicBezTo>
                  <a:cubicBezTo>
                    <a:pt x="1642" y="365"/>
                    <a:pt x="1278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72"/>
            <p:cNvSpPr/>
            <p:nvPr/>
          </p:nvSpPr>
          <p:spPr>
            <a:xfrm>
              <a:off x="769383" y="3115218"/>
              <a:ext cx="74113" cy="63607"/>
            </a:xfrm>
            <a:custGeom>
              <a:avLst/>
              <a:gdLst/>
              <a:ahLst/>
              <a:cxnLst/>
              <a:rect l="l" t="t" r="r" b="b"/>
              <a:pathLst>
                <a:path w="1947" h="1671" extrusionOk="0">
                  <a:moveTo>
                    <a:pt x="1095" y="1"/>
                  </a:moveTo>
                  <a:cubicBezTo>
                    <a:pt x="891" y="1"/>
                    <a:pt x="684" y="76"/>
                    <a:pt x="518" y="242"/>
                  </a:cubicBezTo>
                  <a:cubicBezTo>
                    <a:pt x="1" y="759"/>
                    <a:pt x="366" y="1671"/>
                    <a:pt x="1126" y="1671"/>
                  </a:cubicBezTo>
                  <a:cubicBezTo>
                    <a:pt x="1551" y="1671"/>
                    <a:pt x="1946" y="1276"/>
                    <a:pt x="1946" y="850"/>
                  </a:cubicBezTo>
                  <a:cubicBezTo>
                    <a:pt x="1946" y="335"/>
                    <a:pt x="1527" y="1"/>
                    <a:pt x="10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72"/>
            <p:cNvSpPr/>
            <p:nvPr/>
          </p:nvSpPr>
          <p:spPr>
            <a:xfrm>
              <a:off x="769383" y="3350073"/>
              <a:ext cx="74113" cy="62465"/>
            </a:xfrm>
            <a:custGeom>
              <a:avLst/>
              <a:gdLst/>
              <a:ahLst/>
              <a:cxnLst/>
              <a:rect l="l" t="t" r="r" b="b"/>
              <a:pathLst>
                <a:path w="1947" h="1641" extrusionOk="0">
                  <a:moveTo>
                    <a:pt x="1100" y="0"/>
                  </a:moveTo>
                  <a:cubicBezTo>
                    <a:pt x="894" y="0"/>
                    <a:pt x="685" y="75"/>
                    <a:pt x="518" y="242"/>
                  </a:cubicBezTo>
                  <a:cubicBezTo>
                    <a:pt x="1" y="759"/>
                    <a:pt x="366" y="1641"/>
                    <a:pt x="1126" y="1641"/>
                  </a:cubicBezTo>
                  <a:cubicBezTo>
                    <a:pt x="1551" y="1641"/>
                    <a:pt x="1946" y="1276"/>
                    <a:pt x="1946" y="820"/>
                  </a:cubicBezTo>
                  <a:cubicBezTo>
                    <a:pt x="1946" y="327"/>
                    <a:pt x="1529" y="0"/>
                    <a:pt x="11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72"/>
            <p:cNvSpPr/>
            <p:nvPr/>
          </p:nvSpPr>
          <p:spPr>
            <a:xfrm>
              <a:off x="780955" y="3583748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8" y="1642"/>
                    <a:pt x="1642" y="1277"/>
                    <a:pt x="1642" y="821"/>
                  </a:cubicBezTo>
                  <a:cubicBezTo>
                    <a:pt x="1642" y="365"/>
                    <a:pt x="1278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72"/>
            <p:cNvSpPr/>
            <p:nvPr/>
          </p:nvSpPr>
          <p:spPr>
            <a:xfrm>
              <a:off x="527600" y="1945510"/>
              <a:ext cx="72933" cy="63607"/>
            </a:xfrm>
            <a:custGeom>
              <a:avLst/>
              <a:gdLst/>
              <a:ahLst/>
              <a:cxnLst/>
              <a:rect l="l" t="t" r="r" b="b"/>
              <a:pathLst>
                <a:path w="1916" h="1671" extrusionOk="0">
                  <a:moveTo>
                    <a:pt x="1091" y="0"/>
                  </a:moveTo>
                  <a:cubicBezTo>
                    <a:pt x="890" y="0"/>
                    <a:pt x="684" y="75"/>
                    <a:pt x="517" y="242"/>
                  </a:cubicBezTo>
                  <a:cubicBezTo>
                    <a:pt x="0" y="759"/>
                    <a:pt x="365" y="1671"/>
                    <a:pt x="1094" y="1671"/>
                  </a:cubicBezTo>
                  <a:cubicBezTo>
                    <a:pt x="1550" y="1640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72"/>
            <p:cNvSpPr/>
            <p:nvPr/>
          </p:nvSpPr>
          <p:spPr>
            <a:xfrm>
              <a:off x="527600" y="2179185"/>
              <a:ext cx="72933" cy="62503"/>
            </a:xfrm>
            <a:custGeom>
              <a:avLst/>
              <a:gdLst/>
              <a:ahLst/>
              <a:cxnLst/>
              <a:rect l="l" t="t" r="r" b="b"/>
              <a:pathLst>
                <a:path w="1916" h="1642" extrusionOk="0">
                  <a:moveTo>
                    <a:pt x="1091" y="1"/>
                  </a:moveTo>
                  <a:cubicBezTo>
                    <a:pt x="890" y="1"/>
                    <a:pt x="684" y="76"/>
                    <a:pt x="517" y="243"/>
                  </a:cubicBezTo>
                  <a:cubicBezTo>
                    <a:pt x="0" y="760"/>
                    <a:pt x="365" y="1641"/>
                    <a:pt x="1094" y="1641"/>
                  </a:cubicBezTo>
                  <a:cubicBezTo>
                    <a:pt x="1550" y="1641"/>
                    <a:pt x="1915" y="1277"/>
                    <a:pt x="1915" y="821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72"/>
            <p:cNvSpPr/>
            <p:nvPr/>
          </p:nvSpPr>
          <p:spPr>
            <a:xfrm>
              <a:off x="527600" y="2412936"/>
              <a:ext cx="72933" cy="63607"/>
            </a:xfrm>
            <a:custGeom>
              <a:avLst/>
              <a:gdLst/>
              <a:ahLst/>
              <a:cxnLst/>
              <a:rect l="l" t="t" r="r" b="b"/>
              <a:pathLst>
                <a:path w="1916" h="1671" extrusionOk="0">
                  <a:moveTo>
                    <a:pt x="1087" y="1"/>
                  </a:moveTo>
                  <a:cubicBezTo>
                    <a:pt x="887" y="1"/>
                    <a:pt x="683" y="76"/>
                    <a:pt x="517" y="242"/>
                  </a:cubicBezTo>
                  <a:cubicBezTo>
                    <a:pt x="0" y="759"/>
                    <a:pt x="365" y="1671"/>
                    <a:pt x="1094" y="1671"/>
                  </a:cubicBezTo>
                  <a:cubicBezTo>
                    <a:pt x="1550" y="1671"/>
                    <a:pt x="1915" y="1306"/>
                    <a:pt x="1915" y="850"/>
                  </a:cubicBezTo>
                  <a:cubicBezTo>
                    <a:pt x="1915" y="335"/>
                    <a:pt x="1510" y="1"/>
                    <a:pt x="10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72"/>
            <p:cNvSpPr/>
            <p:nvPr/>
          </p:nvSpPr>
          <p:spPr>
            <a:xfrm>
              <a:off x="527600" y="2647791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0"/>
                  </a:moveTo>
                  <a:cubicBezTo>
                    <a:pt x="890" y="0"/>
                    <a:pt x="684" y="75"/>
                    <a:pt x="517" y="242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72"/>
            <p:cNvSpPr/>
            <p:nvPr/>
          </p:nvSpPr>
          <p:spPr>
            <a:xfrm>
              <a:off x="527600" y="2881504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0"/>
                  </a:moveTo>
                  <a:cubicBezTo>
                    <a:pt x="890" y="0"/>
                    <a:pt x="684" y="75"/>
                    <a:pt x="517" y="242"/>
                  </a:cubicBezTo>
                  <a:cubicBezTo>
                    <a:pt x="0" y="759"/>
                    <a:pt x="365" y="1640"/>
                    <a:pt x="1094" y="1640"/>
                  </a:cubicBezTo>
                  <a:cubicBezTo>
                    <a:pt x="1550" y="1640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72"/>
            <p:cNvSpPr/>
            <p:nvPr/>
          </p:nvSpPr>
          <p:spPr>
            <a:xfrm>
              <a:off x="527600" y="3115218"/>
              <a:ext cx="72933" cy="63607"/>
            </a:xfrm>
            <a:custGeom>
              <a:avLst/>
              <a:gdLst/>
              <a:ahLst/>
              <a:cxnLst/>
              <a:rect l="l" t="t" r="r" b="b"/>
              <a:pathLst>
                <a:path w="1916" h="1671" extrusionOk="0">
                  <a:moveTo>
                    <a:pt x="1087" y="1"/>
                  </a:moveTo>
                  <a:cubicBezTo>
                    <a:pt x="887" y="1"/>
                    <a:pt x="683" y="76"/>
                    <a:pt x="517" y="242"/>
                  </a:cubicBezTo>
                  <a:cubicBezTo>
                    <a:pt x="0" y="789"/>
                    <a:pt x="365" y="1671"/>
                    <a:pt x="1094" y="1671"/>
                  </a:cubicBezTo>
                  <a:cubicBezTo>
                    <a:pt x="1550" y="1671"/>
                    <a:pt x="1915" y="1276"/>
                    <a:pt x="1915" y="850"/>
                  </a:cubicBezTo>
                  <a:cubicBezTo>
                    <a:pt x="1915" y="335"/>
                    <a:pt x="1510" y="1"/>
                    <a:pt x="10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72"/>
            <p:cNvSpPr/>
            <p:nvPr/>
          </p:nvSpPr>
          <p:spPr>
            <a:xfrm>
              <a:off x="527600" y="335007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0"/>
                  </a:moveTo>
                  <a:cubicBezTo>
                    <a:pt x="890" y="0"/>
                    <a:pt x="684" y="75"/>
                    <a:pt x="517" y="242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72"/>
            <p:cNvSpPr/>
            <p:nvPr/>
          </p:nvSpPr>
          <p:spPr>
            <a:xfrm>
              <a:off x="527600" y="3583786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0"/>
                  </a:moveTo>
                  <a:cubicBezTo>
                    <a:pt x="890" y="0"/>
                    <a:pt x="684" y="75"/>
                    <a:pt x="517" y="242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72"/>
            <p:cNvSpPr/>
            <p:nvPr/>
          </p:nvSpPr>
          <p:spPr>
            <a:xfrm>
              <a:off x="295029" y="1945472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1" y="0"/>
                  </a:moveTo>
                  <a:cubicBezTo>
                    <a:pt x="365" y="0"/>
                    <a:pt x="1" y="365"/>
                    <a:pt x="1" y="821"/>
                  </a:cubicBezTo>
                  <a:cubicBezTo>
                    <a:pt x="1" y="1277"/>
                    <a:pt x="365" y="1641"/>
                    <a:pt x="821" y="1641"/>
                  </a:cubicBezTo>
                  <a:cubicBezTo>
                    <a:pt x="1277" y="1641"/>
                    <a:pt x="1672" y="1277"/>
                    <a:pt x="1672" y="821"/>
                  </a:cubicBezTo>
                  <a:cubicBezTo>
                    <a:pt x="1672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72"/>
            <p:cNvSpPr/>
            <p:nvPr/>
          </p:nvSpPr>
          <p:spPr>
            <a:xfrm>
              <a:off x="295029" y="2179147"/>
              <a:ext cx="63683" cy="62541"/>
            </a:xfrm>
            <a:custGeom>
              <a:avLst/>
              <a:gdLst/>
              <a:ahLst/>
              <a:cxnLst/>
              <a:rect l="l" t="t" r="r" b="b"/>
              <a:pathLst>
                <a:path w="1673" h="1643" extrusionOk="0">
                  <a:moveTo>
                    <a:pt x="821" y="1"/>
                  </a:moveTo>
                  <a:cubicBezTo>
                    <a:pt x="365" y="1"/>
                    <a:pt x="1" y="366"/>
                    <a:pt x="1" y="822"/>
                  </a:cubicBezTo>
                  <a:cubicBezTo>
                    <a:pt x="1" y="1278"/>
                    <a:pt x="365" y="1642"/>
                    <a:pt x="821" y="1642"/>
                  </a:cubicBezTo>
                  <a:cubicBezTo>
                    <a:pt x="1277" y="1642"/>
                    <a:pt x="1672" y="1278"/>
                    <a:pt x="1672" y="822"/>
                  </a:cubicBezTo>
                  <a:cubicBezTo>
                    <a:pt x="1672" y="366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72"/>
            <p:cNvSpPr/>
            <p:nvPr/>
          </p:nvSpPr>
          <p:spPr>
            <a:xfrm>
              <a:off x="295029" y="2412860"/>
              <a:ext cx="63683" cy="63683"/>
            </a:xfrm>
            <a:custGeom>
              <a:avLst/>
              <a:gdLst/>
              <a:ahLst/>
              <a:cxnLst/>
              <a:rect l="l" t="t" r="r" b="b"/>
              <a:pathLst>
                <a:path w="1673" h="1673" extrusionOk="0">
                  <a:moveTo>
                    <a:pt x="821" y="1"/>
                  </a:moveTo>
                  <a:cubicBezTo>
                    <a:pt x="365" y="1"/>
                    <a:pt x="1" y="396"/>
                    <a:pt x="1" y="852"/>
                  </a:cubicBezTo>
                  <a:cubicBezTo>
                    <a:pt x="1" y="1308"/>
                    <a:pt x="365" y="1673"/>
                    <a:pt x="821" y="1673"/>
                  </a:cubicBezTo>
                  <a:cubicBezTo>
                    <a:pt x="1277" y="1673"/>
                    <a:pt x="1672" y="1308"/>
                    <a:pt x="1672" y="852"/>
                  </a:cubicBezTo>
                  <a:cubicBezTo>
                    <a:pt x="1672" y="396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72"/>
            <p:cNvSpPr/>
            <p:nvPr/>
          </p:nvSpPr>
          <p:spPr>
            <a:xfrm>
              <a:off x="295029" y="2647753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1" y="0"/>
                  </a:moveTo>
                  <a:cubicBezTo>
                    <a:pt x="365" y="0"/>
                    <a:pt x="1" y="365"/>
                    <a:pt x="1" y="821"/>
                  </a:cubicBezTo>
                  <a:cubicBezTo>
                    <a:pt x="1" y="1277"/>
                    <a:pt x="365" y="1642"/>
                    <a:pt x="821" y="1642"/>
                  </a:cubicBezTo>
                  <a:cubicBezTo>
                    <a:pt x="1277" y="1642"/>
                    <a:pt x="1672" y="1277"/>
                    <a:pt x="1672" y="821"/>
                  </a:cubicBezTo>
                  <a:cubicBezTo>
                    <a:pt x="1672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72"/>
            <p:cNvSpPr/>
            <p:nvPr/>
          </p:nvSpPr>
          <p:spPr>
            <a:xfrm>
              <a:off x="295029" y="2881466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1" y="0"/>
                  </a:moveTo>
                  <a:cubicBezTo>
                    <a:pt x="365" y="0"/>
                    <a:pt x="1" y="365"/>
                    <a:pt x="1" y="821"/>
                  </a:cubicBezTo>
                  <a:cubicBezTo>
                    <a:pt x="1" y="1277"/>
                    <a:pt x="365" y="1641"/>
                    <a:pt x="821" y="1641"/>
                  </a:cubicBezTo>
                  <a:cubicBezTo>
                    <a:pt x="1277" y="1641"/>
                    <a:pt x="1672" y="1277"/>
                    <a:pt x="1672" y="821"/>
                  </a:cubicBezTo>
                  <a:cubicBezTo>
                    <a:pt x="1672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72"/>
            <p:cNvSpPr/>
            <p:nvPr/>
          </p:nvSpPr>
          <p:spPr>
            <a:xfrm>
              <a:off x="284638" y="3115218"/>
              <a:ext cx="74074" cy="63607"/>
            </a:xfrm>
            <a:custGeom>
              <a:avLst/>
              <a:gdLst/>
              <a:ahLst/>
              <a:cxnLst/>
              <a:rect l="l" t="t" r="r" b="b"/>
              <a:pathLst>
                <a:path w="1946" h="1671" extrusionOk="0">
                  <a:moveTo>
                    <a:pt x="1095" y="1"/>
                  </a:moveTo>
                  <a:cubicBezTo>
                    <a:pt x="890" y="1"/>
                    <a:pt x="683" y="76"/>
                    <a:pt x="517" y="242"/>
                  </a:cubicBezTo>
                  <a:cubicBezTo>
                    <a:pt x="0" y="759"/>
                    <a:pt x="365" y="1671"/>
                    <a:pt x="1094" y="1671"/>
                  </a:cubicBezTo>
                  <a:cubicBezTo>
                    <a:pt x="1550" y="1671"/>
                    <a:pt x="1945" y="1276"/>
                    <a:pt x="1945" y="850"/>
                  </a:cubicBezTo>
                  <a:cubicBezTo>
                    <a:pt x="1945" y="335"/>
                    <a:pt x="1526" y="1"/>
                    <a:pt x="10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72"/>
            <p:cNvSpPr/>
            <p:nvPr/>
          </p:nvSpPr>
          <p:spPr>
            <a:xfrm>
              <a:off x="284638" y="335007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0"/>
                  </a:moveTo>
                  <a:cubicBezTo>
                    <a:pt x="893" y="0"/>
                    <a:pt x="684" y="75"/>
                    <a:pt x="517" y="242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45" y="820"/>
                  </a:cubicBezTo>
                  <a:cubicBezTo>
                    <a:pt x="1945" y="327"/>
                    <a:pt x="1529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72"/>
            <p:cNvSpPr/>
            <p:nvPr/>
          </p:nvSpPr>
          <p:spPr>
            <a:xfrm>
              <a:off x="295029" y="3583748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1" y="0"/>
                  </a:moveTo>
                  <a:cubicBezTo>
                    <a:pt x="365" y="0"/>
                    <a:pt x="1" y="365"/>
                    <a:pt x="1" y="821"/>
                  </a:cubicBezTo>
                  <a:cubicBezTo>
                    <a:pt x="1" y="1277"/>
                    <a:pt x="365" y="1642"/>
                    <a:pt x="821" y="1642"/>
                  </a:cubicBezTo>
                  <a:cubicBezTo>
                    <a:pt x="1277" y="1642"/>
                    <a:pt x="1672" y="1277"/>
                    <a:pt x="1672" y="821"/>
                  </a:cubicBezTo>
                  <a:cubicBezTo>
                    <a:pt x="1672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72"/>
            <p:cNvSpPr/>
            <p:nvPr/>
          </p:nvSpPr>
          <p:spPr>
            <a:xfrm>
              <a:off x="41675" y="1945510"/>
              <a:ext cx="74074" cy="63607"/>
            </a:xfrm>
            <a:custGeom>
              <a:avLst/>
              <a:gdLst/>
              <a:ahLst/>
              <a:cxnLst/>
              <a:rect l="l" t="t" r="r" b="b"/>
              <a:pathLst>
                <a:path w="1946" h="1671" extrusionOk="0">
                  <a:moveTo>
                    <a:pt x="1122" y="0"/>
                  </a:moveTo>
                  <a:cubicBezTo>
                    <a:pt x="920" y="0"/>
                    <a:pt x="715" y="75"/>
                    <a:pt x="547" y="242"/>
                  </a:cubicBezTo>
                  <a:cubicBezTo>
                    <a:pt x="0" y="759"/>
                    <a:pt x="395" y="1671"/>
                    <a:pt x="1125" y="1671"/>
                  </a:cubicBezTo>
                  <a:cubicBezTo>
                    <a:pt x="1581" y="1671"/>
                    <a:pt x="1945" y="1276"/>
                    <a:pt x="1945" y="820"/>
                  </a:cubicBezTo>
                  <a:cubicBezTo>
                    <a:pt x="1945" y="327"/>
                    <a:pt x="1542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72"/>
            <p:cNvSpPr/>
            <p:nvPr/>
          </p:nvSpPr>
          <p:spPr>
            <a:xfrm>
              <a:off x="41675" y="217922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18" y="1"/>
                  </a:moveTo>
                  <a:cubicBezTo>
                    <a:pt x="917" y="1"/>
                    <a:pt x="713" y="76"/>
                    <a:pt x="547" y="242"/>
                  </a:cubicBezTo>
                  <a:cubicBezTo>
                    <a:pt x="0" y="759"/>
                    <a:pt x="395" y="1640"/>
                    <a:pt x="1125" y="1640"/>
                  </a:cubicBezTo>
                  <a:cubicBezTo>
                    <a:pt x="1581" y="1640"/>
                    <a:pt x="1945" y="1276"/>
                    <a:pt x="1945" y="850"/>
                  </a:cubicBezTo>
                  <a:cubicBezTo>
                    <a:pt x="1945" y="335"/>
                    <a:pt x="1540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72"/>
            <p:cNvSpPr/>
            <p:nvPr/>
          </p:nvSpPr>
          <p:spPr>
            <a:xfrm>
              <a:off x="41675" y="2412936"/>
              <a:ext cx="74074" cy="63607"/>
            </a:xfrm>
            <a:custGeom>
              <a:avLst/>
              <a:gdLst/>
              <a:ahLst/>
              <a:cxnLst/>
              <a:rect l="l" t="t" r="r" b="b"/>
              <a:pathLst>
                <a:path w="1946" h="1671" extrusionOk="0">
                  <a:moveTo>
                    <a:pt x="1118" y="1"/>
                  </a:moveTo>
                  <a:cubicBezTo>
                    <a:pt x="917" y="1"/>
                    <a:pt x="713" y="76"/>
                    <a:pt x="547" y="242"/>
                  </a:cubicBezTo>
                  <a:cubicBezTo>
                    <a:pt x="0" y="759"/>
                    <a:pt x="395" y="1671"/>
                    <a:pt x="1125" y="1671"/>
                  </a:cubicBezTo>
                  <a:cubicBezTo>
                    <a:pt x="1581" y="1671"/>
                    <a:pt x="1945" y="1306"/>
                    <a:pt x="1945" y="850"/>
                  </a:cubicBezTo>
                  <a:cubicBezTo>
                    <a:pt x="1945" y="335"/>
                    <a:pt x="1540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72"/>
            <p:cNvSpPr/>
            <p:nvPr/>
          </p:nvSpPr>
          <p:spPr>
            <a:xfrm>
              <a:off x="41675" y="2647791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22" y="0"/>
                  </a:moveTo>
                  <a:cubicBezTo>
                    <a:pt x="920" y="0"/>
                    <a:pt x="715" y="75"/>
                    <a:pt x="547" y="242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5" y="1276"/>
                    <a:pt x="1945" y="820"/>
                  </a:cubicBezTo>
                  <a:cubicBezTo>
                    <a:pt x="1945" y="327"/>
                    <a:pt x="1542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72"/>
            <p:cNvSpPr/>
            <p:nvPr/>
          </p:nvSpPr>
          <p:spPr>
            <a:xfrm>
              <a:off x="41675" y="2881504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22" y="0"/>
                  </a:moveTo>
                  <a:cubicBezTo>
                    <a:pt x="920" y="0"/>
                    <a:pt x="715" y="75"/>
                    <a:pt x="547" y="242"/>
                  </a:cubicBezTo>
                  <a:cubicBezTo>
                    <a:pt x="0" y="759"/>
                    <a:pt x="395" y="1640"/>
                    <a:pt x="1125" y="1640"/>
                  </a:cubicBezTo>
                  <a:cubicBezTo>
                    <a:pt x="1581" y="1640"/>
                    <a:pt x="1945" y="1276"/>
                    <a:pt x="1945" y="820"/>
                  </a:cubicBezTo>
                  <a:cubicBezTo>
                    <a:pt x="1945" y="327"/>
                    <a:pt x="1542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72"/>
            <p:cNvSpPr/>
            <p:nvPr/>
          </p:nvSpPr>
          <p:spPr>
            <a:xfrm>
              <a:off x="41675" y="3115218"/>
              <a:ext cx="74074" cy="63607"/>
            </a:xfrm>
            <a:custGeom>
              <a:avLst/>
              <a:gdLst/>
              <a:ahLst/>
              <a:cxnLst/>
              <a:rect l="l" t="t" r="r" b="b"/>
              <a:pathLst>
                <a:path w="1946" h="1671" extrusionOk="0">
                  <a:moveTo>
                    <a:pt x="1118" y="1"/>
                  </a:moveTo>
                  <a:cubicBezTo>
                    <a:pt x="917" y="1"/>
                    <a:pt x="713" y="76"/>
                    <a:pt x="547" y="242"/>
                  </a:cubicBezTo>
                  <a:cubicBezTo>
                    <a:pt x="0" y="759"/>
                    <a:pt x="395" y="1671"/>
                    <a:pt x="1125" y="1671"/>
                  </a:cubicBezTo>
                  <a:cubicBezTo>
                    <a:pt x="1581" y="1671"/>
                    <a:pt x="1945" y="1276"/>
                    <a:pt x="1945" y="850"/>
                  </a:cubicBezTo>
                  <a:cubicBezTo>
                    <a:pt x="1945" y="335"/>
                    <a:pt x="1540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72"/>
            <p:cNvSpPr/>
            <p:nvPr/>
          </p:nvSpPr>
          <p:spPr>
            <a:xfrm>
              <a:off x="41675" y="335007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22" y="0"/>
                  </a:moveTo>
                  <a:cubicBezTo>
                    <a:pt x="920" y="0"/>
                    <a:pt x="715" y="75"/>
                    <a:pt x="547" y="242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5" y="1276"/>
                    <a:pt x="1945" y="820"/>
                  </a:cubicBezTo>
                  <a:cubicBezTo>
                    <a:pt x="1945" y="327"/>
                    <a:pt x="1542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72"/>
            <p:cNvSpPr/>
            <p:nvPr/>
          </p:nvSpPr>
          <p:spPr>
            <a:xfrm>
              <a:off x="41675" y="3583786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22" y="0"/>
                  </a:moveTo>
                  <a:cubicBezTo>
                    <a:pt x="920" y="0"/>
                    <a:pt x="715" y="75"/>
                    <a:pt x="547" y="242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5" y="1276"/>
                    <a:pt x="1945" y="820"/>
                  </a:cubicBezTo>
                  <a:cubicBezTo>
                    <a:pt x="1945" y="327"/>
                    <a:pt x="1542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72"/>
            <p:cNvSpPr/>
            <p:nvPr/>
          </p:nvSpPr>
          <p:spPr>
            <a:xfrm>
              <a:off x="1013526" y="65451"/>
              <a:ext cx="72933" cy="63607"/>
            </a:xfrm>
            <a:custGeom>
              <a:avLst/>
              <a:gdLst/>
              <a:ahLst/>
              <a:cxnLst/>
              <a:rect l="l" t="t" r="r" b="b"/>
              <a:pathLst>
                <a:path w="1916" h="1671" extrusionOk="0">
                  <a:moveTo>
                    <a:pt x="1088" y="0"/>
                  </a:moveTo>
                  <a:cubicBezTo>
                    <a:pt x="887" y="0"/>
                    <a:pt x="683" y="75"/>
                    <a:pt x="517" y="241"/>
                  </a:cubicBezTo>
                  <a:cubicBezTo>
                    <a:pt x="0" y="758"/>
                    <a:pt x="335" y="1640"/>
                    <a:pt x="1064" y="1670"/>
                  </a:cubicBezTo>
                  <a:cubicBezTo>
                    <a:pt x="1551" y="1670"/>
                    <a:pt x="1915" y="1305"/>
                    <a:pt x="1915" y="849"/>
                  </a:cubicBezTo>
                  <a:cubicBezTo>
                    <a:pt x="1915" y="334"/>
                    <a:pt x="1510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72"/>
            <p:cNvSpPr/>
            <p:nvPr/>
          </p:nvSpPr>
          <p:spPr>
            <a:xfrm>
              <a:off x="1013526" y="300268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0" y="759"/>
                    <a:pt x="335" y="1641"/>
                    <a:pt x="1064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72"/>
            <p:cNvSpPr/>
            <p:nvPr/>
          </p:nvSpPr>
          <p:spPr>
            <a:xfrm>
              <a:off x="1013526" y="533981"/>
              <a:ext cx="72933" cy="62541"/>
            </a:xfrm>
            <a:custGeom>
              <a:avLst/>
              <a:gdLst/>
              <a:ahLst/>
              <a:cxnLst/>
              <a:rect l="l" t="t" r="r" b="b"/>
              <a:pathLst>
                <a:path w="1916" h="1643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0" y="759"/>
                    <a:pt x="335" y="1641"/>
                    <a:pt x="1064" y="1641"/>
                  </a:cubicBezTo>
                  <a:cubicBezTo>
                    <a:pt x="1082" y="1642"/>
                    <a:pt x="1099" y="1642"/>
                    <a:pt x="1117" y="1642"/>
                  </a:cubicBezTo>
                  <a:cubicBezTo>
                    <a:pt x="1577" y="1642"/>
                    <a:pt x="1915" y="1260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72"/>
            <p:cNvSpPr/>
            <p:nvPr/>
          </p:nvSpPr>
          <p:spPr>
            <a:xfrm>
              <a:off x="1013526" y="767733"/>
              <a:ext cx="72933" cy="63607"/>
            </a:xfrm>
            <a:custGeom>
              <a:avLst/>
              <a:gdLst/>
              <a:ahLst/>
              <a:cxnLst/>
              <a:rect l="l" t="t" r="r" b="b"/>
              <a:pathLst>
                <a:path w="1916" h="1671" extrusionOk="0">
                  <a:moveTo>
                    <a:pt x="1088" y="0"/>
                  </a:moveTo>
                  <a:cubicBezTo>
                    <a:pt x="887" y="0"/>
                    <a:pt x="683" y="75"/>
                    <a:pt x="517" y="242"/>
                  </a:cubicBezTo>
                  <a:cubicBezTo>
                    <a:pt x="0" y="758"/>
                    <a:pt x="335" y="1640"/>
                    <a:pt x="1064" y="1670"/>
                  </a:cubicBezTo>
                  <a:cubicBezTo>
                    <a:pt x="1551" y="1670"/>
                    <a:pt x="1915" y="1305"/>
                    <a:pt x="1915" y="849"/>
                  </a:cubicBezTo>
                  <a:cubicBezTo>
                    <a:pt x="1915" y="334"/>
                    <a:pt x="1510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72"/>
            <p:cNvSpPr/>
            <p:nvPr/>
          </p:nvSpPr>
          <p:spPr>
            <a:xfrm>
              <a:off x="1013526" y="1002207"/>
              <a:ext cx="72933" cy="62845"/>
            </a:xfrm>
            <a:custGeom>
              <a:avLst/>
              <a:gdLst/>
              <a:ahLst/>
              <a:cxnLst/>
              <a:rect l="l" t="t" r="r" b="b"/>
              <a:pathLst>
                <a:path w="1916" h="1651" extrusionOk="0">
                  <a:moveTo>
                    <a:pt x="1073" y="0"/>
                  </a:moveTo>
                  <a:cubicBezTo>
                    <a:pt x="877" y="0"/>
                    <a:pt x="679" y="69"/>
                    <a:pt x="517" y="221"/>
                  </a:cubicBezTo>
                  <a:cubicBezTo>
                    <a:pt x="0" y="738"/>
                    <a:pt x="335" y="1620"/>
                    <a:pt x="1064" y="1650"/>
                  </a:cubicBezTo>
                  <a:cubicBezTo>
                    <a:pt x="1551" y="1650"/>
                    <a:pt x="1915" y="1285"/>
                    <a:pt x="1915" y="829"/>
                  </a:cubicBezTo>
                  <a:cubicBezTo>
                    <a:pt x="1915" y="329"/>
                    <a:pt x="1500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72"/>
            <p:cNvSpPr/>
            <p:nvPr/>
          </p:nvSpPr>
          <p:spPr>
            <a:xfrm>
              <a:off x="1013526" y="1236263"/>
              <a:ext cx="72933" cy="62541"/>
            </a:xfrm>
            <a:custGeom>
              <a:avLst/>
              <a:gdLst/>
              <a:ahLst/>
              <a:cxnLst/>
              <a:rect l="l" t="t" r="r" b="b"/>
              <a:pathLst>
                <a:path w="1916" h="1643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0" y="759"/>
                    <a:pt x="335" y="1641"/>
                    <a:pt x="1064" y="1641"/>
                  </a:cubicBezTo>
                  <a:cubicBezTo>
                    <a:pt x="1082" y="1642"/>
                    <a:pt x="1099" y="1643"/>
                    <a:pt x="1117" y="1643"/>
                  </a:cubicBezTo>
                  <a:cubicBezTo>
                    <a:pt x="1577" y="1643"/>
                    <a:pt x="1915" y="1260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72"/>
            <p:cNvSpPr/>
            <p:nvPr/>
          </p:nvSpPr>
          <p:spPr>
            <a:xfrm>
              <a:off x="1013526" y="1470242"/>
              <a:ext cx="72933" cy="63378"/>
            </a:xfrm>
            <a:custGeom>
              <a:avLst/>
              <a:gdLst/>
              <a:ahLst/>
              <a:cxnLst/>
              <a:rect l="l" t="t" r="r" b="b"/>
              <a:pathLst>
                <a:path w="1916" h="1665" extrusionOk="0">
                  <a:moveTo>
                    <a:pt x="1075" y="1"/>
                  </a:moveTo>
                  <a:cubicBezTo>
                    <a:pt x="879" y="1"/>
                    <a:pt x="680" y="73"/>
                    <a:pt x="517" y="236"/>
                  </a:cubicBezTo>
                  <a:cubicBezTo>
                    <a:pt x="0" y="752"/>
                    <a:pt x="335" y="1634"/>
                    <a:pt x="1064" y="1664"/>
                  </a:cubicBezTo>
                  <a:cubicBezTo>
                    <a:pt x="1520" y="1664"/>
                    <a:pt x="1915" y="1300"/>
                    <a:pt x="1915" y="844"/>
                  </a:cubicBezTo>
                  <a:cubicBezTo>
                    <a:pt x="1915" y="344"/>
                    <a:pt x="1501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72"/>
            <p:cNvSpPr/>
            <p:nvPr/>
          </p:nvSpPr>
          <p:spPr>
            <a:xfrm>
              <a:off x="1012384" y="1704336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098" y="0"/>
                  </a:moveTo>
                  <a:cubicBezTo>
                    <a:pt x="893" y="0"/>
                    <a:pt x="684" y="79"/>
                    <a:pt x="517" y="256"/>
                  </a:cubicBezTo>
                  <a:cubicBezTo>
                    <a:pt x="0" y="773"/>
                    <a:pt x="365" y="1654"/>
                    <a:pt x="1094" y="1654"/>
                  </a:cubicBezTo>
                  <a:cubicBezTo>
                    <a:pt x="1550" y="1654"/>
                    <a:pt x="1945" y="1289"/>
                    <a:pt x="1915" y="833"/>
                  </a:cubicBezTo>
                  <a:cubicBezTo>
                    <a:pt x="1936" y="341"/>
                    <a:pt x="1526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72"/>
            <p:cNvSpPr/>
            <p:nvPr/>
          </p:nvSpPr>
          <p:spPr>
            <a:xfrm>
              <a:off x="780955" y="65375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0"/>
                  </a:moveTo>
                  <a:cubicBezTo>
                    <a:pt x="366" y="0"/>
                    <a:pt x="1" y="395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8" y="1672"/>
                    <a:pt x="1642" y="1277"/>
                    <a:pt x="1642" y="851"/>
                  </a:cubicBezTo>
                  <a:cubicBezTo>
                    <a:pt x="1642" y="395"/>
                    <a:pt x="1278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72"/>
            <p:cNvSpPr/>
            <p:nvPr/>
          </p:nvSpPr>
          <p:spPr>
            <a:xfrm>
              <a:off x="780955" y="300230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1"/>
                  </a:moveTo>
                  <a:cubicBezTo>
                    <a:pt x="366" y="1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8" y="1642"/>
                    <a:pt x="1642" y="1277"/>
                    <a:pt x="1642" y="821"/>
                  </a:cubicBezTo>
                  <a:cubicBezTo>
                    <a:pt x="1642" y="365"/>
                    <a:pt x="1278" y="1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72"/>
            <p:cNvSpPr/>
            <p:nvPr/>
          </p:nvSpPr>
          <p:spPr>
            <a:xfrm>
              <a:off x="780955" y="533943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8" y="1642"/>
                    <a:pt x="1642" y="1277"/>
                    <a:pt x="1642" y="821"/>
                  </a:cubicBezTo>
                  <a:cubicBezTo>
                    <a:pt x="1642" y="365"/>
                    <a:pt x="1278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72"/>
            <p:cNvSpPr/>
            <p:nvPr/>
          </p:nvSpPr>
          <p:spPr>
            <a:xfrm>
              <a:off x="780955" y="767656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0"/>
                  </a:moveTo>
                  <a:cubicBezTo>
                    <a:pt x="366" y="0"/>
                    <a:pt x="1" y="396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8" y="1672"/>
                    <a:pt x="1642" y="1277"/>
                    <a:pt x="1642" y="851"/>
                  </a:cubicBezTo>
                  <a:cubicBezTo>
                    <a:pt x="1642" y="396"/>
                    <a:pt x="1278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72"/>
            <p:cNvSpPr/>
            <p:nvPr/>
          </p:nvSpPr>
          <p:spPr>
            <a:xfrm>
              <a:off x="769383" y="1002055"/>
              <a:ext cx="74113" cy="62998"/>
            </a:xfrm>
            <a:custGeom>
              <a:avLst/>
              <a:gdLst/>
              <a:ahLst/>
              <a:cxnLst/>
              <a:rect l="l" t="t" r="r" b="b"/>
              <a:pathLst>
                <a:path w="1947" h="1655" extrusionOk="0">
                  <a:moveTo>
                    <a:pt x="1114" y="0"/>
                  </a:moveTo>
                  <a:cubicBezTo>
                    <a:pt x="908" y="0"/>
                    <a:pt x="695" y="78"/>
                    <a:pt x="518" y="256"/>
                  </a:cubicBezTo>
                  <a:cubicBezTo>
                    <a:pt x="1" y="773"/>
                    <a:pt x="366" y="1654"/>
                    <a:pt x="1126" y="1654"/>
                  </a:cubicBezTo>
                  <a:cubicBezTo>
                    <a:pt x="1551" y="1654"/>
                    <a:pt x="1946" y="1289"/>
                    <a:pt x="1946" y="833"/>
                  </a:cubicBezTo>
                  <a:cubicBezTo>
                    <a:pt x="1946" y="340"/>
                    <a:pt x="1544" y="0"/>
                    <a:pt x="1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72"/>
            <p:cNvSpPr/>
            <p:nvPr/>
          </p:nvSpPr>
          <p:spPr>
            <a:xfrm>
              <a:off x="769383" y="1236263"/>
              <a:ext cx="74113" cy="62465"/>
            </a:xfrm>
            <a:custGeom>
              <a:avLst/>
              <a:gdLst/>
              <a:ahLst/>
              <a:cxnLst/>
              <a:rect l="l" t="t" r="r" b="b"/>
              <a:pathLst>
                <a:path w="1947" h="1641" extrusionOk="0">
                  <a:moveTo>
                    <a:pt x="1100" y="1"/>
                  </a:moveTo>
                  <a:cubicBezTo>
                    <a:pt x="894" y="1"/>
                    <a:pt x="685" y="75"/>
                    <a:pt x="518" y="243"/>
                  </a:cubicBezTo>
                  <a:cubicBezTo>
                    <a:pt x="1" y="759"/>
                    <a:pt x="366" y="1641"/>
                    <a:pt x="1126" y="1641"/>
                  </a:cubicBezTo>
                  <a:cubicBezTo>
                    <a:pt x="155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72"/>
            <p:cNvSpPr/>
            <p:nvPr/>
          </p:nvSpPr>
          <p:spPr>
            <a:xfrm>
              <a:off x="769383" y="1470014"/>
              <a:ext cx="74113" cy="63607"/>
            </a:xfrm>
            <a:custGeom>
              <a:avLst/>
              <a:gdLst/>
              <a:ahLst/>
              <a:cxnLst/>
              <a:rect l="l" t="t" r="r" b="b"/>
              <a:pathLst>
                <a:path w="1947" h="1671" extrusionOk="0">
                  <a:moveTo>
                    <a:pt x="1095" y="0"/>
                  </a:moveTo>
                  <a:cubicBezTo>
                    <a:pt x="891" y="0"/>
                    <a:pt x="684" y="75"/>
                    <a:pt x="518" y="242"/>
                  </a:cubicBezTo>
                  <a:cubicBezTo>
                    <a:pt x="1" y="758"/>
                    <a:pt x="366" y="1670"/>
                    <a:pt x="1126" y="1670"/>
                  </a:cubicBezTo>
                  <a:cubicBezTo>
                    <a:pt x="1551" y="1670"/>
                    <a:pt x="1946" y="1275"/>
                    <a:pt x="1946" y="850"/>
                  </a:cubicBezTo>
                  <a:cubicBezTo>
                    <a:pt x="1946" y="334"/>
                    <a:pt x="1527" y="0"/>
                    <a:pt x="10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72"/>
            <p:cNvSpPr/>
            <p:nvPr/>
          </p:nvSpPr>
          <p:spPr>
            <a:xfrm>
              <a:off x="769383" y="1704336"/>
              <a:ext cx="74113" cy="62998"/>
            </a:xfrm>
            <a:custGeom>
              <a:avLst/>
              <a:gdLst/>
              <a:ahLst/>
              <a:cxnLst/>
              <a:rect l="l" t="t" r="r" b="b"/>
              <a:pathLst>
                <a:path w="1947" h="1655" extrusionOk="0">
                  <a:moveTo>
                    <a:pt x="1114" y="0"/>
                  </a:moveTo>
                  <a:cubicBezTo>
                    <a:pt x="908" y="0"/>
                    <a:pt x="695" y="79"/>
                    <a:pt x="518" y="256"/>
                  </a:cubicBezTo>
                  <a:cubicBezTo>
                    <a:pt x="1" y="773"/>
                    <a:pt x="366" y="1654"/>
                    <a:pt x="1126" y="1654"/>
                  </a:cubicBezTo>
                  <a:cubicBezTo>
                    <a:pt x="1551" y="1654"/>
                    <a:pt x="1946" y="1289"/>
                    <a:pt x="1946" y="833"/>
                  </a:cubicBezTo>
                  <a:cubicBezTo>
                    <a:pt x="1946" y="341"/>
                    <a:pt x="1544" y="0"/>
                    <a:pt x="1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72"/>
            <p:cNvSpPr/>
            <p:nvPr/>
          </p:nvSpPr>
          <p:spPr>
            <a:xfrm>
              <a:off x="527600" y="65413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1" y="0"/>
                  </a:moveTo>
                  <a:cubicBezTo>
                    <a:pt x="890" y="0"/>
                    <a:pt x="684" y="75"/>
                    <a:pt x="517" y="242"/>
                  </a:cubicBezTo>
                  <a:cubicBezTo>
                    <a:pt x="0" y="759"/>
                    <a:pt x="365" y="1671"/>
                    <a:pt x="1094" y="167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72"/>
            <p:cNvSpPr/>
            <p:nvPr/>
          </p:nvSpPr>
          <p:spPr>
            <a:xfrm>
              <a:off x="527600" y="300002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105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65" y="1648"/>
                    <a:pt x="1094" y="1648"/>
                  </a:cubicBezTo>
                  <a:cubicBezTo>
                    <a:pt x="1550" y="1648"/>
                    <a:pt x="1915" y="1283"/>
                    <a:pt x="1915" y="827"/>
                  </a:cubicBezTo>
                  <a:cubicBezTo>
                    <a:pt x="1915" y="319"/>
                    <a:pt x="1521" y="1"/>
                    <a:pt x="1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72"/>
            <p:cNvSpPr/>
            <p:nvPr/>
          </p:nvSpPr>
          <p:spPr>
            <a:xfrm>
              <a:off x="527600" y="533981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72"/>
            <p:cNvSpPr/>
            <p:nvPr/>
          </p:nvSpPr>
          <p:spPr>
            <a:xfrm>
              <a:off x="527600" y="767694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1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90"/>
                    <a:pt x="365" y="1671"/>
                    <a:pt x="1094" y="1671"/>
                  </a:cubicBezTo>
                  <a:cubicBezTo>
                    <a:pt x="1550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72"/>
            <p:cNvSpPr/>
            <p:nvPr/>
          </p:nvSpPr>
          <p:spPr>
            <a:xfrm>
              <a:off x="527600" y="1002055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0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4" y="1654"/>
                  </a:cubicBezTo>
                  <a:cubicBezTo>
                    <a:pt x="1550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72"/>
            <p:cNvSpPr/>
            <p:nvPr/>
          </p:nvSpPr>
          <p:spPr>
            <a:xfrm>
              <a:off x="527600" y="123626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72"/>
            <p:cNvSpPr/>
            <p:nvPr/>
          </p:nvSpPr>
          <p:spPr>
            <a:xfrm>
              <a:off x="527600" y="1470014"/>
              <a:ext cx="72933" cy="63607"/>
            </a:xfrm>
            <a:custGeom>
              <a:avLst/>
              <a:gdLst/>
              <a:ahLst/>
              <a:cxnLst/>
              <a:rect l="l" t="t" r="r" b="b"/>
              <a:pathLst>
                <a:path w="1916" h="1671" extrusionOk="0">
                  <a:moveTo>
                    <a:pt x="1087" y="0"/>
                  </a:moveTo>
                  <a:cubicBezTo>
                    <a:pt x="887" y="0"/>
                    <a:pt x="683" y="75"/>
                    <a:pt x="517" y="242"/>
                  </a:cubicBezTo>
                  <a:cubicBezTo>
                    <a:pt x="0" y="789"/>
                    <a:pt x="365" y="1670"/>
                    <a:pt x="1094" y="1670"/>
                  </a:cubicBezTo>
                  <a:cubicBezTo>
                    <a:pt x="1550" y="1670"/>
                    <a:pt x="1915" y="1275"/>
                    <a:pt x="1915" y="850"/>
                  </a:cubicBezTo>
                  <a:cubicBezTo>
                    <a:pt x="1915" y="334"/>
                    <a:pt x="1510" y="0"/>
                    <a:pt x="10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72"/>
            <p:cNvSpPr/>
            <p:nvPr/>
          </p:nvSpPr>
          <p:spPr>
            <a:xfrm>
              <a:off x="527600" y="1704336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0" y="0"/>
                    <a:pt x="685" y="79"/>
                    <a:pt x="517" y="256"/>
                  </a:cubicBezTo>
                  <a:cubicBezTo>
                    <a:pt x="0" y="773"/>
                    <a:pt x="365" y="1654"/>
                    <a:pt x="1094" y="1654"/>
                  </a:cubicBezTo>
                  <a:cubicBezTo>
                    <a:pt x="1550" y="1654"/>
                    <a:pt x="1915" y="1289"/>
                    <a:pt x="1915" y="833"/>
                  </a:cubicBezTo>
                  <a:cubicBezTo>
                    <a:pt x="1915" y="341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72"/>
            <p:cNvSpPr/>
            <p:nvPr/>
          </p:nvSpPr>
          <p:spPr>
            <a:xfrm>
              <a:off x="295029" y="65375"/>
              <a:ext cx="63683" cy="63683"/>
            </a:xfrm>
            <a:custGeom>
              <a:avLst/>
              <a:gdLst/>
              <a:ahLst/>
              <a:cxnLst/>
              <a:rect l="l" t="t" r="r" b="b"/>
              <a:pathLst>
                <a:path w="1673" h="1673" extrusionOk="0">
                  <a:moveTo>
                    <a:pt x="821" y="0"/>
                  </a:moveTo>
                  <a:cubicBezTo>
                    <a:pt x="365" y="0"/>
                    <a:pt x="1" y="395"/>
                    <a:pt x="1" y="851"/>
                  </a:cubicBezTo>
                  <a:cubicBezTo>
                    <a:pt x="1" y="1277"/>
                    <a:pt x="365" y="1672"/>
                    <a:pt x="821" y="1672"/>
                  </a:cubicBezTo>
                  <a:cubicBezTo>
                    <a:pt x="1277" y="1672"/>
                    <a:pt x="1672" y="1277"/>
                    <a:pt x="1672" y="851"/>
                  </a:cubicBezTo>
                  <a:cubicBezTo>
                    <a:pt x="1672" y="39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72"/>
            <p:cNvSpPr/>
            <p:nvPr/>
          </p:nvSpPr>
          <p:spPr>
            <a:xfrm>
              <a:off x="295029" y="300230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1" y="1"/>
                  </a:moveTo>
                  <a:cubicBezTo>
                    <a:pt x="365" y="1"/>
                    <a:pt x="1" y="365"/>
                    <a:pt x="1" y="821"/>
                  </a:cubicBezTo>
                  <a:cubicBezTo>
                    <a:pt x="1" y="1277"/>
                    <a:pt x="365" y="1642"/>
                    <a:pt x="821" y="1642"/>
                  </a:cubicBezTo>
                  <a:cubicBezTo>
                    <a:pt x="1277" y="1642"/>
                    <a:pt x="1672" y="1277"/>
                    <a:pt x="1672" y="821"/>
                  </a:cubicBezTo>
                  <a:cubicBezTo>
                    <a:pt x="1672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72"/>
            <p:cNvSpPr/>
            <p:nvPr/>
          </p:nvSpPr>
          <p:spPr>
            <a:xfrm>
              <a:off x="295029" y="533943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1" y="0"/>
                  </a:moveTo>
                  <a:cubicBezTo>
                    <a:pt x="365" y="0"/>
                    <a:pt x="1" y="365"/>
                    <a:pt x="1" y="821"/>
                  </a:cubicBezTo>
                  <a:cubicBezTo>
                    <a:pt x="1" y="1277"/>
                    <a:pt x="365" y="1642"/>
                    <a:pt x="821" y="1642"/>
                  </a:cubicBezTo>
                  <a:cubicBezTo>
                    <a:pt x="1277" y="1642"/>
                    <a:pt x="1672" y="1277"/>
                    <a:pt x="1672" y="821"/>
                  </a:cubicBezTo>
                  <a:cubicBezTo>
                    <a:pt x="1672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72"/>
            <p:cNvSpPr/>
            <p:nvPr/>
          </p:nvSpPr>
          <p:spPr>
            <a:xfrm>
              <a:off x="295029" y="767656"/>
              <a:ext cx="63683" cy="63683"/>
            </a:xfrm>
            <a:custGeom>
              <a:avLst/>
              <a:gdLst/>
              <a:ahLst/>
              <a:cxnLst/>
              <a:rect l="l" t="t" r="r" b="b"/>
              <a:pathLst>
                <a:path w="1673" h="1673" extrusionOk="0">
                  <a:moveTo>
                    <a:pt x="821" y="0"/>
                  </a:moveTo>
                  <a:cubicBezTo>
                    <a:pt x="365" y="0"/>
                    <a:pt x="1" y="396"/>
                    <a:pt x="1" y="851"/>
                  </a:cubicBezTo>
                  <a:cubicBezTo>
                    <a:pt x="1" y="1277"/>
                    <a:pt x="365" y="1672"/>
                    <a:pt x="821" y="1672"/>
                  </a:cubicBezTo>
                  <a:cubicBezTo>
                    <a:pt x="1277" y="1672"/>
                    <a:pt x="1672" y="1277"/>
                    <a:pt x="1672" y="851"/>
                  </a:cubicBezTo>
                  <a:cubicBezTo>
                    <a:pt x="1672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72"/>
            <p:cNvSpPr/>
            <p:nvPr/>
          </p:nvSpPr>
          <p:spPr>
            <a:xfrm>
              <a:off x="284638" y="10020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00" y="0"/>
                  </a:moveTo>
                  <a:cubicBezTo>
                    <a:pt x="894" y="0"/>
                    <a:pt x="684" y="78"/>
                    <a:pt x="517" y="256"/>
                  </a:cubicBezTo>
                  <a:cubicBezTo>
                    <a:pt x="0" y="773"/>
                    <a:pt x="365" y="1654"/>
                    <a:pt x="1094" y="1654"/>
                  </a:cubicBezTo>
                  <a:cubicBezTo>
                    <a:pt x="1550" y="1654"/>
                    <a:pt x="1945" y="1289"/>
                    <a:pt x="1945" y="833"/>
                  </a:cubicBezTo>
                  <a:cubicBezTo>
                    <a:pt x="1945" y="340"/>
                    <a:pt x="1529" y="0"/>
                    <a:pt x="11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72"/>
            <p:cNvSpPr/>
            <p:nvPr/>
          </p:nvSpPr>
          <p:spPr>
            <a:xfrm>
              <a:off x="284638" y="12362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45" y="820"/>
                  </a:cubicBezTo>
                  <a:cubicBezTo>
                    <a:pt x="1945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72"/>
            <p:cNvSpPr/>
            <p:nvPr/>
          </p:nvSpPr>
          <p:spPr>
            <a:xfrm>
              <a:off x="284638" y="1470242"/>
              <a:ext cx="74074" cy="63378"/>
            </a:xfrm>
            <a:custGeom>
              <a:avLst/>
              <a:gdLst/>
              <a:ahLst/>
              <a:cxnLst/>
              <a:rect l="l" t="t" r="r" b="b"/>
              <a:pathLst>
                <a:path w="1946" h="1665" extrusionOk="0">
                  <a:moveTo>
                    <a:pt x="1095" y="1"/>
                  </a:moveTo>
                  <a:cubicBezTo>
                    <a:pt x="894" y="1"/>
                    <a:pt x="689" y="73"/>
                    <a:pt x="517" y="236"/>
                  </a:cubicBezTo>
                  <a:cubicBezTo>
                    <a:pt x="0" y="752"/>
                    <a:pt x="365" y="1664"/>
                    <a:pt x="1094" y="1664"/>
                  </a:cubicBezTo>
                  <a:cubicBezTo>
                    <a:pt x="1550" y="1664"/>
                    <a:pt x="1915" y="1300"/>
                    <a:pt x="1945" y="844"/>
                  </a:cubicBezTo>
                  <a:cubicBezTo>
                    <a:pt x="1945" y="344"/>
                    <a:pt x="1531" y="1"/>
                    <a:pt x="10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72"/>
            <p:cNvSpPr/>
            <p:nvPr/>
          </p:nvSpPr>
          <p:spPr>
            <a:xfrm>
              <a:off x="284638" y="1704336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00" y="0"/>
                  </a:moveTo>
                  <a:cubicBezTo>
                    <a:pt x="894" y="0"/>
                    <a:pt x="684" y="79"/>
                    <a:pt x="517" y="256"/>
                  </a:cubicBezTo>
                  <a:cubicBezTo>
                    <a:pt x="0" y="773"/>
                    <a:pt x="365" y="1654"/>
                    <a:pt x="1094" y="1654"/>
                  </a:cubicBezTo>
                  <a:cubicBezTo>
                    <a:pt x="1550" y="1654"/>
                    <a:pt x="1945" y="1289"/>
                    <a:pt x="1945" y="833"/>
                  </a:cubicBezTo>
                  <a:cubicBezTo>
                    <a:pt x="1945" y="341"/>
                    <a:pt x="1529" y="0"/>
                    <a:pt x="11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72"/>
            <p:cNvSpPr/>
            <p:nvPr/>
          </p:nvSpPr>
          <p:spPr>
            <a:xfrm>
              <a:off x="41675" y="65413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122" y="0"/>
                  </a:moveTo>
                  <a:cubicBezTo>
                    <a:pt x="920" y="0"/>
                    <a:pt x="715" y="75"/>
                    <a:pt x="547" y="242"/>
                  </a:cubicBezTo>
                  <a:cubicBezTo>
                    <a:pt x="0" y="759"/>
                    <a:pt x="395" y="1671"/>
                    <a:pt x="1125" y="1671"/>
                  </a:cubicBezTo>
                  <a:cubicBezTo>
                    <a:pt x="1581" y="1671"/>
                    <a:pt x="1945" y="1276"/>
                    <a:pt x="1945" y="820"/>
                  </a:cubicBezTo>
                  <a:cubicBezTo>
                    <a:pt x="1945" y="327"/>
                    <a:pt x="1542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72"/>
            <p:cNvSpPr/>
            <p:nvPr/>
          </p:nvSpPr>
          <p:spPr>
            <a:xfrm>
              <a:off x="42817" y="300002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082" y="1"/>
                  </a:moveTo>
                  <a:cubicBezTo>
                    <a:pt x="872" y="1"/>
                    <a:pt x="658" y="79"/>
                    <a:pt x="487" y="250"/>
                  </a:cubicBezTo>
                  <a:cubicBezTo>
                    <a:pt x="0" y="766"/>
                    <a:pt x="365" y="1648"/>
                    <a:pt x="1095" y="1648"/>
                  </a:cubicBezTo>
                  <a:cubicBezTo>
                    <a:pt x="1551" y="1648"/>
                    <a:pt x="1915" y="1283"/>
                    <a:pt x="1915" y="827"/>
                  </a:cubicBezTo>
                  <a:cubicBezTo>
                    <a:pt x="1915" y="319"/>
                    <a:pt x="1507" y="1"/>
                    <a:pt x="10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72"/>
            <p:cNvSpPr/>
            <p:nvPr/>
          </p:nvSpPr>
          <p:spPr>
            <a:xfrm>
              <a:off x="41675" y="533981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22" y="0"/>
                  </a:moveTo>
                  <a:cubicBezTo>
                    <a:pt x="920" y="0"/>
                    <a:pt x="715" y="75"/>
                    <a:pt x="547" y="243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5" y="1276"/>
                    <a:pt x="1945" y="820"/>
                  </a:cubicBezTo>
                  <a:cubicBezTo>
                    <a:pt x="1945" y="327"/>
                    <a:pt x="1542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72"/>
            <p:cNvSpPr/>
            <p:nvPr/>
          </p:nvSpPr>
          <p:spPr>
            <a:xfrm>
              <a:off x="41675" y="767694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122" y="0"/>
                  </a:moveTo>
                  <a:cubicBezTo>
                    <a:pt x="920" y="0"/>
                    <a:pt x="715" y="75"/>
                    <a:pt x="547" y="243"/>
                  </a:cubicBezTo>
                  <a:cubicBezTo>
                    <a:pt x="0" y="759"/>
                    <a:pt x="395" y="1671"/>
                    <a:pt x="1125" y="1671"/>
                  </a:cubicBezTo>
                  <a:cubicBezTo>
                    <a:pt x="1581" y="1671"/>
                    <a:pt x="1945" y="1276"/>
                    <a:pt x="1945" y="820"/>
                  </a:cubicBezTo>
                  <a:cubicBezTo>
                    <a:pt x="1945" y="327"/>
                    <a:pt x="1542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72"/>
            <p:cNvSpPr/>
            <p:nvPr/>
          </p:nvSpPr>
          <p:spPr>
            <a:xfrm>
              <a:off x="41675" y="10020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22" y="0"/>
                  </a:moveTo>
                  <a:cubicBezTo>
                    <a:pt x="921" y="0"/>
                    <a:pt x="715" y="78"/>
                    <a:pt x="547" y="256"/>
                  </a:cubicBezTo>
                  <a:cubicBezTo>
                    <a:pt x="0" y="773"/>
                    <a:pt x="395" y="1654"/>
                    <a:pt x="1125" y="1654"/>
                  </a:cubicBezTo>
                  <a:cubicBezTo>
                    <a:pt x="1581" y="1654"/>
                    <a:pt x="1945" y="1289"/>
                    <a:pt x="1945" y="833"/>
                  </a:cubicBezTo>
                  <a:cubicBezTo>
                    <a:pt x="1945" y="340"/>
                    <a:pt x="1543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72"/>
            <p:cNvSpPr/>
            <p:nvPr/>
          </p:nvSpPr>
          <p:spPr>
            <a:xfrm>
              <a:off x="41675" y="12362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22" y="1"/>
                  </a:moveTo>
                  <a:cubicBezTo>
                    <a:pt x="920" y="1"/>
                    <a:pt x="715" y="75"/>
                    <a:pt x="547" y="243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5" y="1276"/>
                    <a:pt x="1945" y="820"/>
                  </a:cubicBezTo>
                  <a:cubicBezTo>
                    <a:pt x="1945" y="327"/>
                    <a:pt x="1542" y="1"/>
                    <a:pt x="11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72"/>
            <p:cNvSpPr/>
            <p:nvPr/>
          </p:nvSpPr>
          <p:spPr>
            <a:xfrm>
              <a:off x="41675" y="1470242"/>
              <a:ext cx="74074" cy="63378"/>
            </a:xfrm>
            <a:custGeom>
              <a:avLst/>
              <a:gdLst/>
              <a:ahLst/>
              <a:cxnLst/>
              <a:rect l="l" t="t" r="r" b="b"/>
              <a:pathLst>
                <a:path w="1946" h="1665" extrusionOk="0">
                  <a:moveTo>
                    <a:pt x="1105" y="1"/>
                  </a:moveTo>
                  <a:cubicBezTo>
                    <a:pt x="909" y="1"/>
                    <a:pt x="710" y="73"/>
                    <a:pt x="547" y="236"/>
                  </a:cubicBezTo>
                  <a:cubicBezTo>
                    <a:pt x="0" y="752"/>
                    <a:pt x="365" y="1664"/>
                    <a:pt x="1125" y="1664"/>
                  </a:cubicBezTo>
                  <a:cubicBezTo>
                    <a:pt x="1581" y="1664"/>
                    <a:pt x="1945" y="1300"/>
                    <a:pt x="1945" y="844"/>
                  </a:cubicBezTo>
                  <a:cubicBezTo>
                    <a:pt x="1945" y="344"/>
                    <a:pt x="1531" y="1"/>
                    <a:pt x="1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72"/>
            <p:cNvSpPr/>
            <p:nvPr/>
          </p:nvSpPr>
          <p:spPr>
            <a:xfrm>
              <a:off x="41675" y="1704336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22" y="0"/>
                  </a:moveTo>
                  <a:cubicBezTo>
                    <a:pt x="921" y="0"/>
                    <a:pt x="715" y="79"/>
                    <a:pt x="547" y="256"/>
                  </a:cubicBezTo>
                  <a:cubicBezTo>
                    <a:pt x="0" y="773"/>
                    <a:pt x="395" y="1654"/>
                    <a:pt x="1125" y="1654"/>
                  </a:cubicBezTo>
                  <a:cubicBezTo>
                    <a:pt x="1581" y="1654"/>
                    <a:pt x="1945" y="1289"/>
                    <a:pt x="1945" y="833"/>
                  </a:cubicBezTo>
                  <a:cubicBezTo>
                    <a:pt x="1945" y="341"/>
                    <a:pt x="1543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72"/>
            <p:cNvSpPr/>
            <p:nvPr/>
          </p:nvSpPr>
          <p:spPr>
            <a:xfrm>
              <a:off x="1014663" y="3817651"/>
              <a:ext cx="72933" cy="63607"/>
            </a:xfrm>
            <a:custGeom>
              <a:avLst/>
              <a:gdLst/>
              <a:ahLst/>
              <a:cxnLst/>
              <a:rect l="l" t="t" r="r" b="b"/>
              <a:pathLst>
                <a:path w="1916" h="1671" extrusionOk="0">
                  <a:moveTo>
                    <a:pt x="1088" y="0"/>
                  </a:moveTo>
                  <a:cubicBezTo>
                    <a:pt x="887" y="0"/>
                    <a:pt x="683" y="75"/>
                    <a:pt x="517" y="241"/>
                  </a:cubicBezTo>
                  <a:cubicBezTo>
                    <a:pt x="0" y="758"/>
                    <a:pt x="335" y="1640"/>
                    <a:pt x="1064" y="1670"/>
                  </a:cubicBezTo>
                  <a:cubicBezTo>
                    <a:pt x="1551" y="1670"/>
                    <a:pt x="1915" y="1305"/>
                    <a:pt x="1915" y="849"/>
                  </a:cubicBezTo>
                  <a:cubicBezTo>
                    <a:pt x="1915" y="334"/>
                    <a:pt x="1510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72"/>
            <p:cNvSpPr/>
            <p:nvPr/>
          </p:nvSpPr>
          <p:spPr>
            <a:xfrm>
              <a:off x="1014663" y="4052468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0" y="759"/>
                    <a:pt x="335" y="1641"/>
                    <a:pt x="1064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72"/>
            <p:cNvSpPr/>
            <p:nvPr/>
          </p:nvSpPr>
          <p:spPr>
            <a:xfrm>
              <a:off x="1014663" y="4286181"/>
              <a:ext cx="72933" cy="62541"/>
            </a:xfrm>
            <a:custGeom>
              <a:avLst/>
              <a:gdLst/>
              <a:ahLst/>
              <a:cxnLst/>
              <a:rect l="l" t="t" r="r" b="b"/>
              <a:pathLst>
                <a:path w="1916" h="1643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0" y="759"/>
                    <a:pt x="335" y="1641"/>
                    <a:pt x="1064" y="1641"/>
                  </a:cubicBezTo>
                  <a:cubicBezTo>
                    <a:pt x="1082" y="1642"/>
                    <a:pt x="1099" y="1642"/>
                    <a:pt x="1117" y="1642"/>
                  </a:cubicBezTo>
                  <a:cubicBezTo>
                    <a:pt x="1577" y="1642"/>
                    <a:pt x="1915" y="1260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72"/>
            <p:cNvSpPr/>
            <p:nvPr/>
          </p:nvSpPr>
          <p:spPr>
            <a:xfrm>
              <a:off x="1014663" y="4519933"/>
              <a:ext cx="72933" cy="63607"/>
            </a:xfrm>
            <a:custGeom>
              <a:avLst/>
              <a:gdLst/>
              <a:ahLst/>
              <a:cxnLst/>
              <a:rect l="l" t="t" r="r" b="b"/>
              <a:pathLst>
                <a:path w="1916" h="1671" extrusionOk="0">
                  <a:moveTo>
                    <a:pt x="1088" y="0"/>
                  </a:moveTo>
                  <a:cubicBezTo>
                    <a:pt x="887" y="0"/>
                    <a:pt x="683" y="75"/>
                    <a:pt x="517" y="242"/>
                  </a:cubicBezTo>
                  <a:cubicBezTo>
                    <a:pt x="0" y="758"/>
                    <a:pt x="335" y="1640"/>
                    <a:pt x="1064" y="1670"/>
                  </a:cubicBezTo>
                  <a:cubicBezTo>
                    <a:pt x="1551" y="1670"/>
                    <a:pt x="1915" y="1305"/>
                    <a:pt x="1915" y="849"/>
                  </a:cubicBezTo>
                  <a:cubicBezTo>
                    <a:pt x="1915" y="334"/>
                    <a:pt x="1510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72"/>
            <p:cNvSpPr/>
            <p:nvPr/>
          </p:nvSpPr>
          <p:spPr>
            <a:xfrm>
              <a:off x="1014663" y="4754407"/>
              <a:ext cx="72933" cy="62845"/>
            </a:xfrm>
            <a:custGeom>
              <a:avLst/>
              <a:gdLst/>
              <a:ahLst/>
              <a:cxnLst/>
              <a:rect l="l" t="t" r="r" b="b"/>
              <a:pathLst>
                <a:path w="1916" h="1651" extrusionOk="0">
                  <a:moveTo>
                    <a:pt x="1073" y="0"/>
                  </a:moveTo>
                  <a:cubicBezTo>
                    <a:pt x="877" y="0"/>
                    <a:pt x="679" y="69"/>
                    <a:pt x="517" y="221"/>
                  </a:cubicBezTo>
                  <a:cubicBezTo>
                    <a:pt x="0" y="738"/>
                    <a:pt x="335" y="1620"/>
                    <a:pt x="1064" y="1650"/>
                  </a:cubicBezTo>
                  <a:cubicBezTo>
                    <a:pt x="1551" y="1650"/>
                    <a:pt x="1915" y="1285"/>
                    <a:pt x="1915" y="829"/>
                  </a:cubicBezTo>
                  <a:cubicBezTo>
                    <a:pt x="1915" y="329"/>
                    <a:pt x="1500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72"/>
            <p:cNvSpPr/>
            <p:nvPr/>
          </p:nvSpPr>
          <p:spPr>
            <a:xfrm>
              <a:off x="1014663" y="4988463"/>
              <a:ext cx="72933" cy="62541"/>
            </a:xfrm>
            <a:custGeom>
              <a:avLst/>
              <a:gdLst/>
              <a:ahLst/>
              <a:cxnLst/>
              <a:rect l="l" t="t" r="r" b="b"/>
              <a:pathLst>
                <a:path w="1916" h="1643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0" y="759"/>
                    <a:pt x="335" y="1641"/>
                    <a:pt x="1064" y="1641"/>
                  </a:cubicBezTo>
                  <a:cubicBezTo>
                    <a:pt x="1082" y="1642"/>
                    <a:pt x="1099" y="1643"/>
                    <a:pt x="1117" y="1643"/>
                  </a:cubicBezTo>
                  <a:cubicBezTo>
                    <a:pt x="1577" y="1643"/>
                    <a:pt x="1915" y="1260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72"/>
            <p:cNvSpPr/>
            <p:nvPr/>
          </p:nvSpPr>
          <p:spPr>
            <a:xfrm>
              <a:off x="782092" y="3817575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0"/>
                  </a:moveTo>
                  <a:cubicBezTo>
                    <a:pt x="366" y="0"/>
                    <a:pt x="1" y="395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8" y="1672"/>
                    <a:pt x="1642" y="1277"/>
                    <a:pt x="1642" y="851"/>
                  </a:cubicBezTo>
                  <a:cubicBezTo>
                    <a:pt x="1642" y="395"/>
                    <a:pt x="1278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72"/>
            <p:cNvSpPr/>
            <p:nvPr/>
          </p:nvSpPr>
          <p:spPr>
            <a:xfrm>
              <a:off x="782092" y="4052430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1"/>
                  </a:moveTo>
                  <a:cubicBezTo>
                    <a:pt x="366" y="1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8" y="1642"/>
                    <a:pt x="1642" y="1277"/>
                    <a:pt x="1642" y="821"/>
                  </a:cubicBezTo>
                  <a:cubicBezTo>
                    <a:pt x="1642" y="365"/>
                    <a:pt x="1278" y="1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72"/>
            <p:cNvSpPr/>
            <p:nvPr/>
          </p:nvSpPr>
          <p:spPr>
            <a:xfrm>
              <a:off x="782092" y="4286143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8" y="1642"/>
                    <a:pt x="1642" y="1277"/>
                    <a:pt x="1642" y="821"/>
                  </a:cubicBezTo>
                  <a:cubicBezTo>
                    <a:pt x="1642" y="365"/>
                    <a:pt x="1278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72"/>
            <p:cNvSpPr/>
            <p:nvPr/>
          </p:nvSpPr>
          <p:spPr>
            <a:xfrm>
              <a:off x="782092" y="4519856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0"/>
                  </a:moveTo>
                  <a:cubicBezTo>
                    <a:pt x="366" y="0"/>
                    <a:pt x="1" y="396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8" y="1672"/>
                    <a:pt x="1642" y="1277"/>
                    <a:pt x="1642" y="851"/>
                  </a:cubicBezTo>
                  <a:cubicBezTo>
                    <a:pt x="1642" y="396"/>
                    <a:pt x="1278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72"/>
            <p:cNvSpPr/>
            <p:nvPr/>
          </p:nvSpPr>
          <p:spPr>
            <a:xfrm>
              <a:off x="770521" y="4754255"/>
              <a:ext cx="74113" cy="62998"/>
            </a:xfrm>
            <a:custGeom>
              <a:avLst/>
              <a:gdLst/>
              <a:ahLst/>
              <a:cxnLst/>
              <a:rect l="l" t="t" r="r" b="b"/>
              <a:pathLst>
                <a:path w="1947" h="1655" extrusionOk="0">
                  <a:moveTo>
                    <a:pt x="1114" y="0"/>
                  </a:moveTo>
                  <a:cubicBezTo>
                    <a:pt x="908" y="0"/>
                    <a:pt x="695" y="78"/>
                    <a:pt x="518" y="256"/>
                  </a:cubicBezTo>
                  <a:cubicBezTo>
                    <a:pt x="1" y="773"/>
                    <a:pt x="366" y="1654"/>
                    <a:pt x="1126" y="1654"/>
                  </a:cubicBezTo>
                  <a:cubicBezTo>
                    <a:pt x="1551" y="1654"/>
                    <a:pt x="1946" y="1289"/>
                    <a:pt x="1946" y="833"/>
                  </a:cubicBezTo>
                  <a:cubicBezTo>
                    <a:pt x="1946" y="340"/>
                    <a:pt x="1544" y="0"/>
                    <a:pt x="1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72"/>
            <p:cNvSpPr/>
            <p:nvPr/>
          </p:nvSpPr>
          <p:spPr>
            <a:xfrm>
              <a:off x="770521" y="4988463"/>
              <a:ext cx="74113" cy="62465"/>
            </a:xfrm>
            <a:custGeom>
              <a:avLst/>
              <a:gdLst/>
              <a:ahLst/>
              <a:cxnLst/>
              <a:rect l="l" t="t" r="r" b="b"/>
              <a:pathLst>
                <a:path w="1947" h="1641" extrusionOk="0">
                  <a:moveTo>
                    <a:pt x="1100" y="1"/>
                  </a:moveTo>
                  <a:cubicBezTo>
                    <a:pt x="894" y="1"/>
                    <a:pt x="685" y="75"/>
                    <a:pt x="518" y="243"/>
                  </a:cubicBezTo>
                  <a:cubicBezTo>
                    <a:pt x="1" y="759"/>
                    <a:pt x="366" y="1641"/>
                    <a:pt x="1126" y="1641"/>
                  </a:cubicBezTo>
                  <a:cubicBezTo>
                    <a:pt x="155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72"/>
            <p:cNvSpPr/>
            <p:nvPr/>
          </p:nvSpPr>
          <p:spPr>
            <a:xfrm>
              <a:off x="528738" y="3817613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1" y="0"/>
                  </a:moveTo>
                  <a:cubicBezTo>
                    <a:pt x="890" y="0"/>
                    <a:pt x="684" y="75"/>
                    <a:pt x="517" y="242"/>
                  </a:cubicBezTo>
                  <a:cubicBezTo>
                    <a:pt x="0" y="759"/>
                    <a:pt x="365" y="1671"/>
                    <a:pt x="1094" y="167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72"/>
            <p:cNvSpPr/>
            <p:nvPr/>
          </p:nvSpPr>
          <p:spPr>
            <a:xfrm>
              <a:off x="528738" y="4052202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105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65" y="1648"/>
                    <a:pt x="1094" y="1648"/>
                  </a:cubicBezTo>
                  <a:cubicBezTo>
                    <a:pt x="1550" y="1648"/>
                    <a:pt x="1915" y="1283"/>
                    <a:pt x="1915" y="827"/>
                  </a:cubicBezTo>
                  <a:cubicBezTo>
                    <a:pt x="1915" y="319"/>
                    <a:pt x="1521" y="1"/>
                    <a:pt x="1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72"/>
            <p:cNvSpPr/>
            <p:nvPr/>
          </p:nvSpPr>
          <p:spPr>
            <a:xfrm>
              <a:off x="528738" y="4286181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72"/>
            <p:cNvSpPr/>
            <p:nvPr/>
          </p:nvSpPr>
          <p:spPr>
            <a:xfrm>
              <a:off x="528738" y="4519894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1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90"/>
                    <a:pt x="365" y="1671"/>
                    <a:pt x="1094" y="1671"/>
                  </a:cubicBezTo>
                  <a:cubicBezTo>
                    <a:pt x="1550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72"/>
            <p:cNvSpPr/>
            <p:nvPr/>
          </p:nvSpPr>
          <p:spPr>
            <a:xfrm>
              <a:off x="528738" y="4754255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0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4" y="1654"/>
                  </a:cubicBezTo>
                  <a:cubicBezTo>
                    <a:pt x="1550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72"/>
            <p:cNvSpPr/>
            <p:nvPr/>
          </p:nvSpPr>
          <p:spPr>
            <a:xfrm>
              <a:off x="528738" y="498846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72"/>
            <p:cNvSpPr/>
            <p:nvPr/>
          </p:nvSpPr>
          <p:spPr>
            <a:xfrm>
              <a:off x="296167" y="3817575"/>
              <a:ext cx="63683" cy="63683"/>
            </a:xfrm>
            <a:custGeom>
              <a:avLst/>
              <a:gdLst/>
              <a:ahLst/>
              <a:cxnLst/>
              <a:rect l="l" t="t" r="r" b="b"/>
              <a:pathLst>
                <a:path w="1673" h="1673" extrusionOk="0">
                  <a:moveTo>
                    <a:pt x="821" y="0"/>
                  </a:moveTo>
                  <a:cubicBezTo>
                    <a:pt x="365" y="0"/>
                    <a:pt x="1" y="395"/>
                    <a:pt x="1" y="851"/>
                  </a:cubicBezTo>
                  <a:cubicBezTo>
                    <a:pt x="1" y="1277"/>
                    <a:pt x="365" y="1672"/>
                    <a:pt x="821" y="1672"/>
                  </a:cubicBezTo>
                  <a:cubicBezTo>
                    <a:pt x="1277" y="1672"/>
                    <a:pt x="1672" y="1277"/>
                    <a:pt x="1672" y="851"/>
                  </a:cubicBezTo>
                  <a:cubicBezTo>
                    <a:pt x="1672" y="39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72"/>
            <p:cNvSpPr/>
            <p:nvPr/>
          </p:nvSpPr>
          <p:spPr>
            <a:xfrm>
              <a:off x="296167" y="4052430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1" y="1"/>
                  </a:moveTo>
                  <a:cubicBezTo>
                    <a:pt x="365" y="1"/>
                    <a:pt x="1" y="365"/>
                    <a:pt x="1" y="821"/>
                  </a:cubicBezTo>
                  <a:cubicBezTo>
                    <a:pt x="1" y="1277"/>
                    <a:pt x="365" y="1642"/>
                    <a:pt x="821" y="1642"/>
                  </a:cubicBezTo>
                  <a:cubicBezTo>
                    <a:pt x="1277" y="1642"/>
                    <a:pt x="1672" y="1277"/>
                    <a:pt x="1672" y="821"/>
                  </a:cubicBezTo>
                  <a:cubicBezTo>
                    <a:pt x="1672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72"/>
            <p:cNvSpPr/>
            <p:nvPr/>
          </p:nvSpPr>
          <p:spPr>
            <a:xfrm>
              <a:off x="296167" y="4286143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1" y="0"/>
                  </a:moveTo>
                  <a:cubicBezTo>
                    <a:pt x="365" y="0"/>
                    <a:pt x="1" y="365"/>
                    <a:pt x="1" y="821"/>
                  </a:cubicBezTo>
                  <a:cubicBezTo>
                    <a:pt x="1" y="1277"/>
                    <a:pt x="365" y="1642"/>
                    <a:pt x="821" y="1642"/>
                  </a:cubicBezTo>
                  <a:cubicBezTo>
                    <a:pt x="1277" y="1642"/>
                    <a:pt x="1672" y="1277"/>
                    <a:pt x="1672" y="821"/>
                  </a:cubicBezTo>
                  <a:cubicBezTo>
                    <a:pt x="1672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72"/>
            <p:cNvSpPr/>
            <p:nvPr/>
          </p:nvSpPr>
          <p:spPr>
            <a:xfrm>
              <a:off x="296167" y="4519856"/>
              <a:ext cx="63683" cy="63683"/>
            </a:xfrm>
            <a:custGeom>
              <a:avLst/>
              <a:gdLst/>
              <a:ahLst/>
              <a:cxnLst/>
              <a:rect l="l" t="t" r="r" b="b"/>
              <a:pathLst>
                <a:path w="1673" h="1673" extrusionOk="0">
                  <a:moveTo>
                    <a:pt x="821" y="0"/>
                  </a:moveTo>
                  <a:cubicBezTo>
                    <a:pt x="365" y="0"/>
                    <a:pt x="1" y="396"/>
                    <a:pt x="1" y="851"/>
                  </a:cubicBezTo>
                  <a:cubicBezTo>
                    <a:pt x="1" y="1277"/>
                    <a:pt x="365" y="1672"/>
                    <a:pt x="821" y="1672"/>
                  </a:cubicBezTo>
                  <a:cubicBezTo>
                    <a:pt x="1277" y="1672"/>
                    <a:pt x="1672" y="1277"/>
                    <a:pt x="1672" y="851"/>
                  </a:cubicBezTo>
                  <a:cubicBezTo>
                    <a:pt x="1672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72"/>
            <p:cNvSpPr/>
            <p:nvPr/>
          </p:nvSpPr>
          <p:spPr>
            <a:xfrm>
              <a:off x="285775" y="4754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00" y="0"/>
                  </a:moveTo>
                  <a:cubicBezTo>
                    <a:pt x="894" y="0"/>
                    <a:pt x="684" y="78"/>
                    <a:pt x="517" y="256"/>
                  </a:cubicBezTo>
                  <a:cubicBezTo>
                    <a:pt x="0" y="773"/>
                    <a:pt x="365" y="1654"/>
                    <a:pt x="1094" y="1654"/>
                  </a:cubicBezTo>
                  <a:cubicBezTo>
                    <a:pt x="1550" y="1654"/>
                    <a:pt x="1945" y="1289"/>
                    <a:pt x="1945" y="833"/>
                  </a:cubicBezTo>
                  <a:cubicBezTo>
                    <a:pt x="1945" y="340"/>
                    <a:pt x="1529" y="0"/>
                    <a:pt x="11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72"/>
            <p:cNvSpPr/>
            <p:nvPr/>
          </p:nvSpPr>
          <p:spPr>
            <a:xfrm>
              <a:off x="285775" y="49884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45" y="820"/>
                  </a:cubicBezTo>
                  <a:cubicBezTo>
                    <a:pt x="1945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72"/>
            <p:cNvSpPr/>
            <p:nvPr/>
          </p:nvSpPr>
          <p:spPr>
            <a:xfrm>
              <a:off x="42813" y="3817613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122" y="0"/>
                  </a:moveTo>
                  <a:cubicBezTo>
                    <a:pt x="920" y="0"/>
                    <a:pt x="715" y="75"/>
                    <a:pt x="547" y="242"/>
                  </a:cubicBezTo>
                  <a:cubicBezTo>
                    <a:pt x="0" y="759"/>
                    <a:pt x="395" y="1671"/>
                    <a:pt x="1125" y="1671"/>
                  </a:cubicBezTo>
                  <a:cubicBezTo>
                    <a:pt x="1581" y="1671"/>
                    <a:pt x="1945" y="1276"/>
                    <a:pt x="1945" y="820"/>
                  </a:cubicBezTo>
                  <a:cubicBezTo>
                    <a:pt x="1945" y="327"/>
                    <a:pt x="1542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72"/>
            <p:cNvSpPr/>
            <p:nvPr/>
          </p:nvSpPr>
          <p:spPr>
            <a:xfrm>
              <a:off x="43954" y="4052202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082" y="1"/>
                  </a:moveTo>
                  <a:cubicBezTo>
                    <a:pt x="872" y="1"/>
                    <a:pt x="658" y="79"/>
                    <a:pt x="487" y="250"/>
                  </a:cubicBezTo>
                  <a:cubicBezTo>
                    <a:pt x="0" y="766"/>
                    <a:pt x="365" y="1648"/>
                    <a:pt x="1095" y="1648"/>
                  </a:cubicBezTo>
                  <a:cubicBezTo>
                    <a:pt x="1551" y="1648"/>
                    <a:pt x="1915" y="1283"/>
                    <a:pt x="1915" y="827"/>
                  </a:cubicBezTo>
                  <a:cubicBezTo>
                    <a:pt x="1915" y="319"/>
                    <a:pt x="1507" y="1"/>
                    <a:pt x="10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72"/>
            <p:cNvSpPr/>
            <p:nvPr/>
          </p:nvSpPr>
          <p:spPr>
            <a:xfrm>
              <a:off x="42813" y="4286181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22" y="0"/>
                  </a:moveTo>
                  <a:cubicBezTo>
                    <a:pt x="920" y="0"/>
                    <a:pt x="715" y="75"/>
                    <a:pt x="547" y="243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5" y="1276"/>
                    <a:pt x="1945" y="820"/>
                  </a:cubicBezTo>
                  <a:cubicBezTo>
                    <a:pt x="1945" y="327"/>
                    <a:pt x="1542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72"/>
            <p:cNvSpPr/>
            <p:nvPr/>
          </p:nvSpPr>
          <p:spPr>
            <a:xfrm>
              <a:off x="42813" y="4519894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122" y="0"/>
                  </a:moveTo>
                  <a:cubicBezTo>
                    <a:pt x="920" y="0"/>
                    <a:pt x="715" y="75"/>
                    <a:pt x="547" y="243"/>
                  </a:cubicBezTo>
                  <a:cubicBezTo>
                    <a:pt x="0" y="759"/>
                    <a:pt x="395" y="1671"/>
                    <a:pt x="1125" y="1671"/>
                  </a:cubicBezTo>
                  <a:cubicBezTo>
                    <a:pt x="1581" y="1671"/>
                    <a:pt x="1945" y="1276"/>
                    <a:pt x="1945" y="820"/>
                  </a:cubicBezTo>
                  <a:cubicBezTo>
                    <a:pt x="1945" y="327"/>
                    <a:pt x="1542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72"/>
            <p:cNvSpPr/>
            <p:nvPr/>
          </p:nvSpPr>
          <p:spPr>
            <a:xfrm>
              <a:off x="42813" y="4754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22" y="0"/>
                  </a:moveTo>
                  <a:cubicBezTo>
                    <a:pt x="921" y="0"/>
                    <a:pt x="715" y="78"/>
                    <a:pt x="547" y="256"/>
                  </a:cubicBezTo>
                  <a:cubicBezTo>
                    <a:pt x="0" y="773"/>
                    <a:pt x="395" y="1654"/>
                    <a:pt x="1125" y="1654"/>
                  </a:cubicBezTo>
                  <a:cubicBezTo>
                    <a:pt x="1581" y="1654"/>
                    <a:pt x="1945" y="1289"/>
                    <a:pt x="1945" y="833"/>
                  </a:cubicBezTo>
                  <a:cubicBezTo>
                    <a:pt x="1945" y="340"/>
                    <a:pt x="1543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72"/>
            <p:cNvSpPr/>
            <p:nvPr/>
          </p:nvSpPr>
          <p:spPr>
            <a:xfrm>
              <a:off x="42813" y="49884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22" y="1"/>
                  </a:moveTo>
                  <a:cubicBezTo>
                    <a:pt x="920" y="1"/>
                    <a:pt x="715" y="75"/>
                    <a:pt x="547" y="243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5" y="1276"/>
                    <a:pt x="1945" y="820"/>
                  </a:cubicBezTo>
                  <a:cubicBezTo>
                    <a:pt x="1945" y="327"/>
                    <a:pt x="1542" y="1"/>
                    <a:pt x="11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4">
  <p:cSld name="CUSTOM_6_1">
    <p:bg>
      <p:bgPr>
        <a:solidFill>
          <a:schemeClr val="lt1"/>
        </a:solidFill>
        <a:effectLst/>
      </p:bgPr>
    </p:bg>
    <p:spTree>
      <p:nvGrpSpPr>
        <p:cNvPr id="1" name="Shape 3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5" name="Google Shape;3865;p73"/>
          <p:cNvSpPr/>
          <p:nvPr/>
        </p:nvSpPr>
        <p:spPr>
          <a:xfrm>
            <a:off x="4166294" y="1945510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66" name="Google Shape;3866;p73"/>
          <p:cNvSpPr/>
          <p:nvPr/>
        </p:nvSpPr>
        <p:spPr>
          <a:xfrm>
            <a:off x="4166636" y="2179223"/>
            <a:ext cx="72590" cy="62503"/>
          </a:xfrm>
          <a:custGeom>
            <a:avLst/>
            <a:gdLst/>
            <a:ahLst/>
            <a:cxnLst/>
            <a:rect l="l" t="t" r="r" b="b"/>
            <a:pathLst>
              <a:path w="1907" h="1642" extrusionOk="0">
                <a:moveTo>
                  <a:pt x="1079" y="1"/>
                </a:moveTo>
                <a:cubicBezTo>
                  <a:pt x="879" y="1"/>
                  <a:pt x="675" y="76"/>
                  <a:pt x="508" y="242"/>
                </a:cubicBezTo>
                <a:cubicBezTo>
                  <a:pt x="0" y="750"/>
                  <a:pt x="345" y="1641"/>
                  <a:pt x="1051" y="1641"/>
                </a:cubicBezTo>
                <a:cubicBezTo>
                  <a:pt x="1062" y="1641"/>
                  <a:pt x="1074" y="1641"/>
                  <a:pt x="1086" y="1640"/>
                </a:cubicBezTo>
                <a:cubicBezTo>
                  <a:pt x="1542" y="1640"/>
                  <a:pt x="1907" y="1276"/>
                  <a:pt x="1907" y="850"/>
                </a:cubicBezTo>
                <a:cubicBezTo>
                  <a:pt x="1907" y="335"/>
                  <a:pt x="1501" y="1"/>
                  <a:pt x="10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67" name="Google Shape;3867;p73"/>
          <p:cNvSpPr/>
          <p:nvPr/>
        </p:nvSpPr>
        <p:spPr>
          <a:xfrm>
            <a:off x="4166294" y="241293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68" name="Google Shape;3868;p73"/>
          <p:cNvSpPr/>
          <p:nvPr/>
        </p:nvSpPr>
        <p:spPr>
          <a:xfrm>
            <a:off x="4166294" y="264779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69" name="Google Shape;3869;p73"/>
          <p:cNvSpPr/>
          <p:nvPr/>
        </p:nvSpPr>
        <p:spPr>
          <a:xfrm>
            <a:off x="4166294" y="288150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0"/>
                  <a:pt x="1095" y="1640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70" name="Google Shape;3870;p73"/>
          <p:cNvSpPr/>
          <p:nvPr/>
        </p:nvSpPr>
        <p:spPr>
          <a:xfrm>
            <a:off x="4166294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8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71" name="Google Shape;3871;p73"/>
          <p:cNvSpPr/>
          <p:nvPr/>
        </p:nvSpPr>
        <p:spPr>
          <a:xfrm>
            <a:off x="4166294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72" name="Google Shape;3872;p73"/>
          <p:cNvSpPr/>
          <p:nvPr/>
        </p:nvSpPr>
        <p:spPr>
          <a:xfrm>
            <a:off x="4166294" y="358378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73" name="Google Shape;3873;p73"/>
          <p:cNvSpPr/>
          <p:nvPr/>
        </p:nvSpPr>
        <p:spPr>
          <a:xfrm>
            <a:off x="3933760" y="1945472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74" name="Google Shape;3874;p73"/>
          <p:cNvSpPr/>
          <p:nvPr/>
        </p:nvSpPr>
        <p:spPr>
          <a:xfrm>
            <a:off x="3933760" y="2179147"/>
            <a:ext cx="63645" cy="62541"/>
          </a:xfrm>
          <a:custGeom>
            <a:avLst/>
            <a:gdLst/>
            <a:ahLst/>
            <a:cxnLst/>
            <a:rect l="l" t="t" r="r" b="b"/>
            <a:pathLst>
              <a:path w="1672" h="1643" extrusionOk="0">
                <a:moveTo>
                  <a:pt x="821" y="1"/>
                </a:moveTo>
                <a:cubicBezTo>
                  <a:pt x="365" y="1"/>
                  <a:pt x="0" y="366"/>
                  <a:pt x="0" y="822"/>
                </a:cubicBezTo>
                <a:cubicBezTo>
                  <a:pt x="0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75" name="Google Shape;3875;p73"/>
          <p:cNvSpPr/>
          <p:nvPr/>
        </p:nvSpPr>
        <p:spPr>
          <a:xfrm>
            <a:off x="3933760" y="241286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1"/>
                </a:moveTo>
                <a:cubicBezTo>
                  <a:pt x="365" y="1"/>
                  <a:pt x="0" y="396"/>
                  <a:pt x="0" y="852"/>
                </a:cubicBezTo>
                <a:cubicBezTo>
                  <a:pt x="0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76" name="Google Shape;3876;p73"/>
          <p:cNvSpPr/>
          <p:nvPr/>
        </p:nvSpPr>
        <p:spPr>
          <a:xfrm>
            <a:off x="3933760" y="264775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77" name="Google Shape;3877;p73"/>
          <p:cNvSpPr/>
          <p:nvPr/>
        </p:nvSpPr>
        <p:spPr>
          <a:xfrm>
            <a:off x="3933760" y="2881466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78" name="Google Shape;3878;p73"/>
          <p:cNvSpPr/>
          <p:nvPr/>
        </p:nvSpPr>
        <p:spPr>
          <a:xfrm>
            <a:off x="3923331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9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25" y="335"/>
                  <a:pt x="1513" y="1"/>
                  <a:pt x="10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79" name="Google Shape;3879;p73"/>
          <p:cNvSpPr/>
          <p:nvPr/>
        </p:nvSpPr>
        <p:spPr>
          <a:xfrm>
            <a:off x="3923331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80" name="Google Shape;3880;p73"/>
          <p:cNvSpPr/>
          <p:nvPr/>
        </p:nvSpPr>
        <p:spPr>
          <a:xfrm>
            <a:off x="3933760" y="358374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81" name="Google Shape;3881;p73"/>
          <p:cNvSpPr/>
          <p:nvPr/>
        </p:nvSpPr>
        <p:spPr>
          <a:xfrm>
            <a:off x="3680368" y="1945510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82" name="Google Shape;3882;p73"/>
          <p:cNvSpPr/>
          <p:nvPr/>
        </p:nvSpPr>
        <p:spPr>
          <a:xfrm>
            <a:off x="3680368" y="2179185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83" name="Google Shape;3883;p73"/>
          <p:cNvSpPr/>
          <p:nvPr/>
        </p:nvSpPr>
        <p:spPr>
          <a:xfrm>
            <a:off x="3680368" y="2412936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9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84" name="Google Shape;3884;p73"/>
          <p:cNvSpPr/>
          <p:nvPr/>
        </p:nvSpPr>
        <p:spPr>
          <a:xfrm>
            <a:off x="3680368" y="264779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85" name="Google Shape;3885;p73"/>
          <p:cNvSpPr/>
          <p:nvPr/>
        </p:nvSpPr>
        <p:spPr>
          <a:xfrm>
            <a:off x="3680368" y="288150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2"/>
                </a:cubicBezTo>
                <a:cubicBezTo>
                  <a:pt x="1" y="759"/>
                  <a:pt x="396" y="1640"/>
                  <a:pt x="1125" y="1640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86" name="Google Shape;3886;p73"/>
          <p:cNvSpPr/>
          <p:nvPr/>
        </p:nvSpPr>
        <p:spPr>
          <a:xfrm>
            <a:off x="3680368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1"/>
                </a:moveTo>
                <a:cubicBezTo>
                  <a:pt x="891" y="1"/>
                  <a:pt x="683" y="76"/>
                  <a:pt x="517" y="242"/>
                </a:cubicBezTo>
                <a:cubicBezTo>
                  <a:pt x="1" y="78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87" name="Google Shape;3887;p73"/>
          <p:cNvSpPr/>
          <p:nvPr/>
        </p:nvSpPr>
        <p:spPr>
          <a:xfrm>
            <a:off x="3680368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88" name="Google Shape;3888;p73"/>
          <p:cNvSpPr/>
          <p:nvPr/>
        </p:nvSpPr>
        <p:spPr>
          <a:xfrm>
            <a:off x="3680368" y="358378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89" name="Google Shape;3889;p73"/>
          <p:cNvSpPr/>
          <p:nvPr/>
        </p:nvSpPr>
        <p:spPr>
          <a:xfrm>
            <a:off x="3438547" y="1945510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0" name="Google Shape;3890;p73"/>
          <p:cNvSpPr/>
          <p:nvPr/>
        </p:nvSpPr>
        <p:spPr>
          <a:xfrm>
            <a:off x="3438547" y="2179185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2" y="1"/>
                </a:moveTo>
                <a:cubicBezTo>
                  <a:pt x="890" y="1"/>
                  <a:pt x="685" y="76"/>
                  <a:pt x="518" y="243"/>
                </a:cubicBezTo>
                <a:cubicBezTo>
                  <a:pt x="1" y="760"/>
                  <a:pt x="366" y="1641"/>
                  <a:pt x="1095" y="1641"/>
                </a:cubicBezTo>
                <a:cubicBezTo>
                  <a:pt x="1551" y="1641"/>
                  <a:pt x="1916" y="1277"/>
                  <a:pt x="1916" y="821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1" name="Google Shape;3891;p73"/>
          <p:cNvSpPr/>
          <p:nvPr/>
        </p:nvSpPr>
        <p:spPr>
          <a:xfrm>
            <a:off x="3438547" y="241293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2" name="Google Shape;3892;p73"/>
          <p:cNvSpPr/>
          <p:nvPr/>
        </p:nvSpPr>
        <p:spPr>
          <a:xfrm>
            <a:off x="3438547" y="264779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3" name="Google Shape;3893;p73"/>
          <p:cNvSpPr/>
          <p:nvPr/>
        </p:nvSpPr>
        <p:spPr>
          <a:xfrm>
            <a:off x="3438547" y="288150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4" name="Google Shape;3894;p73"/>
          <p:cNvSpPr/>
          <p:nvPr/>
        </p:nvSpPr>
        <p:spPr>
          <a:xfrm>
            <a:off x="3438547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89"/>
                  <a:pt x="366" y="1671"/>
                  <a:pt x="1095" y="1671"/>
                </a:cubicBezTo>
                <a:cubicBezTo>
                  <a:pt x="1551" y="1671"/>
                  <a:pt x="1916" y="127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5" name="Google Shape;3895;p73"/>
          <p:cNvSpPr/>
          <p:nvPr/>
        </p:nvSpPr>
        <p:spPr>
          <a:xfrm>
            <a:off x="3438547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6" name="Google Shape;3896;p73"/>
          <p:cNvSpPr/>
          <p:nvPr/>
        </p:nvSpPr>
        <p:spPr>
          <a:xfrm>
            <a:off x="3438547" y="358378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7" name="Google Shape;3897;p73"/>
          <p:cNvSpPr/>
          <p:nvPr/>
        </p:nvSpPr>
        <p:spPr>
          <a:xfrm>
            <a:off x="3195585" y="1945510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0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8" name="Google Shape;3898;p73"/>
          <p:cNvSpPr/>
          <p:nvPr/>
        </p:nvSpPr>
        <p:spPr>
          <a:xfrm>
            <a:off x="3195585" y="2179185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099" y="1"/>
                </a:moveTo>
                <a:cubicBezTo>
                  <a:pt x="894" y="1"/>
                  <a:pt x="685" y="76"/>
                  <a:pt x="517" y="243"/>
                </a:cubicBezTo>
                <a:cubicBezTo>
                  <a:pt x="1" y="760"/>
                  <a:pt x="365" y="1641"/>
                  <a:pt x="1095" y="1641"/>
                </a:cubicBezTo>
                <a:cubicBezTo>
                  <a:pt x="155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9" name="Google Shape;3899;p73"/>
          <p:cNvSpPr/>
          <p:nvPr/>
        </p:nvSpPr>
        <p:spPr>
          <a:xfrm>
            <a:off x="3195585" y="2412936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00" name="Google Shape;3900;p73"/>
          <p:cNvSpPr/>
          <p:nvPr/>
        </p:nvSpPr>
        <p:spPr>
          <a:xfrm>
            <a:off x="3195585" y="264779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01" name="Google Shape;3901;p73"/>
          <p:cNvSpPr/>
          <p:nvPr/>
        </p:nvSpPr>
        <p:spPr>
          <a:xfrm>
            <a:off x="3195585" y="2881504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0"/>
                  <a:pt x="1095" y="1640"/>
                </a:cubicBezTo>
                <a:cubicBezTo>
                  <a:pt x="155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02" name="Google Shape;3902;p73"/>
          <p:cNvSpPr/>
          <p:nvPr/>
        </p:nvSpPr>
        <p:spPr>
          <a:xfrm>
            <a:off x="3195585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03" name="Google Shape;3903;p73"/>
          <p:cNvSpPr/>
          <p:nvPr/>
        </p:nvSpPr>
        <p:spPr>
          <a:xfrm>
            <a:off x="3195585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04" name="Google Shape;3904;p73"/>
          <p:cNvSpPr/>
          <p:nvPr/>
        </p:nvSpPr>
        <p:spPr>
          <a:xfrm>
            <a:off x="3195585" y="358378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05" name="Google Shape;3905;p73"/>
          <p:cNvSpPr/>
          <p:nvPr/>
        </p:nvSpPr>
        <p:spPr>
          <a:xfrm>
            <a:off x="2953802" y="1945510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06" name="Google Shape;3906;p73"/>
          <p:cNvSpPr/>
          <p:nvPr/>
        </p:nvSpPr>
        <p:spPr>
          <a:xfrm>
            <a:off x="2953802" y="2179185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07" name="Google Shape;3907;p73"/>
          <p:cNvSpPr/>
          <p:nvPr/>
        </p:nvSpPr>
        <p:spPr>
          <a:xfrm>
            <a:off x="2953802" y="2412936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08" name="Google Shape;3908;p73"/>
          <p:cNvSpPr/>
          <p:nvPr/>
        </p:nvSpPr>
        <p:spPr>
          <a:xfrm>
            <a:off x="2953802" y="2647791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09" name="Google Shape;3909;p73"/>
          <p:cNvSpPr/>
          <p:nvPr/>
        </p:nvSpPr>
        <p:spPr>
          <a:xfrm>
            <a:off x="2953802" y="2881504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10" name="Google Shape;3910;p73"/>
          <p:cNvSpPr/>
          <p:nvPr/>
        </p:nvSpPr>
        <p:spPr>
          <a:xfrm>
            <a:off x="2953802" y="3115218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89"/>
                  <a:pt x="365" y="1671"/>
                  <a:pt x="1094" y="1671"/>
                </a:cubicBezTo>
                <a:cubicBezTo>
                  <a:pt x="1550" y="1671"/>
                  <a:pt x="1915" y="127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11" name="Google Shape;3911;p73"/>
          <p:cNvSpPr/>
          <p:nvPr/>
        </p:nvSpPr>
        <p:spPr>
          <a:xfrm>
            <a:off x="2953802" y="335007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12" name="Google Shape;3912;p73"/>
          <p:cNvSpPr/>
          <p:nvPr/>
        </p:nvSpPr>
        <p:spPr>
          <a:xfrm>
            <a:off x="2953802" y="3583786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13" name="Google Shape;3913;p73"/>
          <p:cNvSpPr/>
          <p:nvPr/>
        </p:nvSpPr>
        <p:spPr>
          <a:xfrm>
            <a:off x="2721231" y="1945472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14" name="Google Shape;3914;p73"/>
          <p:cNvSpPr/>
          <p:nvPr/>
        </p:nvSpPr>
        <p:spPr>
          <a:xfrm>
            <a:off x="2721231" y="2179147"/>
            <a:ext cx="62503" cy="62541"/>
          </a:xfrm>
          <a:custGeom>
            <a:avLst/>
            <a:gdLst/>
            <a:ahLst/>
            <a:cxnLst/>
            <a:rect l="l" t="t" r="r" b="b"/>
            <a:pathLst>
              <a:path w="1642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15" name="Google Shape;3915;p73"/>
          <p:cNvSpPr/>
          <p:nvPr/>
        </p:nvSpPr>
        <p:spPr>
          <a:xfrm>
            <a:off x="2721231" y="241286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16" name="Google Shape;3916;p73"/>
          <p:cNvSpPr/>
          <p:nvPr/>
        </p:nvSpPr>
        <p:spPr>
          <a:xfrm>
            <a:off x="2721231" y="264775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17" name="Google Shape;3917;p73"/>
          <p:cNvSpPr/>
          <p:nvPr/>
        </p:nvSpPr>
        <p:spPr>
          <a:xfrm>
            <a:off x="2721231" y="2881466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18" name="Google Shape;3918;p73"/>
          <p:cNvSpPr/>
          <p:nvPr/>
        </p:nvSpPr>
        <p:spPr>
          <a:xfrm>
            <a:off x="2710801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89"/>
                  <a:pt x="366" y="1671"/>
                  <a:pt x="1095" y="1671"/>
                </a:cubicBezTo>
                <a:cubicBezTo>
                  <a:pt x="1551" y="1671"/>
                  <a:pt x="1916" y="127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19" name="Google Shape;3919;p73"/>
          <p:cNvSpPr/>
          <p:nvPr/>
        </p:nvSpPr>
        <p:spPr>
          <a:xfrm>
            <a:off x="2710801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0" name="Google Shape;3920;p73"/>
          <p:cNvSpPr/>
          <p:nvPr/>
        </p:nvSpPr>
        <p:spPr>
          <a:xfrm>
            <a:off x="2721231" y="358374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1" name="Google Shape;3921;p73"/>
          <p:cNvSpPr/>
          <p:nvPr/>
        </p:nvSpPr>
        <p:spPr>
          <a:xfrm>
            <a:off x="2467838" y="1945510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2" name="Google Shape;3922;p73"/>
          <p:cNvSpPr/>
          <p:nvPr/>
        </p:nvSpPr>
        <p:spPr>
          <a:xfrm>
            <a:off x="2467838" y="217922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1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3" name="Google Shape;3923;p73"/>
          <p:cNvSpPr/>
          <p:nvPr/>
        </p:nvSpPr>
        <p:spPr>
          <a:xfrm>
            <a:off x="2467838" y="2412936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4" name="Google Shape;3924;p73"/>
          <p:cNvSpPr/>
          <p:nvPr/>
        </p:nvSpPr>
        <p:spPr>
          <a:xfrm>
            <a:off x="2467838" y="264779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5" name="Google Shape;3925;p73"/>
          <p:cNvSpPr/>
          <p:nvPr/>
        </p:nvSpPr>
        <p:spPr>
          <a:xfrm>
            <a:off x="2467838" y="2881504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6" name="Google Shape;3926;p73"/>
          <p:cNvSpPr/>
          <p:nvPr/>
        </p:nvSpPr>
        <p:spPr>
          <a:xfrm>
            <a:off x="2467838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7" name="Google Shape;3927;p73"/>
          <p:cNvSpPr/>
          <p:nvPr/>
        </p:nvSpPr>
        <p:spPr>
          <a:xfrm>
            <a:off x="2467838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8" name="Google Shape;3928;p73"/>
          <p:cNvSpPr/>
          <p:nvPr/>
        </p:nvSpPr>
        <p:spPr>
          <a:xfrm>
            <a:off x="2467838" y="358378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9" name="Google Shape;3929;p73"/>
          <p:cNvSpPr/>
          <p:nvPr/>
        </p:nvSpPr>
        <p:spPr>
          <a:xfrm>
            <a:off x="2236447" y="1945472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30" name="Google Shape;3930;p73"/>
          <p:cNvSpPr/>
          <p:nvPr/>
        </p:nvSpPr>
        <p:spPr>
          <a:xfrm>
            <a:off x="2236447" y="2179147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31" name="Google Shape;3931;p73"/>
          <p:cNvSpPr/>
          <p:nvPr/>
        </p:nvSpPr>
        <p:spPr>
          <a:xfrm>
            <a:off x="2236447" y="241286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32" name="Google Shape;3932;p73"/>
          <p:cNvSpPr/>
          <p:nvPr/>
        </p:nvSpPr>
        <p:spPr>
          <a:xfrm>
            <a:off x="2236447" y="264775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33" name="Google Shape;3933;p73"/>
          <p:cNvSpPr/>
          <p:nvPr/>
        </p:nvSpPr>
        <p:spPr>
          <a:xfrm>
            <a:off x="2236447" y="2881466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34" name="Google Shape;3934;p73"/>
          <p:cNvSpPr/>
          <p:nvPr/>
        </p:nvSpPr>
        <p:spPr>
          <a:xfrm>
            <a:off x="2224876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8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35" name="Google Shape;3935;p73"/>
          <p:cNvSpPr/>
          <p:nvPr/>
        </p:nvSpPr>
        <p:spPr>
          <a:xfrm>
            <a:off x="2224876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36" name="Google Shape;3936;p73"/>
          <p:cNvSpPr/>
          <p:nvPr/>
        </p:nvSpPr>
        <p:spPr>
          <a:xfrm>
            <a:off x="2236447" y="358374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37" name="Google Shape;3937;p73"/>
          <p:cNvSpPr/>
          <p:nvPr/>
        </p:nvSpPr>
        <p:spPr>
          <a:xfrm>
            <a:off x="1983093" y="1945510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38" name="Google Shape;3938;p73"/>
          <p:cNvSpPr/>
          <p:nvPr/>
        </p:nvSpPr>
        <p:spPr>
          <a:xfrm>
            <a:off x="1983093" y="2179185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39" name="Google Shape;3939;p73"/>
          <p:cNvSpPr/>
          <p:nvPr/>
        </p:nvSpPr>
        <p:spPr>
          <a:xfrm>
            <a:off x="1983093" y="2412936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40" name="Google Shape;3940;p73"/>
          <p:cNvSpPr/>
          <p:nvPr/>
        </p:nvSpPr>
        <p:spPr>
          <a:xfrm>
            <a:off x="1983093" y="2647791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41" name="Google Shape;3941;p73"/>
          <p:cNvSpPr/>
          <p:nvPr/>
        </p:nvSpPr>
        <p:spPr>
          <a:xfrm>
            <a:off x="1983093" y="2881504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42" name="Google Shape;3942;p73"/>
          <p:cNvSpPr/>
          <p:nvPr/>
        </p:nvSpPr>
        <p:spPr>
          <a:xfrm>
            <a:off x="1983093" y="3115218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89"/>
                  <a:pt x="365" y="1671"/>
                  <a:pt x="1094" y="1671"/>
                </a:cubicBezTo>
                <a:cubicBezTo>
                  <a:pt x="1550" y="1671"/>
                  <a:pt x="1915" y="127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43" name="Google Shape;3943;p73"/>
          <p:cNvSpPr/>
          <p:nvPr/>
        </p:nvSpPr>
        <p:spPr>
          <a:xfrm>
            <a:off x="1983093" y="335007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44" name="Google Shape;3944;p73"/>
          <p:cNvSpPr/>
          <p:nvPr/>
        </p:nvSpPr>
        <p:spPr>
          <a:xfrm>
            <a:off x="1983093" y="3583786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45" name="Google Shape;3945;p73"/>
          <p:cNvSpPr/>
          <p:nvPr/>
        </p:nvSpPr>
        <p:spPr>
          <a:xfrm>
            <a:off x="1750522" y="1945472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46" name="Google Shape;3946;p73"/>
          <p:cNvSpPr/>
          <p:nvPr/>
        </p:nvSpPr>
        <p:spPr>
          <a:xfrm>
            <a:off x="1750522" y="2179147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47" name="Google Shape;3947;p73"/>
          <p:cNvSpPr/>
          <p:nvPr/>
        </p:nvSpPr>
        <p:spPr>
          <a:xfrm>
            <a:off x="1750522" y="241286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48" name="Google Shape;3948;p73"/>
          <p:cNvSpPr/>
          <p:nvPr/>
        </p:nvSpPr>
        <p:spPr>
          <a:xfrm>
            <a:off x="1750522" y="264775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49" name="Google Shape;3949;p73"/>
          <p:cNvSpPr/>
          <p:nvPr/>
        </p:nvSpPr>
        <p:spPr>
          <a:xfrm>
            <a:off x="1750522" y="2881466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50" name="Google Shape;3950;p73"/>
          <p:cNvSpPr/>
          <p:nvPr/>
        </p:nvSpPr>
        <p:spPr>
          <a:xfrm>
            <a:off x="1740092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51" name="Google Shape;3951;p73"/>
          <p:cNvSpPr/>
          <p:nvPr/>
        </p:nvSpPr>
        <p:spPr>
          <a:xfrm>
            <a:off x="1740092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52" name="Google Shape;3952;p73"/>
          <p:cNvSpPr/>
          <p:nvPr/>
        </p:nvSpPr>
        <p:spPr>
          <a:xfrm>
            <a:off x="1750522" y="358374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53" name="Google Shape;3953;p73"/>
          <p:cNvSpPr/>
          <p:nvPr/>
        </p:nvSpPr>
        <p:spPr>
          <a:xfrm>
            <a:off x="1497129" y="1945510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0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54" name="Google Shape;3954;p73"/>
          <p:cNvSpPr/>
          <p:nvPr/>
        </p:nvSpPr>
        <p:spPr>
          <a:xfrm>
            <a:off x="1497129" y="2179185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122" y="1"/>
                </a:moveTo>
                <a:cubicBezTo>
                  <a:pt x="921" y="1"/>
                  <a:pt x="715" y="76"/>
                  <a:pt x="548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55" name="Google Shape;3955;p73"/>
          <p:cNvSpPr/>
          <p:nvPr/>
        </p:nvSpPr>
        <p:spPr>
          <a:xfrm>
            <a:off x="1497129" y="2412936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1"/>
                </a:moveTo>
                <a:cubicBezTo>
                  <a:pt x="918" y="1"/>
                  <a:pt x="714" y="76"/>
                  <a:pt x="548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1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56" name="Google Shape;3956;p73"/>
          <p:cNvSpPr/>
          <p:nvPr/>
        </p:nvSpPr>
        <p:spPr>
          <a:xfrm>
            <a:off x="1497129" y="264779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57" name="Google Shape;3957;p73"/>
          <p:cNvSpPr/>
          <p:nvPr/>
        </p:nvSpPr>
        <p:spPr>
          <a:xfrm>
            <a:off x="1497129" y="2881504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0"/>
                  <a:pt x="1125" y="1640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58" name="Google Shape;3958;p73"/>
          <p:cNvSpPr/>
          <p:nvPr/>
        </p:nvSpPr>
        <p:spPr>
          <a:xfrm>
            <a:off x="1497129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1"/>
                </a:moveTo>
                <a:cubicBezTo>
                  <a:pt x="918" y="1"/>
                  <a:pt x="714" y="76"/>
                  <a:pt x="548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50"/>
                </a:cubicBezTo>
                <a:cubicBezTo>
                  <a:pt x="1946" y="335"/>
                  <a:pt x="1541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59" name="Google Shape;3959;p73"/>
          <p:cNvSpPr/>
          <p:nvPr/>
        </p:nvSpPr>
        <p:spPr>
          <a:xfrm>
            <a:off x="1497129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60" name="Google Shape;3960;p73"/>
          <p:cNvSpPr/>
          <p:nvPr/>
        </p:nvSpPr>
        <p:spPr>
          <a:xfrm>
            <a:off x="1497129" y="358378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61" name="Google Shape;3961;p73"/>
          <p:cNvSpPr/>
          <p:nvPr/>
        </p:nvSpPr>
        <p:spPr>
          <a:xfrm>
            <a:off x="1265738" y="1945472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62" name="Google Shape;3962;p73"/>
          <p:cNvSpPr/>
          <p:nvPr/>
        </p:nvSpPr>
        <p:spPr>
          <a:xfrm>
            <a:off x="1265738" y="2179147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63" name="Google Shape;3963;p73"/>
          <p:cNvSpPr/>
          <p:nvPr/>
        </p:nvSpPr>
        <p:spPr>
          <a:xfrm>
            <a:off x="1265738" y="241286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64" name="Google Shape;3964;p73"/>
          <p:cNvSpPr/>
          <p:nvPr/>
        </p:nvSpPr>
        <p:spPr>
          <a:xfrm>
            <a:off x="1265738" y="264775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65" name="Google Shape;3965;p73"/>
          <p:cNvSpPr/>
          <p:nvPr/>
        </p:nvSpPr>
        <p:spPr>
          <a:xfrm>
            <a:off x="1265738" y="2881466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66" name="Google Shape;3966;p73"/>
          <p:cNvSpPr/>
          <p:nvPr/>
        </p:nvSpPr>
        <p:spPr>
          <a:xfrm>
            <a:off x="1255347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89"/>
                  <a:pt x="365" y="1671"/>
                  <a:pt x="1094" y="1671"/>
                </a:cubicBezTo>
                <a:cubicBezTo>
                  <a:pt x="1550" y="1671"/>
                  <a:pt x="1915" y="127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67" name="Google Shape;3967;p73"/>
          <p:cNvSpPr/>
          <p:nvPr/>
        </p:nvSpPr>
        <p:spPr>
          <a:xfrm>
            <a:off x="1255347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68" name="Google Shape;3968;p73"/>
          <p:cNvSpPr/>
          <p:nvPr/>
        </p:nvSpPr>
        <p:spPr>
          <a:xfrm>
            <a:off x="1265738" y="358374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69" name="Google Shape;3969;p73"/>
          <p:cNvSpPr/>
          <p:nvPr/>
        </p:nvSpPr>
        <p:spPr>
          <a:xfrm>
            <a:off x="1012384" y="1945510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71"/>
                </a:cubicBezTo>
                <a:cubicBezTo>
                  <a:pt x="1550" y="1671"/>
                  <a:pt x="194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70" name="Google Shape;3970;p73"/>
          <p:cNvSpPr/>
          <p:nvPr/>
        </p:nvSpPr>
        <p:spPr>
          <a:xfrm>
            <a:off x="1013526" y="217922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88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35" y="1640"/>
                  <a:pt x="1064" y="1640"/>
                </a:cubicBezTo>
                <a:cubicBezTo>
                  <a:pt x="1082" y="1642"/>
                  <a:pt x="1100" y="1642"/>
                  <a:pt x="1117" y="1642"/>
                </a:cubicBezTo>
                <a:cubicBezTo>
                  <a:pt x="1550" y="1642"/>
                  <a:pt x="1915" y="1288"/>
                  <a:pt x="1915" y="850"/>
                </a:cubicBezTo>
                <a:cubicBezTo>
                  <a:pt x="1915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71" name="Google Shape;3971;p73"/>
          <p:cNvSpPr/>
          <p:nvPr/>
        </p:nvSpPr>
        <p:spPr>
          <a:xfrm>
            <a:off x="1012384" y="2412936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4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306"/>
                  <a:pt x="1915" y="850"/>
                </a:cubicBezTo>
                <a:cubicBezTo>
                  <a:pt x="1936" y="335"/>
                  <a:pt x="1523" y="1"/>
                  <a:pt x="10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72" name="Google Shape;3972;p73"/>
          <p:cNvSpPr/>
          <p:nvPr/>
        </p:nvSpPr>
        <p:spPr>
          <a:xfrm>
            <a:off x="1012384" y="2647791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73" name="Google Shape;3973;p73"/>
          <p:cNvSpPr/>
          <p:nvPr/>
        </p:nvSpPr>
        <p:spPr>
          <a:xfrm>
            <a:off x="1012384" y="288150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45" y="1276"/>
                  <a:pt x="1915" y="820"/>
                </a:cubicBezTo>
                <a:cubicBezTo>
                  <a:pt x="1936" y="327"/>
                  <a:pt x="1525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74" name="Google Shape;3974;p73"/>
          <p:cNvSpPr/>
          <p:nvPr/>
        </p:nvSpPr>
        <p:spPr>
          <a:xfrm>
            <a:off x="1012384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27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75" name="Google Shape;3975;p73"/>
          <p:cNvSpPr/>
          <p:nvPr/>
        </p:nvSpPr>
        <p:spPr>
          <a:xfrm>
            <a:off x="1012384" y="335007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76" name="Google Shape;3976;p73"/>
          <p:cNvSpPr/>
          <p:nvPr/>
        </p:nvSpPr>
        <p:spPr>
          <a:xfrm>
            <a:off x="1013526" y="358378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59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77" name="Google Shape;3977;p73"/>
          <p:cNvSpPr/>
          <p:nvPr/>
        </p:nvSpPr>
        <p:spPr>
          <a:xfrm>
            <a:off x="780955" y="1945472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78" name="Google Shape;3978;p73"/>
          <p:cNvSpPr/>
          <p:nvPr/>
        </p:nvSpPr>
        <p:spPr>
          <a:xfrm>
            <a:off x="780955" y="2179147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2" y="1"/>
                </a:moveTo>
                <a:cubicBezTo>
                  <a:pt x="366" y="1"/>
                  <a:pt x="1" y="366"/>
                  <a:pt x="1" y="822"/>
                </a:cubicBezTo>
                <a:cubicBezTo>
                  <a:pt x="1" y="1278"/>
                  <a:pt x="366" y="1642"/>
                  <a:pt x="822" y="1642"/>
                </a:cubicBezTo>
                <a:cubicBezTo>
                  <a:pt x="1278" y="1642"/>
                  <a:pt x="1642" y="1278"/>
                  <a:pt x="1642" y="822"/>
                </a:cubicBezTo>
                <a:cubicBezTo>
                  <a:pt x="1642" y="36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79" name="Google Shape;3979;p73"/>
          <p:cNvSpPr/>
          <p:nvPr/>
        </p:nvSpPr>
        <p:spPr>
          <a:xfrm>
            <a:off x="780955" y="241286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1"/>
                </a:moveTo>
                <a:cubicBezTo>
                  <a:pt x="366" y="1"/>
                  <a:pt x="1" y="396"/>
                  <a:pt x="1" y="852"/>
                </a:cubicBezTo>
                <a:cubicBezTo>
                  <a:pt x="1" y="1308"/>
                  <a:pt x="366" y="1673"/>
                  <a:pt x="822" y="1673"/>
                </a:cubicBezTo>
                <a:cubicBezTo>
                  <a:pt x="1278" y="1673"/>
                  <a:pt x="1642" y="1308"/>
                  <a:pt x="1642" y="852"/>
                </a:cubicBezTo>
                <a:cubicBezTo>
                  <a:pt x="1642" y="39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80" name="Google Shape;3980;p73"/>
          <p:cNvSpPr/>
          <p:nvPr/>
        </p:nvSpPr>
        <p:spPr>
          <a:xfrm>
            <a:off x="780955" y="264775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81" name="Google Shape;3981;p73"/>
          <p:cNvSpPr/>
          <p:nvPr/>
        </p:nvSpPr>
        <p:spPr>
          <a:xfrm>
            <a:off x="780955" y="2881466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82" name="Google Shape;3982;p73"/>
          <p:cNvSpPr/>
          <p:nvPr/>
        </p:nvSpPr>
        <p:spPr>
          <a:xfrm>
            <a:off x="769383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126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83" name="Google Shape;3983;p73"/>
          <p:cNvSpPr/>
          <p:nvPr/>
        </p:nvSpPr>
        <p:spPr>
          <a:xfrm>
            <a:off x="769383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84" name="Google Shape;3984;p73"/>
          <p:cNvSpPr/>
          <p:nvPr/>
        </p:nvSpPr>
        <p:spPr>
          <a:xfrm>
            <a:off x="780955" y="358374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85" name="Google Shape;3985;p73"/>
          <p:cNvSpPr/>
          <p:nvPr/>
        </p:nvSpPr>
        <p:spPr>
          <a:xfrm>
            <a:off x="527600" y="1945510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86" name="Google Shape;3986;p73"/>
          <p:cNvSpPr/>
          <p:nvPr/>
        </p:nvSpPr>
        <p:spPr>
          <a:xfrm>
            <a:off x="527600" y="2179185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87" name="Google Shape;3987;p73"/>
          <p:cNvSpPr/>
          <p:nvPr/>
        </p:nvSpPr>
        <p:spPr>
          <a:xfrm>
            <a:off x="527600" y="241293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88" name="Google Shape;3988;p73"/>
          <p:cNvSpPr/>
          <p:nvPr/>
        </p:nvSpPr>
        <p:spPr>
          <a:xfrm>
            <a:off x="527600" y="264779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89" name="Google Shape;3989;p73"/>
          <p:cNvSpPr/>
          <p:nvPr/>
        </p:nvSpPr>
        <p:spPr>
          <a:xfrm>
            <a:off x="527600" y="288150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0" name="Google Shape;3990;p73"/>
          <p:cNvSpPr/>
          <p:nvPr/>
        </p:nvSpPr>
        <p:spPr>
          <a:xfrm>
            <a:off x="527600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89"/>
                  <a:pt x="365" y="1671"/>
                  <a:pt x="1094" y="1671"/>
                </a:cubicBezTo>
                <a:cubicBezTo>
                  <a:pt x="1550" y="1671"/>
                  <a:pt x="1915" y="127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1" name="Google Shape;3991;p73"/>
          <p:cNvSpPr/>
          <p:nvPr/>
        </p:nvSpPr>
        <p:spPr>
          <a:xfrm>
            <a:off x="527600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2" name="Google Shape;3992;p73"/>
          <p:cNvSpPr/>
          <p:nvPr/>
        </p:nvSpPr>
        <p:spPr>
          <a:xfrm>
            <a:off x="527600" y="358378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3" name="Google Shape;3993;p73"/>
          <p:cNvSpPr/>
          <p:nvPr/>
        </p:nvSpPr>
        <p:spPr>
          <a:xfrm>
            <a:off x="295029" y="1945472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4" name="Google Shape;3994;p73"/>
          <p:cNvSpPr/>
          <p:nvPr/>
        </p:nvSpPr>
        <p:spPr>
          <a:xfrm>
            <a:off x="295029" y="2179147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5" name="Google Shape;3995;p73"/>
          <p:cNvSpPr/>
          <p:nvPr/>
        </p:nvSpPr>
        <p:spPr>
          <a:xfrm>
            <a:off x="295029" y="241286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6" name="Google Shape;3996;p73"/>
          <p:cNvSpPr/>
          <p:nvPr/>
        </p:nvSpPr>
        <p:spPr>
          <a:xfrm>
            <a:off x="295029" y="264775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7" name="Google Shape;3997;p73"/>
          <p:cNvSpPr/>
          <p:nvPr/>
        </p:nvSpPr>
        <p:spPr>
          <a:xfrm>
            <a:off x="295029" y="2881466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8" name="Google Shape;3998;p73"/>
          <p:cNvSpPr/>
          <p:nvPr/>
        </p:nvSpPr>
        <p:spPr>
          <a:xfrm>
            <a:off x="284638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276"/>
                  <a:pt x="1945" y="850"/>
                </a:cubicBezTo>
                <a:cubicBezTo>
                  <a:pt x="1945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9" name="Google Shape;3999;p73"/>
          <p:cNvSpPr/>
          <p:nvPr/>
        </p:nvSpPr>
        <p:spPr>
          <a:xfrm>
            <a:off x="284638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0" name="Google Shape;4000;p73"/>
          <p:cNvSpPr/>
          <p:nvPr/>
        </p:nvSpPr>
        <p:spPr>
          <a:xfrm>
            <a:off x="295029" y="358374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1" name="Google Shape;4001;p73"/>
          <p:cNvSpPr/>
          <p:nvPr/>
        </p:nvSpPr>
        <p:spPr>
          <a:xfrm>
            <a:off x="41675" y="1945510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2" name="Google Shape;4002;p73"/>
          <p:cNvSpPr/>
          <p:nvPr/>
        </p:nvSpPr>
        <p:spPr>
          <a:xfrm>
            <a:off x="41675" y="217922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3" name="Google Shape;4003;p73"/>
          <p:cNvSpPr/>
          <p:nvPr/>
        </p:nvSpPr>
        <p:spPr>
          <a:xfrm>
            <a:off x="41675" y="2412936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30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4" name="Google Shape;4004;p73"/>
          <p:cNvSpPr/>
          <p:nvPr/>
        </p:nvSpPr>
        <p:spPr>
          <a:xfrm>
            <a:off x="41675" y="264779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5" name="Google Shape;4005;p73"/>
          <p:cNvSpPr/>
          <p:nvPr/>
        </p:nvSpPr>
        <p:spPr>
          <a:xfrm>
            <a:off x="41675" y="288150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6" name="Google Shape;4006;p73"/>
          <p:cNvSpPr/>
          <p:nvPr/>
        </p:nvSpPr>
        <p:spPr>
          <a:xfrm>
            <a:off x="41675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7" name="Google Shape;4007;p73"/>
          <p:cNvSpPr/>
          <p:nvPr/>
        </p:nvSpPr>
        <p:spPr>
          <a:xfrm>
            <a:off x="41675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8" name="Google Shape;4008;p73"/>
          <p:cNvSpPr/>
          <p:nvPr/>
        </p:nvSpPr>
        <p:spPr>
          <a:xfrm>
            <a:off x="41675" y="358378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9" name="Google Shape;4009;p73"/>
          <p:cNvSpPr/>
          <p:nvPr/>
        </p:nvSpPr>
        <p:spPr>
          <a:xfrm>
            <a:off x="4166294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0" name="Google Shape;4010;p73"/>
          <p:cNvSpPr/>
          <p:nvPr/>
        </p:nvSpPr>
        <p:spPr>
          <a:xfrm>
            <a:off x="4166294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1" name="Google Shape;4011;p73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2" name="Google Shape;4012;p73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3" name="Google Shape;4013;p73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4" name="Google Shape;4014;p73"/>
          <p:cNvSpPr/>
          <p:nvPr/>
        </p:nvSpPr>
        <p:spPr>
          <a:xfrm>
            <a:off x="4166294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5" name="Google Shape;4015;p73"/>
          <p:cNvSpPr/>
          <p:nvPr/>
        </p:nvSpPr>
        <p:spPr>
          <a:xfrm>
            <a:off x="4165152" y="1470242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95" y="1664"/>
                  <a:pt x="1125" y="1664"/>
                </a:cubicBezTo>
                <a:cubicBezTo>
                  <a:pt x="1581" y="1634"/>
                  <a:pt x="1946" y="1300"/>
                  <a:pt x="1946" y="844"/>
                </a:cubicBezTo>
                <a:cubicBezTo>
                  <a:pt x="1946" y="344"/>
                  <a:pt x="1532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6" name="Google Shape;4016;p73"/>
          <p:cNvSpPr/>
          <p:nvPr/>
        </p:nvSpPr>
        <p:spPr>
          <a:xfrm>
            <a:off x="4166294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7" name="Google Shape;4017;p73"/>
          <p:cNvSpPr/>
          <p:nvPr/>
        </p:nvSpPr>
        <p:spPr>
          <a:xfrm>
            <a:off x="3933760" y="653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8" name="Google Shape;4018;p73"/>
          <p:cNvSpPr/>
          <p:nvPr/>
        </p:nvSpPr>
        <p:spPr>
          <a:xfrm>
            <a:off x="3933760" y="3002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9" name="Google Shape;4019;p73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0" name="Google Shape;4020;p73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1" name="Google Shape;4021;p73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2" name="Google Shape;4022;p73"/>
          <p:cNvSpPr/>
          <p:nvPr/>
        </p:nvSpPr>
        <p:spPr>
          <a:xfrm>
            <a:off x="3923331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3" name="Google Shape;4023;p73"/>
          <p:cNvSpPr/>
          <p:nvPr/>
        </p:nvSpPr>
        <p:spPr>
          <a:xfrm>
            <a:off x="3923331" y="1470014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9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25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4" name="Google Shape;4024;p73"/>
          <p:cNvSpPr/>
          <p:nvPr/>
        </p:nvSpPr>
        <p:spPr>
          <a:xfrm>
            <a:off x="3923331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5" name="Google Shape;4025;p73"/>
          <p:cNvSpPr/>
          <p:nvPr/>
        </p:nvSpPr>
        <p:spPr>
          <a:xfrm>
            <a:off x="3680368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6" name="Google Shape;4026;p73"/>
          <p:cNvSpPr/>
          <p:nvPr/>
        </p:nvSpPr>
        <p:spPr>
          <a:xfrm>
            <a:off x="3680368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7" name="Google Shape;4027;p73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8" name="Google Shape;4028;p73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9" name="Google Shape;4029;p73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0" name="Google Shape;4030;p73"/>
          <p:cNvSpPr/>
          <p:nvPr/>
        </p:nvSpPr>
        <p:spPr>
          <a:xfrm>
            <a:off x="3680368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1" name="Google Shape;4031;p73"/>
          <p:cNvSpPr/>
          <p:nvPr/>
        </p:nvSpPr>
        <p:spPr>
          <a:xfrm>
            <a:off x="3680368" y="1470014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0"/>
                </a:moveTo>
                <a:cubicBezTo>
                  <a:pt x="891" y="0"/>
                  <a:pt x="683" y="75"/>
                  <a:pt x="517" y="242"/>
                </a:cubicBezTo>
                <a:cubicBezTo>
                  <a:pt x="1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2" name="Google Shape;4032;p73"/>
          <p:cNvSpPr/>
          <p:nvPr/>
        </p:nvSpPr>
        <p:spPr>
          <a:xfrm>
            <a:off x="3680368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3" name="Google Shape;4033;p73"/>
          <p:cNvSpPr/>
          <p:nvPr/>
        </p:nvSpPr>
        <p:spPr>
          <a:xfrm>
            <a:off x="3448977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4" name="Google Shape;4034;p73"/>
          <p:cNvSpPr/>
          <p:nvPr/>
        </p:nvSpPr>
        <p:spPr>
          <a:xfrm>
            <a:off x="3448977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5" name="Google Shape;4035;p73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6" name="Google Shape;4036;p73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7" name="Google Shape;4037;p73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8" name="Google Shape;4038;p73"/>
          <p:cNvSpPr/>
          <p:nvPr/>
        </p:nvSpPr>
        <p:spPr>
          <a:xfrm>
            <a:off x="3438547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9" name="Google Shape;4039;p73"/>
          <p:cNvSpPr/>
          <p:nvPr/>
        </p:nvSpPr>
        <p:spPr>
          <a:xfrm>
            <a:off x="3438547" y="147001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89"/>
                  <a:pt x="366" y="1670"/>
                  <a:pt x="1095" y="1670"/>
                </a:cubicBezTo>
                <a:cubicBezTo>
                  <a:pt x="1551" y="1670"/>
                  <a:pt x="1916" y="1275"/>
                  <a:pt x="1916" y="850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40" name="Google Shape;4040;p73"/>
          <p:cNvSpPr/>
          <p:nvPr/>
        </p:nvSpPr>
        <p:spPr>
          <a:xfrm>
            <a:off x="3438547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41" name="Google Shape;4041;p73"/>
          <p:cNvSpPr/>
          <p:nvPr/>
        </p:nvSpPr>
        <p:spPr>
          <a:xfrm>
            <a:off x="3195585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42" name="Google Shape;4042;p73"/>
          <p:cNvSpPr/>
          <p:nvPr/>
        </p:nvSpPr>
        <p:spPr>
          <a:xfrm>
            <a:off x="3195585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43" name="Google Shape;4043;p73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44" name="Google Shape;4044;p73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45" name="Google Shape;4045;p73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46" name="Google Shape;4046;p73"/>
          <p:cNvSpPr/>
          <p:nvPr/>
        </p:nvSpPr>
        <p:spPr>
          <a:xfrm>
            <a:off x="3195585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47" name="Google Shape;4047;p73"/>
          <p:cNvSpPr/>
          <p:nvPr/>
        </p:nvSpPr>
        <p:spPr>
          <a:xfrm>
            <a:off x="3195585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7" y="242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48" name="Google Shape;4048;p73"/>
          <p:cNvSpPr/>
          <p:nvPr/>
        </p:nvSpPr>
        <p:spPr>
          <a:xfrm>
            <a:off x="3195585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49" name="Google Shape;4049;p73"/>
          <p:cNvSpPr/>
          <p:nvPr/>
        </p:nvSpPr>
        <p:spPr>
          <a:xfrm>
            <a:off x="2964193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50" name="Google Shape;4050;p73"/>
          <p:cNvSpPr/>
          <p:nvPr/>
        </p:nvSpPr>
        <p:spPr>
          <a:xfrm>
            <a:off x="2964193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51" name="Google Shape;4051;p73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52" name="Google Shape;4052;p73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53" name="Google Shape;4053;p73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54" name="Google Shape;4054;p73"/>
          <p:cNvSpPr/>
          <p:nvPr/>
        </p:nvSpPr>
        <p:spPr>
          <a:xfrm>
            <a:off x="2953802" y="12362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55" name="Google Shape;4055;p73"/>
          <p:cNvSpPr/>
          <p:nvPr/>
        </p:nvSpPr>
        <p:spPr>
          <a:xfrm>
            <a:off x="2953802" y="1470014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56" name="Google Shape;4056;p73"/>
          <p:cNvSpPr/>
          <p:nvPr/>
        </p:nvSpPr>
        <p:spPr>
          <a:xfrm>
            <a:off x="2953802" y="1704336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57" name="Google Shape;4057;p73"/>
          <p:cNvSpPr/>
          <p:nvPr/>
        </p:nvSpPr>
        <p:spPr>
          <a:xfrm>
            <a:off x="2710801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58" name="Google Shape;4058;p73"/>
          <p:cNvSpPr/>
          <p:nvPr/>
        </p:nvSpPr>
        <p:spPr>
          <a:xfrm>
            <a:off x="2710801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59" name="Google Shape;4059;p73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0" name="Google Shape;4060;p73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1" name="Google Shape;4061;p73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2" name="Google Shape;4062;p73"/>
          <p:cNvSpPr/>
          <p:nvPr/>
        </p:nvSpPr>
        <p:spPr>
          <a:xfrm>
            <a:off x="2710801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3" name="Google Shape;4063;p73"/>
          <p:cNvSpPr/>
          <p:nvPr/>
        </p:nvSpPr>
        <p:spPr>
          <a:xfrm>
            <a:off x="2710801" y="147001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89"/>
                  <a:pt x="366" y="1670"/>
                  <a:pt x="1095" y="1670"/>
                </a:cubicBezTo>
                <a:cubicBezTo>
                  <a:pt x="1551" y="1670"/>
                  <a:pt x="1916" y="1275"/>
                  <a:pt x="1916" y="850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4" name="Google Shape;4064;p73"/>
          <p:cNvSpPr/>
          <p:nvPr/>
        </p:nvSpPr>
        <p:spPr>
          <a:xfrm>
            <a:off x="2710801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5" name="Google Shape;4065;p73"/>
          <p:cNvSpPr/>
          <p:nvPr/>
        </p:nvSpPr>
        <p:spPr>
          <a:xfrm>
            <a:off x="2478268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6" name="Google Shape;4066;p73"/>
          <p:cNvSpPr/>
          <p:nvPr/>
        </p:nvSpPr>
        <p:spPr>
          <a:xfrm>
            <a:off x="2478268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7" name="Google Shape;4067;p73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8" name="Google Shape;4068;p73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9" name="Google Shape;4069;p73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0" name="Google Shape;4070;p73"/>
          <p:cNvSpPr/>
          <p:nvPr/>
        </p:nvSpPr>
        <p:spPr>
          <a:xfrm>
            <a:off x="2467838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1" name="Google Shape;4071;p73"/>
          <p:cNvSpPr/>
          <p:nvPr/>
        </p:nvSpPr>
        <p:spPr>
          <a:xfrm>
            <a:off x="2467838" y="1470242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6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300"/>
                  <a:pt x="1946" y="844"/>
                </a:cubicBezTo>
                <a:cubicBezTo>
                  <a:pt x="1946" y="344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2" name="Google Shape;4072;p73"/>
          <p:cNvSpPr/>
          <p:nvPr/>
        </p:nvSpPr>
        <p:spPr>
          <a:xfrm>
            <a:off x="2467838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3" name="Google Shape;4073;p73"/>
          <p:cNvSpPr/>
          <p:nvPr/>
        </p:nvSpPr>
        <p:spPr>
          <a:xfrm>
            <a:off x="2224876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4" name="Google Shape;4074;p73"/>
          <p:cNvSpPr/>
          <p:nvPr/>
        </p:nvSpPr>
        <p:spPr>
          <a:xfrm>
            <a:off x="2224876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5" name="Google Shape;4075;p73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6" name="Google Shape;4076;p73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7" name="Google Shape;4077;p73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8" name="Google Shape;4078;p73"/>
          <p:cNvSpPr/>
          <p:nvPr/>
        </p:nvSpPr>
        <p:spPr>
          <a:xfrm>
            <a:off x="2224876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9" name="Google Shape;4079;p73"/>
          <p:cNvSpPr/>
          <p:nvPr/>
        </p:nvSpPr>
        <p:spPr>
          <a:xfrm>
            <a:off x="2224876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7" y="242"/>
                </a:cubicBezTo>
                <a:cubicBezTo>
                  <a:pt x="1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0" name="Google Shape;4080;p73"/>
          <p:cNvSpPr/>
          <p:nvPr/>
        </p:nvSpPr>
        <p:spPr>
          <a:xfrm>
            <a:off x="2224876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1" name="Google Shape;4081;p73"/>
          <p:cNvSpPr/>
          <p:nvPr/>
        </p:nvSpPr>
        <p:spPr>
          <a:xfrm>
            <a:off x="1993484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2" name="Google Shape;4082;p73"/>
          <p:cNvSpPr/>
          <p:nvPr/>
        </p:nvSpPr>
        <p:spPr>
          <a:xfrm>
            <a:off x="1993484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3" name="Google Shape;4083;p73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4" name="Google Shape;4084;p73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5" name="Google Shape;4085;p73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6" name="Google Shape;4086;p73"/>
          <p:cNvSpPr/>
          <p:nvPr/>
        </p:nvSpPr>
        <p:spPr>
          <a:xfrm>
            <a:off x="1983093" y="12362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7" name="Google Shape;4087;p73"/>
          <p:cNvSpPr/>
          <p:nvPr/>
        </p:nvSpPr>
        <p:spPr>
          <a:xfrm>
            <a:off x="1983093" y="1470014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8" name="Google Shape;4088;p73"/>
          <p:cNvSpPr/>
          <p:nvPr/>
        </p:nvSpPr>
        <p:spPr>
          <a:xfrm>
            <a:off x="1983093" y="1704336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9" name="Google Shape;4089;p73"/>
          <p:cNvSpPr/>
          <p:nvPr/>
        </p:nvSpPr>
        <p:spPr>
          <a:xfrm>
            <a:off x="1740092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90" name="Google Shape;4090;p73"/>
          <p:cNvSpPr/>
          <p:nvPr/>
        </p:nvSpPr>
        <p:spPr>
          <a:xfrm>
            <a:off x="1740092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91" name="Google Shape;4091;p73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92" name="Google Shape;4092;p73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93" name="Google Shape;4093;p73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94" name="Google Shape;4094;p73"/>
          <p:cNvSpPr/>
          <p:nvPr/>
        </p:nvSpPr>
        <p:spPr>
          <a:xfrm>
            <a:off x="1740092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95" name="Google Shape;4095;p73"/>
          <p:cNvSpPr/>
          <p:nvPr/>
        </p:nvSpPr>
        <p:spPr>
          <a:xfrm>
            <a:off x="1740092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96" name="Google Shape;4096;p73"/>
          <p:cNvSpPr/>
          <p:nvPr/>
        </p:nvSpPr>
        <p:spPr>
          <a:xfrm>
            <a:off x="1740092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97" name="Google Shape;4097;p73"/>
          <p:cNvSpPr/>
          <p:nvPr/>
        </p:nvSpPr>
        <p:spPr>
          <a:xfrm>
            <a:off x="1497129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98" name="Google Shape;4098;p73"/>
          <p:cNvSpPr/>
          <p:nvPr/>
        </p:nvSpPr>
        <p:spPr>
          <a:xfrm>
            <a:off x="1498309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99" name="Google Shape;4099;p73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00" name="Google Shape;4100;p73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01" name="Google Shape;4101;p73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02" name="Google Shape;4102;p73"/>
          <p:cNvSpPr/>
          <p:nvPr/>
        </p:nvSpPr>
        <p:spPr>
          <a:xfrm>
            <a:off x="1497129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03" name="Google Shape;4103;p73"/>
          <p:cNvSpPr/>
          <p:nvPr/>
        </p:nvSpPr>
        <p:spPr>
          <a:xfrm>
            <a:off x="1497129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0"/>
                </a:moveTo>
                <a:cubicBezTo>
                  <a:pt x="918" y="0"/>
                  <a:pt x="714" y="75"/>
                  <a:pt x="548" y="242"/>
                </a:cubicBezTo>
                <a:cubicBezTo>
                  <a:pt x="1" y="758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41" y="0"/>
                  <a:pt x="111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04" name="Google Shape;4104;p73"/>
          <p:cNvSpPr/>
          <p:nvPr/>
        </p:nvSpPr>
        <p:spPr>
          <a:xfrm>
            <a:off x="1497129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9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05" name="Google Shape;4105;p73"/>
          <p:cNvSpPr/>
          <p:nvPr/>
        </p:nvSpPr>
        <p:spPr>
          <a:xfrm>
            <a:off x="1255347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06" name="Google Shape;4106;p73"/>
          <p:cNvSpPr/>
          <p:nvPr/>
        </p:nvSpPr>
        <p:spPr>
          <a:xfrm>
            <a:off x="125534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07" name="Google Shape;4107;p73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08" name="Google Shape;4108;p73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09" name="Google Shape;4109;p73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10" name="Google Shape;4110;p73"/>
          <p:cNvSpPr/>
          <p:nvPr/>
        </p:nvSpPr>
        <p:spPr>
          <a:xfrm>
            <a:off x="1255347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11" name="Google Shape;4111;p73"/>
          <p:cNvSpPr/>
          <p:nvPr/>
        </p:nvSpPr>
        <p:spPr>
          <a:xfrm>
            <a:off x="1255347" y="147001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12" name="Google Shape;4112;p73"/>
          <p:cNvSpPr/>
          <p:nvPr/>
        </p:nvSpPr>
        <p:spPr>
          <a:xfrm>
            <a:off x="1255347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13" name="Google Shape;4113;p73"/>
          <p:cNvSpPr/>
          <p:nvPr/>
        </p:nvSpPr>
        <p:spPr>
          <a:xfrm>
            <a:off x="1013526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14" name="Google Shape;4114;p73"/>
          <p:cNvSpPr/>
          <p:nvPr/>
        </p:nvSpPr>
        <p:spPr>
          <a:xfrm>
            <a:off x="1013526" y="3002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15" name="Google Shape;4115;p73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16" name="Google Shape;4116;p73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17" name="Google Shape;4117;p73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18" name="Google Shape;4118;p73"/>
          <p:cNvSpPr/>
          <p:nvPr/>
        </p:nvSpPr>
        <p:spPr>
          <a:xfrm>
            <a:off x="1013526" y="12362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19" name="Google Shape;4119;p73"/>
          <p:cNvSpPr/>
          <p:nvPr/>
        </p:nvSpPr>
        <p:spPr>
          <a:xfrm>
            <a:off x="1013526" y="1470242"/>
            <a:ext cx="72933" cy="63378"/>
          </a:xfrm>
          <a:custGeom>
            <a:avLst/>
            <a:gdLst/>
            <a:ahLst/>
            <a:cxnLst/>
            <a:rect l="l" t="t" r="r" b="b"/>
            <a:pathLst>
              <a:path w="1916" h="1665" extrusionOk="0">
                <a:moveTo>
                  <a:pt x="1075" y="1"/>
                </a:moveTo>
                <a:cubicBezTo>
                  <a:pt x="879" y="1"/>
                  <a:pt x="680" y="73"/>
                  <a:pt x="517" y="236"/>
                </a:cubicBezTo>
                <a:cubicBezTo>
                  <a:pt x="0" y="752"/>
                  <a:pt x="335" y="1634"/>
                  <a:pt x="1064" y="1664"/>
                </a:cubicBezTo>
                <a:cubicBezTo>
                  <a:pt x="1520" y="1664"/>
                  <a:pt x="1915" y="1300"/>
                  <a:pt x="1915" y="844"/>
                </a:cubicBezTo>
                <a:cubicBezTo>
                  <a:pt x="1915" y="344"/>
                  <a:pt x="1501" y="1"/>
                  <a:pt x="10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0" name="Google Shape;4120;p73"/>
          <p:cNvSpPr/>
          <p:nvPr/>
        </p:nvSpPr>
        <p:spPr>
          <a:xfrm>
            <a:off x="1012384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8" y="0"/>
                </a:moveTo>
                <a:cubicBezTo>
                  <a:pt x="893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15" y="833"/>
                </a:cubicBezTo>
                <a:cubicBezTo>
                  <a:pt x="1936" y="341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1" name="Google Shape;4121;p73"/>
          <p:cNvSpPr/>
          <p:nvPr/>
        </p:nvSpPr>
        <p:spPr>
          <a:xfrm>
            <a:off x="780955" y="653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2" name="Google Shape;4122;p73"/>
          <p:cNvSpPr/>
          <p:nvPr/>
        </p:nvSpPr>
        <p:spPr>
          <a:xfrm>
            <a:off x="780955" y="3002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3" name="Google Shape;4123;p73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4" name="Google Shape;4124;p73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5" name="Google Shape;4125;p73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6" name="Google Shape;4126;p73"/>
          <p:cNvSpPr/>
          <p:nvPr/>
        </p:nvSpPr>
        <p:spPr>
          <a:xfrm>
            <a:off x="769383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7" name="Google Shape;4127;p73"/>
          <p:cNvSpPr/>
          <p:nvPr/>
        </p:nvSpPr>
        <p:spPr>
          <a:xfrm>
            <a:off x="769383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126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8" name="Google Shape;4128;p73"/>
          <p:cNvSpPr/>
          <p:nvPr/>
        </p:nvSpPr>
        <p:spPr>
          <a:xfrm>
            <a:off x="769383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9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9" name="Google Shape;4129;p73"/>
          <p:cNvSpPr/>
          <p:nvPr/>
        </p:nvSpPr>
        <p:spPr>
          <a:xfrm>
            <a:off x="527600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0" name="Google Shape;4130;p73"/>
          <p:cNvSpPr/>
          <p:nvPr/>
        </p:nvSpPr>
        <p:spPr>
          <a:xfrm>
            <a:off x="527600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1" name="Google Shape;4131;p73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2" name="Google Shape;4132;p73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3" name="Google Shape;4133;p73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4" name="Google Shape;4134;p73"/>
          <p:cNvSpPr/>
          <p:nvPr/>
        </p:nvSpPr>
        <p:spPr>
          <a:xfrm>
            <a:off x="527600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5" name="Google Shape;4135;p73"/>
          <p:cNvSpPr/>
          <p:nvPr/>
        </p:nvSpPr>
        <p:spPr>
          <a:xfrm>
            <a:off x="527600" y="147001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10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6" name="Google Shape;4136;p73"/>
          <p:cNvSpPr/>
          <p:nvPr/>
        </p:nvSpPr>
        <p:spPr>
          <a:xfrm>
            <a:off x="527600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7" name="Google Shape;4137;p73"/>
          <p:cNvSpPr/>
          <p:nvPr/>
        </p:nvSpPr>
        <p:spPr>
          <a:xfrm>
            <a:off x="295029" y="653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8" name="Google Shape;4138;p73"/>
          <p:cNvSpPr/>
          <p:nvPr/>
        </p:nvSpPr>
        <p:spPr>
          <a:xfrm>
            <a:off x="295029" y="3002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9" name="Google Shape;4139;p73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0" name="Google Shape;4140;p73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1" name="Google Shape;4141;p73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2" name="Google Shape;4142;p73"/>
          <p:cNvSpPr/>
          <p:nvPr/>
        </p:nvSpPr>
        <p:spPr>
          <a:xfrm>
            <a:off x="284638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3" name="Google Shape;4143;p73"/>
          <p:cNvSpPr/>
          <p:nvPr/>
        </p:nvSpPr>
        <p:spPr>
          <a:xfrm>
            <a:off x="284638" y="1470242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095" y="1"/>
                </a:moveTo>
                <a:cubicBezTo>
                  <a:pt x="894" y="1"/>
                  <a:pt x="689" y="73"/>
                  <a:pt x="517" y="236"/>
                </a:cubicBezTo>
                <a:cubicBezTo>
                  <a:pt x="0" y="752"/>
                  <a:pt x="365" y="1664"/>
                  <a:pt x="1094" y="1664"/>
                </a:cubicBezTo>
                <a:cubicBezTo>
                  <a:pt x="1550" y="1664"/>
                  <a:pt x="1915" y="1300"/>
                  <a:pt x="1945" y="844"/>
                </a:cubicBezTo>
                <a:cubicBezTo>
                  <a:pt x="1945" y="344"/>
                  <a:pt x="1531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4" name="Google Shape;4144;p73"/>
          <p:cNvSpPr/>
          <p:nvPr/>
        </p:nvSpPr>
        <p:spPr>
          <a:xfrm>
            <a:off x="284638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1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5" name="Google Shape;4145;p73"/>
          <p:cNvSpPr/>
          <p:nvPr/>
        </p:nvSpPr>
        <p:spPr>
          <a:xfrm>
            <a:off x="41675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6" name="Google Shape;4146;p73"/>
          <p:cNvSpPr/>
          <p:nvPr/>
        </p:nvSpPr>
        <p:spPr>
          <a:xfrm>
            <a:off x="4281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7" name="Google Shape;4147;p73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8" name="Google Shape;4148;p73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9" name="Google Shape;4149;p73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0" name="Google Shape;4150;p73"/>
          <p:cNvSpPr/>
          <p:nvPr/>
        </p:nvSpPr>
        <p:spPr>
          <a:xfrm>
            <a:off x="41675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1" name="Google Shape;4151;p73"/>
          <p:cNvSpPr/>
          <p:nvPr/>
        </p:nvSpPr>
        <p:spPr>
          <a:xfrm>
            <a:off x="41675" y="1470242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65" y="1664"/>
                  <a:pt x="1125" y="1664"/>
                </a:cubicBezTo>
                <a:cubicBezTo>
                  <a:pt x="1581" y="1664"/>
                  <a:pt x="1945" y="1300"/>
                  <a:pt x="1945" y="844"/>
                </a:cubicBezTo>
                <a:cubicBezTo>
                  <a:pt x="1945" y="344"/>
                  <a:pt x="153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2" name="Google Shape;4152;p73"/>
          <p:cNvSpPr/>
          <p:nvPr/>
        </p:nvSpPr>
        <p:spPr>
          <a:xfrm>
            <a:off x="41675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9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1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3" name="Google Shape;4153;p73"/>
          <p:cNvSpPr/>
          <p:nvPr/>
        </p:nvSpPr>
        <p:spPr>
          <a:xfrm>
            <a:off x="4167431" y="38176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4" name="Google Shape;4154;p73"/>
          <p:cNvSpPr/>
          <p:nvPr/>
        </p:nvSpPr>
        <p:spPr>
          <a:xfrm>
            <a:off x="4167431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5" name="Google Shape;4155;p73"/>
          <p:cNvSpPr/>
          <p:nvPr/>
        </p:nvSpPr>
        <p:spPr>
          <a:xfrm>
            <a:off x="4167431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6" name="Google Shape;4156;p73"/>
          <p:cNvSpPr/>
          <p:nvPr/>
        </p:nvSpPr>
        <p:spPr>
          <a:xfrm>
            <a:off x="4167431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7" name="Google Shape;4157;p73"/>
          <p:cNvSpPr/>
          <p:nvPr/>
        </p:nvSpPr>
        <p:spPr>
          <a:xfrm>
            <a:off x="4167431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8" name="Google Shape;4158;p73"/>
          <p:cNvSpPr/>
          <p:nvPr/>
        </p:nvSpPr>
        <p:spPr>
          <a:xfrm>
            <a:off x="4167431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9" name="Google Shape;4159;p73"/>
          <p:cNvSpPr/>
          <p:nvPr/>
        </p:nvSpPr>
        <p:spPr>
          <a:xfrm>
            <a:off x="3934898" y="38175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0" name="Google Shape;4160;p73"/>
          <p:cNvSpPr/>
          <p:nvPr/>
        </p:nvSpPr>
        <p:spPr>
          <a:xfrm>
            <a:off x="3934898" y="40524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1" name="Google Shape;4161;p73"/>
          <p:cNvSpPr/>
          <p:nvPr/>
        </p:nvSpPr>
        <p:spPr>
          <a:xfrm>
            <a:off x="3934898" y="42861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2" name="Google Shape;4162;p73"/>
          <p:cNvSpPr/>
          <p:nvPr/>
        </p:nvSpPr>
        <p:spPr>
          <a:xfrm>
            <a:off x="3934898" y="45198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3" name="Google Shape;4163;p73"/>
          <p:cNvSpPr/>
          <p:nvPr/>
        </p:nvSpPr>
        <p:spPr>
          <a:xfrm>
            <a:off x="392446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4" name="Google Shape;4164;p73"/>
          <p:cNvSpPr/>
          <p:nvPr/>
        </p:nvSpPr>
        <p:spPr>
          <a:xfrm>
            <a:off x="392446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5" name="Google Shape;4165;p73"/>
          <p:cNvSpPr/>
          <p:nvPr/>
        </p:nvSpPr>
        <p:spPr>
          <a:xfrm>
            <a:off x="3681506" y="38176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6" name="Google Shape;4166;p73"/>
          <p:cNvSpPr/>
          <p:nvPr/>
        </p:nvSpPr>
        <p:spPr>
          <a:xfrm>
            <a:off x="3681506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7" name="Google Shape;4167;p73"/>
          <p:cNvSpPr/>
          <p:nvPr/>
        </p:nvSpPr>
        <p:spPr>
          <a:xfrm>
            <a:off x="3681506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8" name="Google Shape;4168;p73"/>
          <p:cNvSpPr/>
          <p:nvPr/>
        </p:nvSpPr>
        <p:spPr>
          <a:xfrm>
            <a:off x="3681506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9" name="Google Shape;4169;p73"/>
          <p:cNvSpPr/>
          <p:nvPr/>
        </p:nvSpPr>
        <p:spPr>
          <a:xfrm>
            <a:off x="3681506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0" name="Google Shape;4170;p73"/>
          <p:cNvSpPr/>
          <p:nvPr/>
        </p:nvSpPr>
        <p:spPr>
          <a:xfrm>
            <a:off x="3681506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1" name="Google Shape;4171;p73"/>
          <p:cNvSpPr/>
          <p:nvPr/>
        </p:nvSpPr>
        <p:spPr>
          <a:xfrm>
            <a:off x="3450114" y="38175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2" name="Google Shape;4172;p73"/>
          <p:cNvSpPr/>
          <p:nvPr/>
        </p:nvSpPr>
        <p:spPr>
          <a:xfrm>
            <a:off x="3450114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3" name="Google Shape;4173;p73"/>
          <p:cNvSpPr/>
          <p:nvPr/>
        </p:nvSpPr>
        <p:spPr>
          <a:xfrm>
            <a:off x="345011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4" name="Google Shape;4174;p73"/>
          <p:cNvSpPr/>
          <p:nvPr/>
        </p:nvSpPr>
        <p:spPr>
          <a:xfrm>
            <a:off x="345011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5" name="Google Shape;4175;p73"/>
          <p:cNvSpPr/>
          <p:nvPr/>
        </p:nvSpPr>
        <p:spPr>
          <a:xfrm>
            <a:off x="3439685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6" name="Google Shape;4176;p73"/>
          <p:cNvSpPr/>
          <p:nvPr/>
        </p:nvSpPr>
        <p:spPr>
          <a:xfrm>
            <a:off x="3439685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7" name="Google Shape;4177;p73"/>
          <p:cNvSpPr/>
          <p:nvPr/>
        </p:nvSpPr>
        <p:spPr>
          <a:xfrm>
            <a:off x="3196722" y="38176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8" name="Google Shape;4178;p73"/>
          <p:cNvSpPr/>
          <p:nvPr/>
        </p:nvSpPr>
        <p:spPr>
          <a:xfrm>
            <a:off x="3196722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9" name="Google Shape;4179;p73"/>
          <p:cNvSpPr/>
          <p:nvPr/>
        </p:nvSpPr>
        <p:spPr>
          <a:xfrm>
            <a:off x="3196722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80" name="Google Shape;4180;p73"/>
          <p:cNvSpPr/>
          <p:nvPr/>
        </p:nvSpPr>
        <p:spPr>
          <a:xfrm>
            <a:off x="3196722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81" name="Google Shape;4181;p73"/>
          <p:cNvSpPr/>
          <p:nvPr/>
        </p:nvSpPr>
        <p:spPr>
          <a:xfrm>
            <a:off x="3196722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82" name="Google Shape;4182;p73"/>
          <p:cNvSpPr/>
          <p:nvPr/>
        </p:nvSpPr>
        <p:spPr>
          <a:xfrm>
            <a:off x="3196722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83" name="Google Shape;4183;p73"/>
          <p:cNvSpPr/>
          <p:nvPr/>
        </p:nvSpPr>
        <p:spPr>
          <a:xfrm>
            <a:off x="2965331" y="38175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84" name="Google Shape;4184;p73"/>
          <p:cNvSpPr/>
          <p:nvPr/>
        </p:nvSpPr>
        <p:spPr>
          <a:xfrm>
            <a:off x="2965331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85" name="Google Shape;4185;p73"/>
          <p:cNvSpPr/>
          <p:nvPr/>
        </p:nvSpPr>
        <p:spPr>
          <a:xfrm>
            <a:off x="2965331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86" name="Google Shape;4186;p73"/>
          <p:cNvSpPr/>
          <p:nvPr/>
        </p:nvSpPr>
        <p:spPr>
          <a:xfrm>
            <a:off x="2965331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87" name="Google Shape;4187;p73"/>
          <p:cNvSpPr/>
          <p:nvPr/>
        </p:nvSpPr>
        <p:spPr>
          <a:xfrm>
            <a:off x="2954939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88" name="Google Shape;4188;p73"/>
          <p:cNvSpPr/>
          <p:nvPr/>
        </p:nvSpPr>
        <p:spPr>
          <a:xfrm>
            <a:off x="2954939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89" name="Google Shape;4189;p73"/>
          <p:cNvSpPr/>
          <p:nvPr/>
        </p:nvSpPr>
        <p:spPr>
          <a:xfrm>
            <a:off x="2711939" y="38176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0" name="Google Shape;4190;p73"/>
          <p:cNvSpPr/>
          <p:nvPr/>
        </p:nvSpPr>
        <p:spPr>
          <a:xfrm>
            <a:off x="2711939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1" name="Google Shape;4191;p73"/>
          <p:cNvSpPr/>
          <p:nvPr/>
        </p:nvSpPr>
        <p:spPr>
          <a:xfrm>
            <a:off x="2711939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2" name="Google Shape;4192;p73"/>
          <p:cNvSpPr/>
          <p:nvPr/>
        </p:nvSpPr>
        <p:spPr>
          <a:xfrm>
            <a:off x="2711939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3" name="Google Shape;4193;p73"/>
          <p:cNvSpPr/>
          <p:nvPr/>
        </p:nvSpPr>
        <p:spPr>
          <a:xfrm>
            <a:off x="2711939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4" name="Google Shape;4194;p73"/>
          <p:cNvSpPr/>
          <p:nvPr/>
        </p:nvSpPr>
        <p:spPr>
          <a:xfrm>
            <a:off x="2711939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5" name="Google Shape;4195;p73"/>
          <p:cNvSpPr/>
          <p:nvPr/>
        </p:nvSpPr>
        <p:spPr>
          <a:xfrm>
            <a:off x="2479405" y="38175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6" name="Google Shape;4196;p73"/>
          <p:cNvSpPr/>
          <p:nvPr/>
        </p:nvSpPr>
        <p:spPr>
          <a:xfrm>
            <a:off x="2479405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7" name="Google Shape;4197;p73"/>
          <p:cNvSpPr/>
          <p:nvPr/>
        </p:nvSpPr>
        <p:spPr>
          <a:xfrm>
            <a:off x="247940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8" name="Google Shape;4198;p73"/>
          <p:cNvSpPr/>
          <p:nvPr/>
        </p:nvSpPr>
        <p:spPr>
          <a:xfrm>
            <a:off x="247940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9" name="Google Shape;4199;p73"/>
          <p:cNvSpPr/>
          <p:nvPr/>
        </p:nvSpPr>
        <p:spPr>
          <a:xfrm>
            <a:off x="2468976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00" name="Google Shape;4200;p73"/>
          <p:cNvSpPr/>
          <p:nvPr/>
        </p:nvSpPr>
        <p:spPr>
          <a:xfrm>
            <a:off x="2468976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01" name="Google Shape;4201;p73"/>
          <p:cNvSpPr/>
          <p:nvPr/>
        </p:nvSpPr>
        <p:spPr>
          <a:xfrm>
            <a:off x="2226013" y="38176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02" name="Google Shape;4202;p73"/>
          <p:cNvSpPr/>
          <p:nvPr/>
        </p:nvSpPr>
        <p:spPr>
          <a:xfrm>
            <a:off x="2226013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03" name="Google Shape;4203;p73"/>
          <p:cNvSpPr/>
          <p:nvPr/>
        </p:nvSpPr>
        <p:spPr>
          <a:xfrm>
            <a:off x="2226013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04" name="Google Shape;4204;p73"/>
          <p:cNvSpPr/>
          <p:nvPr/>
        </p:nvSpPr>
        <p:spPr>
          <a:xfrm>
            <a:off x="2226013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05" name="Google Shape;4205;p73"/>
          <p:cNvSpPr/>
          <p:nvPr/>
        </p:nvSpPr>
        <p:spPr>
          <a:xfrm>
            <a:off x="2226013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06" name="Google Shape;4206;p73"/>
          <p:cNvSpPr/>
          <p:nvPr/>
        </p:nvSpPr>
        <p:spPr>
          <a:xfrm>
            <a:off x="2226013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07" name="Google Shape;4207;p73"/>
          <p:cNvSpPr/>
          <p:nvPr/>
        </p:nvSpPr>
        <p:spPr>
          <a:xfrm>
            <a:off x="1994622" y="38175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08" name="Google Shape;4208;p73"/>
          <p:cNvSpPr/>
          <p:nvPr/>
        </p:nvSpPr>
        <p:spPr>
          <a:xfrm>
            <a:off x="1994622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09" name="Google Shape;4209;p73"/>
          <p:cNvSpPr/>
          <p:nvPr/>
        </p:nvSpPr>
        <p:spPr>
          <a:xfrm>
            <a:off x="199462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0" name="Google Shape;4210;p73"/>
          <p:cNvSpPr/>
          <p:nvPr/>
        </p:nvSpPr>
        <p:spPr>
          <a:xfrm>
            <a:off x="199462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1" name="Google Shape;4211;p73"/>
          <p:cNvSpPr/>
          <p:nvPr/>
        </p:nvSpPr>
        <p:spPr>
          <a:xfrm>
            <a:off x="1984230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2" name="Google Shape;4212;p73"/>
          <p:cNvSpPr/>
          <p:nvPr/>
        </p:nvSpPr>
        <p:spPr>
          <a:xfrm>
            <a:off x="1984230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3" name="Google Shape;4213;p73"/>
          <p:cNvSpPr/>
          <p:nvPr/>
        </p:nvSpPr>
        <p:spPr>
          <a:xfrm>
            <a:off x="1741230" y="38176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4" name="Google Shape;4214;p73"/>
          <p:cNvSpPr/>
          <p:nvPr/>
        </p:nvSpPr>
        <p:spPr>
          <a:xfrm>
            <a:off x="1741230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5" name="Google Shape;4215;p73"/>
          <p:cNvSpPr/>
          <p:nvPr/>
        </p:nvSpPr>
        <p:spPr>
          <a:xfrm>
            <a:off x="1741230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6" name="Google Shape;4216;p73"/>
          <p:cNvSpPr/>
          <p:nvPr/>
        </p:nvSpPr>
        <p:spPr>
          <a:xfrm>
            <a:off x="1741230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7" name="Google Shape;4217;p73"/>
          <p:cNvSpPr/>
          <p:nvPr/>
        </p:nvSpPr>
        <p:spPr>
          <a:xfrm>
            <a:off x="1741230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8" name="Google Shape;4218;p73"/>
          <p:cNvSpPr/>
          <p:nvPr/>
        </p:nvSpPr>
        <p:spPr>
          <a:xfrm>
            <a:off x="1741230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9" name="Google Shape;4219;p73"/>
          <p:cNvSpPr/>
          <p:nvPr/>
        </p:nvSpPr>
        <p:spPr>
          <a:xfrm>
            <a:off x="1498267" y="38176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20" name="Google Shape;4220;p73"/>
          <p:cNvSpPr/>
          <p:nvPr/>
        </p:nvSpPr>
        <p:spPr>
          <a:xfrm>
            <a:off x="1499447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21" name="Google Shape;4221;p73"/>
          <p:cNvSpPr/>
          <p:nvPr/>
        </p:nvSpPr>
        <p:spPr>
          <a:xfrm>
            <a:off x="1498267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22" name="Google Shape;4222;p73"/>
          <p:cNvSpPr/>
          <p:nvPr/>
        </p:nvSpPr>
        <p:spPr>
          <a:xfrm>
            <a:off x="1498267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23" name="Google Shape;4223;p73"/>
          <p:cNvSpPr/>
          <p:nvPr/>
        </p:nvSpPr>
        <p:spPr>
          <a:xfrm>
            <a:off x="1498267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24" name="Google Shape;4224;p73"/>
          <p:cNvSpPr/>
          <p:nvPr/>
        </p:nvSpPr>
        <p:spPr>
          <a:xfrm>
            <a:off x="1498267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25" name="Google Shape;4225;p73"/>
          <p:cNvSpPr/>
          <p:nvPr/>
        </p:nvSpPr>
        <p:spPr>
          <a:xfrm>
            <a:off x="1256484" y="38176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26" name="Google Shape;4226;p73"/>
          <p:cNvSpPr/>
          <p:nvPr/>
        </p:nvSpPr>
        <p:spPr>
          <a:xfrm>
            <a:off x="1256484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27" name="Google Shape;4227;p73"/>
          <p:cNvSpPr/>
          <p:nvPr/>
        </p:nvSpPr>
        <p:spPr>
          <a:xfrm>
            <a:off x="1256484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28" name="Google Shape;4228;p73"/>
          <p:cNvSpPr/>
          <p:nvPr/>
        </p:nvSpPr>
        <p:spPr>
          <a:xfrm>
            <a:off x="1256484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29" name="Google Shape;4229;p73"/>
          <p:cNvSpPr/>
          <p:nvPr/>
        </p:nvSpPr>
        <p:spPr>
          <a:xfrm>
            <a:off x="1256484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30" name="Google Shape;4230;p73"/>
          <p:cNvSpPr/>
          <p:nvPr/>
        </p:nvSpPr>
        <p:spPr>
          <a:xfrm>
            <a:off x="1256484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31" name="Google Shape;4231;p73"/>
          <p:cNvSpPr/>
          <p:nvPr/>
        </p:nvSpPr>
        <p:spPr>
          <a:xfrm>
            <a:off x="1014663" y="38176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32" name="Google Shape;4232;p73"/>
          <p:cNvSpPr/>
          <p:nvPr/>
        </p:nvSpPr>
        <p:spPr>
          <a:xfrm>
            <a:off x="1014663" y="40524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33" name="Google Shape;4233;p73"/>
          <p:cNvSpPr/>
          <p:nvPr/>
        </p:nvSpPr>
        <p:spPr>
          <a:xfrm>
            <a:off x="1014663" y="42861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34" name="Google Shape;4234;p73"/>
          <p:cNvSpPr/>
          <p:nvPr/>
        </p:nvSpPr>
        <p:spPr>
          <a:xfrm>
            <a:off x="1014663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35" name="Google Shape;4235;p73"/>
          <p:cNvSpPr/>
          <p:nvPr/>
        </p:nvSpPr>
        <p:spPr>
          <a:xfrm>
            <a:off x="1014663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36" name="Google Shape;4236;p73"/>
          <p:cNvSpPr/>
          <p:nvPr/>
        </p:nvSpPr>
        <p:spPr>
          <a:xfrm>
            <a:off x="1014663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37" name="Google Shape;4237;p73"/>
          <p:cNvSpPr/>
          <p:nvPr/>
        </p:nvSpPr>
        <p:spPr>
          <a:xfrm>
            <a:off x="782092" y="38175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38" name="Google Shape;4238;p73"/>
          <p:cNvSpPr/>
          <p:nvPr/>
        </p:nvSpPr>
        <p:spPr>
          <a:xfrm>
            <a:off x="782092" y="40524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39" name="Google Shape;4239;p73"/>
          <p:cNvSpPr/>
          <p:nvPr/>
        </p:nvSpPr>
        <p:spPr>
          <a:xfrm>
            <a:off x="782092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0" name="Google Shape;4240;p73"/>
          <p:cNvSpPr/>
          <p:nvPr/>
        </p:nvSpPr>
        <p:spPr>
          <a:xfrm>
            <a:off x="782092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1" name="Google Shape;4241;p73"/>
          <p:cNvSpPr/>
          <p:nvPr/>
        </p:nvSpPr>
        <p:spPr>
          <a:xfrm>
            <a:off x="77052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2" name="Google Shape;4242;p73"/>
          <p:cNvSpPr/>
          <p:nvPr/>
        </p:nvSpPr>
        <p:spPr>
          <a:xfrm>
            <a:off x="77052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3" name="Google Shape;4243;p73"/>
          <p:cNvSpPr/>
          <p:nvPr/>
        </p:nvSpPr>
        <p:spPr>
          <a:xfrm>
            <a:off x="528738" y="38176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4" name="Google Shape;4244;p73"/>
          <p:cNvSpPr/>
          <p:nvPr/>
        </p:nvSpPr>
        <p:spPr>
          <a:xfrm>
            <a:off x="528738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5" name="Google Shape;4245;p73"/>
          <p:cNvSpPr/>
          <p:nvPr/>
        </p:nvSpPr>
        <p:spPr>
          <a:xfrm>
            <a:off x="52873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6" name="Google Shape;4246;p73"/>
          <p:cNvSpPr/>
          <p:nvPr/>
        </p:nvSpPr>
        <p:spPr>
          <a:xfrm>
            <a:off x="52873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7" name="Google Shape;4247;p73"/>
          <p:cNvSpPr/>
          <p:nvPr/>
        </p:nvSpPr>
        <p:spPr>
          <a:xfrm>
            <a:off x="52873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8" name="Google Shape;4248;p73"/>
          <p:cNvSpPr/>
          <p:nvPr/>
        </p:nvSpPr>
        <p:spPr>
          <a:xfrm>
            <a:off x="52873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9" name="Google Shape;4249;p73"/>
          <p:cNvSpPr/>
          <p:nvPr/>
        </p:nvSpPr>
        <p:spPr>
          <a:xfrm>
            <a:off x="296167" y="38175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50" name="Google Shape;4250;p73"/>
          <p:cNvSpPr/>
          <p:nvPr/>
        </p:nvSpPr>
        <p:spPr>
          <a:xfrm>
            <a:off x="296167" y="40524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51" name="Google Shape;4251;p73"/>
          <p:cNvSpPr/>
          <p:nvPr/>
        </p:nvSpPr>
        <p:spPr>
          <a:xfrm>
            <a:off x="296167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52" name="Google Shape;4252;p73"/>
          <p:cNvSpPr/>
          <p:nvPr/>
        </p:nvSpPr>
        <p:spPr>
          <a:xfrm>
            <a:off x="296167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53" name="Google Shape;4253;p73"/>
          <p:cNvSpPr/>
          <p:nvPr/>
        </p:nvSpPr>
        <p:spPr>
          <a:xfrm>
            <a:off x="285775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54" name="Google Shape;4254;p73"/>
          <p:cNvSpPr/>
          <p:nvPr/>
        </p:nvSpPr>
        <p:spPr>
          <a:xfrm>
            <a:off x="285775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55" name="Google Shape;4255;p73"/>
          <p:cNvSpPr/>
          <p:nvPr/>
        </p:nvSpPr>
        <p:spPr>
          <a:xfrm>
            <a:off x="42813" y="38176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56" name="Google Shape;4256;p73"/>
          <p:cNvSpPr/>
          <p:nvPr/>
        </p:nvSpPr>
        <p:spPr>
          <a:xfrm>
            <a:off x="43954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57" name="Google Shape;4257;p73"/>
          <p:cNvSpPr/>
          <p:nvPr/>
        </p:nvSpPr>
        <p:spPr>
          <a:xfrm>
            <a:off x="4281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58" name="Google Shape;4258;p73"/>
          <p:cNvSpPr/>
          <p:nvPr/>
        </p:nvSpPr>
        <p:spPr>
          <a:xfrm>
            <a:off x="4281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59" name="Google Shape;4259;p73"/>
          <p:cNvSpPr/>
          <p:nvPr/>
        </p:nvSpPr>
        <p:spPr>
          <a:xfrm>
            <a:off x="4281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60" name="Google Shape;4260;p73"/>
          <p:cNvSpPr/>
          <p:nvPr/>
        </p:nvSpPr>
        <p:spPr>
          <a:xfrm>
            <a:off x="4281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61" name="Google Shape;4261;p73"/>
          <p:cNvSpPr/>
          <p:nvPr/>
        </p:nvSpPr>
        <p:spPr>
          <a:xfrm>
            <a:off x="0" y="1226700"/>
            <a:ext cx="9144000" cy="26901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62" name="Google Shape;4262;p73"/>
          <p:cNvSpPr txBox="1">
            <a:spLocks noGrp="1"/>
          </p:cNvSpPr>
          <p:nvPr>
            <p:ph type="title"/>
          </p:nvPr>
        </p:nvSpPr>
        <p:spPr>
          <a:xfrm>
            <a:off x="1365450" y="1535888"/>
            <a:ext cx="1427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4263" name="Google Shape;4263;p73"/>
          <p:cNvSpPr txBox="1">
            <a:spLocks noGrp="1"/>
          </p:cNvSpPr>
          <p:nvPr>
            <p:ph type="title" idx="2"/>
          </p:nvPr>
        </p:nvSpPr>
        <p:spPr>
          <a:xfrm>
            <a:off x="3811650" y="2892863"/>
            <a:ext cx="1427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4264" name="Google Shape;4264;p73"/>
          <p:cNvSpPr txBox="1">
            <a:spLocks noGrp="1"/>
          </p:cNvSpPr>
          <p:nvPr>
            <p:ph type="title" idx="3"/>
          </p:nvPr>
        </p:nvSpPr>
        <p:spPr>
          <a:xfrm>
            <a:off x="6257850" y="1535888"/>
            <a:ext cx="1427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4265" name="Google Shape;4265;p73"/>
          <p:cNvSpPr txBox="1">
            <a:spLocks noGrp="1"/>
          </p:cNvSpPr>
          <p:nvPr>
            <p:ph type="title" idx="4"/>
          </p:nvPr>
        </p:nvSpPr>
        <p:spPr>
          <a:xfrm>
            <a:off x="958200" y="2604442"/>
            <a:ext cx="224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266" name="Google Shape;4266;p73"/>
          <p:cNvSpPr txBox="1">
            <a:spLocks noGrp="1"/>
          </p:cNvSpPr>
          <p:nvPr>
            <p:ph type="subTitle" idx="1"/>
          </p:nvPr>
        </p:nvSpPr>
        <p:spPr>
          <a:xfrm>
            <a:off x="958200" y="2979016"/>
            <a:ext cx="224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267" name="Google Shape;4267;p73"/>
          <p:cNvSpPr txBox="1">
            <a:spLocks noGrp="1"/>
          </p:cNvSpPr>
          <p:nvPr>
            <p:ph type="title" idx="5"/>
          </p:nvPr>
        </p:nvSpPr>
        <p:spPr>
          <a:xfrm>
            <a:off x="3404397" y="1535888"/>
            <a:ext cx="224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268" name="Google Shape;4268;p73"/>
          <p:cNvSpPr txBox="1">
            <a:spLocks noGrp="1"/>
          </p:cNvSpPr>
          <p:nvPr>
            <p:ph type="subTitle" idx="6"/>
          </p:nvPr>
        </p:nvSpPr>
        <p:spPr>
          <a:xfrm>
            <a:off x="3404397" y="1910461"/>
            <a:ext cx="224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269" name="Google Shape;4269;p73"/>
          <p:cNvSpPr txBox="1">
            <a:spLocks noGrp="1"/>
          </p:cNvSpPr>
          <p:nvPr>
            <p:ph type="title" idx="7"/>
          </p:nvPr>
        </p:nvSpPr>
        <p:spPr>
          <a:xfrm>
            <a:off x="5850609" y="2604444"/>
            <a:ext cx="224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270" name="Google Shape;4270;p73"/>
          <p:cNvSpPr txBox="1">
            <a:spLocks noGrp="1"/>
          </p:cNvSpPr>
          <p:nvPr>
            <p:ph type="subTitle" idx="8"/>
          </p:nvPr>
        </p:nvSpPr>
        <p:spPr>
          <a:xfrm>
            <a:off x="5850609" y="2979017"/>
            <a:ext cx="224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271" name="Google Shape;4271;p73"/>
          <p:cNvSpPr txBox="1">
            <a:spLocks noGrp="1"/>
          </p:cNvSpPr>
          <p:nvPr>
            <p:ph type="title" idx="9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7_2">
    <p:bg>
      <p:bgPr>
        <a:solidFill>
          <a:schemeClr val="lt1"/>
        </a:solidFill>
        <a:effectLst/>
      </p:bgPr>
    </p:bg>
    <p:spTree>
      <p:nvGrpSpPr>
        <p:cNvPr id="1" name="Shape 4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3" name="Google Shape;4273;p74"/>
          <p:cNvSpPr txBox="1">
            <a:spLocks noGrp="1"/>
          </p:cNvSpPr>
          <p:nvPr>
            <p:ph type="title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274" name="Google Shape;4274;p74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75" name="Google Shape;4275;p74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76" name="Google Shape;4276;p74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77" name="Google Shape;4277;p74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78" name="Google Shape;4278;p74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79" name="Google Shape;4279;p74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80" name="Google Shape;4280;p74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81" name="Google Shape;4281;p74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82" name="Google Shape;4282;p74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83" name="Google Shape;4283;p74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84" name="Google Shape;4284;p74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85" name="Google Shape;4285;p74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86" name="Google Shape;4286;p74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87" name="Google Shape;4287;p74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88" name="Google Shape;4288;p74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89" name="Google Shape;4289;p74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0" name="Google Shape;4290;p74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1" name="Google Shape;4291;p74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2" name="Google Shape;4292;p74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3" name="Google Shape;4293;p74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4" name="Google Shape;4294;p74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5" name="Google Shape;4295;p74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6" name="Google Shape;4296;p74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7" name="Google Shape;4297;p74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8" name="Google Shape;4298;p74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9" name="Google Shape;4299;p74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0" name="Google Shape;4300;p74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1" name="Google Shape;4301;p74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2" name="Google Shape;4302;p74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3" name="Google Shape;4303;p74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4" name="Google Shape;4304;p74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5" name="Google Shape;4305;p74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6" name="Google Shape;4306;p74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7" name="Google Shape;4307;p74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8" name="Google Shape;4308;p74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9" name="Google Shape;4309;p74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0" name="Google Shape;4310;p74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1" name="Google Shape;4311;p74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2" name="Google Shape;4312;p74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3" name="Google Shape;4313;p74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4" name="Google Shape;4314;p74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5" name="Google Shape;4315;p74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6" name="Google Shape;4316;p74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7" name="Google Shape;4317;p74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8" name="Google Shape;4318;p74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9" name="Google Shape;4319;p74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0" name="Google Shape;4320;p74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1" name="Google Shape;4321;p74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2" name="Google Shape;4322;p74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3" name="Google Shape;4323;p74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4" name="Google Shape;4324;p74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5" name="Google Shape;4325;p74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6" name="Google Shape;4326;p74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7" name="Google Shape;4327;p74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8" name="Google Shape;4328;p74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9" name="Google Shape;4329;p74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0" name="Google Shape;4330;p74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1" name="Google Shape;4331;p74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2" name="Google Shape;4332;p74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3" name="Google Shape;4333;p74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4" name="Google Shape;4334;p74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5" name="Google Shape;4335;p74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6" name="Google Shape;4336;p74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7" name="Google Shape;4337;p74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8" name="Google Shape;4338;p74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9" name="Google Shape;4339;p74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40" name="Google Shape;4340;p74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41" name="Google Shape;4341;p74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42" name="Google Shape;4342;p74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43" name="Google Shape;4343;p74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44" name="Google Shape;4344;p74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45" name="Google Shape;4345;p74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46" name="Google Shape;4346;p74"/>
          <p:cNvSpPr/>
          <p:nvPr/>
        </p:nvSpPr>
        <p:spPr>
          <a:xfrm>
            <a:off x="7358225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7_1_1">
    <p:bg>
      <p:bgPr>
        <a:solidFill>
          <a:schemeClr val="lt1"/>
        </a:solidFill>
        <a:effectLst/>
      </p:bgPr>
    </p:bg>
    <p:spTree>
      <p:nvGrpSpPr>
        <p:cNvPr id="1" name="Shape 4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8" name="Google Shape;4348;p75"/>
          <p:cNvSpPr txBox="1">
            <a:spLocks noGrp="1"/>
          </p:cNvSpPr>
          <p:nvPr>
            <p:ph type="title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349" name="Google Shape;4349;p75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50" name="Google Shape;4350;p75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51" name="Google Shape;4351;p75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52" name="Google Shape;4352;p75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53" name="Google Shape;4353;p75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54" name="Google Shape;4354;p75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55" name="Google Shape;4355;p75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56" name="Google Shape;4356;p75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57" name="Google Shape;4357;p75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58" name="Google Shape;4358;p75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59" name="Google Shape;4359;p75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60" name="Google Shape;4360;p75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61" name="Google Shape;4361;p75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62" name="Google Shape;4362;p75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63" name="Google Shape;4363;p75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64" name="Google Shape;4364;p75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65" name="Google Shape;4365;p75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66" name="Google Shape;4366;p75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67" name="Google Shape;4367;p75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68" name="Google Shape;4368;p75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69" name="Google Shape;4369;p75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70" name="Google Shape;4370;p75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71" name="Google Shape;4371;p75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72" name="Google Shape;4372;p75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73" name="Google Shape;4373;p75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74" name="Google Shape;4374;p75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75" name="Google Shape;4375;p75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76" name="Google Shape;4376;p75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77" name="Google Shape;4377;p75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78" name="Google Shape;4378;p75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79" name="Google Shape;4379;p75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0" name="Google Shape;4380;p75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1" name="Google Shape;4381;p75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2" name="Google Shape;4382;p75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3" name="Google Shape;4383;p75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4" name="Google Shape;4384;p75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5" name="Google Shape;4385;p75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6" name="Google Shape;4386;p75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7" name="Google Shape;4387;p75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8" name="Google Shape;4388;p75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9" name="Google Shape;4389;p75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0" name="Google Shape;4390;p75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1" name="Google Shape;4391;p75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2" name="Google Shape;4392;p75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3" name="Google Shape;4393;p75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4" name="Google Shape;4394;p75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5" name="Google Shape;4395;p75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6" name="Google Shape;4396;p75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7" name="Google Shape;4397;p75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8" name="Google Shape;4398;p75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9" name="Google Shape;4399;p75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00" name="Google Shape;4400;p75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01" name="Google Shape;4401;p75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02" name="Google Shape;4402;p75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03" name="Google Shape;4403;p75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04" name="Google Shape;4404;p75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05" name="Google Shape;4405;p75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06" name="Google Shape;4406;p75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07" name="Google Shape;4407;p75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08" name="Google Shape;4408;p75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09" name="Google Shape;4409;p75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0" name="Google Shape;4410;p75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1" name="Google Shape;4411;p75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2" name="Google Shape;4412;p75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3" name="Google Shape;4413;p75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4" name="Google Shape;4414;p75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5" name="Google Shape;4415;p75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6" name="Google Shape;4416;p75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7" name="Google Shape;4417;p75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8" name="Google Shape;4418;p75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9" name="Google Shape;4419;p75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20" name="Google Shape;4420;p75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21" name="Google Shape;4421;p75"/>
          <p:cNvSpPr/>
          <p:nvPr/>
        </p:nvSpPr>
        <p:spPr>
          <a:xfrm>
            <a:off x="7358100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7_1_1_1">
    <p:bg>
      <p:bgPr>
        <a:solidFill>
          <a:schemeClr val="dk1"/>
        </a:solidFill>
        <a:effectLst/>
      </p:bgPr>
    </p:bg>
    <p:spTree>
      <p:nvGrpSpPr>
        <p:cNvPr id="1" name="Shape 4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3" name="Google Shape;4423;p76"/>
          <p:cNvSpPr txBox="1">
            <a:spLocks noGrp="1"/>
          </p:cNvSpPr>
          <p:nvPr>
            <p:ph type="title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1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424" name="Google Shape;4424;p76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25" name="Google Shape;4425;p76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26" name="Google Shape;4426;p76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27" name="Google Shape;4427;p76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28" name="Google Shape;4428;p76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29" name="Google Shape;4429;p76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30" name="Google Shape;4430;p76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31" name="Google Shape;4431;p76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32" name="Google Shape;4432;p76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33" name="Google Shape;4433;p76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34" name="Google Shape;4434;p76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35" name="Google Shape;4435;p76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36" name="Google Shape;4436;p76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37" name="Google Shape;4437;p76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38" name="Google Shape;4438;p76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39" name="Google Shape;4439;p76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0" name="Google Shape;4440;p76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1" name="Google Shape;4441;p76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2" name="Google Shape;4442;p76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3" name="Google Shape;4443;p76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4" name="Google Shape;4444;p76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5" name="Google Shape;4445;p76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6" name="Google Shape;4446;p76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7" name="Google Shape;4447;p76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8" name="Google Shape;4448;p76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9" name="Google Shape;4449;p76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0" name="Google Shape;4450;p76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1" name="Google Shape;4451;p76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2" name="Google Shape;4452;p76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3" name="Google Shape;4453;p76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4" name="Google Shape;4454;p76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5" name="Google Shape;4455;p76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6" name="Google Shape;4456;p76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7" name="Google Shape;4457;p76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8" name="Google Shape;4458;p76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9" name="Google Shape;4459;p76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60" name="Google Shape;4460;p76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61" name="Google Shape;4461;p76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62" name="Google Shape;4462;p76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63" name="Google Shape;4463;p76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64" name="Google Shape;4464;p76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65" name="Google Shape;4465;p76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66" name="Google Shape;4466;p76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67" name="Google Shape;4467;p76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68" name="Google Shape;4468;p76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69" name="Google Shape;4469;p76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0" name="Google Shape;4470;p76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1" name="Google Shape;4471;p76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2" name="Google Shape;4472;p76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3" name="Google Shape;4473;p76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4" name="Google Shape;4474;p76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5" name="Google Shape;4475;p76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6" name="Google Shape;4476;p76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7" name="Google Shape;4477;p76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8" name="Google Shape;4478;p76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9" name="Google Shape;4479;p76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0" name="Google Shape;4480;p76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1" name="Google Shape;4481;p76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2" name="Google Shape;4482;p76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3" name="Google Shape;4483;p76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4" name="Google Shape;4484;p76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5" name="Google Shape;4485;p76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6" name="Google Shape;4486;p76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7" name="Google Shape;4487;p76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8" name="Google Shape;4488;p76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9" name="Google Shape;4489;p76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90" name="Google Shape;4490;p76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91" name="Google Shape;4491;p76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92" name="Google Shape;4492;p76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93" name="Google Shape;4493;p76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94" name="Google Shape;4494;p76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95" name="Google Shape;4495;p76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1 1">
  <p:cSld name="CUSTOM_10_1_1">
    <p:bg>
      <p:bgPr>
        <a:solidFill>
          <a:schemeClr val="lt1"/>
        </a:solidFill>
        <a:effectLst/>
      </p:bgPr>
    </p:bg>
    <p:spTree>
      <p:nvGrpSpPr>
        <p:cNvPr id="1" name="Shape 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" name="Google Shape;412;p41"/>
          <p:cNvSpPr/>
          <p:nvPr/>
        </p:nvSpPr>
        <p:spPr>
          <a:xfrm>
            <a:off x="9021139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" name="Google Shape;413;p41"/>
          <p:cNvSpPr/>
          <p:nvPr/>
        </p:nvSpPr>
        <p:spPr>
          <a:xfrm>
            <a:off x="9021139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0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" name="Google Shape;414;p41"/>
          <p:cNvSpPr/>
          <p:nvPr/>
        </p:nvSpPr>
        <p:spPr>
          <a:xfrm>
            <a:off x="9021139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8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" name="Google Shape;415;p41"/>
          <p:cNvSpPr/>
          <p:nvPr/>
        </p:nvSpPr>
        <p:spPr>
          <a:xfrm>
            <a:off x="8779319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" name="Google Shape;416;p41"/>
          <p:cNvSpPr/>
          <p:nvPr/>
        </p:nvSpPr>
        <p:spPr>
          <a:xfrm>
            <a:off x="8779661" y="4731898"/>
            <a:ext cx="72590" cy="62503"/>
          </a:xfrm>
          <a:custGeom>
            <a:avLst/>
            <a:gdLst/>
            <a:ahLst/>
            <a:cxnLst/>
            <a:rect l="l" t="t" r="r" b="b"/>
            <a:pathLst>
              <a:path w="1907" h="1642" extrusionOk="0">
                <a:moveTo>
                  <a:pt x="1079" y="1"/>
                </a:moveTo>
                <a:cubicBezTo>
                  <a:pt x="879" y="1"/>
                  <a:pt x="675" y="76"/>
                  <a:pt x="508" y="242"/>
                </a:cubicBezTo>
                <a:cubicBezTo>
                  <a:pt x="0" y="750"/>
                  <a:pt x="345" y="1641"/>
                  <a:pt x="1051" y="1641"/>
                </a:cubicBezTo>
                <a:cubicBezTo>
                  <a:pt x="1062" y="1641"/>
                  <a:pt x="1074" y="1641"/>
                  <a:pt x="1086" y="1640"/>
                </a:cubicBezTo>
                <a:cubicBezTo>
                  <a:pt x="1542" y="1640"/>
                  <a:pt x="1907" y="1276"/>
                  <a:pt x="1907" y="850"/>
                </a:cubicBezTo>
                <a:cubicBezTo>
                  <a:pt x="1907" y="335"/>
                  <a:pt x="1501" y="1"/>
                  <a:pt x="10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" name="Google Shape;417;p41"/>
          <p:cNvSpPr/>
          <p:nvPr/>
        </p:nvSpPr>
        <p:spPr>
          <a:xfrm>
            <a:off x="8779319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8" name="Google Shape;418;p41"/>
          <p:cNvSpPr/>
          <p:nvPr/>
        </p:nvSpPr>
        <p:spPr>
          <a:xfrm>
            <a:off x="8546785" y="4498147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" name="Google Shape;419;p41"/>
          <p:cNvSpPr/>
          <p:nvPr/>
        </p:nvSpPr>
        <p:spPr>
          <a:xfrm>
            <a:off x="8546785" y="4731822"/>
            <a:ext cx="63645" cy="62541"/>
          </a:xfrm>
          <a:custGeom>
            <a:avLst/>
            <a:gdLst/>
            <a:ahLst/>
            <a:cxnLst/>
            <a:rect l="l" t="t" r="r" b="b"/>
            <a:pathLst>
              <a:path w="1672" h="1643" extrusionOk="0">
                <a:moveTo>
                  <a:pt x="821" y="1"/>
                </a:moveTo>
                <a:cubicBezTo>
                  <a:pt x="365" y="1"/>
                  <a:pt x="0" y="366"/>
                  <a:pt x="0" y="822"/>
                </a:cubicBezTo>
                <a:cubicBezTo>
                  <a:pt x="0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0" name="Google Shape;420;p41"/>
          <p:cNvSpPr/>
          <p:nvPr/>
        </p:nvSpPr>
        <p:spPr>
          <a:xfrm>
            <a:off x="8546785" y="496553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1"/>
                </a:moveTo>
                <a:cubicBezTo>
                  <a:pt x="365" y="1"/>
                  <a:pt x="0" y="396"/>
                  <a:pt x="0" y="852"/>
                </a:cubicBezTo>
                <a:cubicBezTo>
                  <a:pt x="0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" name="Google Shape;421;p41"/>
          <p:cNvSpPr/>
          <p:nvPr/>
        </p:nvSpPr>
        <p:spPr>
          <a:xfrm>
            <a:off x="8293393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2" name="Google Shape;422;p41"/>
          <p:cNvSpPr/>
          <p:nvPr/>
        </p:nvSpPr>
        <p:spPr>
          <a:xfrm>
            <a:off x="8293393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3" name="Google Shape;423;p41"/>
          <p:cNvSpPr/>
          <p:nvPr/>
        </p:nvSpPr>
        <p:spPr>
          <a:xfrm>
            <a:off x="8293393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9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" name="Google Shape;424;p41"/>
          <p:cNvSpPr/>
          <p:nvPr/>
        </p:nvSpPr>
        <p:spPr>
          <a:xfrm>
            <a:off x="8051572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5" name="Google Shape;425;p41"/>
          <p:cNvSpPr/>
          <p:nvPr/>
        </p:nvSpPr>
        <p:spPr>
          <a:xfrm>
            <a:off x="8051572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2" y="1"/>
                </a:moveTo>
                <a:cubicBezTo>
                  <a:pt x="890" y="1"/>
                  <a:pt x="685" y="76"/>
                  <a:pt x="518" y="243"/>
                </a:cubicBezTo>
                <a:cubicBezTo>
                  <a:pt x="1" y="760"/>
                  <a:pt x="366" y="1641"/>
                  <a:pt x="1095" y="1641"/>
                </a:cubicBezTo>
                <a:cubicBezTo>
                  <a:pt x="1551" y="1641"/>
                  <a:pt x="1916" y="1277"/>
                  <a:pt x="1916" y="821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6" name="Google Shape;426;p41"/>
          <p:cNvSpPr/>
          <p:nvPr/>
        </p:nvSpPr>
        <p:spPr>
          <a:xfrm>
            <a:off x="8051572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7" name="Google Shape;427;p41"/>
          <p:cNvSpPr/>
          <p:nvPr/>
        </p:nvSpPr>
        <p:spPr>
          <a:xfrm>
            <a:off x="7808610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0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8" name="Google Shape;428;p41"/>
          <p:cNvSpPr/>
          <p:nvPr/>
        </p:nvSpPr>
        <p:spPr>
          <a:xfrm>
            <a:off x="7808610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099" y="1"/>
                </a:moveTo>
                <a:cubicBezTo>
                  <a:pt x="894" y="1"/>
                  <a:pt x="685" y="76"/>
                  <a:pt x="517" y="243"/>
                </a:cubicBezTo>
                <a:cubicBezTo>
                  <a:pt x="1" y="760"/>
                  <a:pt x="365" y="1641"/>
                  <a:pt x="1095" y="1641"/>
                </a:cubicBezTo>
                <a:cubicBezTo>
                  <a:pt x="155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" name="Google Shape;429;p41"/>
          <p:cNvSpPr/>
          <p:nvPr/>
        </p:nvSpPr>
        <p:spPr>
          <a:xfrm>
            <a:off x="7808610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" name="Google Shape;430;p41"/>
          <p:cNvSpPr/>
          <p:nvPr/>
        </p:nvSpPr>
        <p:spPr>
          <a:xfrm>
            <a:off x="7566827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" name="Google Shape;431;p41"/>
          <p:cNvSpPr/>
          <p:nvPr/>
        </p:nvSpPr>
        <p:spPr>
          <a:xfrm>
            <a:off x="7566827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" name="Google Shape;432;p41"/>
          <p:cNvSpPr/>
          <p:nvPr/>
        </p:nvSpPr>
        <p:spPr>
          <a:xfrm>
            <a:off x="7566827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" name="Google Shape;433;p41"/>
          <p:cNvSpPr/>
          <p:nvPr/>
        </p:nvSpPr>
        <p:spPr>
          <a:xfrm>
            <a:off x="7334256" y="4498147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4" name="Google Shape;434;p41"/>
          <p:cNvSpPr/>
          <p:nvPr/>
        </p:nvSpPr>
        <p:spPr>
          <a:xfrm>
            <a:off x="7334256" y="4731822"/>
            <a:ext cx="62503" cy="62541"/>
          </a:xfrm>
          <a:custGeom>
            <a:avLst/>
            <a:gdLst/>
            <a:ahLst/>
            <a:cxnLst/>
            <a:rect l="l" t="t" r="r" b="b"/>
            <a:pathLst>
              <a:path w="1642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5" name="Google Shape;435;p41"/>
          <p:cNvSpPr/>
          <p:nvPr/>
        </p:nvSpPr>
        <p:spPr>
          <a:xfrm>
            <a:off x="7334256" y="496553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6" name="Google Shape;436;p41"/>
          <p:cNvSpPr/>
          <p:nvPr/>
        </p:nvSpPr>
        <p:spPr>
          <a:xfrm>
            <a:off x="7080863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7" name="Google Shape;437;p41"/>
          <p:cNvSpPr/>
          <p:nvPr/>
        </p:nvSpPr>
        <p:spPr>
          <a:xfrm>
            <a:off x="7080863" y="4731898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1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" name="Google Shape;438;p41"/>
          <p:cNvSpPr/>
          <p:nvPr/>
        </p:nvSpPr>
        <p:spPr>
          <a:xfrm>
            <a:off x="7080863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" name="Google Shape;439;p41"/>
          <p:cNvSpPr/>
          <p:nvPr/>
        </p:nvSpPr>
        <p:spPr>
          <a:xfrm>
            <a:off x="6849472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0" name="Google Shape;440;p41"/>
          <p:cNvSpPr/>
          <p:nvPr/>
        </p:nvSpPr>
        <p:spPr>
          <a:xfrm>
            <a:off x="6849472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" name="Google Shape;441;p41"/>
          <p:cNvSpPr/>
          <p:nvPr/>
        </p:nvSpPr>
        <p:spPr>
          <a:xfrm>
            <a:off x="6849472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2" name="Google Shape;442;p41"/>
          <p:cNvSpPr/>
          <p:nvPr/>
        </p:nvSpPr>
        <p:spPr>
          <a:xfrm>
            <a:off x="6596118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3" name="Google Shape;443;p41"/>
          <p:cNvSpPr/>
          <p:nvPr/>
        </p:nvSpPr>
        <p:spPr>
          <a:xfrm>
            <a:off x="6596118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" name="Google Shape;444;p41"/>
          <p:cNvSpPr/>
          <p:nvPr/>
        </p:nvSpPr>
        <p:spPr>
          <a:xfrm>
            <a:off x="6596118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" name="Google Shape;445;p41"/>
          <p:cNvSpPr/>
          <p:nvPr/>
        </p:nvSpPr>
        <p:spPr>
          <a:xfrm>
            <a:off x="6363547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6" name="Google Shape;446;p41"/>
          <p:cNvSpPr/>
          <p:nvPr/>
        </p:nvSpPr>
        <p:spPr>
          <a:xfrm>
            <a:off x="6363547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" name="Google Shape;447;p41"/>
          <p:cNvSpPr/>
          <p:nvPr/>
        </p:nvSpPr>
        <p:spPr>
          <a:xfrm>
            <a:off x="6363547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" name="Google Shape;448;p41"/>
          <p:cNvSpPr/>
          <p:nvPr/>
        </p:nvSpPr>
        <p:spPr>
          <a:xfrm>
            <a:off x="6110154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0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9" name="Google Shape;449;p41"/>
          <p:cNvSpPr/>
          <p:nvPr/>
        </p:nvSpPr>
        <p:spPr>
          <a:xfrm>
            <a:off x="6110154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122" y="1"/>
                </a:moveTo>
                <a:cubicBezTo>
                  <a:pt x="921" y="1"/>
                  <a:pt x="715" y="76"/>
                  <a:pt x="548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" name="Google Shape;450;p41"/>
          <p:cNvSpPr/>
          <p:nvPr/>
        </p:nvSpPr>
        <p:spPr>
          <a:xfrm>
            <a:off x="6110154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1"/>
                </a:moveTo>
                <a:cubicBezTo>
                  <a:pt x="918" y="1"/>
                  <a:pt x="714" y="76"/>
                  <a:pt x="548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1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" name="Google Shape;451;p41"/>
          <p:cNvSpPr/>
          <p:nvPr/>
        </p:nvSpPr>
        <p:spPr>
          <a:xfrm>
            <a:off x="5878763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" name="Google Shape;452;p41"/>
          <p:cNvSpPr/>
          <p:nvPr/>
        </p:nvSpPr>
        <p:spPr>
          <a:xfrm>
            <a:off x="5878763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3" name="Google Shape;453;p41"/>
          <p:cNvSpPr/>
          <p:nvPr/>
        </p:nvSpPr>
        <p:spPr>
          <a:xfrm>
            <a:off x="5878763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4" name="Google Shape;454;p41"/>
          <p:cNvSpPr/>
          <p:nvPr/>
        </p:nvSpPr>
        <p:spPr>
          <a:xfrm>
            <a:off x="5625409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71"/>
                </a:cubicBezTo>
                <a:cubicBezTo>
                  <a:pt x="1550" y="1671"/>
                  <a:pt x="194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5" name="Google Shape;455;p41"/>
          <p:cNvSpPr/>
          <p:nvPr/>
        </p:nvSpPr>
        <p:spPr>
          <a:xfrm>
            <a:off x="5626551" y="4731898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88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35" y="1640"/>
                  <a:pt x="1064" y="1640"/>
                </a:cubicBezTo>
                <a:cubicBezTo>
                  <a:pt x="1082" y="1642"/>
                  <a:pt x="1100" y="1642"/>
                  <a:pt x="1117" y="1642"/>
                </a:cubicBezTo>
                <a:cubicBezTo>
                  <a:pt x="1550" y="1642"/>
                  <a:pt x="1915" y="1288"/>
                  <a:pt x="1915" y="850"/>
                </a:cubicBezTo>
                <a:cubicBezTo>
                  <a:pt x="1915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6" name="Google Shape;456;p41"/>
          <p:cNvSpPr/>
          <p:nvPr/>
        </p:nvSpPr>
        <p:spPr>
          <a:xfrm>
            <a:off x="5625409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4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306"/>
                  <a:pt x="1915" y="850"/>
                </a:cubicBezTo>
                <a:cubicBezTo>
                  <a:pt x="1936" y="335"/>
                  <a:pt x="1523" y="1"/>
                  <a:pt x="10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" name="Google Shape;457;p41"/>
          <p:cNvSpPr/>
          <p:nvPr/>
        </p:nvSpPr>
        <p:spPr>
          <a:xfrm>
            <a:off x="5393980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8" name="Google Shape;458;p41"/>
          <p:cNvSpPr/>
          <p:nvPr/>
        </p:nvSpPr>
        <p:spPr>
          <a:xfrm>
            <a:off x="5393980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2" y="1"/>
                </a:moveTo>
                <a:cubicBezTo>
                  <a:pt x="366" y="1"/>
                  <a:pt x="1" y="366"/>
                  <a:pt x="1" y="822"/>
                </a:cubicBezTo>
                <a:cubicBezTo>
                  <a:pt x="1" y="1278"/>
                  <a:pt x="366" y="1642"/>
                  <a:pt x="822" y="1642"/>
                </a:cubicBezTo>
                <a:cubicBezTo>
                  <a:pt x="1278" y="1642"/>
                  <a:pt x="1642" y="1278"/>
                  <a:pt x="1642" y="822"/>
                </a:cubicBezTo>
                <a:cubicBezTo>
                  <a:pt x="1642" y="36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9" name="Google Shape;459;p41"/>
          <p:cNvSpPr/>
          <p:nvPr/>
        </p:nvSpPr>
        <p:spPr>
          <a:xfrm>
            <a:off x="5393980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1"/>
                </a:moveTo>
                <a:cubicBezTo>
                  <a:pt x="366" y="1"/>
                  <a:pt x="1" y="396"/>
                  <a:pt x="1" y="852"/>
                </a:cubicBezTo>
                <a:cubicBezTo>
                  <a:pt x="1" y="1308"/>
                  <a:pt x="366" y="1673"/>
                  <a:pt x="822" y="1673"/>
                </a:cubicBezTo>
                <a:cubicBezTo>
                  <a:pt x="1278" y="1673"/>
                  <a:pt x="1642" y="1308"/>
                  <a:pt x="1642" y="852"/>
                </a:cubicBezTo>
                <a:cubicBezTo>
                  <a:pt x="1642" y="39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0" name="Google Shape;460;p41"/>
          <p:cNvSpPr/>
          <p:nvPr/>
        </p:nvSpPr>
        <p:spPr>
          <a:xfrm>
            <a:off x="5140625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1" name="Google Shape;461;p41"/>
          <p:cNvSpPr/>
          <p:nvPr/>
        </p:nvSpPr>
        <p:spPr>
          <a:xfrm>
            <a:off x="5140625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2" name="Google Shape;462;p41"/>
          <p:cNvSpPr/>
          <p:nvPr/>
        </p:nvSpPr>
        <p:spPr>
          <a:xfrm>
            <a:off x="5140625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3" name="Google Shape;463;p41"/>
          <p:cNvSpPr/>
          <p:nvPr/>
        </p:nvSpPr>
        <p:spPr>
          <a:xfrm>
            <a:off x="4908054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4" name="Google Shape;464;p41"/>
          <p:cNvSpPr/>
          <p:nvPr/>
        </p:nvSpPr>
        <p:spPr>
          <a:xfrm>
            <a:off x="4908054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5" name="Google Shape;465;p41"/>
          <p:cNvSpPr/>
          <p:nvPr/>
        </p:nvSpPr>
        <p:spPr>
          <a:xfrm>
            <a:off x="4908054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6" name="Google Shape;466;p41"/>
          <p:cNvSpPr/>
          <p:nvPr/>
        </p:nvSpPr>
        <p:spPr>
          <a:xfrm>
            <a:off x="4654700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7" name="Google Shape;467;p41"/>
          <p:cNvSpPr/>
          <p:nvPr/>
        </p:nvSpPr>
        <p:spPr>
          <a:xfrm>
            <a:off x="4654700" y="4731898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8" name="Google Shape;468;p41"/>
          <p:cNvSpPr/>
          <p:nvPr/>
        </p:nvSpPr>
        <p:spPr>
          <a:xfrm>
            <a:off x="4654700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30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9" name="Google Shape;469;p41"/>
          <p:cNvSpPr/>
          <p:nvPr/>
        </p:nvSpPr>
        <p:spPr>
          <a:xfrm>
            <a:off x="9021139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0" name="Google Shape;470;p41"/>
          <p:cNvSpPr/>
          <p:nvPr/>
        </p:nvSpPr>
        <p:spPr>
          <a:xfrm>
            <a:off x="8779319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1" name="Google Shape;471;p41"/>
          <p:cNvSpPr/>
          <p:nvPr/>
        </p:nvSpPr>
        <p:spPr>
          <a:xfrm>
            <a:off x="8536356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2" name="Google Shape;472;p41"/>
          <p:cNvSpPr/>
          <p:nvPr/>
        </p:nvSpPr>
        <p:spPr>
          <a:xfrm>
            <a:off x="8293393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3" name="Google Shape;473;p41"/>
          <p:cNvSpPr/>
          <p:nvPr/>
        </p:nvSpPr>
        <p:spPr>
          <a:xfrm>
            <a:off x="8051572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4" name="Google Shape;474;p41"/>
          <p:cNvSpPr/>
          <p:nvPr/>
        </p:nvSpPr>
        <p:spPr>
          <a:xfrm>
            <a:off x="7808610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5" name="Google Shape;475;p41"/>
          <p:cNvSpPr/>
          <p:nvPr/>
        </p:nvSpPr>
        <p:spPr>
          <a:xfrm>
            <a:off x="7566827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6" name="Google Shape;476;p41"/>
          <p:cNvSpPr/>
          <p:nvPr/>
        </p:nvSpPr>
        <p:spPr>
          <a:xfrm>
            <a:off x="7323826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7" name="Google Shape;477;p41"/>
          <p:cNvSpPr/>
          <p:nvPr/>
        </p:nvSpPr>
        <p:spPr>
          <a:xfrm>
            <a:off x="7080863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8" name="Google Shape;478;p41"/>
          <p:cNvSpPr/>
          <p:nvPr/>
        </p:nvSpPr>
        <p:spPr>
          <a:xfrm>
            <a:off x="6837901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" name="Google Shape;479;p41"/>
          <p:cNvSpPr/>
          <p:nvPr/>
        </p:nvSpPr>
        <p:spPr>
          <a:xfrm>
            <a:off x="6596118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" name="Google Shape;480;p41"/>
          <p:cNvSpPr/>
          <p:nvPr/>
        </p:nvSpPr>
        <p:spPr>
          <a:xfrm>
            <a:off x="6353117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" name="Google Shape;481;p41"/>
          <p:cNvSpPr/>
          <p:nvPr/>
        </p:nvSpPr>
        <p:spPr>
          <a:xfrm>
            <a:off x="6110154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9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" name="Google Shape;482;p41"/>
          <p:cNvSpPr/>
          <p:nvPr/>
        </p:nvSpPr>
        <p:spPr>
          <a:xfrm>
            <a:off x="5868372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41"/>
          <p:cNvSpPr/>
          <p:nvPr/>
        </p:nvSpPr>
        <p:spPr>
          <a:xfrm>
            <a:off x="5625409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8" y="0"/>
                </a:moveTo>
                <a:cubicBezTo>
                  <a:pt x="893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15" y="833"/>
                </a:cubicBezTo>
                <a:cubicBezTo>
                  <a:pt x="1936" y="341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" name="Google Shape;484;p41"/>
          <p:cNvSpPr/>
          <p:nvPr/>
        </p:nvSpPr>
        <p:spPr>
          <a:xfrm>
            <a:off x="5382408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9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" name="Google Shape;485;p41"/>
          <p:cNvSpPr/>
          <p:nvPr/>
        </p:nvSpPr>
        <p:spPr>
          <a:xfrm>
            <a:off x="5140625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" name="Google Shape;486;p41"/>
          <p:cNvSpPr/>
          <p:nvPr/>
        </p:nvSpPr>
        <p:spPr>
          <a:xfrm>
            <a:off x="4897663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1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" name="Google Shape;487;p41"/>
          <p:cNvSpPr/>
          <p:nvPr/>
        </p:nvSpPr>
        <p:spPr>
          <a:xfrm>
            <a:off x="4654700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9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1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" name="Google Shape;488;p41"/>
          <p:cNvSpPr txBox="1">
            <a:spLocks noGrp="1"/>
          </p:cNvSpPr>
          <p:nvPr>
            <p:ph type="title"/>
          </p:nvPr>
        </p:nvSpPr>
        <p:spPr>
          <a:xfrm>
            <a:off x="717425" y="1810150"/>
            <a:ext cx="4523100" cy="127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489" name="Google Shape;489;p41"/>
          <p:cNvSpPr txBox="1">
            <a:spLocks noGrp="1"/>
          </p:cNvSpPr>
          <p:nvPr>
            <p:ph type="subTitle" idx="1"/>
          </p:nvPr>
        </p:nvSpPr>
        <p:spPr>
          <a:xfrm>
            <a:off x="5563650" y="2006500"/>
            <a:ext cx="2866800" cy="9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41"/>
          <p:cNvSpPr/>
          <p:nvPr/>
        </p:nvSpPr>
        <p:spPr>
          <a:xfrm>
            <a:off x="4421941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" name="Google Shape;491;p41"/>
          <p:cNvSpPr/>
          <p:nvPr/>
        </p:nvSpPr>
        <p:spPr>
          <a:xfrm>
            <a:off x="4421941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0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" name="Google Shape;492;p41"/>
          <p:cNvSpPr/>
          <p:nvPr/>
        </p:nvSpPr>
        <p:spPr>
          <a:xfrm>
            <a:off x="4421941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8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" name="Google Shape;493;p41"/>
          <p:cNvSpPr/>
          <p:nvPr/>
        </p:nvSpPr>
        <p:spPr>
          <a:xfrm>
            <a:off x="4180120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41"/>
          <p:cNvSpPr/>
          <p:nvPr/>
        </p:nvSpPr>
        <p:spPr>
          <a:xfrm>
            <a:off x="4180463" y="4731898"/>
            <a:ext cx="72590" cy="62503"/>
          </a:xfrm>
          <a:custGeom>
            <a:avLst/>
            <a:gdLst/>
            <a:ahLst/>
            <a:cxnLst/>
            <a:rect l="l" t="t" r="r" b="b"/>
            <a:pathLst>
              <a:path w="1907" h="1642" extrusionOk="0">
                <a:moveTo>
                  <a:pt x="1079" y="1"/>
                </a:moveTo>
                <a:cubicBezTo>
                  <a:pt x="879" y="1"/>
                  <a:pt x="675" y="76"/>
                  <a:pt x="508" y="242"/>
                </a:cubicBezTo>
                <a:cubicBezTo>
                  <a:pt x="0" y="750"/>
                  <a:pt x="345" y="1641"/>
                  <a:pt x="1051" y="1641"/>
                </a:cubicBezTo>
                <a:cubicBezTo>
                  <a:pt x="1062" y="1641"/>
                  <a:pt x="1074" y="1641"/>
                  <a:pt x="1086" y="1640"/>
                </a:cubicBezTo>
                <a:cubicBezTo>
                  <a:pt x="1542" y="1640"/>
                  <a:pt x="1907" y="1276"/>
                  <a:pt x="1907" y="850"/>
                </a:cubicBezTo>
                <a:cubicBezTo>
                  <a:pt x="1907" y="335"/>
                  <a:pt x="1501" y="1"/>
                  <a:pt x="10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" name="Google Shape;495;p41"/>
          <p:cNvSpPr/>
          <p:nvPr/>
        </p:nvSpPr>
        <p:spPr>
          <a:xfrm>
            <a:off x="4180120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41"/>
          <p:cNvSpPr/>
          <p:nvPr/>
        </p:nvSpPr>
        <p:spPr>
          <a:xfrm>
            <a:off x="3947587" y="4498147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" name="Google Shape;497;p41"/>
          <p:cNvSpPr/>
          <p:nvPr/>
        </p:nvSpPr>
        <p:spPr>
          <a:xfrm>
            <a:off x="3947587" y="4731822"/>
            <a:ext cx="63645" cy="62541"/>
          </a:xfrm>
          <a:custGeom>
            <a:avLst/>
            <a:gdLst/>
            <a:ahLst/>
            <a:cxnLst/>
            <a:rect l="l" t="t" r="r" b="b"/>
            <a:pathLst>
              <a:path w="1672" h="1643" extrusionOk="0">
                <a:moveTo>
                  <a:pt x="821" y="1"/>
                </a:moveTo>
                <a:cubicBezTo>
                  <a:pt x="365" y="1"/>
                  <a:pt x="0" y="366"/>
                  <a:pt x="0" y="822"/>
                </a:cubicBezTo>
                <a:cubicBezTo>
                  <a:pt x="0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41"/>
          <p:cNvSpPr/>
          <p:nvPr/>
        </p:nvSpPr>
        <p:spPr>
          <a:xfrm>
            <a:off x="3947587" y="496553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1"/>
                </a:moveTo>
                <a:cubicBezTo>
                  <a:pt x="365" y="1"/>
                  <a:pt x="0" y="396"/>
                  <a:pt x="0" y="852"/>
                </a:cubicBezTo>
                <a:cubicBezTo>
                  <a:pt x="0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41"/>
          <p:cNvSpPr/>
          <p:nvPr/>
        </p:nvSpPr>
        <p:spPr>
          <a:xfrm>
            <a:off x="3694195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" name="Google Shape;500;p41"/>
          <p:cNvSpPr/>
          <p:nvPr/>
        </p:nvSpPr>
        <p:spPr>
          <a:xfrm>
            <a:off x="3694195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41"/>
          <p:cNvSpPr/>
          <p:nvPr/>
        </p:nvSpPr>
        <p:spPr>
          <a:xfrm>
            <a:off x="3694195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9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" name="Google Shape;502;p41"/>
          <p:cNvSpPr/>
          <p:nvPr/>
        </p:nvSpPr>
        <p:spPr>
          <a:xfrm>
            <a:off x="3452374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" name="Google Shape;503;p41"/>
          <p:cNvSpPr/>
          <p:nvPr/>
        </p:nvSpPr>
        <p:spPr>
          <a:xfrm>
            <a:off x="3452374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2" y="1"/>
                </a:moveTo>
                <a:cubicBezTo>
                  <a:pt x="890" y="1"/>
                  <a:pt x="685" y="76"/>
                  <a:pt x="518" y="243"/>
                </a:cubicBezTo>
                <a:cubicBezTo>
                  <a:pt x="1" y="760"/>
                  <a:pt x="366" y="1641"/>
                  <a:pt x="1095" y="1641"/>
                </a:cubicBezTo>
                <a:cubicBezTo>
                  <a:pt x="1551" y="1641"/>
                  <a:pt x="1916" y="1277"/>
                  <a:pt x="1916" y="821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" name="Google Shape;504;p41"/>
          <p:cNvSpPr/>
          <p:nvPr/>
        </p:nvSpPr>
        <p:spPr>
          <a:xfrm>
            <a:off x="3452374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" name="Google Shape;505;p41"/>
          <p:cNvSpPr/>
          <p:nvPr/>
        </p:nvSpPr>
        <p:spPr>
          <a:xfrm>
            <a:off x="3209411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0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" name="Google Shape;506;p41"/>
          <p:cNvSpPr/>
          <p:nvPr/>
        </p:nvSpPr>
        <p:spPr>
          <a:xfrm>
            <a:off x="3209411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099" y="1"/>
                </a:moveTo>
                <a:cubicBezTo>
                  <a:pt x="894" y="1"/>
                  <a:pt x="685" y="76"/>
                  <a:pt x="517" y="243"/>
                </a:cubicBezTo>
                <a:cubicBezTo>
                  <a:pt x="1" y="760"/>
                  <a:pt x="365" y="1641"/>
                  <a:pt x="1095" y="1641"/>
                </a:cubicBezTo>
                <a:cubicBezTo>
                  <a:pt x="155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" name="Google Shape;507;p41"/>
          <p:cNvSpPr/>
          <p:nvPr/>
        </p:nvSpPr>
        <p:spPr>
          <a:xfrm>
            <a:off x="3209411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41"/>
          <p:cNvSpPr/>
          <p:nvPr/>
        </p:nvSpPr>
        <p:spPr>
          <a:xfrm>
            <a:off x="2967628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41"/>
          <p:cNvSpPr/>
          <p:nvPr/>
        </p:nvSpPr>
        <p:spPr>
          <a:xfrm>
            <a:off x="2967628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" name="Google Shape;510;p41"/>
          <p:cNvSpPr/>
          <p:nvPr/>
        </p:nvSpPr>
        <p:spPr>
          <a:xfrm>
            <a:off x="2967628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" name="Google Shape;511;p41"/>
          <p:cNvSpPr/>
          <p:nvPr/>
        </p:nvSpPr>
        <p:spPr>
          <a:xfrm>
            <a:off x="2735057" y="4498147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" name="Google Shape;512;p41"/>
          <p:cNvSpPr/>
          <p:nvPr/>
        </p:nvSpPr>
        <p:spPr>
          <a:xfrm>
            <a:off x="2735057" y="4731822"/>
            <a:ext cx="62503" cy="62541"/>
          </a:xfrm>
          <a:custGeom>
            <a:avLst/>
            <a:gdLst/>
            <a:ahLst/>
            <a:cxnLst/>
            <a:rect l="l" t="t" r="r" b="b"/>
            <a:pathLst>
              <a:path w="1642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" name="Google Shape;513;p41"/>
          <p:cNvSpPr/>
          <p:nvPr/>
        </p:nvSpPr>
        <p:spPr>
          <a:xfrm>
            <a:off x="2735057" y="496553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41"/>
          <p:cNvSpPr/>
          <p:nvPr/>
        </p:nvSpPr>
        <p:spPr>
          <a:xfrm>
            <a:off x="2481665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41"/>
          <p:cNvSpPr/>
          <p:nvPr/>
        </p:nvSpPr>
        <p:spPr>
          <a:xfrm>
            <a:off x="2481665" y="4731898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1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" name="Google Shape;516;p41"/>
          <p:cNvSpPr/>
          <p:nvPr/>
        </p:nvSpPr>
        <p:spPr>
          <a:xfrm>
            <a:off x="2481665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" name="Google Shape;517;p41"/>
          <p:cNvSpPr/>
          <p:nvPr/>
        </p:nvSpPr>
        <p:spPr>
          <a:xfrm>
            <a:off x="2250274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41"/>
          <p:cNvSpPr/>
          <p:nvPr/>
        </p:nvSpPr>
        <p:spPr>
          <a:xfrm>
            <a:off x="2250274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" name="Google Shape;519;p41"/>
          <p:cNvSpPr/>
          <p:nvPr/>
        </p:nvSpPr>
        <p:spPr>
          <a:xfrm>
            <a:off x="2250274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" name="Google Shape;520;p41"/>
          <p:cNvSpPr/>
          <p:nvPr/>
        </p:nvSpPr>
        <p:spPr>
          <a:xfrm>
            <a:off x="1996920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41"/>
          <p:cNvSpPr/>
          <p:nvPr/>
        </p:nvSpPr>
        <p:spPr>
          <a:xfrm>
            <a:off x="1996920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" name="Google Shape;522;p41"/>
          <p:cNvSpPr/>
          <p:nvPr/>
        </p:nvSpPr>
        <p:spPr>
          <a:xfrm>
            <a:off x="1996920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3" name="Google Shape;523;p41"/>
          <p:cNvSpPr/>
          <p:nvPr/>
        </p:nvSpPr>
        <p:spPr>
          <a:xfrm>
            <a:off x="1764348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4" name="Google Shape;524;p41"/>
          <p:cNvSpPr/>
          <p:nvPr/>
        </p:nvSpPr>
        <p:spPr>
          <a:xfrm>
            <a:off x="1764348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5" name="Google Shape;525;p41"/>
          <p:cNvSpPr/>
          <p:nvPr/>
        </p:nvSpPr>
        <p:spPr>
          <a:xfrm>
            <a:off x="1764348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" name="Google Shape;526;p41"/>
          <p:cNvSpPr/>
          <p:nvPr/>
        </p:nvSpPr>
        <p:spPr>
          <a:xfrm>
            <a:off x="1510956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0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" name="Google Shape;527;p41"/>
          <p:cNvSpPr/>
          <p:nvPr/>
        </p:nvSpPr>
        <p:spPr>
          <a:xfrm>
            <a:off x="1510956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122" y="1"/>
                </a:moveTo>
                <a:cubicBezTo>
                  <a:pt x="921" y="1"/>
                  <a:pt x="715" y="76"/>
                  <a:pt x="548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" name="Google Shape;528;p41"/>
          <p:cNvSpPr/>
          <p:nvPr/>
        </p:nvSpPr>
        <p:spPr>
          <a:xfrm>
            <a:off x="1510956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1"/>
                </a:moveTo>
                <a:cubicBezTo>
                  <a:pt x="918" y="1"/>
                  <a:pt x="714" y="76"/>
                  <a:pt x="548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1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" name="Google Shape;529;p41"/>
          <p:cNvSpPr/>
          <p:nvPr/>
        </p:nvSpPr>
        <p:spPr>
          <a:xfrm>
            <a:off x="1279565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" name="Google Shape;530;p41"/>
          <p:cNvSpPr/>
          <p:nvPr/>
        </p:nvSpPr>
        <p:spPr>
          <a:xfrm>
            <a:off x="1279565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" name="Google Shape;531;p41"/>
          <p:cNvSpPr/>
          <p:nvPr/>
        </p:nvSpPr>
        <p:spPr>
          <a:xfrm>
            <a:off x="1279565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" name="Google Shape;532;p41"/>
          <p:cNvSpPr/>
          <p:nvPr/>
        </p:nvSpPr>
        <p:spPr>
          <a:xfrm>
            <a:off x="1026211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71"/>
                </a:cubicBezTo>
                <a:cubicBezTo>
                  <a:pt x="1550" y="1671"/>
                  <a:pt x="194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" name="Google Shape;533;p41"/>
          <p:cNvSpPr/>
          <p:nvPr/>
        </p:nvSpPr>
        <p:spPr>
          <a:xfrm>
            <a:off x="1027352" y="4731898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88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35" y="1640"/>
                  <a:pt x="1064" y="1640"/>
                </a:cubicBezTo>
                <a:cubicBezTo>
                  <a:pt x="1082" y="1642"/>
                  <a:pt x="1100" y="1642"/>
                  <a:pt x="1117" y="1642"/>
                </a:cubicBezTo>
                <a:cubicBezTo>
                  <a:pt x="1550" y="1642"/>
                  <a:pt x="1915" y="1288"/>
                  <a:pt x="1915" y="850"/>
                </a:cubicBezTo>
                <a:cubicBezTo>
                  <a:pt x="1915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" name="Google Shape;534;p41"/>
          <p:cNvSpPr/>
          <p:nvPr/>
        </p:nvSpPr>
        <p:spPr>
          <a:xfrm>
            <a:off x="1026211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4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306"/>
                  <a:pt x="1915" y="850"/>
                </a:cubicBezTo>
                <a:cubicBezTo>
                  <a:pt x="1936" y="335"/>
                  <a:pt x="1523" y="1"/>
                  <a:pt x="10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" name="Google Shape;535;p41"/>
          <p:cNvSpPr/>
          <p:nvPr/>
        </p:nvSpPr>
        <p:spPr>
          <a:xfrm>
            <a:off x="794781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" name="Google Shape;536;p41"/>
          <p:cNvSpPr/>
          <p:nvPr/>
        </p:nvSpPr>
        <p:spPr>
          <a:xfrm>
            <a:off x="794781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2" y="1"/>
                </a:moveTo>
                <a:cubicBezTo>
                  <a:pt x="366" y="1"/>
                  <a:pt x="1" y="366"/>
                  <a:pt x="1" y="822"/>
                </a:cubicBezTo>
                <a:cubicBezTo>
                  <a:pt x="1" y="1278"/>
                  <a:pt x="366" y="1642"/>
                  <a:pt x="822" y="1642"/>
                </a:cubicBezTo>
                <a:cubicBezTo>
                  <a:pt x="1278" y="1642"/>
                  <a:pt x="1642" y="1278"/>
                  <a:pt x="1642" y="822"/>
                </a:cubicBezTo>
                <a:cubicBezTo>
                  <a:pt x="1642" y="36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" name="Google Shape;537;p41"/>
          <p:cNvSpPr/>
          <p:nvPr/>
        </p:nvSpPr>
        <p:spPr>
          <a:xfrm>
            <a:off x="794781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1"/>
                </a:moveTo>
                <a:cubicBezTo>
                  <a:pt x="366" y="1"/>
                  <a:pt x="1" y="396"/>
                  <a:pt x="1" y="852"/>
                </a:cubicBezTo>
                <a:cubicBezTo>
                  <a:pt x="1" y="1308"/>
                  <a:pt x="366" y="1673"/>
                  <a:pt x="822" y="1673"/>
                </a:cubicBezTo>
                <a:cubicBezTo>
                  <a:pt x="1278" y="1673"/>
                  <a:pt x="1642" y="1308"/>
                  <a:pt x="1642" y="852"/>
                </a:cubicBezTo>
                <a:cubicBezTo>
                  <a:pt x="1642" y="39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" name="Google Shape;538;p41"/>
          <p:cNvSpPr/>
          <p:nvPr/>
        </p:nvSpPr>
        <p:spPr>
          <a:xfrm>
            <a:off x="541427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9" name="Google Shape;539;p41"/>
          <p:cNvSpPr/>
          <p:nvPr/>
        </p:nvSpPr>
        <p:spPr>
          <a:xfrm>
            <a:off x="541427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0" name="Google Shape;540;p41"/>
          <p:cNvSpPr/>
          <p:nvPr/>
        </p:nvSpPr>
        <p:spPr>
          <a:xfrm>
            <a:off x="541427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1" name="Google Shape;541;p41"/>
          <p:cNvSpPr/>
          <p:nvPr/>
        </p:nvSpPr>
        <p:spPr>
          <a:xfrm>
            <a:off x="308856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2" name="Google Shape;542;p41"/>
          <p:cNvSpPr/>
          <p:nvPr/>
        </p:nvSpPr>
        <p:spPr>
          <a:xfrm>
            <a:off x="308856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3" name="Google Shape;543;p41"/>
          <p:cNvSpPr/>
          <p:nvPr/>
        </p:nvSpPr>
        <p:spPr>
          <a:xfrm>
            <a:off x="308856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4" name="Google Shape;544;p41"/>
          <p:cNvSpPr/>
          <p:nvPr/>
        </p:nvSpPr>
        <p:spPr>
          <a:xfrm>
            <a:off x="55502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5" name="Google Shape;545;p41"/>
          <p:cNvSpPr/>
          <p:nvPr/>
        </p:nvSpPr>
        <p:spPr>
          <a:xfrm>
            <a:off x="55502" y="4731898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6" name="Google Shape;546;p41"/>
          <p:cNvSpPr/>
          <p:nvPr/>
        </p:nvSpPr>
        <p:spPr>
          <a:xfrm>
            <a:off x="55502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30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7" name="Google Shape;547;p41"/>
          <p:cNvSpPr/>
          <p:nvPr/>
        </p:nvSpPr>
        <p:spPr>
          <a:xfrm>
            <a:off x="4421941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8" name="Google Shape;548;p41"/>
          <p:cNvSpPr/>
          <p:nvPr/>
        </p:nvSpPr>
        <p:spPr>
          <a:xfrm>
            <a:off x="4180120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41"/>
          <p:cNvSpPr/>
          <p:nvPr/>
        </p:nvSpPr>
        <p:spPr>
          <a:xfrm>
            <a:off x="3937157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" name="Google Shape;550;p41"/>
          <p:cNvSpPr/>
          <p:nvPr/>
        </p:nvSpPr>
        <p:spPr>
          <a:xfrm>
            <a:off x="3694195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" name="Google Shape;551;p41"/>
          <p:cNvSpPr/>
          <p:nvPr/>
        </p:nvSpPr>
        <p:spPr>
          <a:xfrm>
            <a:off x="3452374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" name="Google Shape;552;p41"/>
          <p:cNvSpPr/>
          <p:nvPr/>
        </p:nvSpPr>
        <p:spPr>
          <a:xfrm>
            <a:off x="3209411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" name="Google Shape;553;p41"/>
          <p:cNvSpPr/>
          <p:nvPr/>
        </p:nvSpPr>
        <p:spPr>
          <a:xfrm>
            <a:off x="2967628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" name="Google Shape;554;p41"/>
          <p:cNvSpPr/>
          <p:nvPr/>
        </p:nvSpPr>
        <p:spPr>
          <a:xfrm>
            <a:off x="2724628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p41"/>
          <p:cNvSpPr/>
          <p:nvPr/>
        </p:nvSpPr>
        <p:spPr>
          <a:xfrm>
            <a:off x="2481665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" name="Google Shape;556;p41"/>
          <p:cNvSpPr/>
          <p:nvPr/>
        </p:nvSpPr>
        <p:spPr>
          <a:xfrm>
            <a:off x="2238702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" name="Google Shape;557;p41"/>
          <p:cNvSpPr/>
          <p:nvPr/>
        </p:nvSpPr>
        <p:spPr>
          <a:xfrm>
            <a:off x="1996920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" name="Google Shape;558;p41"/>
          <p:cNvSpPr/>
          <p:nvPr/>
        </p:nvSpPr>
        <p:spPr>
          <a:xfrm>
            <a:off x="1753919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" name="Google Shape;559;p41"/>
          <p:cNvSpPr/>
          <p:nvPr/>
        </p:nvSpPr>
        <p:spPr>
          <a:xfrm>
            <a:off x="1510956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9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" name="Google Shape;560;p41"/>
          <p:cNvSpPr/>
          <p:nvPr/>
        </p:nvSpPr>
        <p:spPr>
          <a:xfrm>
            <a:off x="1269173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41"/>
          <p:cNvSpPr/>
          <p:nvPr/>
        </p:nvSpPr>
        <p:spPr>
          <a:xfrm>
            <a:off x="1026211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8" y="0"/>
                </a:moveTo>
                <a:cubicBezTo>
                  <a:pt x="893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15" y="833"/>
                </a:cubicBezTo>
                <a:cubicBezTo>
                  <a:pt x="1936" y="341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41"/>
          <p:cNvSpPr/>
          <p:nvPr/>
        </p:nvSpPr>
        <p:spPr>
          <a:xfrm>
            <a:off x="783210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9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41"/>
          <p:cNvSpPr/>
          <p:nvPr/>
        </p:nvSpPr>
        <p:spPr>
          <a:xfrm>
            <a:off x="541427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41"/>
          <p:cNvSpPr/>
          <p:nvPr/>
        </p:nvSpPr>
        <p:spPr>
          <a:xfrm>
            <a:off x="298464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1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" name="Google Shape;565;p41"/>
          <p:cNvSpPr/>
          <p:nvPr/>
        </p:nvSpPr>
        <p:spPr>
          <a:xfrm>
            <a:off x="55502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9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1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7_1_1_1_1">
    <p:bg>
      <p:bgPr>
        <a:solidFill>
          <a:schemeClr val="dk1"/>
        </a:solidFill>
        <a:effectLst/>
      </p:bgPr>
    </p:bg>
    <p:spTree>
      <p:nvGrpSpPr>
        <p:cNvPr id="1" name="Shape 4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7" name="Google Shape;4497;p77"/>
          <p:cNvSpPr txBox="1">
            <a:spLocks noGrp="1"/>
          </p:cNvSpPr>
          <p:nvPr>
            <p:ph type="title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1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CUSTOM_7_1_1_1_1_1_1_1_1">
    <p:bg>
      <p:bgPr>
        <a:solidFill>
          <a:schemeClr val="dk1"/>
        </a:solidFill>
        <a:effectLst/>
      </p:bgPr>
    </p:bg>
    <p:spTree>
      <p:nvGrpSpPr>
        <p:cNvPr id="1" name="Shape 4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9" name="Google Shape;4499;p78"/>
          <p:cNvSpPr txBox="1">
            <a:spLocks noGrp="1"/>
          </p:cNvSpPr>
          <p:nvPr>
            <p:ph type="title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1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500" name="Google Shape;4500;p78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1" name="Google Shape;4501;p78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2" name="Google Shape;4502;p78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3" name="Google Shape;4503;p78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4" name="Google Shape;4504;p78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5" name="Google Shape;4505;p78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6" name="Google Shape;4506;p78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7" name="Google Shape;4507;p78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8" name="Google Shape;4508;p78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9" name="Google Shape;4509;p78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0" name="Google Shape;4510;p78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1" name="Google Shape;4511;p78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2" name="Google Shape;4512;p78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3" name="Google Shape;4513;p78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4" name="Google Shape;4514;p78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5" name="Google Shape;4515;p78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6" name="Google Shape;4516;p78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7" name="Google Shape;4517;p78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8" name="Google Shape;4518;p78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9" name="Google Shape;4519;p78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0" name="Google Shape;4520;p78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1" name="Google Shape;4521;p78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2" name="Google Shape;4522;p78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3" name="Google Shape;4523;p78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4" name="Google Shape;4524;p78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5" name="Google Shape;4525;p78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6" name="Google Shape;4526;p78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7" name="Google Shape;4527;p78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8" name="Google Shape;4528;p78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9" name="Google Shape;4529;p78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30" name="Google Shape;4530;p78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31" name="Google Shape;4531;p78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32" name="Google Shape;4532;p78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33" name="Google Shape;4533;p78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34" name="Google Shape;4534;p78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35" name="Google Shape;4535;p78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36" name="Google Shape;4536;p78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37" name="Google Shape;4537;p78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38" name="Google Shape;4538;p78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39" name="Google Shape;4539;p78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40" name="Google Shape;4540;p78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41" name="Google Shape;4541;p78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42" name="Google Shape;4542;p78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43" name="Google Shape;4543;p78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44" name="Google Shape;4544;p78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45" name="Google Shape;4545;p78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46" name="Google Shape;4546;p78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47" name="Google Shape;4547;p78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48" name="Google Shape;4548;p78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49" name="Google Shape;4549;p78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50" name="Google Shape;4550;p78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51" name="Google Shape;4551;p78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52" name="Google Shape;4552;p78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53" name="Google Shape;4553;p78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54" name="Google Shape;4554;p78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55" name="Google Shape;4555;p78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56" name="Google Shape;4556;p78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57" name="Google Shape;4557;p78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58" name="Google Shape;4558;p78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59" name="Google Shape;4559;p78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60" name="Google Shape;4560;p78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61" name="Google Shape;4561;p78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62" name="Google Shape;4562;p78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63" name="Google Shape;4563;p78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64" name="Google Shape;4564;p78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65" name="Google Shape;4565;p78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66" name="Google Shape;4566;p78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67" name="Google Shape;4567;p78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68" name="Google Shape;4568;p78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69" name="Google Shape;4569;p78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0" name="Google Shape;4570;p78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1" name="Google Shape;4571;p78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2" name="Google Shape;4572;p78"/>
          <p:cNvSpPr/>
          <p:nvPr/>
        </p:nvSpPr>
        <p:spPr>
          <a:xfrm>
            <a:off x="900224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3" name="Google Shape;4573;p78"/>
          <p:cNvSpPr/>
          <p:nvPr/>
        </p:nvSpPr>
        <p:spPr>
          <a:xfrm>
            <a:off x="900224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4" name="Google Shape;4574;p78"/>
          <p:cNvSpPr/>
          <p:nvPr/>
        </p:nvSpPr>
        <p:spPr>
          <a:xfrm>
            <a:off x="876042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5" name="Google Shape;4575;p78"/>
          <p:cNvSpPr/>
          <p:nvPr/>
        </p:nvSpPr>
        <p:spPr>
          <a:xfrm>
            <a:off x="876042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6" name="Google Shape;4576;p78"/>
          <p:cNvSpPr/>
          <p:nvPr/>
        </p:nvSpPr>
        <p:spPr>
          <a:xfrm>
            <a:off x="851632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7" name="Google Shape;4577;p78"/>
          <p:cNvSpPr/>
          <p:nvPr/>
        </p:nvSpPr>
        <p:spPr>
          <a:xfrm>
            <a:off x="851632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28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8" name="Google Shape;4578;p78"/>
          <p:cNvSpPr/>
          <p:nvPr/>
        </p:nvSpPr>
        <p:spPr>
          <a:xfrm>
            <a:off x="8274502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9" name="Google Shape;4579;p78"/>
          <p:cNvSpPr/>
          <p:nvPr/>
        </p:nvSpPr>
        <p:spPr>
          <a:xfrm>
            <a:off x="8274502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80" name="Google Shape;4580;p78"/>
          <p:cNvSpPr/>
          <p:nvPr/>
        </p:nvSpPr>
        <p:spPr>
          <a:xfrm>
            <a:off x="8031539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81" name="Google Shape;4581;p78"/>
          <p:cNvSpPr/>
          <p:nvPr/>
        </p:nvSpPr>
        <p:spPr>
          <a:xfrm>
            <a:off x="8031539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46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82" name="Google Shape;4582;p78"/>
          <p:cNvSpPr/>
          <p:nvPr/>
        </p:nvSpPr>
        <p:spPr>
          <a:xfrm>
            <a:off x="778857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81" y="1654"/>
                  <a:pt x="191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83" name="Google Shape;4583;p78"/>
          <p:cNvSpPr/>
          <p:nvPr/>
        </p:nvSpPr>
        <p:spPr>
          <a:xfrm>
            <a:off x="7788881" y="4988463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84" y="1"/>
                </a:moveTo>
                <a:cubicBezTo>
                  <a:pt x="882" y="1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37" y="1276"/>
                  <a:pt x="1937" y="820"/>
                </a:cubicBezTo>
                <a:cubicBezTo>
                  <a:pt x="1917" y="327"/>
                  <a:pt x="1507" y="1"/>
                  <a:pt x="10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84" name="Google Shape;4584;p78"/>
          <p:cNvSpPr/>
          <p:nvPr/>
        </p:nvSpPr>
        <p:spPr>
          <a:xfrm>
            <a:off x="7546756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85" name="Google Shape;4585;p78"/>
          <p:cNvSpPr/>
          <p:nvPr/>
        </p:nvSpPr>
        <p:spPr>
          <a:xfrm>
            <a:off x="7546756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86" name="Google Shape;4586;p78"/>
          <p:cNvSpPr/>
          <p:nvPr/>
        </p:nvSpPr>
        <p:spPr>
          <a:xfrm>
            <a:off x="730379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87" name="Google Shape;4587;p78"/>
          <p:cNvSpPr/>
          <p:nvPr/>
        </p:nvSpPr>
        <p:spPr>
          <a:xfrm>
            <a:off x="730379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1"/>
                  <a:pt x="109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88" name="Google Shape;4588;p78"/>
          <p:cNvSpPr/>
          <p:nvPr/>
        </p:nvSpPr>
        <p:spPr>
          <a:xfrm>
            <a:off x="7060830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89" name="Google Shape;4589;p78"/>
          <p:cNvSpPr/>
          <p:nvPr/>
        </p:nvSpPr>
        <p:spPr>
          <a:xfrm>
            <a:off x="7060830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90" name="Google Shape;4590;p78"/>
          <p:cNvSpPr/>
          <p:nvPr/>
        </p:nvSpPr>
        <p:spPr>
          <a:xfrm>
            <a:off x="6819010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91" name="Google Shape;4591;p78"/>
          <p:cNvSpPr/>
          <p:nvPr/>
        </p:nvSpPr>
        <p:spPr>
          <a:xfrm>
            <a:off x="6819010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92" name="Google Shape;4592;p78"/>
          <p:cNvSpPr/>
          <p:nvPr/>
        </p:nvSpPr>
        <p:spPr>
          <a:xfrm>
            <a:off x="657604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93" name="Google Shape;4593;p78"/>
          <p:cNvSpPr/>
          <p:nvPr/>
        </p:nvSpPr>
        <p:spPr>
          <a:xfrm>
            <a:off x="6576047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65" y="1641"/>
                  <a:pt x="112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94" name="Google Shape;4594;p78"/>
          <p:cNvSpPr/>
          <p:nvPr/>
        </p:nvSpPr>
        <p:spPr>
          <a:xfrm>
            <a:off x="633308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95" name="Google Shape;4595;p78"/>
          <p:cNvSpPr/>
          <p:nvPr/>
        </p:nvSpPr>
        <p:spPr>
          <a:xfrm>
            <a:off x="633308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96" name="Google Shape;4596;p78"/>
          <p:cNvSpPr/>
          <p:nvPr/>
        </p:nvSpPr>
        <p:spPr>
          <a:xfrm>
            <a:off x="6091263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97" name="Google Shape;4597;p78"/>
          <p:cNvSpPr/>
          <p:nvPr/>
        </p:nvSpPr>
        <p:spPr>
          <a:xfrm>
            <a:off x="6091263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98" name="Google Shape;4598;p78"/>
          <p:cNvSpPr/>
          <p:nvPr/>
        </p:nvSpPr>
        <p:spPr>
          <a:xfrm>
            <a:off x="5848301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99" name="Google Shape;4599;p78"/>
          <p:cNvSpPr/>
          <p:nvPr/>
        </p:nvSpPr>
        <p:spPr>
          <a:xfrm>
            <a:off x="5848301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00" name="Google Shape;4600;p78"/>
          <p:cNvSpPr/>
          <p:nvPr/>
        </p:nvSpPr>
        <p:spPr>
          <a:xfrm>
            <a:off x="560533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01" name="Google Shape;4601;p78"/>
          <p:cNvSpPr/>
          <p:nvPr/>
        </p:nvSpPr>
        <p:spPr>
          <a:xfrm>
            <a:off x="560533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02" name="Google Shape;4602;p78"/>
          <p:cNvSpPr/>
          <p:nvPr/>
        </p:nvSpPr>
        <p:spPr>
          <a:xfrm>
            <a:off x="5363517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03" name="Google Shape;4603;p78"/>
          <p:cNvSpPr/>
          <p:nvPr/>
        </p:nvSpPr>
        <p:spPr>
          <a:xfrm>
            <a:off x="5363517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04" name="Google Shape;4604;p78"/>
          <p:cNvSpPr/>
          <p:nvPr/>
        </p:nvSpPr>
        <p:spPr>
          <a:xfrm>
            <a:off x="512055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05" name="Google Shape;4605;p78"/>
          <p:cNvSpPr/>
          <p:nvPr/>
        </p:nvSpPr>
        <p:spPr>
          <a:xfrm>
            <a:off x="512055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06" name="Google Shape;4606;p78"/>
          <p:cNvSpPr/>
          <p:nvPr/>
        </p:nvSpPr>
        <p:spPr>
          <a:xfrm>
            <a:off x="487759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07" name="Google Shape;4607;p78"/>
          <p:cNvSpPr/>
          <p:nvPr/>
        </p:nvSpPr>
        <p:spPr>
          <a:xfrm>
            <a:off x="487759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08" name="Google Shape;4608;p78"/>
          <p:cNvSpPr/>
          <p:nvPr/>
        </p:nvSpPr>
        <p:spPr>
          <a:xfrm>
            <a:off x="4635771" y="47538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09" name="Google Shape;4609;p78"/>
          <p:cNvSpPr/>
          <p:nvPr/>
        </p:nvSpPr>
        <p:spPr>
          <a:xfrm>
            <a:off x="463577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3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6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10" name="Google Shape;4610;p78"/>
          <p:cNvSpPr/>
          <p:nvPr/>
        </p:nvSpPr>
        <p:spPr>
          <a:xfrm>
            <a:off x="440925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11" name="Google Shape;4611;p78"/>
          <p:cNvSpPr/>
          <p:nvPr/>
        </p:nvSpPr>
        <p:spPr>
          <a:xfrm>
            <a:off x="440925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12" name="Google Shape;4612;p78"/>
          <p:cNvSpPr/>
          <p:nvPr/>
        </p:nvSpPr>
        <p:spPr>
          <a:xfrm>
            <a:off x="4167431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13" name="Google Shape;4613;p78"/>
          <p:cNvSpPr/>
          <p:nvPr/>
        </p:nvSpPr>
        <p:spPr>
          <a:xfrm>
            <a:off x="4167431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14" name="Google Shape;4614;p78"/>
          <p:cNvSpPr/>
          <p:nvPr/>
        </p:nvSpPr>
        <p:spPr>
          <a:xfrm>
            <a:off x="392446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15" name="Google Shape;4615;p78"/>
          <p:cNvSpPr/>
          <p:nvPr/>
        </p:nvSpPr>
        <p:spPr>
          <a:xfrm>
            <a:off x="392446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16" name="Google Shape;4616;p78"/>
          <p:cNvSpPr/>
          <p:nvPr/>
        </p:nvSpPr>
        <p:spPr>
          <a:xfrm>
            <a:off x="3681506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17" name="Google Shape;4617;p78"/>
          <p:cNvSpPr/>
          <p:nvPr/>
        </p:nvSpPr>
        <p:spPr>
          <a:xfrm>
            <a:off x="3681506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18" name="Google Shape;4618;p78"/>
          <p:cNvSpPr/>
          <p:nvPr/>
        </p:nvSpPr>
        <p:spPr>
          <a:xfrm>
            <a:off x="3439685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19" name="Google Shape;4619;p78"/>
          <p:cNvSpPr/>
          <p:nvPr/>
        </p:nvSpPr>
        <p:spPr>
          <a:xfrm>
            <a:off x="3439685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20" name="Google Shape;4620;p78"/>
          <p:cNvSpPr/>
          <p:nvPr/>
        </p:nvSpPr>
        <p:spPr>
          <a:xfrm>
            <a:off x="3196722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21" name="Google Shape;4621;p78"/>
          <p:cNvSpPr/>
          <p:nvPr/>
        </p:nvSpPr>
        <p:spPr>
          <a:xfrm>
            <a:off x="3196722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22" name="Google Shape;4622;p78"/>
          <p:cNvSpPr/>
          <p:nvPr/>
        </p:nvSpPr>
        <p:spPr>
          <a:xfrm>
            <a:off x="2954939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23" name="Google Shape;4623;p78"/>
          <p:cNvSpPr/>
          <p:nvPr/>
        </p:nvSpPr>
        <p:spPr>
          <a:xfrm>
            <a:off x="2954939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24" name="Google Shape;4624;p78"/>
          <p:cNvSpPr/>
          <p:nvPr/>
        </p:nvSpPr>
        <p:spPr>
          <a:xfrm>
            <a:off x="2711939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25" name="Google Shape;4625;p78"/>
          <p:cNvSpPr/>
          <p:nvPr/>
        </p:nvSpPr>
        <p:spPr>
          <a:xfrm>
            <a:off x="2711939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26" name="Google Shape;4626;p78"/>
          <p:cNvSpPr/>
          <p:nvPr/>
        </p:nvSpPr>
        <p:spPr>
          <a:xfrm>
            <a:off x="2468976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27" name="Google Shape;4627;p78"/>
          <p:cNvSpPr/>
          <p:nvPr/>
        </p:nvSpPr>
        <p:spPr>
          <a:xfrm>
            <a:off x="2468976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28" name="Google Shape;4628;p78"/>
          <p:cNvSpPr/>
          <p:nvPr/>
        </p:nvSpPr>
        <p:spPr>
          <a:xfrm>
            <a:off x="2226013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29" name="Google Shape;4629;p78"/>
          <p:cNvSpPr/>
          <p:nvPr/>
        </p:nvSpPr>
        <p:spPr>
          <a:xfrm>
            <a:off x="2226013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30" name="Google Shape;4630;p78"/>
          <p:cNvSpPr/>
          <p:nvPr/>
        </p:nvSpPr>
        <p:spPr>
          <a:xfrm>
            <a:off x="1984230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31" name="Google Shape;4631;p78"/>
          <p:cNvSpPr/>
          <p:nvPr/>
        </p:nvSpPr>
        <p:spPr>
          <a:xfrm>
            <a:off x="1984230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32" name="Google Shape;4632;p78"/>
          <p:cNvSpPr/>
          <p:nvPr/>
        </p:nvSpPr>
        <p:spPr>
          <a:xfrm>
            <a:off x="1741230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33" name="Google Shape;4633;p78"/>
          <p:cNvSpPr/>
          <p:nvPr/>
        </p:nvSpPr>
        <p:spPr>
          <a:xfrm>
            <a:off x="1741230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34" name="Google Shape;4634;p78"/>
          <p:cNvSpPr/>
          <p:nvPr/>
        </p:nvSpPr>
        <p:spPr>
          <a:xfrm>
            <a:off x="1498267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35" name="Google Shape;4635;p78"/>
          <p:cNvSpPr/>
          <p:nvPr/>
        </p:nvSpPr>
        <p:spPr>
          <a:xfrm>
            <a:off x="1498267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36" name="Google Shape;4636;p78"/>
          <p:cNvSpPr/>
          <p:nvPr/>
        </p:nvSpPr>
        <p:spPr>
          <a:xfrm>
            <a:off x="1256484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37" name="Google Shape;4637;p78"/>
          <p:cNvSpPr/>
          <p:nvPr/>
        </p:nvSpPr>
        <p:spPr>
          <a:xfrm>
            <a:off x="1256484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38" name="Google Shape;4638;p78"/>
          <p:cNvSpPr/>
          <p:nvPr/>
        </p:nvSpPr>
        <p:spPr>
          <a:xfrm>
            <a:off x="1014663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39" name="Google Shape;4639;p78"/>
          <p:cNvSpPr/>
          <p:nvPr/>
        </p:nvSpPr>
        <p:spPr>
          <a:xfrm>
            <a:off x="1014663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40" name="Google Shape;4640;p78"/>
          <p:cNvSpPr/>
          <p:nvPr/>
        </p:nvSpPr>
        <p:spPr>
          <a:xfrm>
            <a:off x="77052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41" name="Google Shape;4641;p78"/>
          <p:cNvSpPr/>
          <p:nvPr/>
        </p:nvSpPr>
        <p:spPr>
          <a:xfrm>
            <a:off x="77052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42" name="Google Shape;4642;p78"/>
          <p:cNvSpPr/>
          <p:nvPr/>
        </p:nvSpPr>
        <p:spPr>
          <a:xfrm>
            <a:off x="52873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43" name="Google Shape;4643;p78"/>
          <p:cNvSpPr/>
          <p:nvPr/>
        </p:nvSpPr>
        <p:spPr>
          <a:xfrm>
            <a:off x="52873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44" name="Google Shape;4644;p78"/>
          <p:cNvSpPr/>
          <p:nvPr/>
        </p:nvSpPr>
        <p:spPr>
          <a:xfrm>
            <a:off x="285775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45" name="Google Shape;4645;p78"/>
          <p:cNvSpPr/>
          <p:nvPr/>
        </p:nvSpPr>
        <p:spPr>
          <a:xfrm>
            <a:off x="285775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46" name="Google Shape;4646;p78"/>
          <p:cNvSpPr/>
          <p:nvPr/>
        </p:nvSpPr>
        <p:spPr>
          <a:xfrm>
            <a:off x="4281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47" name="Google Shape;4647;p78"/>
          <p:cNvSpPr/>
          <p:nvPr/>
        </p:nvSpPr>
        <p:spPr>
          <a:xfrm>
            <a:off x="4281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7_1_1_1_1_1_1_1_1_1_1">
    <p:bg>
      <p:bgPr>
        <a:solidFill>
          <a:schemeClr val="lt1"/>
        </a:solidFill>
        <a:effectLst/>
      </p:bgPr>
    </p:bg>
    <p:spTree>
      <p:nvGrpSpPr>
        <p:cNvPr id="1" name="Shape 4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9" name="Google Shape;4649;p79"/>
          <p:cNvSpPr txBox="1">
            <a:spLocks noGrp="1"/>
          </p:cNvSpPr>
          <p:nvPr>
            <p:ph type="title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50" name="Google Shape;4650;p79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51" name="Google Shape;4651;p79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52" name="Google Shape;4652;p79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53" name="Google Shape;4653;p79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54" name="Google Shape;4654;p79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55" name="Google Shape;4655;p79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56" name="Google Shape;4656;p79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57" name="Google Shape;4657;p79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58" name="Google Shape;4658;p79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59" name="Google Shape;4659;p79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60" name="Google Shape;4660;p79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61" name="Google Shape;4661;p79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62" name="Google Shape;4662;p79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63" name="Google Shape;4663;p79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64" name="Google Shape;4664;p79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65" name="Google Shape;4665;p79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66" name="Google Shape;4666;p79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67" name="Google Shape;4667;p79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68" name="Google Shape;4668;p79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69" name="Google Shape;4669;p79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70" name="Google Shape;4670;p79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71" name="Google Shape;4671;p79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72" name="Google Shape;4672;p79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73" name="Google Shape;4673;p79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74" name="Google Shape;4674;p79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75" name="Google Shape;4675;p79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76" name="Google Shape;4676;p79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77" name="Google Shape;4677;p79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78" name="Google Shape;4678;p79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79" name="Google Shape;4679;p79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80" name="Google Shape;4680;p79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81" name="Google Shape;4681;p79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82" name="Google Shape;4682;p79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83" name="Google Shape;4683;p79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84" name="Google Shape;4684;p79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85" name="Google Shape;4685;p79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86" name="Google Shape;4686;p79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87" name="Google Shape;4687;p79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88" name="Google Shape;4688;p79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89" name="Google Shape;4689;p79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90" name="Google Shape;4690;p79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91" name="Google Shape;4691;p79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92" name="Google Shape;4692;p79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93" name="Google Shape;4693;p79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94" name="Google Shape;4694;p79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95" name="Google Shape;4695;p79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96" name="Google Shape;4696;p79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97" name="Google Shape;4697;p79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98" name="Google Shape;4698;p79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99" name="Google Shape;4699;p79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00" name="Google Shape;4700;p79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01" name="Google Shape;4701;p79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02" name="Google Shape;4702;p79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03" name="Google Shape;4703;p79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04" name="Google Shape;4704;p79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05" name="Google Shape;4705;p79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06" name="Google Shape;4706;p79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07" name="Google Shape;4707;p79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08" name="Google Shape;4708;p79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09" name="Google Shape;4709;p79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10" name="Google Shape;4710;p79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11" name="Google Shape;4711;p79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12" name="Google Shape;4712;p79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13" name="Google Shape;4713;p79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14" name="Google Shape;4714;p79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15" name="Google Shape;4715;p79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16" name="Google Shape;4716;p79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17" name="Google Shape;4717;p79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18" name="Google Shape;4718;p79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19" name="Google Shape;4719;p79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20" name="Google Shape;4720;p79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21" name="Google Shape;4721;p79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8_1">
    <p:bg>
      <p:bgPr>
        <a:solidFill>
          <a:schemeClr val="lt1"/>
        </a:solidFill>
        <a:effectLst/>
      </p:bgPr>
    </p:bg>
    <p:spTree>
      <p:nvGrpSpPr>
        <p:cNvPr id="1" name="Shape 4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3" name="Google Shape;4723;p80"/>
          <p:cNvSpPr/>
          <p:nvPr/>
        </p:nvSpPr>
        <p:spPr>
          <a:xfrm>
            <a:off x="7369175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24" name="Google Shape;4724;p80"/>
          <p:cNvSpPr txBox="1">
            <a:spLocks noGrp="1"/>
          </p:cNvSpPr>
          <p:nvPr>
            <p:ph type="subTitle" idx="1"/>
          </p:nvPr>
        </p:nvSpPr>
        <p:spPr>
          <a:xfrm>
            <a:off x="2324250" y="4184550"/>
            <a:ext cx="4495500" cy="4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9pPr>
          </a:lstStyle>
          <a:p>
            <a:endParaRPr/>
          </a:p>
        </p:txBody>
      </p:sp>
      <p:sp>
        <p:nvSpPr>
          <p:cNvPr id="4725" name="Google Shape;4725;p80"/>
          <p:cNvSpPr txBox="1">
            <a:spLocks noGrp="1"/>
          </p:cNvSpPr>
          <p:nvPr>
            <p:ph type="title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26" name="Google Shape;4726;p80"/>
          <p:cNvSpPr/>
          <p:nvPr/>
        </p:nvSpPr>
        <p:spPr>
          <a:xfrm>
            <a:off x="1012384" y="1945510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71"/>
                </a:cubicBezTo>
                <a:cubicBezTo>
                  <a:pt x="1550" y="1671"/>
                  <a:pt x="194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27" name="Google Shape;4727;p80"/>
          <p:cNvSpPr/>
          <p:nvPr/>
        </p:nvSpPr>
        <p:spPr>
          <a:xfrm>
            <a:off x="1013526" y="217922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88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35" y="1640"/>
                  <a:pt x="1064" y="1640"/>
                </a:cubicBezTo>
                <a:cubicBezTo>
                  <a:pt x="1082" y="1642"/>
                  <a:pt x="1100" y="1642"/>
                  <a:pt x="1117" y="1642"/>
                </a:cubicBezTo>
                <a:cubicBezTo>
                  <a:pt x="1550" y="1642"/>
                  <a:pt x="1915" y="1288"/>
                  <a:pt x="1915" y="850"/>
                </a:cubicBezTo>
                <a:cubicBezTo>
                  <a:pt x="1915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28" name="Google Shape;4728;p80"/>
          <p:cNvSpPr/>
          <p:nvPr/>
        </p:nvSpPr>
        <p:spPr>
          <a:xfrm>
            <a:off x="1012384" y="2412936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4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306"/>
                  <a:pt x="1915" y="850"/>
                </a:cubicBezTo>
                <a:cubicBezTo>
                  <a:pt x="1936" y="335"/>
                  <a:pt x="1523" y="1"/>
                  <a:pt x="10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29" name="Google Shape;4729;p80"/>
          <p:cNvSpPr/>
          <p:nvPr/>
        </p:nvSpPr>
        <p:spPr>
          <a:xfrm>
            <a:off x="1012384" y="2647791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30" name="Google Shape;4730;p80"/>
          <p:cNvSpPr/>
          <p:nvPr/>
        </p:nvSpPr>
        <p:spPr>
          <a:xfrm>
            <a:off x="1012384" y="288150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45" y="1276"/>
                  <a:pt x="1915" y="820"/>
                </a:cubicBezTo>
                <a:cubicBezTo>
                  <a:pt x="1936" y="327"/>
                  <a:pt x="1525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31" name="Google Shape;4731;p80"/>
          <p:cNvSpPr/>
          <p:nvPr/>
        </p:nvSpPr>
        <p:spPr>
          <a:xfrm>
            <a:off x="1012384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27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32" name="Google Shape;4732;p80"/>
          <p:cNvSpPr/>
          <p:nvPr/>
        </p:nvSpPr>
        <p:spPr>
          <a:xfrm>
            <a:off x="1012384" y="335007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33" name="Google Shape;4733;p80"/>
          <p:cNvSpPr/>
          <p:nvPr/>
        </p:nvSpPr>
        <p:spPr>
          <a:xfrm>
            <a:off x="1013526" y="358378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59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34" name="Google Shape;4734;p80"/>
          <p:cNvSpPr/>
          <p:nvPr/>
        </p:nvSpPr>
        <p:spPr>
          <a:xfrm>
            <a:off x="780955" y="1945472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35" name="Google Shape;4735;p80"/>
          <p:cNvSpPr/>
          <p:nvPr/>
        </p:nvSpPr>
        <p:spPr>
          <a:xfrm>
            <a:off x="780955" y="2179147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2" y="1"/>
                </a:moveTo>
                <a:cubicBezTo>
                  <a:pt x="366" y="1"/>
                  <a:pt x="1" y="366"/>
                  <a:pt x="1" y="822"/>
                </a:cubicBezTo>
                <a:cubicBezTo>
                  <a:pt x="1" y="1278"/>
                  <a:pt x="366" y="1642"/>
                  <a:pt x="822" y="1642"/>
                </a:cubicBezTo>
                <a:cubicBezTo>
                  <a:pt x="1278" y="1642"/>
                  <a:pt x="1642" y="1278"/>
                  <a:pt x="1642" y="822"/>
                </a:cubicBezTo>
                <a:cubicBezTo>
                  <a:pt x="1642" y="36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36" name="Google Shape;4736;p80"/>
          <p:cNvSpPr/>
          <p:nvPr/>
        </p:nvSpPr>
        <p:spPr>
          <a:xfrm>
            <a:off x="780955" y="241286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1"/>
                </a:moveTo>
                <a:cubicBezTo>
                  <a:pt x="366" y="1"/>
                  <a:pt x="1" y="396"/>
                  <a:pt x="1" y="852"/>
                </a:cubicBezTo>
                <a:cubicBezTo>
                  <a:pt x="1" y="1308"/>
                  <a:pt x="366" y="1673"/>
                  <a:pt x="822" y="1673"/>
                </a:cubicBezTo>
                <a:cubicBezTo>
                  <a:pt x="1278" y="1673"/>
                  <a:pt x="1642" y="1308"/>
                  <a:pt x="1642" y="852"/>
                </a:cubicBezTo>
                <a:cubicBezTo>
                  <a:pt x="1642" y="39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37" name="Google Shape;4737;p80"/>
          <p:cNvSpPr/>
          <p:nvPr/>
        </p:nvSpPr>
        <p:spPr>
          <a:xfrm>
            <a:off x="780955" y="264775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38" name="Google Shape;4738;p80"/>
          <p:cNvSpPr/>
          <p:nvPr/>
        </p:nvSpPr>
        <p:spPr>
          <a:xfrm>
            <a:off x="780955" y="2881466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39" name="Google Shape;4739;p80"/>
          <p:cNvSpPr/>
          <p:nvPr/>
        </p:nvSpPr>
        <p:spPr>
          <a:xfrm>
            <a:off x="769383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126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40" name="Google Shape;4740;p80"/>
          <p:cNvSpPr/>
          <p:nvPr/>
        </p:nvSpPr>
        <p:spPr>
          <a:xfrm>
            <a:off x="769383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41" name="Google Shape;4741;p80"/>
          <p:cNvSpPr/>
          <p:nvPr/>
        </p:nvSpPr>
        <p:spPr>
          <a:xfrm>
            <a:off x="780955" y="358374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42" name="Google Shape;4742;p80"/>
          <p:cNvSpPr/>
          <p:nvPr/>
        </p:nvSpPr>
        <p:spPr>
          <a:xfrm>
            <a:off x="527600" y="1945510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43" name="Google Shape;4743;p80"/>
          <p:cNvSpPr/>
          <p:nvPr/>
        </p:nvSpPr>
        <p:spPr>
          <a:xfrm>
            <a:off x="527600" y="2179185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44" name="Google Shape;4744;p80"/>
          <p:cNvSpPr/>
          <p:nvPr/>
        </p:nvSpPr>
        <p:spPr>
          <a:xfrm>
            <a:off x="527600" y="241293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45" name="Google Shape;4745;p80"/>
          <p:cNvSpPr/>
          <p:nvPr/>
        </p:nvSpPr>
        <p:spPr>
          <a:xfrm>
            <a:off x="527600" y="264779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46" name="Google Shape;4746;p80"/>
          <p:cNvSpPr/>
          <p:nvPr/>
        </p:nvSpPr>
        <p:spPr>
          <a:xfrm>
            <a:off x="527600" y="288150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47" name="Google Shape;4747;p80"/>
          <p:cNvSpPr/>
          <p:nvPr/>
        </p:nvSpPr>
        <p:spPr>
          <a:xfrm>
            <a:off x="527600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89"/>
                  <a:pt x="365" y="1671"/>
                  <a:pt x="1094" y="1671"/>
                </a:cubicBezTo>
                <a:cubicBezTo>
                  <a:pt x="1550" y="1671"/>
                  <a:pt x="1915" y="127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48" name="Google Shape;4748;p80"/>
          <p:cNvSpPr/>
          <p:nvPr/>
        </p:nvSpPr>
        <p:spPr>
          <a:xfrm>
            <a:off x="527600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49" name="Google Shape;4749;p80"/>
          <p:cNvSpPr/>
          <p:nvPr/>
        </p:nvSpPr>
        <p:spPr>
          <a:xfrm>
            <a:off x="527600" y="358378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50" name="Google Shape;4750;p80"/>
          <p:cNvSpPr/>
          <p:nvPr/>
        </p:nvSpPr>
        <p:spPr>
          <a:xfrm>
            <a:off x="295029" y="1945472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51" name="Google Shape;4751;p80"/>
          <p:cNvSpPr/>
          <p:nvPr/>
        </p:nvSpPr>
        <p:spPr>
          <a:xfrm>
            <a:off x="295029" y="2179147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52" name="Google Shape;4752;p80"/>
          <p:cNvSpPr/>
          <p:nvPr/>
        </p:nvSpPr>
        <p:spPr>
          <a:xfrm>
            <a:off x="295029" y="241286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53" name="Google Shape;4753;p80"/>
          <p:cNvSpPr/>
          <p:nvPr/>
        </p:nvSpPr>
        <p:spPr>
          <a:xfrm>
            <a:off x="295029" y="264775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54" name="Google Shape;4754;p80"/>
          <p:cNvSpPr/>
          <p:nvPr/>
        </p:nvSpPr>
        <p:spPr>
          <a:xfrm>
            <a:off x="295029" y="2881466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55" name="Google Shape;4755;p80"/>
          <p:cNvSpPr/>
          <p:nvPr/>
        </p:nvSpPr>
        <p:spPr>
          <a:xfrm>
            <a:off x="284638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276"/>
                  <a:pt x="1945" y="850"/>
                </a:cubicBezTo>
                <a:cubicBezTo>
                  <a:pt x="1945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56" name="Google Shape;4756;p80"/>
          <p:cNvSpPr/>
          <p:nvPr/>
        </p:nvSpPr>
        <p:spPr>
          <a:xfrm>
            <a:off x="284638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57" name="Google Shape;4757;p80"/>
          <p:cNvSpPr/>
          <p:nvPr/>
        </p:nvSpPr>
        <p:spPr>
          <a:xfrm>
            <a:off x="295029" y="358374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58" name="Google Shape;4758;p80"/>
          <p:cNvSpPr/>
          <p:nvPr/>
        </p:nvSpPr>
        <p:spPr>
          <a:xfrm>
            <a:off x="41675" y="1945510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59" name="Google Shape;4759;p80"/>
          <p:cNvSpPr/>
          <p:nvPr/>
        </p:nvSpPr>
        <p:spPr>
          <a:xfrm>
            <a:off x="41675" y="217922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60" name="Google Shape;4760;p80"/>
          <p:cNvSpPr/>
          <p:nvPr/>
        </p:nvSpPr>
        <p:spPr>
          <a:xfrm>
            <a:off x="41675" y="2412936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30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61" name="Google Shape;4761;p80"/>
          <p:cNvSpPr/>
          <p:nvPr/>
        </p:nvSpPr>
        <p:spPr>
          <a:xfrm>
            <a:off x="41675" y="264779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62" name="Google Shape;4762;p80"/>
          <p:cNvSpPr/>
          <p:nvPr/>
        </p:nvSpPr>
        <p:spPr>
          <a:xfrm>
            <a:off x="41675" y="288150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63" name="Google Shape;4763;p80"/>
          <p:cNvSpPr/>
          <p:nvPr/>
        </p:nvSpPr>
        <p:spPr>
          <a:xfrm>
            <a:off x="41675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64" name="Google Shape;4764;p80"/>
          <p:cNvSpPr/>
          <p:nvPr/>
        </p:nvSpPr>
        <p:spPr>
          <a:xfrm>
            <a:off x="41675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65" name="Google Shape;4765;p80"/>
          <p:cNvSpPr/>
          <p:nvPr/>
        </p:nvSpPr>
        <p:spPr>
          <a:xfrm>
            <a:off x="41675" y="358378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66" name="Google Shape;4766;p80"/>
          <p:cNvSpPr/>
          <p:nvPr/>
        </p:nvSpPr>
        <p:spPr>
          <a:xfrm>
            <a:off x="1013526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67" name="Google Shape;4767;p80"/>
          <p:cNvSpPr/>
          <p:nvPr/>
        </p:nvSpPr>
        <p:spPr>
          <a:xfrm>
            <a:off x="1013526" y="3002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68" name="Google Shape;4768;p80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69" name="Google Shape;4769;p80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70" name="Google Shape;4770;p80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71" name="Google Shape;4771;p80"/>
          <p:cNvSpPr/>
          <p:nvPr/>
        </p:nvSpPr>
        <p:spPr>
          <a:xfrm>
            <a:off x="1013526" y="12362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72" name="Google Shape;4772;p80"/>
          <p:cNvSpPr/>
          <p:nvPr/>
        </p:nvSpPr>
        <p:spPr>
          <a:xfrm>
            <a:off x="1013526" y="1470242"/>
            <a:ext cx="72933" cy="63378"/>
          </a:xfrm>
          <a:custGeom>
            <a:avLst/>
            <a:gdLst/>
            <a:ahLst/>
            <a:cxnLst/>
            <a:rect l="l" t="t" r="r" b="b"/>
            <a:pathLst>
              <a:path w="1916" h="1665" extrusionOk="0">
                <a:moveTo>
                  <a:pt x="1075" y="1"/>
                </a:moveTo>
                <a:cubicBezTo>
                  <a:pt x="879" y="1"/>
                  <a:pt x="680" y="73"/>
                  <a:pt x="517" y="236"/>
                </a:cubicBezTo>
                <a:cubicBezTo>
                  <a:pt x="0" y="752"/>
                  <a:pt x="335" y="1634"/>
                  <a:pt x="1064" y="1664"/>
                </a:cubicBezTo>
                <a:cubicBezTo>
                  <a:pt x="1520" y="1664"/>
                  <a:pt x="1915" y="1300"/>
                  <a:pt x="1915" y="844"/>
                </a:cubicBezTo>
                <a:cubicBezTo>
                  <a:pt x="1915" y="344"/>
                  <a:pt x="1501" y="1"/>
                  <a:pt x="10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73" name="Google Shape;4773;p80"/>
          <p:cNvSpPr/>
          <p:nvPr/>
        </p:nvSpPr>
        <p:spPr>
          <a:xfrm>
            <a:off x="1012384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8" y="0"/>
                </a:moveTo>
                <a:cubicBezTo>
                  <a:pt x="893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15" y="833"/>
                </a:cubicBezTo>
                <a:cubicBezTo>
                  <a:pt x="1936" y="341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74" name="Google Shape;4774;p80"/>
          <p:cNvSpPr/>
          <p:nvPr/>
        </p:nvSpPr>
        <p:spPr>
          <a:xfrm>
            <a:off x="780955" y="653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75" name="Google Shape;4775;p80"/>
          <p:cNvSpPr/>
          <p:nvPr/>
        </p:nvSpPr>
        <p:spPr>
          <a:xfrm>
            <a:off x="780955" y="3002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76" name="Google Shape;4776;p80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77" name="Google Shape;4777;p80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78" name="Google Shape;4778;p80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79" name="Google Shape;4779;p80"/>
          <p:cNvSpPr/>
          <p:nvPr/>
        </p:nvSpPr>
        <p:spPr>
          <a:xfrm>
            <a:off x="769383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80" name="Google Shape;4780;p80"/>
          <p:cNvSpPr/>
          <p:nvPr/>
        </p:nvSpPr>
        <p:spPr>
          <a:xfrm>
            <a:off x="769383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126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81" name="Google Shape;4781;p80"/>
          <p:cNvSpPr/>
          <p:nvPr/>
        </p:nvSpPr>
        <p:spPr>
          <a:xfrm>
            <a:off x="769383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9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82" name="Google Shape;4782;p80"/>
          <p:cNvSpPr/>
          <p:nvPr/>
        </p:nvSpPr>
        <p:spPr>
          <a:xfrm>
            <a:off x="527600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83" name="Google Shape;4783;p80"/>
          <p:cNvSpPr/>
          <p:nvPr/>
        </p:nvSpPr>
        <p:spPr>
          <a:xfrm>
            <a:off x="527600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84" name="Google Shape;4784;p80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85" name="Google Shape;4785;p80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86" name="Google Shape;4786;p80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87" name="Google Shape;4787;p80"/>
          <p:cNvSpPr/>
          <p:nvPr/>
        </p:nvSpPr>
        <p:spPr>
          <a:xfrm>
            <a:off x="527600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88" name="Google Shape;4788;p80"/>
          <p:cNvSpPr/>
          <p:nvPr/>
        </p:nvSpPr>
        <p:spPr>
          <a:xfrm>
            <a:off x="527600" y="147001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10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89" name="Google Shape;4789;p80"/>
          <p:cNvSpPr/>
          <p:nvPr/>
        </p:nvSpPr>
        <p:spPr>
          <a:xfrm>
            <a:off x="527600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0" name="Google Shape;4790;p80"/>
          <p:cNvSpPr/>
          <p:nvPr/>
        </p:nvSpPr>
        <p:spPr>
          <a:xfrm>
            <a:off x="295029" y="653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1" name="Google Shape;4791;p80"/>
          <p:cNvSpPr/>
          <p:nvPr/>
        </p:nvSpPr>
        <p:spPr>
          <a:xfrm>
            <a:off x="295029" y="3002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2" name="Google Shape;4792;p80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3" name="Google Shape;4793;p80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4" name="Google Shape;4794;p80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5" name="Google Shape;4795;p80"/>
          <p:cNvSpPr/>
          <p:nvPr/>
        </p:nvSpPr>
        <p:spPr>
          <a:xfrm>
            <a:off x="284638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6" name="Google Shape;4796;p80"/>
          <p:cNvSpPr/>
          <p:nvPr/>
        </p:nvSpPr>
        <p:spPr>
          <a:xfrm>
            <a:off x="284638" y="1470242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095" y="1"/>
                </a:moveTo>
                <a:cubicBezTo>
                  <a:pt x="894" y="1"/>
                  <a:pt x="689" y="73"/>
                  <a:pt x="517" y="236"/>
                </a:cubicBezTo>
                <a:cubicBezTo>
                  <a:pt x="0" y="752"/>
                  <a:pt x="365" y="1664"/>
                  <a:pt x="1094" y="1664"/>
                </a:cubicBezTo>
                <a:cubicBezTo>
                  <a:pt x="1550" y="1664"/>
                  <a:pt x="1915" y="1300"/>
                  <a:pt x="1945" y="844"/>
                </a:cubicBezTo>
                <a:cubicBezTo>
                  <a:pt x="1945" y="344"/>
                  <a:pt x="1531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7" name="Google Shape;4797;p80"/>
          <p:cNvSpPr/>
          <p:nvPr/>
        </p:nvSpPr>
        <p:spPr>
          <a:xfrm>
            <a:off x="284638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1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8" name="Google Shape;4798;p80"/>
          <p:cNvSpPr/>
          <p:nvPr/>
        </p:nvSpPr>
        <p:spPr>
          <a:xfrm>
            <a:off x="41675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9" name="Google Shape;4799;p80"/>
          <p:cNvSpPr/>
          <p:nvPr/>
        </p:nvSpPr>
        <p:spPr>
          <a:xfrm>
            <a:off x="4281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0" name="Google Shape;4800;p80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1" name="Google Shape;4801;p80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2" name="Google Shape;4802;p80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3" name="Google Shape;4803;p80"/>
          <p:cNvSpPr/>
          <p:nvPr/>
        </p:nvSpPr>
        <p:spPr>
          <a:xfrm>
            <a:off x="41675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4" name="Google Shape;4804;p80"/>
          <p:cNvSpPr/>
          <p:nvPr/>
        </p:nvSpPr>
        <p:spPr>
          <a:xfrm>
            <a:off x="41675" y="1470242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65" y="1664"/>
                  <a:pt x="1125" y="1664"/>
                </a:cubicBezTo>
                <a:cubicBezTo>
                  <a:pt x="1581" y="1664"/>
                  <a:pt x="1945" y="1300"/>
                  <a:pt x="1945" y="844"/>
                </a:cubicBezTo>
                <a:cubicBezTo>
                  <a:pt x="1945" y="344"/>
                  <a:pt x="153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5" name="Google Shape;4805;p80"/>
          <p:cNvSpPr/>
          <p:nvPr/>
        </p:nvSpPr>
        <p:spPr>
          <a:xfrm>
            <a:off x="41675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9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1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6" name="Google Shape;4806;p80"/>
          <p:cNvSpPr/>
          <p:nvPr/>
        </p:nvSpPr>
        <p:spPr>
          <a:xfrm>
            <a:off x="1014663" y="38176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7" name="Google Shape;4807;p80"/>
          <p:cNvSpPr/>
          <p:nvPr/>
        </p:nvSpPr>
        <p:spPr>
          <a:xfrm>
            <a:off x="1014663" y="40524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8" name="Google Shape;4808;p80"/>
          <p:cNvSpPr/>
          <p:nvPr/>
        </p:nvSpPr>
        <p:spPr>
          <a:xfrm>
            <a:off x="1014663" y="42861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9" name="Google Shape;4809;p80"/>
          <p:cNvSpPr/>
          <p:nvPr/>
        </p:nvSpPr>
        <p:spPr>
          <a:xfrm>
            <a:off x="1014663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0" name="Google Shape;4810;p80"/>
          <p:cNvSpPr/>
          <p:nvPr/>
        </p:nvSpPr>
        <p:spPr>
          <a:xfrm>
            <a:off x="1014663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1" name="Google Shape;4811;p80"/>
          <p:cNvSpPr/>
          <p:nvPr/>
        </p:nvSpPr>
        <p:spPr>
          <a:xfrm>
            <a:off x="1014663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2" name="Google Shape;4812;p80"/>
          <p:cNvSpPr/>
          <p:nvPr/>
        </p:nvSpPr>
        <p:spPr>
          <a:xfrm>
            <a:off x="782092" y="38175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3" name="Google Shape;4813;p80"/>
          <p:cNvSpPr/>
          <p:nvPr/>
        </p:nvSpPr>
        <p:spPr>
          <a:xfrm>
            <a:off x="782092" y="40524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4" name="Google Shape;4814;p80"/>
          <p:cNvSpPr/>
          <p:nvPr/>
        </p:nvSpPr>
        <p:spPr>
          <a:xfrm>
            <a:off x="782092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5" name="Google Shape;4815;p80"/>
          <p:cNvSpPr/>
          <p:nvPr/>
        </p:nvSpPr>
        <p:spPr>
          <a:xfrm>
            <a:off x="782092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6" name="Google Shape;4816;p80"/>
          <p:cNvSpPr/>
          <p:nvPr/>
        </p:nvSpPr>
        <p:spPr>
          <a:xfrm>
            <a:off x="77052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7" name="Google Shape;4817;p80"/>
          <p:cNvSpPr/>
          <p:nvPr/>
        </p:nvSpPr>
        <p:spPr>
          <a:xfrm>
            <a:off x="77052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8" name="Google Shape;4818;p80"/>
          <p:cNvSpPr/>
          <p:nvPr/>
        </p:nvSpPr>
        <p:spPr>
          <a:xfrm>
            <a:off x="528738" y="38176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9" name="Google Shape;4819;p80"/>
          <p:cNvSpPr/>
          <p:nvPr/>
        </p:nvSpPr>
        <p:spPr>
          <a:xfrm>
            <a:off x="528738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0" name="Google Shape;4820;p80"/>
          <p:cNvSpPr/>
          <p:nvPr/>
        </p:nvSpPr>
        <p:spPr>
          <a:xfrm>
            <a:off x="52873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1" name="Google Shape;4821;p80"/>
          <p:cNvSpPr/>
          <p:nvPr/>
        </p:nvSpPr>
        <p:spPr>
          <a:xfrm>
            <a:off x="52873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2" name="Google Shape;4822;p80"/>
          <p:cNvSpPr/>
          <p:nvPr/>
        </p:nvSpPr>
        <p:spPr>
          <a:xfrm>
            <a:off x="52873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3" name="Google Shape;4823;p80"/>
          <p:cNvSpPr/>
          <p:nvPr/>
        </p:nvSpPr>
        <p:spPr>
          <a:xfrm>
            <a:off x="52873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4" name="Google Shape;4824;p80"/>
          <p:cNvSpPr/>
          <p:nvPr/>
        </p:nvSpPr>
        <p:spPr>
          <a:xfrm>
            <a:off x="296167" y="38175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5" name="Google Shape;4825;p80"/>
          <p:cNvSpPr/>
          <p:nvPr/>
        </p:nvSpPr>
        <p:spPr>
          <a:xfrm>
            <a:off x="296167" y="40524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6" name="Google Shape;4826;p80"/>
          <p:cNvSpPr/>
          <p:nvPr/>
        </p:nvSpPr>
        <p:spPr>
          <a:xfrm>
            <a:off x="296167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7" name="Google Shape;4827;p80"/>
          <p:cNvSpPr/>
          <p:nvPr/>
        </p:nvSpPr>
        <p:spPr>
          <a:xfrm>
            <a:off x="296167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8" name="Google Shape;4828;p80"/>
          <p:cNvSpPr/>
          <p:nvPr/>
        </p:nvSpPr>
        <p:spPr>
          <a:xfrm>
            <a:off x="285775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29" name="Google Shape;4829;p80"/>
          <p:cNvSpPr/>
          <p:nvPr/>
        </p:nvSpPr>
        <p:spPr>
          <a:xfrm>
            <a:off x="285775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0" name="Google Shape;4830;p80"/>
          <p:cNvSpPr/>
          <p:nvPr/>
        </p:nvSpPr>
        <p:spPr>
          <a:xfrm>
            <a:off x="42813" y="38176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1" name="Google Shape;4831;p80"/>
          <p:cNvSpPr/>
          <p:nvPr/>
        </p:nvSpPr>
        <p:spPr>
          <a:xfrm>
            <a:off x="43954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2" name="Google Shape;4832;p80"/>
          <p:cNvSpPr/>
          <p:nvPr/>
        </p:nvSpPr>
        <p:spPr>
          <a:xfrm>
            <a:off x="4281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3" name="Google Shape;4833;p80"/>
          <p:cNvSpPr/>
          <p:nvPr/>
        </p:nvSpPr>
        <p:spPr>
          <a:xfrm>
            <a:off x="4281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4" name="Google Shape;4834;p80"/>
          <p:cNvSpPr/>
          <p:nvPr/>
        </p:nvSpPr>
        <p:spPr>
          <a:xfrm>
            <a:off x="4281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5" name="Google Shape;4835;p80"/>
          <p:cNvSpPr/>
          <p:nvPr/>
        </p:nvSpPr>
        <p:spPr>
          <a:xfrm>
            <a:off x="4281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10_2_1">
    <p:bg>
      <p:bgPr>
        <a:noFill/>
        <a:effectLst/>
      </p:bgPr>
    </p:bg>
    <p:spTree>
      <p:nvGrpSpPr>
        <p:cNvPr id="1" name="Shape 4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7" name="Google Shape;4837;p81"/>
          <p:cNvSpPr txBox="1">
            <a:spLocks noGrp="1"/>
          </p:cNvSpPr>
          <p:nvPr>
            <p:ph type="title"/>
          </p:nvPr>
        </p:nvSpPr>
        <p:spPr>
          <a:xfrm>
            <a:off x="927275" y="793113"/>
            <a:ext cx="32673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4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4838" name="Google Shape;4838;p81"/>
          <p:cNvSpPr txBox="1">
            <a:spLocks noGrp="1"/>
          </p:cNvSpPr>
          <p:nvPr>
            <p:ph type="subTitle" idx="1"/>
          </p:nvPr>
        </p:nvSpPr>
        <p:spPr>
          <a:xfrm>
            <a:off x="927275" y="1419815"/>
            <a:ext cx="3345000" cy="26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16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39" name="Google Shape;4839;p81"/>
          <p:cNvSpPr txBox="1">
            <a:spLocks noGrp="1"/>
          </p:cNvSpPr>
          <p:nvPr>
            <p:ph type="title" idx="2"/>
          </p:nvPr>
        </p:nvSpPr>
        <p:spPr>
          <a:xfrm>
            <a:off x="2225625" y="2127363"/>
            <a:ext cx="3267300" cy="63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4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4840" name="Google Shape;4840;p81"/>
          <p:cNvSpPr txBox="1">
            <a:spLocks noGrp="1"/>
          </p:cNvSpPr>
          <p:nvPr>
            <p:ph type="subTitle" idx="3"/>
          </p:nvPr>
        </p:nvSpPr>
        <p:spPr>
          <a:xfrm>
            <a:off x="3514700" y="4089260"/>
            <a:ext cx="3345000" cy="26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16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41" name="Google Shape;4841;p81"/>
          <p:cNvSpPr txBox="1">
            <a:spLocks noGrp="1"/>
          </p:cNvSpPr>
          <p:nvPr>
            <p:ph type="title" idx="4"/>
          </p:nvPr>
        </p:nvSpPr>
        <p:spPr>
          <a:xfrm>
            <a:off x="3514700" y="3458338"/>
            <a:ext cx="3267300" cy="63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4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4842" name="Google Shape;4842;p81"/>
          <p:cNvSpPr txBox="1">
            <a:spLocks noGrp="1"/>
          </p:cNvSpPr>
          <p:nvPr>
            <p:ph type="subTitle" idx="5"/>
          </p:nvPr>
        </p:nvSpPr>
        <p:spPr>
          <a:xfrm>
            <a:off x="2225625" y="2758285"/>
            <a:ext cx="3345000" cy="26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16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43" name="Google Shape;4843;p81"/>
          <p:cNvSpPr/>
          <p:nvPr/>
        </p:nvSpPr>
        <p:spPr>
          <a:xfrm>
            <a:off x="0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4" name="Google Shape;4844;p81"/>
          <p:cNvSpPr/>
          <p:nvPr/>
        </p:nvSpPr>
        <p:spPr>
          <a:xfrm>
            <a:off x="7458298" y="-25"/>
            <a:ext cx="1685730" cy="5143551"/>
          </a:xfrm>
          <a:custGeom>
            <a:avLst/>
            <a:gdLst/>
            <a:ahLst/>
            <a:cxnLst/>
            <a:rect l="l" t="t" r="r" b="b"/>
            <a:pathLst>
              <a:path w="39606" h="43072" extrusionOk="0">
                <a:moveTo>
                  <a:pt x="0" y="1"/>
                </a:moveTo>
                <a:lnTo>
                  <a:pt x="0" y="43071"/>
                </a:lnTo>
                <a:lnTo>
                  <a:pt x="39606" y="43071"/>
                </a:lnTo>
                <a:lnTo>
                  <a:pt x="3960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ONE_COLUMN_TEXT_3_1">
    <p:spTree>
      <p:nvGrpSpPr>
        <p:cNvPr id="1" name="Shape 4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6" name="Google Shape;4846;p82"/>
          <p:cNvSpPr txBox="1">
            <a:spLocks noGrp="1"/>
          </p:cNvSpPr>
          <p:nvPr>
            <p:ph type="title"/>
          </p:nvPr>
        </p:nvSpPr>
        <p:spPr>
          <a:xfrm>
            <a:off x="4859650" y="1348100"/>
            <a:ext cx="3639300" cy="137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9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847" name="Google Shape;4847;p82"/>
          <p:cNvSpPr txBox="1">
            <a:spLocks noGrp="1"/>
          </p:cNvSpPr>
          <p:nvPr>
            <p:ph type="subTitle" idx="1"/>
          </p:nvPr>
        </p:nvSpPr>
        <p:spPr>
          <a:xfrm>
            <a:off x="5300350" y="2918800"/>
            <a:ext cx="3198600" cy="87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7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8" name="Google Shape;4848;p82"/>
          <p:cNvSpPr/>
          <p:nvPr/>
        </p:nvSpPr>
        <p:spPr>
          <a:xfrm>
            <a:off x="7377875" y="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9" name="Google Shape;4849;p82"/>
          <p:cNvSpPr/>
          <p:nvPr/>
        </p:nvSpPr>
        <p:spPr>
          <a:xfrm>
            <a:off x="9012640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0" name="Google Shape;4850;p82"/>
          <p:cNvSpPr/>
          <p:nvPr/>
        </p:nvSpPr>
        <p:spPr>
          <a:xfrm>
            <a:off x="9012640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1" name="Google Shape;4851;p82"/>
          <p:cNvSpPr/>
          <p:nvPr/>
        </p:nvSpPr>
        <p:spPr>
          <a:xfrm>
            <a:off x="900224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2" name="Google Shape;4852;p82"/>
          <p:cNvSpPr/>
          <p:nvPr/>
        </p:nvSpPr>
        <p:spPr>
          <a:xfrm>
            <a:off x="900224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3" name="Google Shape;4853;p82"/>
          <p:cNvSpPr/>
          <p:nvPr/>
        </p:nvSpPr>
        <p:spPr>
          <a:xfrm>
            <a:off x="876042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4" name="Google Shape;4854;p82"/>
          <p:cNvSpPr/>
          <p:nvPr/>
        </p:nvSpPr>
        <p:spPr>
          <a:xfrm>
            <a:off x="876042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5" name="Google Shape;4855;p82"/>
          <p:cNvSpPr/>
          <p:nvPr/>
        </p:nvSpPr>
        <p:spPr>
          <a:xfrm>
            <a:off x="876042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6" name="Google Shape;4856;p82"/>
          <p:cNvSpPr/>
          <p:nvPr/>
        </p:nvSpPr>
        <p:spPr>
          <a:xfrm>
            <a:off x="876042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7" name="Google Shape;4857;p82"/>
          <p:cNvSpPr/>
          <p:nvPr/>
        </p:nvSpPr>
        <p:spPr>
          <a:xfrm>
            <a:off x="852789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8" name="Google Shape;4858;p82"/>
          <p:cNvSpPr/>
          <p:nvPr/>
        </p:nvSpPr>
        <p:spPr>
          <a:xfrm>
            <a:off x="852789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59" name="Google Shape;4859;p82"/>
          <p:cNvSpPr/>
          <p:nvPr/>
        </p:nvSpPr>
        <p:spPr>
          <a:xfrm>
            <a:off x="851632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0" name="Google Shape;4860;p82"/>
          <p:cNvSpPr/>
          <p:nvPr/>
        </p:nvSpPr>
        <p:spPr>
          <a:xfrm>
            <a:off x="851632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28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1" name="Google Shape;4861;p82"/>
          <p:cNvSpPr/>
          <p:nvPr/>
        </p:nvSpPr>
        <p:spPr>
          <a:xfrm>
            <a:off x="8274502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2" name="Google Shape;4862;p82"/>
          <p:cNvSpPr/>
          <p:nvPr/>
        </p:nvSpPr>
        <p:spPr>
          <a:xfrm>
            <a:off x="8274502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3" name="Google Shape;4863;p82"/>
          <p:cNvSpPr/>
          <p:nvPr/>
        </p:nvSpPr>
        <p:spPr>
          <a:xfrm>
            <a:off x="8274502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4" name="Google Shape;4864;p82"/>
          <p:cNvSpPr/>
          <p:nvPr/>
        </p:nvSpPr>
        <p:spPr>
          <a:xfrm>
            <a:off x="8274502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5" name="Google Shape;4865;p82"/>
          <p:cNvSpPr/>
          <p:nvPr/>
        </p:nvSpPr>
        <p:spPr>
          <a:xfrm>
            <a:off x="8041931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6" name="Google Shape;4866;p82"/>
          <p:cNvSpPr/>
          <p:nvPr/>
        </p:nvSpPr>
        <p:spPr>
          <a:xfrm>
            <a:off x="8041931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73" y="1277"/>
                  <a:pt x="1673" y="851"/>
                </a:cubicBezTo>
                <a:cubicBezTo>
                  <a:pt x="1673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7" name="Google Shape;4867;p82"/>
          <p:cNvSpPr/>
          <p:nvPr/>
        </p:nvSpPr>
        <p:spPr>
          <a:xfrm>
            <a:off x="8031539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8" name="Google Shape;4868;p82"/>
          <p:cNvSpPr/>
          <p:nvPr/>
        </p:nvSpPr>
        <p:spPr>
          <a:xfrm>
            <a:off x="8031539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46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9" name="Google Shape;4869;p82"/>
          <p:cNvSpPr/>
          <p:nvPr/>
        </p:nvSpPr>
        <p:spPr>
          <a:xfrm>
            <a:off x="7788881" y="4286181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91" y="0"/>
                </a:moveTo>
                <a:cubicBezTo>
                  <a:pt x="885" y="0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07" y="1276"/>
                  <a:pt x="1937" y="820"/>
                </a:cubicBezTo>
                <a:cubicBezTo>
                  <a:pt x="1937" y="327"/>
                  <a:pt x="1521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0" name="Google Shape;4870;p82"/>
          <p:cNvSpPr/>
          <p:nvPr/>
        </p:nvSpPr>
        <p:spPr>
          <a:xfrm>
            <a:off x="7788577" y="4519933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125" y="1670"/>
                </a:cubicBezTo>
                <a:cubicBezTo>
                  <a:pt x="1581" y="1640"/>
                  <a:pt x="1945" y="1275"/>
                  <a:pt x="1945" y="849"/>
                </a:cubicBezTo>
                <a:cubicBezTo>
                  <a:pt x="1925" y="334"/>
                  <a:pt x="1513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1" name="Google Shape;4871;p82"/>
          <p:cNvSpPr/>
          <p:nvPr/>
        </p:nvSpPr>
        <p:spPr>
          <a:xfrm>
            <a:off x="778857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81" y="1654"/>
                  <a:pt x="191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2" name="Google Shape;4872;p82"/>
          <p:cNvSpPr/>
          <p:nvPr/>
        </p:nvSpPr>
        <p:spPr>
          <a:xfrm>
            <a:off x="7788881" y="4988463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84" y="1"/>
                </a:moveTo>
                <a:cubicBezTo>
                  <a:pt x="882" y="1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37" y="1276"/>
                  <a:pt x="1937" y="820"/>
                </a:cubicBezTo>
                <a:cubicBezTo>
                  <a:pt x="1917" y="327"/>
                  <a:pt x="1507" y="1"/>
                  <a:pt x="108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3" name="Google Shape;4873;p82"/>
          <p:cNvSpPr/>
          <p:nvPr/>
        </p:nvSpPr>
        <p:spPr>
          <a:xfrm>
            <a:off x="755718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4" name="Google Shape;4874;p82"/>
          <p:cNvSpPr/>
          <p:nvPr/>
        </p:nvSpPr>
        <p:spPr>
          <a:xfrm>
            <a:off x="755718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5" name="Google Shape;4875;p82"/>
          <p:cNvSpPr/>
          <p:nvPr/>
        </p:nvSpPr>
        <p:spPr>
          <a:xfrm>
            <a:off x="7546756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6" name="Google Shape;4876;p82"/>
          <p:cNvSpPr/>
          <p:nvPr/>
        </p:nvSpPr>
        <p:spPr>
          <a:xfrm>
            <a:off x="7546756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7" name="Google Shape;4877;p82"/>
          <p:cNvSpPr/>
          <p:nvPr/>
        </p:nvSpPr>
        <p:spPr>
          <a:xfrm>
            <a:off x="730379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8" name="Google Shape;4878;p82"/>
          <p:cNvSpPr/>
          <p:nvPr/>
        </p:nvSpPr>
        <p:spPr>
          <a:xfrm>
            <a:off x="730379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46" y="130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9" name="Google Shape;4879;p82"/>
          <p:cNvSpPr/>
          <p:nvPr/>
        </p:nvSpPr>
        <p:spPr>
          <a:xfrm>
            <a:off x="730379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0" name="Google Shape;4880;p82"/>
          <p:cNvSpPr/>
          <p:nvPr/>
        </p:nvSpPr>
        <p:spPr>
          <a:xfrm>
            <a:off x="730379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1"/>
                  <a:pt x="10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1" name="Google Shape;4881;p82"/>
          <p:cNvSpPr/>
          <p:nvPr/>
        </p:nvSpPr>
        <p:spPr>
          <a:xfrm>
            <a:off x="707240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2" name="Google Shape;4882;p82"/>
          <p:cNvSpPr/>
          <p:nvPr/>
        </p:nvSpPr>
        <p:spPr>
          <a:xfrm>
            <a:off x="707240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3" name="Google Shape;4883;p82"/>
          <p:cNvSpPr/>
          <p:nvPr/>
        </p:nvSpPr>
        <p:spPr>
          <a:xfrm>
            <a:off x="7060830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4" name="Google Shape;4884;p82"/>
          <p:cNvSpPr/>
          <p:nvPr/>
        </p:nvSpPr>
        <p:spPr>
          <a:xfrm>
            <a:off x="7060830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5" name="Google Shape;4885;p82"/>
          <p:cNvSpPr/>
          <p:nvPr/>
        </p:nvSpPr>
        <p:spPr>
          <a:xfrm>
            <a:off x="6819010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6" name="Google Shape;4886;p82"/>
          <p:cNvSpPr/>
          <p:nvPr/>
        </p:nvSpPr>
        <p:spPr>
          <a:xfrm>
            <a:off x="6819010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7" name="Google Shape;4887;p82"/>
          <p:cNvSpPr/>
          <p:nvPr/>
        </p:nvSpPr>
        <p:spPr>
          <a:xfrm>
            <a:off x="6819010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8" name="Google Shape;4888;p82"/>
          <p:cNvSpPr/>
          <p:nvPr/>
        </p:nvSpPr>
        <p:spPr>
          <a:xfrm>
            <a:off x="6819010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9" name="Google Shape;4889;p82"/>
          <p:cNvSpPr/>
          <p:nvPr/>
        </p:nvSpPr>
        <p:spPr>
          <a:xfrm>
            <a:off x="6586476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0" name="Google Shape;4890;p82"/>
          <p:cNvSpPr/>
          <p:nvPr/>
        </p:nvSpPr>
        <p:spPr>
          <a:xfrm>
            <a:off x="6586476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1" name="Google Shape;4891;p82"/>
          <p:cNvSpPr/>
          <p:nvPr/>
        </p:nvSpPr>
        <p:spPr>
          <a:xfrm>
            <a:off x="657604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2" name="Google Shape;4892;p82"/>
          <p:cNvSpPr/>
          <p:nvPr/>
        </p:nvSpPr>
        <p:spPr>
          <a:xfrm>
            <a:off x="6576047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65" y="1641"/>
                  <a:pt x="112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3" name="Google Shape;4893;p82"/>
          <p:cNvSpPr/>
          <p:nvPr/>
        </p:nvSpPr>
        <p:spPr>
          <a:xfrm>
            <a:off x="633308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4" name="Google Shape;4894;p82"/>
          <p:cNvSpPr/>
          <p:nvPr/>
        </p:nvSpPr>
        <p:spPr>
          <a:xfrm>
            <a:off x="633308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5" name="Google Shape;4895;p82"/>
          <p:cNvSpPr/>
          <p:nvPr/>
        </p:nvSpPr>
        <p:spPr>
          <a:xfrm>
            <a:off x="633308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6" name="Google Shape;4896;p82"/>
          <p:cNvSpPr/>
          <p:nvPr/>
        </p:nvSpPr>
        <p:spPr>
          <a:xfrm>
            <a:off x="633308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7" name="Google Shape;4897;p82"/>
          <p:cNvSpPr/>
          <p:nvPr/>
        </p:nvSpPr>
        <p:spPr>
          <a:xfrm>
            <a:off x="6091263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8" name="Google Shape;4898;p82"/>
          <p:cNvSpPr/>
          <p:nvPr/>
        </p:nvSpPr>
        <p:spPr>
          <a:xfrm>
            <a:off x="6091263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99" name="Google Shape;4899;p82"/>
          <p:cNvSpPr/>
          <p:nvPr/>
        </p:nvSpPr>
        <p:spPr>
          <a:xfrm>
            <a:off x="6091263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0" name="Google Shape;4900;p82"/>
          <p:cNvSpPr/>
          <p:nvPr/>
        </p:nvSpPr>
        <p:spPr>
          <a:xfrm>
            <a:off x="6091263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1" name="Google Shape;4901;p82"/>
          <p:cNvSpPr/>
          <p:nvPr/>
        </p:nvSpPr>
        <p:spPr>
          <a:xfrm>
            <a:off x="5848301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2" name="Google Shape;4902;p82"/>
          <p:cNvSpPr/>
          <p:nvPr/>
        </p:nvSpPr>
        <p:spPr>
          <a:xfrm>
            <a:off x="5848301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3" name="Google Shape;4903;p82"/>
          <p:cNvSpPr/>
          <p:nvPr/>
        </p:nvSpPr>
        <p:spPr>
          <a:xfrm>
            <a:off x="5848301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4" name="Google Shape;4904;p82"/>
          <p:cNvSpPr/>
          <p:nvPr/>
        </p:nvSpPr>
        <p:spPr>
          <a:xfrm>
            <a:off x="5848301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5" name="Google Shape;4905;p82"/>
          <p:cNvSpPr/>
          <p:nvPr/>
        </p:nvSpPr>
        <p:spPr>
          <a:xfrm>
            <a:off x="5605338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6" name="Google Shape;4906;p82"/>
          <p:cNvSpPr/>
          <p:nvPr/>
        </p:nvSpPr>
        <p:spPr>
          <a:xfrm>
            <a:off x="5605338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7" name="Google Shape;4907;p82"/>
          <p:cNvSpPr/>
          <p:nvPr/>
        </p:nvSpPr>
        <p:spPr>
          <a:xfrm>
            <a:off x="560533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8" name="Google Shape;4908;p82"/>
          <p:cNvSpPr/>
          <p:nvPr/>
        </p:nvSpPr>
        <p:spPr>
          <a:xfrm>
            <a:off x="560533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9" name="Google Shape;4909;p82"/>
          <p:cNvSpPr/>
          <p:nvPr/>
        </p:nvSpPr>
        <p:spPr>
          <a:xfrm>
            <a:off x="5373947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0" name="Google Shape;4910;p82"/>
          <p:cNvSpPr/>
          <p:nvPr/>
        </p:nvSpPr>
        <p:spPr>
          <a:xfrm>
            <a:off x="5373947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1" name="Google Shape;4911;p82"/>
          <p:cNvSpPr/>
          <p:nvPr/>
        </p:nvSpPr>
        <p:spPr>
          <a:xfrm>
            <a:off x="5363517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2" name="Google Shape;4912;p82"/>
          <p:cNvSpPr/>
          <p:nvPr/>
        </p:nvSpPr>
        <p:spPr>
          <a:xfrm>
            <a:off x="5363517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3" name="Google Shape;4913;p82"/>
          <p:cNvSpPr/>
          <p:nvPr/>
        </p:nvSpPr>
        <p:spPr>
          <a:xfrm>
            <a:off x="512055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4" name="Google Shape;4914;p82"/>
          <p:cNvSpPr/>
          <p:nvPr/>
        </p:nvSpPr>
        <p:spPr>
          <a:xfrm>
            <a:off x="512055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5" name="Google Shape;4915;p82"/>
          <p:cNvSpPr/>
          <p:nvPr/>
        </p:nvSpPr>
        <p:spPr>
          <a:xfrm>
            <a:off x="512055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6" name="Google Shape;4916;p82"/>
          <p:cNvSpPr/>
          <p:nvPr/>
        </p:nvSpPr>
        <p:spPr>
          <a:xfrm>
            <a:off x="512055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7" name="Google Shape;4917;p82"/>
          <p:cNvSpPr/>
          <p:nvPr/>
        </p:nvSpPr>
        <p:spPr>
          <a:xfrm>
            <a:off x="488916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8" name="Google Shape;4918;p82"/>
          <p:cNvSpPr/>
          <p:nvPr/>
        </p:nvSpPr>
        <p:spPr>
          <a:xfrm>
            <a:off x="488916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19" name="Google Shape;4919;p82"/>
          <p:cNvSpPr/>
          <p:nvPr/>
        </p:nvSpPr>
        <p:spPr>
          <a:xfrm>
            <a:off x="487759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0" name="Google Shape;4920;p82"/>
          <p:cNvSpPr/>
          <p:nvPr/>
        </p:nvSpPr>
        <p:spPr>
          <a:xfrm>
            <a:off x="487759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1" name="Google Shape;4921;p82"/>
          <p:cNvSpPr/>
          <p:nvPr/>
        </p:nvSpPr>
        <p:spPr>
          <a:xfrm>
            <a:off x="464606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2" name="Google Shape;4922;p82"/>
          <p:cNvSpPr/>
          <p:nvPr/>
        </p:nvSpPr>
        <p:spPr>
          <a:xfrm>
            <a:off x="464606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3" name="Google Shape;4923;p82"/>
          <p:cNvSpPr/>
          <p:nvPr/>
        </p:nvSpPr>
        <p:spPr>
          <a:xfrm>
            <a:off x="463449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4" name="Google Shape;4924;p82"/>
          <p:cNvSpPr/>
          <p:nvPr/>
        </p:nvSpPr>
        <p:spPr>
          <a:xfrm>
            <a:off x="463449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3">
  <p:cSld name="ONE_COLUMN_TEXT_1_1_1">
    <p:spTree>
      <p:nvGrpSpPr>
        <p:cNvPr id="1" name="Shape 4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6" name="Google Shape;4926;p83"/>
          <p:cNvSpPr/>
          <p:nvPr/>
        </p:nvSpPr>
        <p:spPr>
          <a:xfrm>
            <a:off x="7358225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7" name="Google Shape;4927;p83"/>
          <p:cNvSpPr/>
          <p:nvPr/>
        </p:nvSpPr>
        <p:spPr>
          <a:xfrm>
            <a:off x="9004263" y="53665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8" name="Google Shape;4928;p83"/>
          <p:cNvSpPr/>
          <p:nvPr/>
        </p:nvSpPr>
        <p:spPr>
          <a:xfrm>
            <a:off x="9004263" y="770369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29" name="Google Shape;4929;p83"/>
          <p:cNvSpPr/>
          <p:nvPr/>
        </p:nvSpPr>
        <p:spPr>
          <a:xfrm>
            <a:off x="9004263" y="10047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0" name="Google Shape;4930;p83"/>
          <p:cNvSpPr/>
          <p:nvPr/>
        </p:nvSpPr>
        <p:spPr>
          <a:xfrm>
            <a:off x="8772872" y="53661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1" name="Google Shape;4931;p83"/>
          <p:cNvSpPr/>
          <p:nvPr/>
        </p:nvSpPr>
        <p:spPr>
          <a:xfrm>
            <a:off x="8772872" y="77033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2" name="Google Shape;4932;p83"/>
          <p:cNvSpPr/>
          <p:nvPr/>
        </p:nvSpPr>
        <p:spPr>
          <a:xfrm>
            <a:off x="8762442" y="100473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3" name="Google Shape;4933;p83"/>
          <p:cNvSpPr/>
          <p:nvPr/>
        </p:nvSpPr>
        <p:spPr>
          <a:xfrm>
            <a:off x="8519479" y="53665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4" name="Google Shape;4934;p83"/>
          <p:cNvSpPr/>
          <p:nvPr/>
        </p:nvSpPr>
        <p:spPr>
          <a:xfrm>
            <a:off x="8519479" y="770369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5" name="Google Shape;4935;p83"/>
          <p:cNvSpPr/>
          <p:nvPr/>
        </p:nvSpPr>
        <p:spPr>
          <a:xfrm>
            <a:off x="8519479" y="10047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6" name="Google Shape;4936;p83"/>
          <p:cNvSpPr/>
          <p:nvPr/>
        </p:nvSpPr>
        <p:spPr>
          <a:xfrm>
            <a:off x="8288088" y="53661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7" name="Google Shape;4937;p83"/>
          <p:cNvSpPr/>
          <p:nvPr/>
        </p:nvSpPr>
        <p:spPr>
          <a:xfrm>
            <a:off x="8288088" y="77033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8" name="Google Shape;4938;p83"/>
          <p:cNvSpPr/>
          <p:nvPr/>
        </p:nvSpPr>
        <p:spPr>
          <a:xfrm>
            <a:off x="8276517" y="10047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39" name="Google Shape;4939;p83"/>
          <p:cNvSpPr/>
          <p:nvPr/>
        </p:nvSpPr>
        <p:spPr>
          <a:xfrm>
            <a:off x="8034696" y="53665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0" name="Google Shape;4940;p83"/>
          <p:cNvSpPr/>
          <p:nvPr/>
        </p:nvSpPr>
        <p:spPr>
          <a:xfrm>
            <a:off x="8034696" y="77040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1" name="Google Shape;4941;p83"/>
          <p:cNvSpPr/>
          <p:nvPr/>
        </p:nvSpPr>
        <p:spPr>
          <a:xfrm>
            <a:off x="8034696" y="1004349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2" name="Google Shape;4942;p83"/>
          <p:cNvSpPr/>
          <p:nvPr/>
        </p:nvSpPr>
        <p:spPr>
          <a:xfrm>
            <a:off x="7819748" y="53661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3" name="Google Shape;4943;p83"/>
          <p:cNvSpPr/>
          <p:nvPr/>
        </p:nvSpPr>
        <p:spPr>
          <a:xfrm>
            <a:off x="7819748" y="77033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4" name="Google Shape;4944;p83"/>
          <p:cNvSpPr/>
          <p:nvPr/>
        </p:nvSpPr>
        <p:spPr>
          <a:xfrm>
            <a:off x="7808177" y="10047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5" name="Google Shape;4945;p83"/>
          <p:cNvSpPr/>
          <p:nvPr/>
        </p:nvSpPr>
        <p:spPr>
          <a:xfrm>
            <a:off x="7566356" y="53665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6" name="Google Shape;4946;p83"/>
          <p:cNvSpPr/>
          <p:nvPr/>
        </p:nvSpPr>
        <p:spPr>
          <a:xfrm>
            <a:off x="7566356" y="77040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7" name="Google Shape;4947;p83"/>
          <p:cNvSpPr/>
          <p:nvPr/>
        </p:nvSpPr>
        <p:spPr>
          <a:xfrm>
            <a:off x="7566356" y="100473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8" name="Google Shape;4948;p83"/>
          <p:cNvSpPr/>
          <p:nvPr/>
        </p:nvSpPr>
        <p:spPr>
          <a:xfrm>
            <a:off x="7333823" y="53661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9" name="Google Shape;4949;p83"/>
          <p:cNvSpPr/>
          <p:nvPr/>
        </p:nvSpPr>
        <p:spPr>
          <a:xfrm>
            <a:off x="7333823" y="770331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0" name="Google Shape;4950;p83"/>
          <p:cNvSpPr/>
          <p:nvPr/>
        </p:nvSpPr>
        <p:spPr>
          <a:xfrm>
            <a:off x="7323393" y="10047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1" name="Google Shape;4951;p83"/>
          <p:cNvSpPr/>
          <p:nvPr/>
        </p:nvSpPr>
        <p:spPr>
          <a:xfrm>
            <a:off x="7080431" y="53665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2" name="Google Shape;4952;p83"/>
          <p:cNvSpPr/>
          <p:nvPr/>
        </p:nvSpPr>
        <p:spPr>
          <a:xfrm>
            <a:off x="7080431" y="770369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3" name="Google Shape;4953;p83"/>
          <p:cNvSpPr/>
          <p:nvPr/>
        </p:nvSpPr>
        <p:spPr>
          <a:xfrm>
            <a:off x="7080431" y="10047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4" name="Google Shape;4954;p83"/>
          <p:cNvSpPr/>
          <p:nvPr/>
        </p:nvSpPr>
        <p:spPr>
          <a:xfrm>
            <a:off x="6849039" y="53661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5" name="Google Shape;4955;p83"/>
          <p:cNvSpPr/>
          <p:nvPr/>
        </p:nvSpPr>
        <p:spPr>
          <a:xfrm>
            <a:off x="6849039" y="77033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6" name="Google Shape;4956;p83"/>
          <p:cNvSpPr/>
          <p:nvPr/>
        </p:nvSpPr>
        <p:spPr>
          <a:xfrm>
            <a:off x="6838610" y="100473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7" name="Google Shape;4957;p83"/>
          <p:cNvSpPr/>
          <p:nvPr/>
        </p:nvSpPr>
        <p:spPr>
          <a:xfrm>
            <a:off x="6595647" y="53665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8" name="Google Shape;4958;p83"/>
          <p:cNvSpPr/>
          <p:nvPr/>
        </p:nvSpPr>
        <p:spPr>
          <a:xfrm>
            <a:off x="6595647" y="77036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9" name="Google Shape;4959;p83"/>
          <p:cNvSpPr/>
          <p:nvPr/>
        </p:nvSpPr>
        <p:spPr>
          <a:xfrm>
            <a:off x="6595647" y="10047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0" name="Google Shape;4960;p83"/>
          <p:cNvSpPr/>
          <p:nvPr/>
        </p:nvSpPr>
        <p:spPr>
          <a:xfrm>
            <a:off x="6364256" y="53661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1" name="Google Shape;4961;p83"/>
          <p:cNvSpPr/>
          <p:nvPr/>
        </p:nvSpPr>
        <p:spPr>
          <a:xfrm>
            <a:off x="6364256" y="77033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2" name="Google Shape;4962;p83"/>
          <p:cNvSpPr/>
          <p:nvPr/>
        </p:nvSpPr>
        <p:spPr>
          <a:xfrm>
            <a:off x="6353864" y="1004730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3" name="Google Shape;4963;p83"/>
          <p:cNvSpPr/>
          <p:nvPr/>
        </p:nvSpPr>
        <p:spPr>
          <a:xfrm>
            <a:off x="6110864" y="53665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4" name="Google Shape;4964;p83"/>
          <p:cNvSpPr/>
          <p:nvPr/>
        </p:nvSpPr>
        <p:spPr>
          <a:xfrm>
            <a:off x="6110864" y="770369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5" name="Google Shape;4965;p83"/>
          <p:cNvSpPr/>
          <p:nvPr/>
        </p:nvSpPr>
        <p:spPr>
          <a:xfrm>
            <a:off x="6110864" y="100473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6" name="Google Shape;4966;p83"/>
          <p:cNvSpPr/>
          <p:nvPr/>
        </p:nvSpPr>
        <p:spPr>
          <a:xfrm>
            <a:off x="5878330" y="53661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7" name="Google Shape;4967;p83"/>
          <p:cNvSpPr/>
          <p:nvPr/>
        </p:nvSpPr>
        <p:spPr>
          <a:xfrm>
            <a:off x="5878330" y="77033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8" name="Google Shape;4968;p83"/>
          <p:cNvSpPr/>
          <p:nvPr/>
        </p:nvSpPr>
        <p:spPr>
          <a:xfrm>
            <a:off x="5867901" y="10047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9" name="Google Shape;4969;p83"/>
          <p:cNvSpPr/>
          <p:nvPr/>
        </p:nvSpPr>
        <p:spPr>
          <a:xfrm>
            <a:off x="5624938" y="53665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0" name="Google Shape;4970;p83"/>
          <p:cNvSpPr/>
          <p:nvPr/>
        </p:nvSpPr>
        <p:spPr>
          <a:xfrm>
            <a:off x="5624938" y="77036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1" name="Google Shape;4971;p83"/>
          <p:cNvSpPr/>
          <p:nvPr/>
        </p:nvSpPr>
        <p:spPr>
          <a:xfrm>
            <a:off x="5624938" y="10047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2" name="Google Shape;4972;p83"/>
          <p:cNvSpPr/>
          <p:nvPr/>
        </p:nvSpPr>
        <p:spPr>
          <a:xfrm>
            <a:off x="5393547" y="53661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3" name="Google Shape;4973;p83"/>
          <p:cNvSpPr/>
          <p:nvPr/>
        </p:nvSpPr>
        <p:spPr>
          <a:xfrm>
            <a:off x="5393547" y="77033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4" name="Google Shape;4974;p83"/>
          <p:cNvSpPr/>
          <p:nvPr/>
        </p:nvSpPr>
        <p:spPr>
          <a:xfrm>
            <a:off x="5383155" y="1004730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5" name="Google Shape;4975;p83"/>
          <p:cNvSpPr/>
          <p:nvPr/>
        </p:nvSpPr>
        <p:spPr>
          <a:xfrm>
            <a:off x="5140155" y="53665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6" name="Google Shape;4976;p83"/>
          <p:cNvSpPr/>
          <p:nvPr/>
        </p:nvSpPr>
        <p:spPr>
          <a:xfrm>
            <a:off x="5140155" y="77036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7" name="Google Shape;4977;p83"/>
          <p:cNvSpPr/>
          <p:nvPr/>
        </p:nvSpPr>
        <p:spPr>
          <a:xfrm>
            <a:off x="5140155" y="10047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8" name="Google Shape;4978;p83"/>
          <p:cNvSpPr/>
          <p:nvPr/>
        </p:nvSpPr>
        <p:spPr>
          <a:xfrm>
            <a:off x="4897192" y="53665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9" name="Google Shape;4979;p83"/>
          <p:cNvSpPr/>
          <p:nvPr/>
        </p:nvSpPr>
        <p:spPr>
          <a:xfrm>
            <a:off x="4897192" y="77036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0" name="Google Shape;4980;p83"/>
          <p:cNvSpPr/>
          <p:nvPr/>
        </p:nvSpPr>
        <p:spPr>
          <a:xfrm>
            <a:off x="4897192" y="10047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1" name="Google Shape;4981;p83"/>
          <p:cNvSpPr/>
          <p:nvPr/>
        </p:nvSpPr>
        <p:spPr>
          <a:xfrm>
            <a:off x="4655409" y="53665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2" name="Google Shape;4982;p83"/>
          <p:cNvSpPr/>
          <p:nvPr/>
        </p:nvSpPr>
        <p:spPr>
          <a:xfrm>
            <a:off x="4655409" y="770369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3" name="Google Shape;4983;p83"/>
          <p:cNvSpPr/>
          <p:nvPr/>
        </p:nvSpPr>
        <p:spPr>
          <a:xfrm>
            <a:off x="4655409" y="100473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4" name="Google Shape;4984;p83"/>
          <p:cNvSpPr/>
          <p:nvPr/>
        </p:nvSpPr>
        <p:spPr>
          <a:xfrm>
            <a:off x="4413588" y="53665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5" name="Google Shape;4985;p83"/>
          <p:cNvSpPr/>
          <p:nvPr/>
        </p:nvSpPr>
        <p:spPr>
          <a:xfrm>
            <a:off x="4413588" y="77040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6" name="Google Shape;4986;p83"/>
          <p:cNvSpPr/>
          <p:nvPr/>
        </p:nvSpPr>
        <p:spPr>
          <a:xfrm>
            <a:off x="4413588" y="1004882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7" name="Google Shape;4987;p83"/>
          <p:cNvSpPr/>
          <p:nvPr/>
        </p:nvSpPr>
        <p:spPr>
          <a:xfrm>
            <a:off x="4181017" y="53661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8" name="Google Shape;4988;p83"/>
          <p:cNvSpPr/>
          <p:nvPr/>
        </p:nvSpPr>
        <p:spPr>
          <a:xfrm>
            <a:off x="4181017" y="770331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9" name="Google Shape;4989;p83"/>
          <p:cNvSpPr/>
          <p:nvPr/>
        </p:nvSpPr>
        <p:spPr>
          <a:xfrm>
            <a:off x="4169446" y="10047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0" name="Google Shape;4990;p83"/>
          <p:cNvSpPr/>
          <p:nvPr/>
        </p:nvSpPr>
        <p:spPr>
          <a:xfrm>
            <a:off x="3927663" y="53665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1" name="Google Shape;4991;p83"/>
          <p:cNvSpPr/>
          <p:nvPr/>
        </p:nvSpPr>
        <p:spPr>
          <a:xfrm>
            <a:off x="3927663" y="770369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2" name="Google Shape;4992;p83"/>
          <p:cNvSpPr/>
          <p:nvPr/>
        </p:nvSpPr>
        <p:spPr>
          <a:xfrm>
            <a:off x="3927663" y="100473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3" name="Google Shape;4993;p83"/>
          <p:cNvSpPr/>
          <p:nvPr/>
        </p:nvSpPr>
        <p:spPr>
          <a:xfrm>
            <a:off x="3695092" y="53661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4" name="Google Shape;4994;p83"/>
          <p:cNvSpPr/>
          <p:nvPr/>
        </p:nvSpPr>
        <p:spPr>
          <a:xfrm>
            <a:off x="3695092" y="770331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5" name="Google Shape;4995;p83"/>
          <p:cNvSpPr/>
          <p:nvPr/>
        </p:nvSpPr>
        <p:spPr>
          <a:xfrm>
            <a:off x="3684700" y="10047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6" name="Google Shape;4996;p83"/>
          <p:cNvSpPr/>
          <p:nvPr/>
        </p:nvSpPr>
        <p:spPr>
          <a:xfrm>
            <a:off x="3441738" y="53665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7" name="Google Shape;4997;p83"/>
          <p:cNvSpPr/>
          <p:nvPr/>
        </p:nvSpPr>
        <p:spPr>
          <a:xfrm>
            <a:off x="3441738" y="770369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8" name="Google Shape;4998;p83"/>
          <p:cNvSpPr/>
          <p:nvPr/>
        </p:nvSpPr>
        <p:spPr>
          <a:xfrm>
            <a:off x="3441738" y="10047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9" name="Google Shape;4999;p83"/>
          <p:cNvSpPr/>
          <p:nvPr/>
        </p:nvSpPr>
        <p:spPr>
          <a:xfrm>
            <a:off x="9004263" y="53665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0" name="Google Shape;5000;p83"/>
          <p:cNvSpPr/>
          <p:nvPr/>
        </p:nvSpPr>
        <p:spPr>
          <a:xfrm>
            <a:off x="9004263" y="770369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1" name="Google Shape;5001;p83"/>
          <p:cNvSpPr/>
          <p:nvPr/>
        </p:nvSpPr>
        <p:spPr>
          <a:xfrm>
            <a:off x="9004263" y="10047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2" name="Google Shape;5002;p83"/>
          <p:cNvSpPr txBox="1">
            <a:spLocks noGrp="1"/>
          </p:cNvSpPr>
          <p:nvPr>
            <p:ph type="subTitle" idx="1"/>
          </p:nvPr>
        </p:nvSpPr>
        <p:spPr>
          <a:xfrm>
            <a:off x="626737" y="3280575"/>
            <a:ext cx="1975200" cy="45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003" name="Google Shape;5003;p83"/>
          <p:cNvSpPr txBox="1">
            <a:spLocks noGrp="1"/>
          </p:cNvSpPr>
          <p:nvPr>
            <p:ph type="title"/>
          </p:nvPr>
        </p:nvSpPr>
        <p:spPr>
          <a:xfrm>
            <a:off x="626737" y="2920563"/>
            <a:ext cx="1975200" cy="36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004" name="Google Shape;5004;p83"/>
          <p:cNvSpPr txBox="1">
            <a:spLocks noGrp="1"/>
          </p:cNvSpPr>
          <p:nvPr>
            <p:ph type="subTitle" idx="2"/>
          </p:nvPr>
        </p:nvSpPr>
        <p:spPr>
          <a:xfrm>
            <a:off x="2598512" y="3280575"/>
            <a:ext cx="1975200" cy="45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005" name="Google Shape;5005;p83"/>
          <p:cNvSpPr txBox="1">
            <a:spLocks noGrp="1"/>
          </p:cNvSpPr>
          <p:nvPr>
            <p:ph type="title" idx="3"/>
          </p:nvPr>
        </p:nvSpPr>
        <p:spPr>
          <a:xfrm>
            <a:off x="2598512" y="2920563"/>
            <a:ext cx="1975200" cy="36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006" name="Google Shape;5006;p83"/>
          <p:cNvSpPr txBox="1">
            <a:spLocks noGrp="1"/>
          </p:cNvSpPr>
          <p:nvPr>
            <p:ph type="subTitle" idx="4"/>
          </p:nvPr>
        </p:nvSpPr>
        <p:spPr>
          <a:xfrm>
            <a:off x="4570288" y="3280575"/>
            <a:ext cx="1975200" cy="45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007" name="Google Shape;5007;p83"/>
          <p:cNvSpPr txBox="1">
            <a:spLocks noGrp="1"/>
          </p:cNvSpPr>
          <p:nvPr>
            <p:ph type="title" idx="5"/>
          </p:nvPr>
        </p:nvSpPr>
        <p:spPr>
          <a:xfrm>
            <a:off x="4570288" y="2920563"/>
            <a:ext cx="1975200" cy="36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008" name="Google Shape;5008;p83"/>
          <p:cNvSpPr txBox="1">
            <a:spLocks noGrp="1"/>
          </p:cNvSpPr>
          <p:nvPr>
            <p:ph type="subTitle" idx="6"/>
          </p:nvPr>
        </p:nvSpPr>
        <p:spPr>
          <a:xfrm>
            <a:off x="6542063" y="3280575"/>
            <a:ext cx="1975200" cy="45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009" name="Google Shape;5009;p83"/>
          <p:cNvSpPr txBox="1">
            <a:spLocks noGrp="1"/>
          </p:cNvSpPr>
          <p:nvPr>
            <p:ph type="title" idx="7"/>
          </p:nvPr>
        </p:nvSpPr>
        <p:spPr>
          <a:xfrm>
            <a:off x="6542063" y="2920563"/>
            <a:ext cx="1975200" cy="36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010" name="Google Shape;5010;p83"/>
          <p:cNvSpPr txBox="1">
            <a:spLocks noGrp="1"/>
          </p:cNvSpPr>
          <p:nvPr>
            <p:ph type="title" idx="8"/>
          </p:nvPr>
        </p:nvSpPr>
        <p:spPr>
          <a:xfrm>
            <a:off x="713225" y="490775"/>
            <a:ext cx="26223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5">
    <p:bg>
      <p:bgPr>
        <a:solidFill>
          <a:schemeClr val="dk1"/>
        </a:solidFill>
        <a:effectLst/>
      </p:bgPr>
    </p:bg>
    <p:spTree>
      <p:nvGrpSpPr>
        <p:cNvPr id="1" name="Shape 5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2" name="Google Shape;5012;p84"/>
          <p:cNvSpPr/>
          <p:nvPr/>
        </p:nvSpPr>
        <p:spPr>
          <a:xfrm>
            <a:off x="6527225" y="-25"/>
            <a:ext cx="2616768" cy="5143551"/>
          </a:xfrm>
          <a:custGeom>
            <a:avLst/>
            <a:gdLst/>
            <a:ahLst/>
            <a:cxnLst/>
            <a:rect l="l" t="t" r="r" b="b"/>
            <a:pathLst>
              <a:path w="39606" h="43072" extrusionOk="0">
                <a:moveTo>
                  <a:pt x="0" y="1"/>
                </a:moveTo>
                <a:lnTo>
                  <a:pt x="0" y="43071"/>
                </a:lnTo>
                <a:lnTo>
                  <a:pt x="39606" y="43071"/>
                </a:lnTo>
                <a:lnTo>
                  <a:pt x="3960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3" name="Google Shape;5013;p84"/>
          <p:cNvSpPr/>
          <p:nvPr/>
        </p:nvSpPr>
        <p:spPr>
          <a:xfrm>
            <a:off x="7358100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4" name="Google Shape;5014;p84"/>
          <p:cNvSpPr txBox="1">
            <a:spLocks noGrp="1"/>
          </p:cNvSpPr>
          <p:nvPr>
            <p:ph type="title"/>
          </p:nvPr>
        </p:nvSpPr>
        <p:spPr>
          <a:xfrm>
            <a:off x="713225" y="433700"/>
            <a:ext cx="4045200" cy="112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5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015" name="Google Shape;5015;p84"/>
          <p:cNvSpPr txBox="1">
            <a:spLocks noGrp="1"/>
          </p:cNvSpPr>
          <p:nvPr>
            <p:ph type="subTitle" idx="1"/>
          </p:nvPr>
        </p:nvSpPr>
        <p:spPr>
          <a:xfrm>
            <a:off x="713225" y="1556100"/>
            <a:ext cx="4045200" cy="12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016" name="Google Shape;5016;p84"/>
          <p:cNvSpPr txBox="1"/>
          <p:nvPr/>
        </p:nvSpPr>
        <p:spPr>
          <a:xfrm>
            <a:off x="713225" y="3635800"/>
            <a:ext cx="4045200" cy="66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1" i="0" u="none" strike="noStrike" cap="none">
                <a:solidFill>
                  <a:schemeClr val="lt1"/>
                </a:solidFill>
                <a:latin typeface="Questrial"/>
                <a:ea typeface="Questrial"/>
                <a:cs typeface="Questrial"/>
                <a:sym typeface="Questrial"/>
              </a:rPr>
              <a:t>CREDITS: </a:t>
            </a:r>
            <a:r>
              <a:rPr lang="en" sz="1400" b="0" i="0" u="none" strike="noStrike" cap="none">
                <a:solidFill>
                  <a:schemeClr val="lt1"/>
                </a:solidFill>
                <a:latin typeface="Questrial"/>
                <a:ea typeface="Questrial"/>
                <a:cs typeface="Questrial"/>
                <a:sym typeface="Questrial"/>
              </a:rPr>
              <a:t>This presentation template was created by </a:t>
            </a:r>
            <a:r>
              <a:rPr lang="en" sz="1400" b="1" i="0" u="none" strike="noStrike" cap="none">
                <a:solidFill>
                  <a:schemeClr val="lt1"/>
                </a:solidFill>
                <a:uFill>
                  <a:noFill/>
                </a:uFill>
                <a:latin typeface="Questrial"/>
                <a:ea typeface="Questrial"/>
                <a:cs typeface="Questrial"/>
                <a:sym typeface="Questrial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400" b="0" i="0" u="none" strike="noStrike" cap="none">
                <a:solidFill>
                  <a:schemeClr val="lt1"/>
                </a:solidFill>
                <a:latin typeface="Questrial"/>
                <a:ea typeface="Questrial"/>
                <a:cs typeface="Questrial"/>
                <a:sym typeface="Questrial"/>
              </a:rPr>
              <a:t>, including icons by </a:t>
            </a:r>
            <a:r>
              <a:rPr lang="en" sz="1400" b="1" i="0" u="none" strike="noStrike" cap="none">
                <a:solidFill>
                  <a:schemeClr val="lt1"/>
                </a:solidFill>
                <a:uFill>
                  <a:noFill/>
                </a:uFill>
                <a:latin typeface="Questrial"/>
                <a:ea typeface="Questrial"/>
                <a:cs typeface="Questrial"/>
                <a:sym typeface="Questrial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400" b="0" i="0" u="none" strike="noStrike" cap="none">
                <a:solidFill>
                  <a:schemeClr val="lt1"/>
                </a:solidFill>
                <a:latin typeface="Questrial"/>
                <a:ea typeface="Questrial"/>
                <a:cs typeface="Questrial"/>
                <a:sym typeface="Questrial"/>
              </a:rPr>
              <a:t>, and infographics &amp; images by </a:t>
            </a:r>
            <a:r>
              <a:rPr lang="en" sz="1400" b="1" i="0" u="none" strike="noStrike" cap="none">
                <a:solidFill>
                  <a:schemeClr val="lt1"/>
                </a:solidFill>
                <a:uFill>
                  <a:noFill/>
                </a:uFill>
                <a:latin typeface="Questrial"/>
                <a:ea typeface="Questrial"/>
                <a:cs typeface="Questrial"/>
                <a:sym typeface="Questrial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400" b="0" i="0" u="none" strike="noStrike" cap="none">
                <a:solidFill>
                  <a:schemeClr val="lt1"/>
                </a:solidFill>
                <a:latin typeface="Questrial"/>
                <a:ea typeface="Questrial"/>
                <a:cs typeface="Questrial"/>
                <a:sym typeface="Questrial"/>
              </a:rPr>
              <a:t>. </a:t>
            </a:r>
            <a:endParaRPr sz="1400" b="0" i="0" u="none" strike="noStrike" cap="none">
              <a:solidFill>
                <a:schemeClr val="lt1"/>
              </a:solidFill>
              <a:latin typeface="Questrial"/>
              <a:ea typeface="Questrial"/>
              <a:cs typeface="Questrial"/>
              <a:sym typeface="Questrial"/>
            </a:endParaRPr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1">
    <p:spTree>
      <p:nvGrpSpPr>
        <p:cNvPr id="1" name="Shape 5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8" name="Google Shape;5018;p85"/>
          <p:cNvSpPr/>
          <p:nvPr/>
        </p:nvSpPr>
        <p:spPr>
          <a:xfrm>
            <a:off x="7369175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9" name="Google Shape;5019;p85"/>
          <p:cNvSpPr/>
          <p:nvPr/>
        </p:nvSpPr>
        <p:spPr>
          <a:xfrm>
            <a:off x="1012384" y="1945510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71"/>
                </a:cubicBezTo>
                <a:cubicBezTo>
                  <a:pt x="1550" y="1671"/>
                  <a:pt x="194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0" name="Google Shape;5020;p85"/>
          <p:cNvSpPr/>
          <p:nvPr/>
        </p:nvSpPr>
        <p:spPr>
          <a:xfrm>
            <a:off x="1013526" y="217922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88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35" y="1640"/>
                  <a:pt x="1064" y="1640"/>
                </a:cubicBezTo>
                <a:cubicBezTo>
                  <a:pt x="1082" y="1642"/>
                  <a:pt x="1100" y="1642"/>
                  <a:pt x="1117" y="1642"/>
                </a:cubicBezTo>
                <a:cubicBezTo>
                  <a:pt x="1550" y="1642"/>
                  <a:pt x="1915" y="1288"/>
                  <a:pt x="1915" y="850"/>
                </a:cubicBezTo>
                <a:cubicBezTo>
                  <a:pt x="1915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1" name="Google Shape;5021;p85"/>
          <p:cNvSpPr/>
          <p:nvPr/>
        </p:nvSpPr>
        <p:spPr>
          <a:xfrm>
            <a:off x="1012384" y="2412936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4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306"/>
                  <a:pt x="1915" y="850"/>
                </a:cubicBezTo>
                <a:cubicBezTo>
                  <a:pt x="1936" y="335"/>
                  <a:pt x="1523" y="1"/>
                  <a:pt x="10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2" name="Google Shape;5022;p85"/>
          <p:cNvSpPr/>
          <p:nvPr/>
        </p:nvSpPr>
        <p:spPr>
          <a:xfrm>
            <a:off x="1012384" y="2647791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3" name="Google Shape;5023;p85"/>
          <p:cNvSpPr/>
          <p:nvPr/>
        </p:nvSpPr>
        <p:spPr>
          <a:xfrm>
            <a:off x="1012384" y="288150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45" y="1276"/>
                  <a:pt x="1915" y="820"/>
                </a:cubicBezTo>
                <a:cubicBezTo>
                  <a:pt x="1936" y="327"/>
                  <a:pt x="1525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4" name="Google Shape;5024;p85"/>
          <p:cNvSpPr/>
          <p:nvPr/>
        </p:nvSpPr>
        <p:spPr>
          <a:xfrm>
            <a:off x="1012384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27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5" name="Google Shape;5025;p85"/>
          <p:cNvSpPr/>
          <p:nvPr/>
        </p:nvSpPr>
        <p:spPr>
          <a:xfrm>
            <a:off x="1012384" y="335007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6" name="Google Shape;5026;p85"/>
          <p:cNvSpPr/>
          <p:nvPr/>
        </p:nvSpPr>
        <p:spPr>
          <a:xfrm>
            <a:off x="1013526" y="358378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59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7" name="Google Shape;5027;p85"/>
          <p:cNvSpPr/>
          <p:nvPr/>
        </p:nvSpPr>
        <p:spPr>
          <a:xfrm>
            <a:off x="780955" y="1945472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8" name="Google Shape;5028;p85"/>
          <p:cNvSpPr/>
          <p:nvPr/>
        </p:nvSpPr>
        <p:spPr>
          <a:xfrm>
            <a:off x="780955" y="2179147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2" y="1"/>
                </a:moveTo>
                <a:cubicBezTo>
                  <a:pt x="366" y="1"/>
                  <a:pt x="1" y="366"/>
                  <a:pt x="1" y="822"/>
                </a:cubicBezTo>
                <a:cubicBezTo>
                  <a:pt x="1" y="1278"/>
                  <a:pt x="366" y="1642"/>
                  <a:pt x="822" y="1642"/>
                </a:cubicBezTo>
                <a:cubicBezTo>
                  <a:pt x="1278" y="1642"/>
                  <a:pt x="1642" y="1278"/>
                  <a:pt x="1642" y="822"/>
                </a:cubicBezTo>
                <a:cubicBezTo>
                  <a:pt x="1642" y="36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29" name="Google Shape;5029;p85"/>
          <p:cNvSpPr/>
          <p:nvPr/>
        </p:nvSpPr>
        <p:spPr>
          <a:xfrm>
            <a:off x="780955" y="241286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1"/>
                </a:moveTo>
                <a:cubicBezTo>
                  <a:pt x="366" y="1"/>
                  <a:pt x="1" y="396"/>
                  <a:pt x="1" y="852"/>
                </a:cubicBezTo>
                <a:cubicBezTo>
                  <a:pt x="1" y="1308"/>
                  <a:pt x="366" y="1673"/>
                  <a:pt x="822" y="1673"/>
                </a:cubicBezTo>
                <a:cubicBezTo>
                  <a:pt x="1278" y="1673"/>
                  <a:pt x="1642" y="1308"/>
                  <a:pt x="1642" y="852"/>
                </a:cubicBezTo>
                <a:cubicBezTo>
                  <a:pt x="1642" y="39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0" name="Google Shape;5030;p85"/>
          <p:cNvSpPr/>
          <p:nvPr/>
        </p:nvSpPr>
        <p:spPr>
          <a:xfrm>
            <a:off x="780955" y="264775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1" name="Google Shape;5031;p85"/>
          <p:cNvSpPr/>
          <p:nvPr/>
        </p:nvSpPr>
        <p:spPr>
          <a:xfrm>
            <a:off x="780955" y="2881466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2" name="Google Shape;5032;p85"/>
          <p:cNvSpPr/>
          <p:nvPr/>
        </p:nvSpPr>
        <p:spPr>
          <a:xfrm>
            <a:off x="769383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126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3" name="Google Shape;5033;p85"/>
          <p:cNvSpPr/>
          <p:nvPr/>
        </p:nvSpPr>
        <p:spPr>
          <a:xfrm>
            <a:off x="769383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4" name="Google Shape;5034;p85"/>
          <p:cNvSpPr/>
          <p:nvPr/>
        </p:nvSpPr>
        <p:spPr>
          <a:xfrm>
            <a:off x="780955" y="358374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5" name="Google Shape;5035;p85"/>
          <p:cNvSpPr/>
          <p:nvPr/>
        </p:nvSpPr>
        <p:spPr>
          <a:xfrm>
            <a:off x="527600" y="1945510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6" name="Google Shape;5036;p85"/>
          <p:cNvSpPr/>
          <p:nvPr/>
        </p:nvSpPr>
        <p:spPr>
          <a:xfrm>
            <a:off x="527600" y="2179185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7" name="Google Shape;5037;p85"/>
          <p:cNvSpPr/>
          <p:nvPr/>
        </p:nvSpPr>
        <p:spPr>
          <a:xfrm>
            <a:off x="527600" y="241293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8" name="Google Shape;5038;p85"/>
          <p:cNvSpPr/>
          <p:nvPr/>
        </p:nvSpPr>
        <p:spPr>
          <a:xfrm>
            <a:off x="527600" y="264779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39" name="Google Shape;5039;p85"/>
          <p:cNvSpPr/>
          <p:nvPr/>
        </p:nvSpPr>
        <p:spPr>
          <a:xfrm>
            <a:off x="527600" y="288150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0" name="Google Shape;5040;p85"/>
          <p:cNvSpPr/>
          <p:nvPr/>
        </p:nvSpPr>
        <p:spPr>
          <a:xfrm>
            <a:off x="527600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89"/>
                  <a:pt x="365" y="1671"/>
                  <a:pt x="1094" y="1671"/>
                </a:cubicBezTo>
                <a:cubicBezTo>
                  <a:pt x="1550" y="1671"/>
                  <a:pt x="1915" y="127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1" name="Google Shape;5041;p85"/>
          <p:cNvSpPr/>
          <p:nvPr/>
        </p:nvSpPr>
        <p:spPr>
          <a:xfrm>
            <a:off x="527600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2" name="Google Shape;5042;p85"/>
          <p:cNvSpPr/>
          <p:nvPr/>
        </p:nvSpPr>
        <p:spPr>
          <a:xfrm>
            <a:off x="527600" y="358378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3" name="Google Shape;5043;p85"/>
          <p:cNvSpPr/>
          <p:nvPr/>
        </p:nvSpPr>
        <p:spPr>
          <a:xfrm>
            <a:off x="295029" y="1945472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4" name="Google Shape;5044;p85"/>
          <p:cNvSpPr/>
          <p:nvPr/>
        </p:nvSpPr>
        <p:spPr>
          <a:xfrm>
            <a:off x="295029" y="2179147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5" name="Google Shape;5045;p85"/>
          <p:cNvSpPr/>
          <p:nvPr/>
        </p:nvSpPr>
        <p:spPr>
          <a:xfrm>
            <a:off x="295029" y="241286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6" name="Google Shape;5046;p85"/>
          <p:cNvSpPr/>
          <p:nvPr/>
        </p:nvSpPr>
        <p:spPr>
          <a:xfrm>
            <a:off x="295029" y="264775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7" name="Google Shape;5047;p85"/>
          <p:cNvSpPr/>
          <p:nvPr/>
        </p:nvSpPr>
        <p:spPr>
          <a:xfrm>
            <a:off x="295029" y="2881466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8" name="Google Shape;5048;p85"/>
          <p:cNvSpPr/>
          <p:nvPr/>
        </p:nvSpPr>
        <p:spPr>
          <a:xfrm>
            <a:off x="284638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276"/>
                  <a:pt x="1945" y="850"/>
                </a:cubicBezTo>
                <a:cubicBezTo>
                  <a:pt x="1945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49" name="Google Shape;5049;p85"/>
          <p:cNvSpPr/>
          <p:nvPr/>
        </p:nvSpPr>
        <p:spPr>
          <a:xfrm>
            <a:off x="284638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0" name="Google Shape;5050;p85"/>
          <p:cNvSpPr/>
          <p:nvPr/>
        </p:nvSpPr>
        <p:spPr>
          <a:xfrm>
            <a:off x="295029" y="358374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1" name="Google Shape;5051;p85"/>
          <p:cNvSpPr/>
          <p:nvPr/>
        </p:nvSpPr>
        <p:spPr>
          <a:xfrm>
            <a:off x="41675" y="1945510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2" name="Google Shape;5052;p85"/>
          <p:cNvSpPr/>
          <p:nvPr/>
        </p:nvSpPr>
        <p:spPr>
          <a:xfrm>
            <a:off x="41675" y="217922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3" name="Google Shape;5053;p85"/>
          <p:cNvSpPr/>
          <p:nvPr/>
        </p:nvSpPr>
        <p:spPr>
          <a:xfrm>
            <a:off x="41675" y="2412936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30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4" name="Google Shape;5054;p85"/>
          <p:cNvSpPr/>
          <p:nvPr/>
        </p:nvSpPr>
        <p:spPr>
          <a:xfrm>
            <a:off x="41675" y="264779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5" name="Google Shape;5055;p85"/>
          <p:cNvSpPr/>
          <p:nvPr/>
        </p:nvSpPr>
        <p:spPr>
          <a:xfrm>
            <a:off x="41675" y="288150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6" name="Google Shape;5056;p85"/>
          <p:cNvSpPr/>
          <p:nvPr/>
        </p:nvSpPr>
        <p:spPr>
          <a:xfrm>
            <a:off x="41675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7" name="Google Shape;5057;p85"/>
          <p:cNvSpPr/>
          <p:nvPr/>
        </p:nvSpPr>
        <p:spPr>
          <a:xfrm>
            <a:off x="41675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8" name="Google Shape;5058;p85"/>
          <p:cNvSpPr/>
          <p:nvPr/>
        </p:nvSpPr>
        <p:spPr>
          <a:xfrm>
            <a:off x="41675" y="358378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59" name="Google Shape;5059;p85"/>
          <p:cNvSpPr/>
          <p:nvPr/>
        </p:nvSpPr>
        <p:spPr>
          <a:xfrm>
            <a:off x="1013526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0" name="Google Shape;5060;p85"/>
          <p:cNvSpPr/>
          <p:nvPr/>
        </p:nvSpPr>
        <p:spPr>
          <a:xfrm>
            <a:off x="1013526" y="3002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1" name="Google Shape;5061;p85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2" name="Google Shape;5062;p85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3" name="Google Shape;5063;p85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4" name="Google Shape;5064;p85"/>
          <p:cNvSpPr/>
          <p:nvPr/>
        </p:nvSpPr>
        <p:spPr>
          <a:xfrm>
            <a:off x="1013526" y="12362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5" name="Google Shape;5065;p85"/>
          <p:cNvSpPr/>
          <p:nvPr/>
        </p:nvSpPr>
        <p:spPr>
          <a:xfrm>
            <a:off x="1013526" y="1470242"/>
            <a:ext cx="72933" cy="63378"/>
          </a:xfrm>
          <a:custGeom>
            <a:avLst/>
            <a:gdLst/>
            <a:ahLst/>
            <a:cxnLst/>
            <a:rect l="l" t="t" r="r" b="b"/>
            <a:pathLst>
              <a:path w="1916" h="1665" extrusionOk="0">
                <a:moveTo>
                  <a:pt x="1075" y="1"/>
                </a:moveTo>
                <a:cubicBezTo>
                  <a:pt x="879" y="1"/>
                  <a:pt x="680" y="73"/>
                  <a:pt x="517" y="236"/>
                </a:cubicBezTo>
                <a:cubicBezTo>
                  <a:pt x="0" y="752"/>
                  <a:pt x="335" y="1634"/>
                  <a:pt x="1064" y="1664"/>
                </a:cubicBezTo>
                <a:cubicBezTo>
                  <a:pt x="1520" y="1664"/>
                  <a:pt x="1915" y="1300"/>
                  <a:pt x="1915" y="844"/>
                </a:cubicBezTo>
                <a:cubicBezTo>
                  <a:pt x="1915" y="344"/>
                  <a:pt x="1501" y="1"/>
                  <a:pt x="10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6" name="Google Shape;5066;p85"/>
          <p:cNvSpPr/>
          <p:nvPr/>
        </p:nvSpPr>
        <p:spPr>
          <a:xfrm>
            <a:off x="1012384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8" y="0"/>
                </a:moveTo>
                <a:cubicBezTo>
                  <a:pt x="893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15" y="833"/>
                </a:cubicBezTo>
                <a:cubicBezTo>
                  <a:pt x="1936" y="341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7" name="Google Shape;5067;p85"/>
          <p:cNvSpPr/>
          <p:nvPr/>
        </p:nvSpPr>
        <p:spPr>
          <a:xfrm>
            <a:off x="780955" y="653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8" name="Google Shape;5068;p85"/>
          <p:cNvSpPr/>
          <p:nvPr/>
        </p:nvSpPr>
        <p:spPr>
          <a:xfrm>
            <a:off x="780955" y="3002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9" name="Google Shape;5069;p85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0" name="Google Shape;5070;p85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1" name="Google Shape;5071;p85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2" name="Google Shape;5072;p85"/>
          <p:cNvSpPr/>
          <p:nvPr/>
        </p:nvSpPr>
        <p:spPr>
          <a:xfrm>
            <a:off x="769383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3" name="Google Shape;5073;p85"/>
          <p:cNvSpPr/>
          <p:nvPr/>
        </p:nvSpPr>
        <p:spPr>
          <a:xfrm>
            <a:off x="769383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126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4" name="Google Shape;5074;p85"/>
          <p:cNvSpPr/>
          <p:nvPr/>
        </p:nvSpPr>
        <p:spPr>
          <a:xfrm>
            <a:off x="769383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9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5" name="Google Shape;5075;p85"/>
          <p:cNvSpPr/>
          <p:nvPr/>
        </p:nvSpPr>
        <p:spPr>
          <a:xfrm>
            <a:off x="527600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6" name="Google Shape;5076;p85"/>
          <p:cNvSpPr/>
          <p:nvPr/>
        </p:nvSpPr>
        <p:spPr>
          <a:xfrm>
            <a:off x="527600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7" name="Google Shape;5077;p85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8" name="Google Shape;5078;p85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79" name="Google Shape;5079;p85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0" name="Google Shape;5080;p85"/>
          <p:cNvSpPr/>
          <p:nvPr/>
        </p:nvSpPr>
        <p:spPr>
          <a:xfrm>
            <a:off x="527600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1" name="Google Shape;5081;p85"/>
          <p:cNvSpPr/>
          <p:nvPr/>
        </p:nvSpPr>
        <p:spPr>
          <a:xfrm>
            <a:off x="527600" y="147001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10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2" name="Google Shape;5082;p85"/>
          <p:cNvSpPr/>
          <p:nvPr/>
        </p:nvSpPr>
        <p:spPr>
          <a:xfrm>
            <a:off x="527600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3" name="Google Shape;5083;p85"/>
          <p:cNvSpPr/>
          <p:nvPr/>
        </p:nvSpPr>
        <p:spPr>
          <a:xfrm>
            <a:off x="295029" y="653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4" name="Google Shape;5084;p85"/>
          <p:cNvSpPr/>
          <p:nvPr/>
        </p:nvSpPr>
        <p:spPr>
          <a:xfrm>
            <a:off x="295029" y="3002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5" name="Google Shape;5085;p85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6" name="Google Shape;5086;p85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7" name="Google Shape;5087;p85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8" name="Google Shape;5088;p85"/>
          <p:cNvSpPr/>
          <p:nvPr/>
        </p:nvSpPr>
        <p:spPr>
          <a:xfrm>
            <a:off x="284638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9" name="Google Shape;5089;p85"/>
          <p:cNvSpPr/>
          <p:nvPr/>
        </p:nvSpPr>
        <p:spPr>
          <a:xfrm>
            <a:off x="284638" y="1470242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095" y="1"/>
                </a:moveTo>
                <a:cubicBezTo>
                  <a:pt x="894" y="1"/>
                  <a:pt x="689" y="73"/>
                  <a:pt x="517" y="236"/>
                </a:cubicBezTo>
                <a:cubicBezTo>
                  <a:pt x="0" y="752"/>
                  <a:pt x="365" y="1664"/>
                  <a:pt x="1094" y="1664"/>
                </a:cubicBezTo>
                <a:cubicBezTo>
                  <a:pt x="1550" y="1664"/>
                  <a:pt x="1915" y="1300"/>
                  <a:pt x="1945" y="844"/>
                </a:cubicBezTo>
                <a:cubicBezTo>
                  <a:pt x="1945" y="344"/>
                  <a:pt x="1531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0" name="Google Shape;5090;p85"/>
          <p:cNvSpPr/>
          <p:nvPr/>
        </p:nvSpPr>
        <p:spPr>
          <a:xfrm>
            <a:off x="284638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1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1" name="Google Shape;5091;p85"/>
          <p:cNvSpPr/>
          <p:nvPr/>
        </p:nvSpPr>
        <p:spPr>
          <a:xfrm>
            <a:off x="41675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2" name="Google Shape;5092;p85"/>
          <p:cNvSpPr/>
          <p:nvPr/>
        </p:nvSpPr>
        <p:spPr>
          <a:xfrm>
            <a:off x="4281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3" name="Google Shape;5093;p85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4" name="Google Shape;5094;p85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5" name="Google Shape;5095;p85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6" name="Google Shape;5096;p85"/>
          <p:cNvSpPr/>
          <p:nvPr/>
        </p:nvSpPr>
        <p:spPr>
          <a:xfrm>
            <a:off x="41675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7" name="Google Shape;5097;p85"/>
          <p:cNvSpPr/>
          <p:nvPr/>
        </p:nvSpPr>
        <p:spPr>
          <a:xfrm>
            <a:off x="41675" y="1470242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65" y="1664"/>
                  <a:pt x="1125" y="1664"/>
                </a:cubicBezTo>
                <a:cubicBezTo>
                  <a:pt x="1581" y="1664"/>
                  <a:pt x="1945" y="1300"/>
                  <a:pt x="1945" y="844"/>
                </a:cubicBezTo>
                <a:cubicBezTo>
                  <a:pt x="1945" y="344"/>
                  <a:pt x="153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8" name="Google Shape;5098;p85"/>
          <p:cNvSpPr/>
          <p:nvPr/>
        </p:nvSpPr>
        <p:spPr>
          <a:xfrm>
            <a:off x="41675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9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1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9" name="Google Shape;5099;p85"/>
          <p:cNvSpPr/>
          <p:nvPr/>
        </p:nvSpPr>
        <p:spPr>
          <a:xfrm>
            <a:off x="1014663" y="38176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0" name="Google Shape;5100;p85"/>
          <p:cNvSpPr/>
          <p:nvPr/>
        </p:nvSpPr>
        <p:spPr>
          <a:xfrm>
            <a:off x="1014663" y="40524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1" name="Google Shape;5101;p85"/>
          <p:cNvSpPr/>
          <p:nvPr/>
        </p:nvSpPr>
        <p:spPr>
          <a:xfrm>
            <a:off x="1014663" y="42861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2" name="Google Shape;5102;p85"/>
          <p:cNvSpPr/>
          <p:nvPr/>
        </p:nvSpPr>
        <p:spPr>
          <a:xfrm>
            <a:off x="1014663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3" name="Google Shape;5103;p85"/>
          <p:cNvSpPr/>
          <p:nvPr/>
        </p:nvSpPr>
        <p:spPr>
          <a:xfrm>
            <a:off x="1014663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4" name="Google Shape;5104;p85"/>
          <p:cNvSpPr/>
          <p:nvPr/>
        </p:nvSpPr>
        <p:spPr>
          <a:xfrm>
            <a:off x="1014663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5" name="Google Shape;5105;p85"/>
          <p:cNvSpPr/>
          <p:nvPr/>
        </p:nvSpPr>
        <p:spPr>
          <a:xfrm>
            <a:off x="782092" y="38175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6" name="Google Shape;5106;p85"/>
          <p:cNvSpPr/>
          <p:nvPr/>
        </p:nvSpPr>
        <p:spPr>
          <a:xfrm>
            <a:off x="782092" y="40524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7" name="Google Shape;5107;p85"/>
          <p:cNvSpPr/>
          <p:nvPr/>
        </p:nvSpPr>
        <p:spPr>
          <a:xfrm>
            <a:off x="782092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8" name="Google Shape;5108;p85"/>
          <p:cNvSpPr/>
          <p:nvPr/>
        </p:nvSpPr>
        <p:spPr>
          <a:xfrm>
            <a:off x="782092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9" name="Google Shape;5109;p85"/>
          <p:cNvSpPr/>
          <p:nvPr/>
        </p:nvSpPr>
        <p:spPr>
          <a:xfrm>
            <a:off x="77052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0" name="Google Shape;5110;p85"/>
          <p:cNvSpPr/>
          <p:nvPr/>
        </p:nvSpPr>
        <p:spPr>
          <a:xfrm>
            <a:off x="77052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1" name="Google Shape;5111;p85"/>
          <p:cNvSpPr/>
          <p:nvPr/>
        </p:nvSpPr>
        <p:spPr>
          <a:xfrm>
            <a:off x="528738" y="38176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2" name="Google Shape;5112;p85"/>
          <p:cNvSpPr/>
          <p:nvPr/>
        </p:nvSpPr>
        <p:spPr>
          <a:xfrm>
            <a:off x="528738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3" name="Google Shape;5113;p85"/>
          <p:cNvSpPr/>
          <p:nvPr/>
        </p:nvSpPr>
        <p:spPr>
          <a:xfrm>
            <a:off x="52873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4" name="Google Shape;5114;p85"/>
          <p:cNvSpPr/>
          <p:nvPr/>
        </p:nvSpPr>
        <p:spPr>
          <a:xfrm>
            <a:off x="52873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5" name="Google Shape;5115;p85"/>
          <p:cNvSpPr/>
          <p:nvPr/>
        </p:nvSpPr>
        <p:spPr>
          <a:xfrm>
            <a:off x="52873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6" name="Google Shape;5116;p85"/>
          <p:cNvSpPr/>
          <p:nvPr/>
        </p:nvSpPr>
        <p:spPr>
          <a:xfrm>
            <a:off x="52873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7" name="Google Shape;5117;p85"/>
          <p:cNvSpPr/>
          <p:nvPr/>
        </p:nvSpPr>
        <p:spPr>
          <a:xfrm>
            <a:off x="296167" y="38175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8" name="Google Shape;5118;p85"/>
          <p:cNvSpPr/>
          <p:nvPr/>
        </p:nvSpPr>
        <p:spPr>
          <a:xfrm>
            <a:off x="296167" y="40524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9" name="Google Shape;5119;p85"/>
          <p:cNvSpPr/>
          <p:nvPr/>
        </p:nvSpPr>
        <p:spPr>
          <a:xfrm>
            <a:off x="296167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0" name="Google Shape;5120;p85"/>
          <p:cNvSpPr/>
          <p:nvPr/>
        </p:nvSpPr>
        <p:spPr>
          <a:xfrm>
            <a:off x="296167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1" name="Google Shape;5121;p85"/>
          <p:cNvSpPr/>
          <p:nvPr/>
        </p:nvSpPr>
        <p:spPr>
          <a:xfrm>
            <a:off x="285775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2" name="Google Shape;5122;p85"/>
          <p:cNvSpPr/>
          <p:nvPr/>
        </p:nvSpPr>
        <p:spPr>
          <a:xfrm>
            <a:off x="285775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3" name="Google Shape;5123;p85"/>
          <p:cNvSpPr/>
          <p:nvPr/>
        </p:nvSpPr>
        <p:spPr>
          <a:xfrm>
            <a:off x="42813" y="38176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4" name="Google Shape;5124;p85"/>
          <p:cNvSpPr/>
          <p:nvPr/>
        </p:nvSpPr>
        <p:spPr>
          <a:xfrm>
            <a:off x="43954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5" name="Google Shape;5125;p85"/>
          <p:cNvSpPr/>
          <p:nvPr/>
        </p:nvSpPr>
        <p:spPr>
          <a:xfrm>
            <a:off x="4281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6" name="Google Shape;5126;p85"/>
          <p:cNvSpPr/>
          <p:nvPr/>
        </p:nvSpPr>
        <p:spPr>
          <a:xfrm>
            <a:off x="4281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7" name="Google Shape;5127;p85"/>
          <p:cNvSpPr/>
          <p:nvPr/>
        </p:nvSpPr>
        <p:spPr>
          <a:xfrm>
            <a:off x="4281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8" name="Google Shape;5128;p85"/>
          <p:cNvSpPr/>
          <p:nvPr/>
        </p:nvSpPr>
        <p:spPr>
          <a:xfrm>
            <a:off x="4281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1_1">
    <p:spTree>
      <p:nvGrpSpPr>
        <p:cNvPr id="1" name="Shape 5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" name="Google Shape;5130;p86"/>
          <p:cNvSpPr/>
          <p:nvPr/>
        </p:nvSpPr>
        <p:spPr>
          <a:xfrm flipH="1">
            <a:off x="4904774" y="1945510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1" name="Google Shape;5131;p86"/>
          <p:cNvSpPr/>
          <p:nvPr/>
        </p:nvSpPr>
        <p:spPr>
          <a:xfrm flipH="1">
            <a:off x="4904774" y="2179223"/>
            <a:ext cx="72590" cy="62503"/>
          </a:xfrm>
          <a:custGeom>
            <a:avLst/>
            <a:gdLst/>
            <a:ahLst/>
            <a:cxnLst/>
            <a:rect l="l" t="t" r="r" b="b"/>
            <a:pathLst>
              <a:path w="1907" h="1642" extrusionOk="0">
                <a:moveTo>
                  <a:pt x="1079" y="1"/>
                </a:moveTo>
                <a:cubicBezTo>
                  <a:pt x="879" y="1"/>
                  <a:pt x="675" y="76"/>
                  <a:pt x="508" y="242"/>
                </a:cubicBezTo>
                <a:cubicBezTo>
                  <a:pt x="0" y="750"/>
                  <a:pt x="345" y="1641"/>
                  <a:pt x="1051" y="1641"/>
                </a:cubicBezTo>
                <a:cubicBezTo>
                  <a:pt x="1062" y="1641"/>
                  <a:pt x="1074" y="1641"/>
                  <a:pt x="1086" y="1640"/>
                </a:cubicBezTo>
                <a:cubicBezTo>
                  <a:pt x="1542" y="1640"/>
                  <a:pt x="1907" y="1276"/>
                  <a:pt x="1907" y="850"/>
                </a:cubicBezTo>
                <a:cubicBezTo>
                  <a:pt x="1907" y="335"/>
                  <a:pt x="1501" y="1"/>
                  <a:pt x="10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2" name="Google Shape;5132;p86"/>
          <p:cNvSpPr/>
          <p:nvPr/>
        </p:nvSpPr>
        <p:spPr>
          <a:xfrm flipH="1">
            <a:off x="4904774" y="241293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3" name="Google Shape;5133;p86"/>
          <p:cNvSpPr/>
          <p:nvPr/>
        </p:nvSpPr>
        <p:spPr>
          <a:xfrm flipH="1">
            <a:off x="4904774" y="264779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4" name="Google Shape;5134;p86"/>
          <p:cNvSpPr/>
          <p:nvPr/>
        </p:nvSpPr>
        <p:spPr>
          <a:xfrm flipH="1">
            <a:off x="4904774" y="288150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0"/>
                  <a:pt x="1095" y="1640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5" name="Google Shape;5135;p86"/>
          <p:cNvSpPr/>
          <p:nvPr/>
        </p:nvSpPr>
        <p:spPr>
          <a:xfrm flipH="1">
            <a:off x="4904774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8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6" name="Google Shape;5136;p86"/>
          <p:cNvSpPr/>
          <p:nvPr/>
        </p:nvSpPr>
        <p:spPr>
          <a:xfrm flipH="1">
            <a:off x="4904774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7" name="Google Shape;5137;p86"/>
          <p:cNvSpPr/>
          <p:nvPr/>
        </p:nvSpPr>
        <p:spPr>
          <a:xfrm flipH="1">
            <a:off x="4904774" y="358378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8" name="Google Shape;5138;p86"/>
          <p:cNvSpPr/>
          <p:nvPr/>
        </p:nvSpPr>
        <p:spPr>
          <a:xfrm flipH="1">
            <a:off x="5146595" y="1945472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9" name="Google Shape;5139;p86"/>
          <p:cNvSpPr/>
          <p:nvPr/>
        </p:nvSpPr>
        <p:spPr>
          <a:xfrm flipH="1">
            <a:off x="5146595" y="2179147"/>
            <a:ext cx="63645" cy="62541"/>
          </a:xfrm>
          <a:custGeom>
            <a:avLst/>
            <a:gdLst/>
            <a:ahLst/>
            <a:cxnLst/>
            <a:rect l="l" t="t" r="r" b="b"/>
            <a:pathLst>
              <a:path w="1672" h="1643" extrusionOk="0">
                <a:moveTo>
                  <a:pt x="821" y="1"/>
                </a:moveTo>
                <a:cubicBezTo>
                  <a:pt x="365" y="1"/>
                  <a:pt x="0" y="366"/>
                  <a:pt x="0" y="822"/>
                </a:cubicBezTo>
                <a:cubicBezTo>
                  <a:pt x="0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0" name="Google Shape;5140;p86"/>
          <p:cNvSpPr/>
          <p:nvPr/>
        </p:nvSpPr>
        <p:spPr>
          <a:xfrm flipH="1">
            <a:off x="5146595" y="241286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1"/>
                </a:moveTo>
                <a:cubicBezTo>
                  <a:pt x="365" y="1"/>
                  <a:pt x="0" y="396"/>
                  <a:pt x="0" y="852"/>
                </a:cubicBezTo>
                <a:cubicBezTo>
                  <a:pt x="0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1" name="Google Shape;5141;p86"/>
          <p:cNvSpPr/>
          <p:nvPr/>
        </p:nvSpPr>
        <p:spPr>
          <a:xfrm flipH="1">
            <a:off x="5146595" y="264775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2" name="Google Shape;5142;p86"/>
          <p:cNvSpPr/>
          <p:nvPr/>
        </p:nvSpPr>
        <p:spPr>
          <a:xfrm flipH="1">
            <a:off x="5146595" y="2881466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3" name="Google Shape;5143;p86"/>
          <p:cNvSpPr/>
          <p:nvPr/>
        </p:nvSpPr>
        <p:spPr>
          <a:xfrm flipH="1">
            <a:off x="5146595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9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25" y="335"/>
                  <a:pt x="1513" y="1"/>
                  <a:pt x="10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4" name="Google Shape;5144;p86"/>
          <p:cNvSpPr/>
          <p:nvPr/>
        </p:nvSpPr>
        <p:spPr>
          <a:xfrm flipH="1">
            <a:off x="5146595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5" name="Google Shape;5145;p86"/>
          <p:cNvSpPr/>
          <p:nvPr/>
        </p:nvSpPr>
        <p:spPr>
          <a:xfrm flipH="1">
            <a:off x="5146595" y="358374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6" name="Google Shape;5146;p86"/>
          <p:cNvSpPr/>
          <p:nvPr/>
        </p:nvSpPr>
        <p:spPr>
          <a:xfrm flipH="1">
            <a:off x="5389557" y="1945510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7" name="Google Shape;5147;p86"/>
          <p:cNvSpPr/>
          <p:nvPr/>
        </p:nvSpPr>
        <p:spPr>
          <a:xfrm flipH="1">
            <a:off x="5389557" y="2179185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8" name="Google Shape;5148;p86"/>
          <p:cNvSpPr/>
          <p:nvPr/>
        </p:nvSpPr>
        <p:spPr>
          <a:xfrm flipH="1">
            <a:off x="5389557" y="2412936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9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9" name="Google Shape;5149;p86"/>
          <p:cNvSpPr/>
          <p:nvPr/>
        </p:nvSpPr>
        <p:spPr>
          <a:xfrm flipH="1">
            <a:off x="5389557" y="264779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0" name="Google Shape;5150;p86"/>
          <p:cNvSpPr/>
          <p:nvPr/>
        </p:nvSpPr>
        <p:spPr>
          <a:xfrm flipH="1">
            <a:off x="5389557" y="288150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2"/>
                </a:cubicBezTo>
                <a:cubicBezTo>
                  <a:pt x="1" y="759"/>
                  <a:pt x="396" y="1640"/>
                  <a:pt x="1125" y="1640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1" name="Google Shape;5151;p86"/>
          <p:cNvSpPr/>
          <p:nvPr/>
        </p:nvSpPr>
        <p:spPr>
          <a:xfrm flipH="1">
            <a:off x="5389557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1"/>
                </a:moveTo>
                <a:cubicBezTo>
                  <a:pt x="891" y="1"/>
                  <a:pt x="683" y="76"/>
                  <a:pt x="517" y="242"/>
                </a:cubicBezTo>
                <a:cubicBezTo>
                  <a:pt x="1" y="78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2" name="Google Shape;5152;p86"/>
          <p:cNvSpPr/>
          <p:nvPr/>
        </p:nvSpPr>
        <p:spPr>
          <a:xfrm flipH="1">
            <a:off x="5389557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3" name="Google Shape;5153;p86"/>
          <p:cNvSpPr/>
          <p:nvPr/>
        </p:nvSpPr>
        <p:spPr>
          <a:xfrm flipH="1">
            <a:off x="5389557" y="358378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4" name="Google Shape;5154;p86"/>
          <p:cNvSpPr/>
          <p:nvPr/>
        </p:nvSpPr>
        <p:spPr>
          <a:xfrm flipH="1">
            <a:off x="5632520" y="1945510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5" name="Google Shape;5155;p86"/>
          <p:cNvSpPr/>
          <p:nvPr/>
        </p:nvSpPr>
        <p:spPr>
          <a:xfrm flipH="1">
            <a:off x="5632520" y="2179185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2" y="1"/>
                </a:moveTo>
                <a:cubicBezTo>
                  <a:pt x="890" y="1"/>
                  <a:pt x="685" y="76"/>
                  <a:pt x="518" y="243"/>
                </a:cubicBezTo>
                <a:cubicBezTo>
                  <a:pt x="1" y="760"/>
                  <a:pt x="366" y="1641"/>
                  <a:pt x="1095" y="1641"/>
                </a:cubicBezTo>
                <a:cubicBezTo>
                  <a:pt x="1551" y="1641"/>
                  <a:pt x="1916" y="1277"/>
                  <a:pt x="1916" y="821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6" name="Google Shape;5156;p86"/>
          <p:cNvSpPr/>
          <p:nvPr/>
        </p:nvSpPr>
        <p:spPr>
          <a:xfrm flipH="1">
            <a:off x="5632520" y="241293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7" name="Google Shape;5157;p86"/>
          <p:cNvSpPr/>
          <p:nvPr/>
        </p:nvSpPr>
        <p:spPr>
          <a:xfrm flipH="1">
            <a:off x="5632520" y="264779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8" name="Google Shape;5158;p86"/>
          <p:cNvSpPr/>
          <p:nvPr/>
        </p:nvSpPr>
        <p:spPr>
          <a:xfrm flipH="1">
            <a:off x="5632520" y="288150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9" name="Google Shape;5159;p86"/>
          <p:cNvSpPr/>
          <p:nvPr/>
        </p:nvSpPr>
        <p:spPr>
          <a:xfrm flipH="1">
            <a:off x="5632520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89"/>
                  <a:pt x="366" y="1671"/>
                  <a:pt x="1095" y="1671"/>
                </a:cubicBezTo>
                <a:cubicBezTo>
                  <a:pt x="1551" y="1671"/>
                  <a:pt x="1916" y="127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0" name="Google Shape;5160;p86"/>
          <p:cNvSpPr/>
          <p:nvPr/>
        </p:nvSpPr>
        <p:spPr>
          <a:xfrm flipH="1">
            <a:off x="5632520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1" name="Google Shape;5161;p86"/>
          <p:cNvSpPr/>
          <p:nvPr/>
        </p:nvSpPr>
        <p:spPr>
          <a:xfrm flipH="1">
            <a:off x="5632520" y="358378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2" name="Google Shape;5162;p86"/>
          <p:cNvSpPr/>
          <p:nvPr/>
        </p:nvSpPr>
        <p:spPr>
          <a:xfrm flipH="1">
            <a:off x="5874303" y="1945510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0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3" name="Google Shape;5163;p86"/>
          <p:cNvSpPr/>
          <p:nvPr/>
        </p:nvSpPr>
        <p:spPr>
          <a:xfrm flipH="1">
            <a:off x="5874303" y="2179185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099" y="1"/>
                </a:moveTo>
                <a:cubicBezTo>
                  <a:pt x="894" y="1"/>
                  <a:pt x="685" y="76"/>
                  <a:pt x="517" y="243"/>
                </a:cubicBezTo>
                <a:cubicBezTo>
                  <a:pt x="1" y="760"/>
                  <a:pt x="365" y="1641"/>
                  <a:pt x="1095" y="1641"/>
                </a:cubicBezTo>
                <a:cubicBezTo>
                  <a:pt x="155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4" name="Google Shape;5164;p86"/>
          <p:cNvSpPr/>
          <p:nvPr/>
        </p:nvSpPr>
        <p:spPr>
          <a:xfrm flipH="1">
            <a:off x="5874303" y="2412936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5" name="Google Shape;5165;p86"/>
          <p:cNvSpPr/>
          <p:nvPr/>
        </p:nvSpPr>
        <p:spPr>
          <a:xfrm flipH="1">
            <a:off x="5874303" y="264779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6" name="Google Shape;5166;p86"/>
          <p:cNvSpPr/>
          <p:nvPr/>
        </p:nvSpPr>
        <p:spPr>
          <a:xfrm flipH="1">
            <a:off x="5874303" y="2881504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0"/>
                  <a:pt x="1095" y="1640"/>
                </a:cubicBezTo>
                <a:cubicBezTo>
                  <a:pt x="155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7" name="Google Shape;5167;p86"/>
          <p:cNvSpPr/>
          <p:nvPr/>
        </p:nvSpPr>
        <p:spPr>
          <a:xfrm flipH="1">
            <a:off x="5874303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8" name="Google Shape;5168;p86"/>
          <p:cNvSpPr/>
          <p:nvPr/>
        </p:nvSpPr>
        <p:spPr>
          <a:xfrm flipH="1">
            <a:off x="5874303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9" name="Google Shape;5169;p86"/>
          <p:cNvSpPr/>
          <p:nvPr/>
        </p:nvSpPr>
        <p:spPr>
          <a:xfrm flipH="1">
            <a:off x="5874303" y="358378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0" name="Google Shape;5170;p86"/>
          <p:cNvSpPr/>
          <p:nvPr/>
        </p:nvSpPr>
        <p:spPr>
          <a:xfrm flipH="1">
            <a:off x="6117304" y="1945510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1" name="Google Shape;5171;p86"/>
          <p:cNvSpPr/>
          <p:nvPr/>
        </p:nvSpPr>
        <p:spPr>
          <a:xfrm flipH="1">
            <a:off x="6117304" y="2179185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2" name="Google Shape;5172;p86"/>
          <p:cNvSpPr/>
          <p:nvPr/>
        </p:nvSpPr>
        <p:spPr>
          <a:xfrm flipH="1">
            <a:off x="6117304" y="2412936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3" name="Google Shape;5173;p86"/>
          <p:cNvSpPr/>
          <p:nvPr/>
        </p:nvSpPr>
        <p:spPr>
          <a:xfrm flipH="1">
            <a:off x="6117304" y="2647791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4" name="Google Shape;5174;p86"/>
          <p:cNvSpPr/>
          <p:nvPr/>
        </p:nvSpPr>
        <p:spPr>
          <a:xfrm flipH="1">
            <a:off x="6117304" y="2881504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5" name="Google Shape;5175;p86"/>
          <p:cNvSpPr/>
          <p:nvPr/>
        </p:nvSpPr>
        <p:spPr>
          <a:xfrm flipH="1">
            <a:off x="6117304" y="3115218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89"/>
                  <a:pt x="365" y="1671"/>
                  <a:pt x="1094" y="1671"/>
                </a:cubicBezTo>
                <a:cubicBezTo>
                  <a:pt x="1550" y="1671"/>
                  <a:pt x="1915" y="127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6" name="Google Shape;5176;p86"/>
          <p:cNvSpPr/>
          <p:nvPr/>
        </p:nvSpPr>
        <p:spPr>
          <a:xfrm flipH="1">
            <a:off x="6117304" y="335007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7" name="Google Shape;5177;p86"/>
          <p:cNvSpPr/>
          <p:nvPr/>
        </p:nvSpPr>
        <p:spPr>
          <a:xfrm flipH="1">
            <a:off x="6117304" y="3583786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8" name="Google Shape;5178;p86"/>
          <p:cNvSpPr/>
          <p:nvPr/>
        </p:nvSpPr>
        <p:spPr>
          <a:xfrm flipH="1">
            <a:off x="6360267" y="1945472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79" name="Google Shape;5179;p86"/>
          <p:cNvSpPr/>
          <p:nvPr/>
        </p:nvSpPr>
        <p:spPr>
          <a:xfrm flipH="1">
            <a:off x="6360267" y="2179147"/>
            <a:ext cx="62503" cy="62541"/>
          </a:xfrm>
          <a:custGeom>
            <a:avLst/>
            <a:gdLst/>
            <a:ahLst/>
            <a:cxnLst/>
            <a:rect l="l" t="t" r="r" b="b"/>
            <a:pathLst>
              <a:path w="1642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0" name="Google Shape;5180;p86"/>
          <p:cNvSpPr/>
          <p:nvPr/>
        </p:nvSpPr>
        <p:spPr>
          <a:xfrm flipH="1">
            <a:off x="6360267" y="241286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1" name="Google Shape;5181;p86"/>
          <p:cNvSpPr/>
          <p:nvPr/>
        </p:nvSpPr>
        <p:spPr>
          <a:xfrm flipH="1">
            <a:off x="6360267" y="264775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2" name="Google Shape;5182;p86"/>
          <p:cNvSpPr/>
          <p:nvPr/>
        </p:nvSpPr>
        <p:spPr>
          <a:xfrm flipH="1">
            <a:off x="6360267" y="2881466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3" name="Google Shape;5183;p86"/>
          <p:cNvSpPr/>
          <p:nvPr/>
        </p:nvSpPr>
        <p:spPr>
          <a:xfrm flipH="1">
            <a:off x="6360266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89"/>
                  <a:pt x="366" y="1671"/>
                  <a:pt x="1095" y="1671"/>
                </a:cubicBezTo>
                <a:cubicBezTo>
                  <a:pt x="1551" y="1671"/>
                  <a:pt x="1916" y="127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4" name="Google Shape;5184;p86"/>
          <p:cNvSpPr/>
          <p:nvPr/>
        </p:nvSpPr>
        <p:spPr>
          <a:xfrm flipH="1">
            <a:off x="6360266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5" name="Google Shape;5185;p86"/>
          <p:cNvSpPr/>
          <p:nvPr/>
        </p:nvSpPr>
        <p:spPr>
          <a:xfrm flipH="1">
            <a:off x="6360267" y="358374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6" name="Google Shape;5186;p86"/>
          <p:cNvSpPr/>
          <p:nvPr/>
        </p:nvSpPr>
        <p:spPr>
          <a:xfrm flipH="1">
            <a:off x="6602049" y="1945510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7" name="Google Shape;5187;p86"/>
          <p:cNvSpPr/>
          <p:nvPr/>
        </p:nvSpPr>
        <p:spPr>
          <a:xfrm flipH="1">
            <a:off x="6602049" y="217922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1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8" name="Google Shape;5188;p86"/>
          <p:cNvSpPr/>
          <p:nvPr/>
        </p:nvSpPr>
        <p:spPr>
          <a:xfrm flipH="1">
            <a:off x="6602049" y="2412936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9" name="Google Shape;5189;p86"/>
          <p:cNvSpPr/>
          <p:nvPr/>
        </p:nvSpPr>
        <p:spPr>
          <a:xfrm flipH="1">
            <a:off x="6602049" y="264779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0" name="Google Shape;5190;p86"/>
          <p:cNvSpPr/>
          <p:nvPr/>
        </p:nvSpPr>
        <p:spPr>
          <a:xfrm flipH="1">
            <a:off x="6602049" y="2881504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1" name="Google Shape;5191;p86"/>
          <p:cNvSpPr/>
          <p:nvPr/>
        </p:nvSpPr>
        <p:spPr>
          <a:xfrm flipH="1">
            <a:off x="6602049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2" name="Google Shape;5192;p86"/>
          <p:cNvSpPr/>
          <p:nvPr/>
        </p:nvSpPr>
        <p:spPr>
          <a:xfrm flipH="1">
            <a:off x="6602049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3" name="Google Shape;5193;p86"/>
          <p:cNvSpPr/>
          <p:nvPr/>
        </p:nvSpPr>
        <p:spPr>
          <a:xfrm flipH="1">
            <a:off x="6602049" y="358378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4" name="Google Shape;5194;p86"/>
          <p:cNvSpPr/>
          <p:nvPr/>
        </p:nvSpPr>
        <p:spPr>
          <a:xfrm flipH="1">
            <a:off x="6845012" y="1945472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5" name="Google Shape;5195;p86"/>
          <p:cNvSpPr/>
          <p:nvPr/>
        </p:nvSpPr>
        <p:spPr>
          <a:xfrm flipH="1">
            <a:off x="6845012" y="2179147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6" name="Google Shape;5196;p86"/>
          <p:cNvSpPr/>
          <p:nvPr/>
        </p:nvSpPr>
        <p:spPr>
          <a:xfrm flipH="1">
            <a:off x="6845012" y="241286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7" name="Google Shape;5197;p86"/>
          <p:cNvSpPr/>
          <p:nvPr/>
        </p:nvSpPr>
        <p:spPr>
          <a:xfrm flipH="1">
            <a:off x="6845012" y="264775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8" name="Google Shape;5198;p86"/>
          <p:cNvSpPr/>
          <p:nvPr/>
        </p:nvSpPr>
        <p:spPr>
          <a:xfrm flipH="1">
            <a:off x="6845012" y="2881466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9" name="Google Shape;5199;p86"/>
          <p:cNvSpPr/>
          <p:nvPr/>
        </p:nvSpPr>
        <p:spPr>
          <a:xfrm flipH="1">
            <a:off x="6845012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8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0" name="Google Shape;5200;p86"/>
          <p:cNvSpPr/>
          <p:nvPr/>
        </p:nvSpPr>
        <p:spPr>
          <a:xfrm flipH="1">
            <a:off x="6845012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1" name="Google Shape;5201;p86"/>
          <p:cNvSpPr/>
          <p:nvPr/>
        </p:nvSpPr>
        <p:spPr>
          <a:xfrm flipH="1">
            <a:off x="6845012" y="358374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2" name="Google Shape;5202;p86"/>
          <p:cNvSpPr/>
          <p:nvPr/>
        </p:nvSpPr>
        <p:spPr>
          <a:xfrm flipH="1">
            <a:off x="7088013" y="1945510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3" name="Google Shape;5203;p86"/>
          <p:cNvSpPr/>
          <p:nvPr/>
        </p:nvSpPr>
        <p:spPr>
          <a:xfrm flipH="1">
            <a:off x="7088013" y="2179185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4" name="Google Shape;5204;p86"/>
          <p:cNvSpPr/>
          <p:nvPr/>
        </p:nvSpPr>
        <p:spPr>
          <a:xfrm flipH="1">
            <a:off x="7088013" y="2412936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5" name="Google Shape;5205;p86"/>
          <p:cNvSpPr/>
          <p:nvPr/>
        </p:nvSpPr>
        <p:spPr>
          <a:xfrm flipH="1">
            <a:off x="7088013" y="2647791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6" name="Google Shape;5206;p86"/>
          <p:cNvSpPr/>
          <p:nvPr/>
        </p:nvSpPr>
        <p:spPr>
          <a:xfrm flipH="1">
            <a:off x="7088013" y="2881504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7" name="Google Shape;5207;p86"/>
          <p:cNvSpPr/>
          <p:nvPr/>
        </p:nvSpPr>
        <p:spPr>
          <a:xfrm flipH="1">
            <a:off x="7088013" y="3115218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89"/>
                  <a:pt x="365" y="1671"/>
                  <a:pt x="1094" y="1671"/>
                </a:cubicBezTo>
                <a:cubicBezTo>
                  <a:pt x="1550" y="1671"/>
                  <a:pt x="1915" y="127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8" name="Google Shape;5208;p86"/>
          <p:cNvSpPr/>
          <p:nvPr/>
        </p:nvSpPr>
        <p:spPr>
          <a:xfrm flipH="1">
            <a:off x="7088013" y="335007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09" name="Google Shape;5209;p86"/>
          <p:cNvSpPr/>
          <p:nvPr/>
        </p:nvSpPr>
        <p:spPr>
          <a:xfrm flipH="1">
            <a:off x="7088013" y="3583786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0" name="Google Shape;5210;p86"/>
          <p:cNvSpPr/>
          <p:nvPr/>
        </p:nvSpPr>
        <p:spPr>
          <a:xfrm flipH="1">
            <a:off x="7329796" y="1945472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1" name="Google Shape;5211;p86"/>
          <p:cNvSpPr/>
          <p:nvPr/>
        </p:nvSpPr>
        <p:spPr>
          <a:xfrm flipH="1">
            <a:off x="7329796" y="2179147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2" name="Google Shape;5212;p86"/>
          <p:cNvSpPr/>
          <p:nvPr/>
        </p:nvSpPr>
        <p:spPr>
          <a:xfrm flipH="1">
            <a:off x="7329796" y="241286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3" name="Google Shape;5213;p86"/>
          <p:cNvSpPr/>
          <p:nvPr/>
        </p:nvSpPr>
        <p:spPr>
          <a:xfrm flipH="1">
            <a:off x="7329796" y="264775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4" name="Google Shape;5214;p86"/>
          <p:cNvSpPr/>
          <p:nvPr/>
        </p:nvSpPr>
        <p:spPr>
          <a:xfrm flipH="1">
            <a:off x="7329796" y="2881466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5" name="Google Shape;5215;p86"/>
          <p:cNvSpPr/>
          <p:nvPr/>
        </p:nvSpPr>
        <p:spPr>
          <a:xfrm flipH="1">
            <a:off x="7329795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6" name="Google Shape;5216;p86"/>
          <p:cNvSpPr/>
          <p:nvPr/>
        </p:nvSpPr>
        <p:spPr>
          <a:xfrm flipH="1">
            <a:off x="7329795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7" name="Google Shape;5217;p86"/>
          <p:cNvSpPr/>
          <p:nvPr/>
        </p:nvSpPr>
        <p:spPr>
          <a:xfrm flipH="1">
            <a:off x="7329796" y="358374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8" name="Google Shape;5218;p86"/>
          <p:cNvSpPr/>
          <p:nvPr/>
        </p:nvSpPr>
        <p:spPr>
          <a:xfrm flipH="1">
            <a:off x="7572758" y="1945510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0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9" name="Google Shape;5219;p86"/>
          <p:cNvSpPr/>
          <p:nvPr/>
        </p:nvSpPr>
        <p:spPr>
          <a:xfrm flipH="1">
            <a:off x="7572758" y="2179185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122" y="1"/>
                </a:moveTo>
                <a:cubicBezTo>
                  <a:pt x="921" y="1"/>
                  <a:pt x="715" y="76"/>
                  <a:pt x="548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0" name="Google Shape;5220;p86"/>
          <p:cNvSpPr/>
          <p:nvPr/>
        </p:nvSpPr>
        <p:spPr>
          <a:xfrm flipH="1">
            <a:off x="7572758" y="2412936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1"/>
                </a:moveTo>
                <a:cubicBezTo>
                  <a:pt x="918" y="1"/>
                  <a:pt x="714" y="76"/>
                  <a:pt x="548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1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1" name="Google Shape;5221;p86"/>
          <p:cNvSpPr/>
          <p:nvPr/>
        </p:nvSpPr>
        <p:spPr>
          <a:xfrm flipH="1">
            <a:off x="7572758" y="264779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2" name="Google Shape;5222;p86"/>
          <p:cNvSpPr/>
          <p:nvPr/>
        </p:nvSpPr>
        <p:spPr>
          <a:xfrm flipH="1">
            <a:off x="7572758" y="2881504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0"/>
                  <a:pt x="1125" y="1640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3" name="Google Shape;5223;p86"/>
          <p:cNvSpPr/>
          <p:nvPr/>
        </p:nvSpPr>
        <p:spPr>
          <a:xfrm flipH="1">
            <a:off x="7572758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1"/>
                </a:moveTo>
                <a:cubicBezTo>
                  <a:pt x="918" y="1"/>
                  <a:pt x="714" y="76"/>
                  <a:pt x="548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50"/>
                </a:cubicBezTo>
                <a:cubicBezTo>
                  <a:pt x="1946" y="335"/>
                  <a:pt x="1541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4" name="Google Shape;5224;p86"/>
          <p:cNvSpPr/>
          <p:nvPr/>
        </p:nvSpPr>
        <p:spPr>
          <a:xfrm flipH="1">
            <a:off x="7572758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5" name="Google Shape;5225;p86"/>
          <p:cNvSpPr/>
          <p:nvPr/>
        </p:nvSpPr>
        <p:spPr>
          <a:xfrm flipH="1">
            <a:off x="7572758" y="358378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6" name="Google Shape;5226;p86"/>
          <p:cNvSpPr/>
          <p:nvPr/>
        </p:nvSpPr>
        <p:spPr>
          <a:xfrm flipH="1">
            <a:off x="7815721" y="1945472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7" name="Google Shape;5227;p86"/>
          <p:cNvSpPr/>
          <p:nvPr/>
        </p:nvSpPr>
        <p:spPr>
          <a:xfrm flipH="1">
            <a:off x="7815721" y="2179147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8" name="Google Shape;5228;p86"/>
          <p:cNvSpPr/>
          <p:nvPr/>
        </p:nvSpPr>
        <p:spPr>
          <a:xfrm flipH="1">
            <a:off x="7815721" y="241286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9" name="Google Shape;5229;p86"/>
          <p:cNvSpPr/>
          <p:nvPr/>
        </p:nvSpPr>
        <p:spPr>
          <a:xfrm flipH="1">
            <a:off x="7815721" y="264775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30" name="Google Shape;5230;p86"/>
          <p:cNvSpPr/>
          <p:nvPr/>
        </p:nvSpPr>
        <p:spPr>
          <a:xfrm flipH="1">
            <a:off x="7815721" y="2881466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31" name="Google Shape;5231;p86"/>
          <p:cNvSpPr/>
          <p:nvPr/>
        </p:nvSpPr>
        <p:spPr>
          <a:xfrm flipH="1">
            <a:off x="7815721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89"/>
                  <a:pt x="365" y="1671"/>
                  <a:pt x="1094" y="1671"/>
                </a:cubicBezTo>
                <a:cubicBezTo>
                  <a:pt x="1550" y="1671"/>
                  <a:pt x="1915" y="127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32" name="Google Shape;5232;p86"/>
          <p:cNvSpPr/>
          <p:nvPr/>
        </p:nvSpPr>
        <p:spPr>
          <a:xfrm flipH="1">
            <a:off x="7815721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33" name="Google Shape;5233;p86"/>
          <p:cNvSpPr/>
          <p:nvPr/>
        </p:nvSpPr>
        <p:spPr>
          <a:xfrm flipH="1">
            <a:off x="7815721" y="358374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34" name="Google Shape;5234;p86"/>
          <p:cNvSpPr/>
          <p:nvPr/>
        </p:nvSpPr>
        <p:spPr>
          <a:xfrm flipH="1">
            <a:off x="8057542" y="1945510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71"/>
                </a:cubicBezTo>
                <a:cubicBezTo>
                  <a:pt x="1550" y="1671"/>
                  <a:pt x="194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35" name="Google Shape;5235;p86"/>
          <p:cNvSpPr/>
          <p:nvPr/>
        </p:nvSpPr>
        <p:spPr>
          <a:xfrm flipH="1">
            <a:off x="8057542" y="217922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88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35" y="1640"/>
                  <a:pt x="1064" y="1640"/>
                </a:cubicBezTo>
                <a:cubicBezTo>
                  <a:pt x="1082" y="1642"/>
                  <a:pt x="1100" y="1642"/>
                  <a:pt x="1117" y="1642"/>
                </a:cubicBezTo>
                <a:cubicBezTo>
                  <a:pt x="1550" y="1642"/>
                  <a:pt x="1915" y="1288"/>
                  <a:pt x="1915" y="850"/>
                </a:cubicBezTo>
                <a:cubicBezTo>
                  <a:pt x="1915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36" name="Google Shape;5236;p86"/>
          <p:cNvSpPr/>
          <p:nvPr/>
        </p:nvSpPr>
        <p:spPr>
          <a:xfrm flipH="1">
            <a:off x="8057542" y="2412936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4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306"/>
                  <a:pt x="1915" y="850"/>
                </a:cubicBezTo>
                <a:cubicBezTo>
                  <a:pt x="1936" y="335"/>
                  <a:pt x="1523" y="1"/>
                  <a:pt x="10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37" name="Google Shape;5237;p86"/>
          <p:cNvSpPr/>
          <p:nvPr/>
        </p:nvSpPr>
        <p:spPr>
          <a:xfrm flipH="1">
            <a:off x="8058722" y="2647791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38" name="Google Shape;5238;p86"/>
          <p:cNvSpPr/>
          <p:nvPr/>
        </p:nvSpPr>
        <p:spPr>
          <a:xfrm flipH="1">
            <a:off x="8057542" y="288150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45" y="1276"/>
                  <a:pt x="1915" y="820"/>
                </a:cubicBezTo>
                <a:cubicBezTo>
                  <a:pt x="1936" y="327"/>
                  <a:pt x="1525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39" name="Google Shape;5239;p86"/>
          <p:cNvSpPr/>
          <p:nvPr/>
        </p:nvSpPr>
        <p:spPr>
          <a:xfrm flipH="1">
            <a:off x="8057542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27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40" name="Google Shape;5240;p86"/>
          <p:cNvSpPr/>
          <p:nvPr/>
        </p:nvSpPr>
        <p:spPr>
          <a:xfrm flipH="1">
            <a:off x="8058722" y="335007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41" name="Google Shape;5241;p86"/>
          <p:cNvSpPr/>
          <p:nvPr/>
        </p:nvSpPr>
        <p:spPr>
          <a:xfrm flipH="1">
            <a:off x="8057542" y="358378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59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42" name="Google Shape;5242;p86"/>
          <p:cNvSpPr/>
          <p:nvPr/>
        </p:nvSpPr>
        <p:spPr>
          <a:xfrm flipH="1">
            <a:off x="8300505" y="1945472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43" name="Google Shape;5243;p86"/>
          <p:cNvSpPr/>
          <p:nvPr/>
        </p:nvSpPr>
        <p:spPr>
          <a:xfrm flipH="1">
            <a:off x="8300505" y="2179147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2" y="1"/>
                </a:moveTo>
                <a:cubicBezTo>
                  <a:pt x="366" y="1"/>
                  <a:pt x="1" y="366"/>
                  <a:pt x="1" y="822"/>
                </a:cubicBezTo>
                <a:cubicBezTo>
                  <a:pt x="1" y="1278"/>
                  <a:pt x="366" y="1642"/>
                  <a:pt x="822" y="1642"/>
                </a:cubicBezTo>
                <a:cubicBezTo>
                  <a:pt x="1278" y="1642"/>
                  <a:pt x="1642" y="1278"/>
                  <a:pt x="1642" y="822"/>
                </a:cubicBezTo>
                <a:cubicBezTo>
                  <a:pt x="1642" y="36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44" name="Google Shape;5244;p86"/>
          <p:cNvSpPr/>
          <p:nvPr/>
        </p:nvSpPr>
        <p:spPr>
          <a:xfrm flipH="1">
            <a:off x="8300505" y="241286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1"/>
                </a:moveTo>
                <a:cubicBezTo>
                  <a:pt x="366" y="1"/>
                  <a:pt x="1" y="396"/>
                  <a:pt x="1" y="852"/>
                </a:cubicBezTo>
                <a:cubicBezTo>
                  <a:pt x="1" y="1308"/>
                  <a:pt x="366" y="1673"/>
                  <a:pt x="822" y="1673"/>
                </a:cubicBezTo>
                <a:cubicBezTo>
                  <a:pt x="1278" y="1673"/>
                  <a:pt x="1642" y="1308"/>
                  <a:pt x="1642" y="852"/>
                </a:cubicBezTo>
                <a:cubicBezTo>
                  <a:pt x="1642" y="39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45" name="Google Shape;5245;p86"/>
          <p:cNvSpPr/>
          <p:nvPr/>
        </p:nvSpPr>
        <p:spPr>
          <a:xfrm flipH="1">
            <a:off x="8300505" y="264775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46" name="Google Shape;5246;p86"/>
          <p:cNvSpPr/>
          <p:nvPr/>
        </p:nvSpPr>
        <p:spPr>
          <a:xfrm flipH="1">
            <a:off x="8300505" y="2881466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47" name="Google Shape;5247;p86"/>
          <p:cNvSpPr/>
          <p:nvPr/>
        </p:nvSpPr>
        <p:spPr>
          <a:xfrm flipH="1">
            <a:off x="8300504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126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48" name="Google Shape;5248;p86"/>
          <p:cNvSpPr/>
          <p:nvPr/>
        </p:nvSpPr>
        <p:spPr>
          <a:xfrm flipH="1">
            <a:off x="8300504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49" name="Google Shape;5249;p86"/>
          <p:cNvSpPr/>
          <p:nvPr/>
        </p:nvSpPr>
        <p:spPr>
          <a:xfrm flipH="1">
            <a:off x="8300505" y="358374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50" name="Google Shape;5250;p86"/>
          <p:cNvSpPr/>
          <p:nvPr/>
        </p:nvSpPr>
        <p:spPr>
          <a:xfrm flipH="1">
            <a:off x="8543467" y="1945510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51" name="Google Shape;5251;p86"/>
          <p:cNvSpPr/>
          <p:nvPr/>
        </p:nvSpPr>
        <p:spPr>
          <a:xfrm flipH="1">
            <a:off x="8543467" y="2179185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52" name="Google Shape;5252;p86"/>
          <p:cNvSpPr/>
          <p:nvPr/>
        </p:nvSpPr>
        <p:spPr>
          <a:xfrm flipH="1">
            <a:off x="8543467" y="241293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53" name="Google Shape;5253;p86"/>
          <p:cNvSpPr/>
          <p:nvPr/>
        </p:nvSpPr>
        <p:spPr>
          <a:xfrm flipH="1">
            <a:off x="8543467" y="264779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54" name="Google Shape;5254;p86"/>
          <p:cNvSpPr/>
          <p:nvPr/>
        </p:nvSpPr>
        <p:spPr>
          <a:xfrm flipH="1">
            <a:off x="8543467" y="288150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55" name="Google Shape;5255;p86"/>
          <p:cNvSpPr/>
          <p:nvPr/>
        </p:nvSpPr>
        <p:spPr>
          <a:xfrm flipH="1">
            <a:off x="8543467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89"/>
                  <a:pt x="365" y="1671"/>
                  <a:pt x="1094" y="1671"/>
                </a:cubicBezTo>
                <a:cubicBezTo>
                  <a:pt x="1550" y="1671"/>
                  <a:pt x="1915" y="127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56" name="Google Shape;5256;p86"/>
          <p:cNvSpPr/>
          <p:nvPr/>
        </p:nvSpPr>
        <p:spPr>
          <a:xfrm flipH="1">
            <a:off x="8543467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57" name="Google Shape;5257;p86"/>
          <p:cNvSpPr/>
          <p:nvPr/>
        </p:nvSpPr>
        <p:spPr>
          <a:xfrm flipH="1">
            <a:off x="8543467" y="358378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58" name="Google Shape;5258;p86"/>
          <p:cNvSpPr/>
          <p:nvPr/>
        </p:nvSpPr>
        <p:spPr>
          <a:xfrm flipH="1">
            <a:off x="8785288" y="1945472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59" name="Google Shape;5259;p86"/>
          <p:cNvSpPr/>
          <p:nvPr/>
        </p:nvSpPr>
        <p:spPr>
          <a:xfrm flipH="1">
            <a:off x="8785288" y="2179147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0" name="Google Shape;5260;p86"/>
          <p:cNvSpPr/>
          <p:nvPr/>
        </p:nvSpPr>
        <p:spPr>
          <a:xfrm flipH="1">
            <a:off x="8785288" y="241286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1" name="Google Shape;5261;p86"/>
          <p:cNvSpPr/>
          <p:nvPr/>
        </p:nvSpPr>
        <p:spPr>
          <a:xfrm flipH="1">
            <a:off x="8785288" y="264775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2" name="Google Shape;5262;p86"/>
          <p:cNvSpPr/>
          <p:nvPr/>
        </p:nvSpPr>
        <p:spPr>
          <a:xfrm flipH="1">
            <a:off x="8785288" y="2881466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3" name="Google Shape;5263;p86"/>
          <p:cNvSpPr/>
          <p:nvPr/>
        </p:nvSpPr>
        <p:spPr>
          <a:xfrm flipH="1">
            <a:off x="8785288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276"/>
                  <a:pt x="1945" y="850"/>
                </a:cubicBezTo>
                <a:cubicBezTo>
                  <a:pt x="1945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4" name="Google Shape;5264;p86"/>
          <p:cNvSpPr/>
          <p:nvPr/>
        </p:nvSpPr>
        <p:spPr>
          <a:xfrm flipH="1">
            <a:off x="8785288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5" name="Google Shape;5265;p86"/>
          <p:cNvSpPr/>
          <p:nvPr/>
        </p:nvSpPr>
        <p:spPr>
          <a:xfrm flipH="1">
            <a:off x="8785288" y="358374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6" name="Google Shape;5266;p86"/>
          <p:cNvSpPr/>
          <p:nvPr/>
        </p:nvSpPr>
        <p:spPr>
          <a:xfrm flipH="1">
            <a:off x="9028251" y="1945510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7" name="Google Shape;5267;p86"/>
          <p:cNvSpPr/>
          <p:nvPr/>
        </p:nvSpPr>
        <p:spPr>
          <a:xfrm flipH="1">
            <a:off x="9028251" y="217922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8" name="Google Shape;5268;p86"/>
          <p:cNvSpPr/>
          <p:nvPr/>
        </p:nvSpPr>
        <p:spPr>
          <a:xfrm flipH="1">
            <a:off x="9028251" y="2412936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30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69" name="Google Shape;5269;p86"/>
          <p:cNvSpPr/>
          <p:nvPr/>
        </p:nvSpPr>
        <p:spPr>
          <a:xfrm flipH="1">
            <a:off x="9028251" y="264779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0" name="Google Shape;5270;p86"/>
          <p:cNvSpPr/>
          <p:nvPr/>
        </p:nvSpPr>
        <p:spPr>
          <a:xfrm flipH="1">
            <a:off x="9028251" y="288150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1" name="Google Shape;5271;p86"/>
          <p:cNvSpPr/>
          <p:nvPr/>
        </p:nvSpPr>
        <p:spPr>
          <a:xfrm flipH="1">
            <a:off x="9028251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2" name="Google Shape;5272;p86"/>
          <p:cNvSpPr/>
          <p:nvPr/>
        </p:nvSpPr>
        <p:spPr>
          <a:xfrm flipH="1">
            <a:off x="9028251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3" name="Google Shape;5273;p86"/>
          <p:cNvSpPr/>
          <p:nvPr/>
        </p:nvSpPr>
        <p:spPr>
          <a:xfrm flipH="1">
            <a:off x="9028251" y="358378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4" name="Google Shape;5274;p86"/>
          <p:cNvSpPr/>
          <p:nvPr/>
        </p:nvSpPr>
        <p:spPr>
          <a:xfrm flipH="1">
            <a:off x="4904774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5" name="Google Shape;5275;p86"/>
          <p:cNvSpPr/>
          <p:nvPr/>
        </p:nvSpPr>
        <p:spPr>
          <a:xfrm flipH="1">
            <a:off x="4904774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6" name="Google Shape;5276;p86"/>
          <p:cNvSpPr/>
          <p:nvPr/>
        </p:nvSpPr>
        <p:spPr>
          <a:xfrm flipH="1">
            <a:off x="490477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7" name="Google Shape;5277;p86"/>
          <p:cNvSpPr/>
          <p:nvPr/>
        </p:nvSpPr>
        <p:spPr>
          <a:xfrm flipH="1">
            <a:off x="490477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8" name="Google Shape;5278;p86"/>
          <p:cNvSpPr/>
          <p:nvPr/>
        </p:nvSpPr>
        <p:spPr>
          <a:xfrm flipH="1">
            <a:off x="490477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9" name="Google Shape;5279;p86"/>
          <p:cNvSpPr/>
          <p:nvPr/>
        </p:nvSpPr>
        <p:spPr>
          <a:xfrm flipH="1">
            <a:off x="4904774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0" name="Google Shape;5280;p86"/>
          <p:cNvSpPr/>
          <p:nvPr/>
        </p:nvSpPr>
        <p:spPr>
          <a:xfrm flipH="1">
            <a:off x="4904774" y="1470242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95" y="1664"/>
                  <a:pt x="1125" y="1664"/>
                </a:cubicBezTo>
                <a:cubicBezTo>
                  <a:pt x="1581" y="1634"/>
                  <a:pt x="1946" y="1300"/>
                  <a:pt x="1946" y="844"/>
                </a:cubicBezTo>
                <a:cubicBezTo>
                  <a:pt x="1946" y="344"/>
                  <a:pt x="1532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1" name="Google Shape;5281;p86"/>
          <p:cNvSpPr/>
          <p:nvPr/>
        </p:nvSpPr>
        <p:spPr>
          <a:xfrm flipH="1">
            <a:off x="4904774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2" name="Google Shape;5282;p86"/>
          <p:cNvSpPr/>
          <p:nvPr/>
        </p:nvSpPr>
        <p:spPr>
          <a:xfrm flipH="1">
            <a:off x="5146595" y="653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3" name="Google Shape;5283;p86"/>
          <p:cNvSpPr/>
          <p:nvPr/>
        </p:nvSpPr>
        <p:spPr>
          <a:xfrm flipH="1">
            <a:off x="5146595" y="3002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4" name="Google Shape;5284;p86"/>
          <p:cNvSpPr/>
          <p:nvPr/>
        </p:nvSpPr>
        <p:spPr>
          <a:xfrm flipH="1">
            <a:off x="5146595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5" name="Google Shape;5285;p86"/>
          <p:cNvSpPr/>
          <p:nvPr/>
        </p:nvSpPr>
        <p:spPr>
          <a:xfrm flipH="1">
            <a:off x="5146595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6" name="Google Shape;5286;p86"/>
          <p:cNvSpPr/>
          <p:nvPr/>
        </p:nvSpPr>
        <p:spPr>
          <a:xfrm flipH="1">
            <a:off x="514659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7" name="Google Shape;5287;p86"/>
          <p:cNvSpPr/>
          <p:nvPr/>
        </p:nvSpPr>
        <p:spPr>
          <a:xfrm flipH="1">
            <a:off x="5146595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8" name="Google Shape;5288;p86"/>
          <p:cNvSpPr/>
          <p:nvPr/>
        </p:nvSpPr>
        <p:spPr>
          <a:xfrm flipH="1">
            <a:off x="5146595" y="1470014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9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25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9" name="Google Shape;5289;p86"/>
          <p:cNvSpPr/>
          <p:nvPr/>
        </p:nvSpPr>
        <p:spPr>
          <a:xfrm flipH="1">
            <a:off x="5146595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0" name="Google Shape;5290;p86"/>
          <p:cNvSpPr/>
          <p:nvPr/>
        </p:nvSpPr>
        <p:spPr>
          <a:xfrm flipH="1">
            <a:off x="5389557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1" name="Google Shape;5291;p86"/>
          <p:cNvSpPr/>
          <p:nvPr/>
        </p:nvSpPr>
        <p:spPr>
          <a:xfrm flipH="1">
            <a:off x="5389557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2" name="Google Shape;5292;p86"/>
          <p:cNvSpPr/>
          <p:nvPr/>
        </p:nvSpPr>
        <p:spPr>
          <a:xfrm flipH="1">
            <a:off x="538955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3" name="Google Shape;5293;p86"/>
          <p:cNvSpPr/>
          <p:nvPr/>
        </p:nvSpPr>
        <p:spPr>
          <a:xfrm flipH="1">
            <a:off x="538955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4" name="Google Shape;5294;p86"/>
          <p:cNvSpPr/>
          <p:nvPr/>
        </p:nvSpPr>
        <p:spPr>
          <a:xfrm flipH="1">
            <a:off x="538955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5" name="Google Shape;5295;p86"/>
          <p:cNvSpPr/>
          <p:nvPr/>
        </p:nvSpPr>
        <p:spPr>
          <a:xfrm flipH="1">
            <a:off x="5389557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6" name="Google Shape;5296;p86"/>
          <p:cNvSpPr/>
          <p:nvPr/>
        </p:nvSpPr>
        <p:spPr>
          <a:xfrm flipH="1">
            <a:off x="5389557" y="1470014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0"/>
                </a:moveTo>
                <a:cubicBezTo>
                  <a:pt x="891" y="0"/>
                  <a:pt x="683" y="75"/>
                  <a:pt x="517" y="242"/>
                </a:cubicBezTo>
                <a:cubicBezTo>
                  <a:pt x="1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7" name="Google Shape;5297;p86"/>
          <p:cNvSpPr/>
          <p:nvPr/>
        </p:nvSpPr>
        <p:spPr>
          <a:xfrm flipH="1">
            <a:off x="5389557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8" name="Google Shape;5298;p86"/>
          <p:cNvSpPr/>
          <p:nvPr/>
        </p:nvSpPr>
        <p:spPr>
          <a:xfrm flipH="1">
            <a:off x="5632520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9" name="Google Shape;5299;p86"/>
          <p:cNvSpPr/>
          <p:nvPr/>
        </p:nvSpPr>
        <p:spPr>
          <a:xfrm flipH="1">
            <a:off x="5632520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0" name="Google Shape;5300;p86"/>
          <p:cNvSpPr/>
          <p:nvPr/>
        </p:nvSpPr>
        <p:spPr>
          <a:xfrm flipH="1">
            <a:off x="5632520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1" name="Google Shape;5301;p86"/>
          <p:cNvSpPr/>
          <p:nvPr/>
        </p:nvSpPr>
        <p:spPr>
          <a:xfrm flipH="1">
            <a:off x="5632520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2" name="Google Shape;5302;p86"/>
          <p:cNvSpPr/>
          <p:nvPr/>
        </p:nvSpPr>
        <p:spPr>
          <a:xfrm flipH="1">
            <a:off x="563252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3" name="Google Shape;5303;p86"/>
          <p:cNvSpPr/>
          <p:nvPr/>
        </p:nvSpPr>
        <p:spPr>
          <a:xfrm flipH="1">
            <a:off x="5632520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4" name="Google Shape;5304;p86"/>
          <p:cNvSpPr/>
          <p:nvPr/>
        </p:nvSpPr>
        <p:spPr>
          <a:xfrm flipH="1">
            <a:off x="5632520" y="147001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89"/>
                  <a:pt x="366" y="1670"/>
                  <a:pt x="1095" y="1670"/>
                </a:cubicBezTo>
                <a:cubicBezTo>
                  <a:pt x="1551" y="1670"/>
                  <a:pt x="1916" y="1275"/>
                  <a:pt x="1916" y="850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5" name="Google Shape;5305;p86"/>
          <p:cNvSpPr/>
          <p:nvPr/>
        </p:nvSpPr>
        <p:spPr>
          <a:xfrm flipH="1">
            <a:off x="5632520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6" name="Google Shape;5306;p86"/>
          <p:cNvSpPr/>
          <p:nvPr/>
        </p:nvSpPr>
        <p:spPr>
          <a:xfrm flipH="1">
            <a:off x="5874303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7" name="Google Shape;5307;p86"/>
          <p:cNvSpPr/>
          <p:nvPr/>
        </p:nvSpPr>
        <p:spPr>
          <a:xfrm flipH="1">
            <a:off x="5874303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8" name="Google Shape;5308;p86"/>
          <p:cNvSpPr/>
          <p:nvPr/>
        </p:nvSpPr>
        <p:spPr>
          <a:xfrm flipH="1">
            <a:off x="587430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9" name="Google Shape;5309;p86"/>
          <p:cNvSpPr/>
          <p:nvPr/>
        </p:nvSpPr>
        <p:spPr>
          <a:xfrm flipH="1">
            <a:off x="5874303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0" name="Google Shape;5310;p86"/>
          <p:cNvSpPr/>
          <p:nvPr/>
        </p:nvSpPr>
        <p:spPr>
          <a:xfrm flipH="1">
            <a:off x="587430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1" name="Google Shape;5311;p86"/>
          <p:cNvSpPr/>
          <p:nvPr/>
        </p:nvSpPr>
        <p:spPr>
          <a:xfrm flipH="1">
            <a:off x="5874303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2" name="Google Shape;5312;p86"/>
          <p:cNvSpPr/>
          <p:nvPr/>
        </p:nvSpPr>
        <p:spPr>
          <a:xfrm flipH="1">
            <a:off x="5874303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7" y="242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3" name="Google Shape;5313;p86"/>
          <p:cNvSpPr/>
          <p:nvPr/>
        </p:nvSpPr>
        <p:spPr>
          <a:xfrm flipH="1">
            <a:off x="5874303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4" name="Google Shape;5314;p86"/>
          <p:cNvSpPr/>
          <p:nvPr/>
        </p:nvSpPr>
        <p:spPr>
          <a:xfrm flipH="1">
            <a:off x="6117304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5" name="Google Shape;5315;p86"/>
          <p:cNvSpPr/>
          <p:nvPr/>
        </p:nvSpPr>
        <p:spPr>
          <a:xfrm flipH="1">
            <a:off x="6117304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6" name="Google Shape;5316;p86"/>
          <p:cNvSpPr/>
          <p:nvPr/>
        </p:nvSpPr>
        <p:spPr>
          <a:xfrm flipH="1">
            <a:off x="611730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7" name="Google Shape;5317;p86"/>
          <p:cNvSpPr/>
          <p:nvPr/>
        </p:nvSpPr>
        <p:spPr>
          <a:xfrm flipH="1">
            <a:off x="611730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8" name="Google Shape;5318;p86"/>
          <p:cNvSpPr/>
          <p:nvPr/>
        </p:nvSpPr>
        <p:spPr>
          <a:xfrm flipH="1">
            <a:off x="6117304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19" name="Google Shape;5319;p86"/>
          <p:cNvSpPr/>
          <p:nvPr/>
        </p:nvSpPr>
        <p:spPr>
          <a:xfrm flipH="1">
            <a:off x="6117304" y="12362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0" name="Google Shape;5320;p86"/>
          <p:cNvSpPr/>
          <p:nvPr/>
        </p:nvSpPr>
        <p:spPr>
          <a:xfrm flipH="1">
            <a:off x="6117304" y="1470014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1" name="Google Shape;5321;p86"/>
          <p:cNvSpPr/>
          <p:nvPr/>
        </p:nvSpPr>
        <p:spPr>
          <a:xfrm flipH="1">
            <a:off x="6117304" y="1704336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2" name="Google Shape;5322;p86"/>
          <p:cNvSpPr/>
          <p:nvPr/>
        </p:nvSpPr>
        <p:spPr>
          <a:xfrm flipH="1">
            <a:off x="6360266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3" name="Google Shape;5323;p86"/>
          <p:cNvSpPr/>
          <p:nvPr/>
        </p:nvSpPr>
        <p:spPr>
          <a:xfrm flipH="1">
            <a:off x="6360266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4" name="Google Shape;5324;p86"/>
          <p:cNvSpPr/>
          <p:nvPr/>
        </p:nvSpPr>
        <p:spPr>
          <a:xfrm flipH="1">
            <a:off x="6360266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5" name="Google Shape;5325;p86"/>
          <p:cNvSpPr/>
          <p:nvPr/>
        </p:nvSpPr>
        <p:spPr>
          <a:xfrm flipH="1">
            <a:off x="6360266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6" name="Google Shape;5326;p86"/>
          <p:cNvSpPr/>
          <p:nvPr/>
        </p:nvSpPr>
        <p:spPr>
          <a:xfrm flipH="1">
            <a:off x="6360266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7" name="Google Shape;5327;p86"/>
          <p:cNvSpPr/>
          <p:nvPr/>
        </p:nvSpPr>
        <p:spPr>
          <a:xfrm flipH="1">
            <a:off x="6360266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8" name="Google Shape;5328;p86"/>
          <p:cNvSpPr/>
          <p:nvPr/>
        </p:nvSpPr>
        <p:spPr>
          <a:xfrm flipH="1">
            <a:off x="6360266" y="147001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89"/>
                  <a:pt x="366" y="1670"/>
                  <a:pt x="1095" y="1670"/>
                </a:cubicBezTo>
                <a:cubicBezTo>
                  <a:pt x="1551" y="1670"/>
                  <a:pt x="1916" y="1275"/>
                  <a:pt x="1916" y="850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9" name="Google Shape;5329;p86"/>
          <p:cNvSpPr/>
          <p:nvPr/>
        </p:nvSpPr>
        <p:spPr>
          <a:xfrm flipH="1">
            <a:off x="6360266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0" name="Google Shape;5330;p86"/>
          <p:cNvSpPr/>
          <p:nvPr/>
        </p:nvSpPr>
        <p:spPr>
          <a:xfrm flipH="1">
            <a:off x="6603229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1" name="Google Shape;5331;p86"/>
          <p:cNvSpPr/>
          <p:nvPr/>
        </p:nvSpPr>
        <p:spPr>
          <a:xfrm flipH="1">
            <a:off x="6603229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2" name="Google Shape;5332;p86"/>
          <p:cNvSpPr/>
          <p:nvPr/>
        </p:nvSpPr>
        <p:spPr>
          <a:xfrm flipH="1">
            <a:off x="660322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3" name="Google Shape;5333;p86"/>
          <p:cNvSpPr/>
          <p:nvPr/>
        </p:nvSpPr>
        <p:spPr>
          <a:xfrm flipH="1">
            <a:off x="660322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4" name="Google Shape;5334;p86"/>
          <p:cNvSpPr/>
          <p:nvPr/>
        </p:nvSpPr>
        <p:spPr>
          <a:xfrm flipH="1">
            <a:off x="660204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5" name="Google Shape;5335;p86"/>
          <p:cNvSpPr/>
          <p:nvPr/>
        </p:nvSpPr>
        <p:spPr>
          <a:xfrm flipH="1">
            <a:off x="6602049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6" name="Google Shape;5336;p86"/>
          <p:cNvSpPr/>
          <p:nvPr/>
        </p:nvSpPr>
        <p:spPr>
          <a:xfrm flipH="1">
            <a:off x="6602049" y="1470242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6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300"/>
                  <a:pt x="1946" y="844"/>
                </a:cubicBezTo>
                <a:cubicBezTo>
                  <a:pt x="1946" y="344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7" name="Google Shape;5337;p86"/>
          <p:cNvSpPr/>
          <p:nvPr/>
        </p:nvSpPr>
        <p:spPr>
          <a:xfrm flipH="1">
            <a:off x="6602049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8" name="Google Shape;5338;p86"/>
          <p:cNvSpPr/>
          <p:nvPr/>
        </p:nvSpPr>
        <p:spPr>
          <a:xfrm flipH="1">
            <a:off x="6845012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39" name="Google Shape;5339;p86"/>
          <p:cNvSpPr/>
          <p:nvPr/>
        </p:nvSpPr>
        <p:spPr>
          <a:xfrm flipH="1">
            <a:off x="6845012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0" name="Google Shape;5340;p86"/>
          <p:cNvSpPr/>
          <p:nvPr/>
        </p:nvSpPr>
        <p:spPr>
          <a:xfrm flipH="1">
            <a:off x="684501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1" name="Google Shape;5341;p86"/>
          <p:cNvSpPr/>
          <p:nvPr/>
        </p:nvSpPr>
        <p:spPr>
          <a:xfrm flipH="1">
            <a:off x="684501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2" name="Google Shape;5342;p86"/>
          <p:cNvSpPr/>
          <p:nvPr/>
        </p:nvSpPr>
        <p:spPr>
          <a:xfrm flipH="1">
            <a:off x="684501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3" name="Google Shape;5343;p86"/>
          <p:cNvSpPr/>
          <p:nvPr/>
        </p:nvSpPr>
        <p:spPr>
          <a:xfrm flipH="1">
            <a:off x="6845012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4" name="Google Shape;5344;p86"/>
          <p:cNvSpPr/>
          <p:nvPr/>
        </p:nvSpPr>
        <p:spPr>
          <a:xfrm flipH="1">
            <a:off x="6845012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7" y="242"/>
                </a:cubicBezTo>
                <a:cubicBezTo>
                  <a:pt x="1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5" name="Google Shape;5345;p86"/>
          <p:cNvSpPr/>
          <p:nvPr/>
        </p:nvSpPr>
        <p:spPr>
          <a:xfrm flipH="1">
            <a:off x="6845012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6" name="Google Shape;5346;p86"/>
          <p:cNvSpPr/>
          <p:nvPr/>
        </p:nvSpPr>
        <p:spPr>
          <a:xfrm flipH="1">
            <a:off x="7088013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7" name="Google Shape;5347;p86"/>
          <p:cNvSpPr/>
          <p:nvPr/>
        </p:nvSpPr>
        <p:spPr>
          <a:xfrm flipH="1">
            <a:off x="7088013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8" name="Google Shape;5348;p86"/>
          <p:cNvSpPr/>
          <p:nvPr/>
        </p:nvSpPr>
        <p:spPr>
          <a:xfrm flipH="1">
            <a:off x="708801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9" name="Google Shape;5349;p86"/>
          <p:cNvSpPr/>
          <p:nvPr/>
        </p:nvSpPr>
        <p:spPr>
          <a:xfrm flipH="1">
            <a:off x="708801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0" name="Google Shape;5350;p86"/>
          <p:cNvSpPr/>
          <p:nvPr/>
        </p:nvSpPr>
        <p:spPr>
          <a:xfrm flipH="1">
            <a:off x="708801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1" name="Google Shape;5351;p86"/>
          <p:cNvSpPr/>
          <p:nvPr/>
        </p:nvSpPr>
        <p:spPr>
          <a:xfrm flipH="1">
            <a:off x="7088013" y="12362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2" name="Google Shape;5352;p86"/>
          <p:cNvSpPr/>
          <p:nvPr/>
        </p:nvSpPr>
        <p:spPr>
          <a:xfrm flipH="1">
            <a:off x="7088013" y="1470014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3" name="Google Shape;5353;p86"/>
          <p:cNvSpPr/>
          <p:nvPr/>
        </p:nvSpPr>
        <p:spPr>
          <a:xfrm flipH="1">
            <a:off x="7088013" y="1704336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4" name="Google Shape;5354;p86"/>
          <p:cNvSpPr/>
          <p:nvPr/>
        </p:nvSpPr>
        <p:spPr>
          <a:xfrm flipH="1">
            <a:off x="7329795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5" name="Google Shape;5355;p86"/>
          <p:cNvSpPr/>
          <p:nvPr/>
        </p:nvSpPr>
        <p:spPr>
          <a:xfrm flipH="1">
            <a:off x="7329795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6" name="Google Shape;5356;p86"/>
          <p:cNvSpPr/>
          <p:nvPr/>
        </p:nvSpPr>
        <p:spPr>
          <a:xfrm flipH="1">
            <a:off x="732979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7" name="Google Shape;5357;p86"/>
          <p:cNvSpPr/>
          <p:nvPr/>
        </p:nvSpPr>
        <p:spPr>
          <a:xfrm flipH="1">
            <a:off x="732979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8" name="Google Shape;5358;p86"/>
          <p:cNvSpPr/>
          <p:nvPr/>
        </p:nvSpPr>
        <p:spPr>
          <a:xfrm flipH="1">
            <a:off x="732979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9" name="Google Shape;5359;p86"/>
          <p:cNvSpPr/>
          <p:nvPr/>
        </p:nvSpPr>
        <p:spPr>
          <a:xfrm flipH="1">
            <a:off x="7329795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0" name="Google Shape;5360;p86"/>
          <p:cNvSpPr/>
          <p:nvPr/>
        </p:nvSpPr>
        <p:spPr>
          <a:xfrm flipH="1">
            <a:off x="7329795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1" name="Google Shape;5361;p86"/>
          <p:cNvSpPr/>
          <p:nvPr/>
        </p:nvSpPr>
        <p:spPr>
          <a:xfrm flipH="1">
            <a:off x="7329795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2" name="Google Shape;5362;p86"/>
          <p:cNvSpPr/>
          <p:nvPr/>
        </p:nvSpPr>
        <p:spPr>
          <a:xfrm flipH="1">
            <a:off x="7572758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3" name="Google Shape;5363;p86"/>
          <p:cNvSpPr/>
          <p:nvPr/>
        </p:nvSpPr>
        <p:spPr>
          <a:xfrm flipH="1">
            <a:off x="7572758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4" name="Google Shape;5364;p86"/>
          <p:cNvSpPr/>
          <p:nvPr/>
        </p:nvSpPr>
        <p:spPr>
          <a:xfrm flipH="1">
            <a:off x="7572758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5" name="Google Shape;5365;p86"/>
          <p:cNvSpPr/>
          <p:nvPr/>
        </p:nvSpPr>
        <p:spPr>
          <a:xfrm flipH="1">
            <a:off x="7572758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6" name="Google Shape;5366;p86"/>
          <p:cNvSpPr/>
          <p:nvPr/>
        </p:nvSpPr>
        <p:spPr>
          <a:xfrm flipH="1">
            <a:off x="757275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7" name="Google Shape;5367;p86"/>
          <p:cNvSpPr/>
          <p:nvPr/>
        </p:nvSpPr>
        <p:spPr>
          <a:xfrm flipH="1">
            <a:off x="7572758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8" name="Google Shape;5368;p86"/>
          <p:cNvSpPr/>
          <p:nvPr/>
        </p:nvSpPr>
        <p:spPr>
          <a:xfrm flipH="1">
            <a:off x="7572758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0"/>
                </a:moveTo>
                <a:cubicBezTo>
                  <a:pt x="918" y="0"/>
                  <a:pt x="714" y="75"/>
                  <a:pt x="548" y="242"/>
                </a:cubicBezTo>
                <a:cubicBezTo>
                  <a:pt x="1" y="758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41" y="0"/>
                  <a:pt x="111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9" name="Google Shape;5369;p86"/>
          <p:cNvSpPr/>
          <p:nvPr/>
        </p:nvSpPr>
        <p:spPr>
          <a:xfrm flipH="1">
            <a:off x="7572758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9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0" name="Google Shape;5370;p86"/>
          <p:cNvSpPr/>
          <p:nvPr/>
        </p:nvSpPr>
        <p:spPr>
          <a:xfrm flipH="1">
            <a:off x="7815721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1" name="Google Shape;5371;p86"/>
          <p:cNvSpPr/>
          <p:nvPr/>
        </p:nvSpPr>
        <p:spPr>
          <a:xfrm flipH="1">
            <a:off x="7815721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2" name="Google Shape;5372;p86"/>
          <p:cNvSpPr/>
          <p:nvPr/>
        </p:nvSpPr>
        <p:spPr>
          <a:xfrm flipH="1">
            <a:off x="781572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3" name="Google Shape;5373;p86"/>
          <p:cNvSpPr/>
          <p:nvPr/>
        </p:nvSpPr>
        <p:spPr>
          <a:xfrm flipH="1">
            <a:off x="781572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4" name="Google Shape;5374;p86"/>
          <p:cNvSpPr/>
          <p:nvPr/>
        </p:nvSpPr>
        <p:spPr>
          <a:xfrm flipH="1">
            <a:off x="781572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5" name="Google Shape;5375;p86"/>
          <p:cNvSpPr/>
          <p:nvPr/>
        </p:nvSpPr>
        <p:spPr>
          <a:xfrm flipH="1">
            <a:off x="7815721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6" name="Google Shape;5376;p86"/>
          <p:cNvSpPr/>
          <p:nvPr/>
        </p:nvSpPr>
        <p:spPr>
          <a:xfrm flipH="1">
            <a:off x="7815721" y="147001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7" name="Google Shape;5377;p86"/>
          <p:cNvSpPr/>
          <p:nvPr/>
        </p:nvSpPr>
        <p:spPr>
          <a:xfrm flipH="1">
            <a:off x="7815721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8" name="Google Shape;5378;p86"/>
          <p:cNvSpPr/>
          <p:nvPr/>
        </p:nvSpPr>
        <p:spPr>
          <a:xfrm flipH="1">
            <a:off x="8057542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79" name="Google Shape;5379;p86"/>
          <p:cNvSpPr/>
          <p:nvPr/>
        </p:nvSpPr>
        <p:spPr>
          <a:xfrm flipH="1">
            <a:off x="8057542" y="3002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0" name="Google Shape;5380;p86"/>
          <p:cNvSpPr/>
          <p:nvPr/>
        </p:nvSpPr>
        <p:spPr>
          <a:xfrm flipH="1">
            <a:off x="8057542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1" name="Google Shape;5381;p86"/>
          <p:cNvSpPr/>
          <p:nvPr/>
        </p:nvSpPr>
        <p:spPr>
          <a:xfrm flipH="1">
            <a:off x="8057542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2" name="Google Shape;5382;p86"/>
          <p:cNvSpPr/>
          <p:nvPr/>
        </p:nvSpPr>
        <p:spPr>
          <a:xfrm flipH="1">
            <a:off x="8057542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3" name="Google Shape;5383;p86"/>
          <p:cNvSpPr/>
          <p:nvPr/>
        </p:nvSpPr>
        <p:spPr>
          <a:xfrm flipH="1">
            <a:off x="8057542" y="12362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4" name="Google Shape;5384;p86"/>
          <p:cNvSpPr/>
          <p:nvPr/>
        </p:nvSpPr>
        <p:spPr>
          <a:xfrm flipH="1">
            <a:off x="8057542" y="1470242"/>
            <a:ext cx="72933" cy="63378"/>
          </a:xfrm>
          <a:custGeom>
            <a:avLst/>
            <a:gdLst/>
            <a:ahLst/>
            <a:cxnLst/>
            <a:rect l="l" t="t" r="r" b="b"/>
            <a:pathLst>
              <a:path w="1916" h="1665" extrusionOk="0">
                <a:moveTo>
                  <a:pt x="1075" y="1"/>
                </a:moveTo>
                <a:cubicBezTo>
                  <a:pt x="879" y="1"/>
                  <a:pt x="680" y="73"/>
                  <a:pt x="517" y="236"/>
                </a:cubicBezTo>
                <a:cubicBezTo>
                  <a:pt x="0" y="752"/>
                  <a:pt x="335" y="1634"/>
                  <a:pt x="1064" y="1664"/>
                </a:cubicBezTo>
                <a:cubicBezTo>
                  <a:pt x="1520" y="1664"/>
                  <a:pt x="1915" y="1300"/>
                  <a:pt x="1915" y="844"/>
                </a:cubicBezTo>
                <a:cubicBezTo>
                  <a:pt x="1915" y="344"/>
                  <a:pt x="1501" y="1"/>
                  <a:pt x="10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5" name="Google Shape;5385;p86"/>
          <p:cNvSpPr/>
          <p:nvPr/>
        </p:nvSpPr>
        <p:spPr>
          <a:xfrm flipH="1">
            <a:off x="8057542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8" y="0"/>
                </a:moveTo>
                <a:cubicBezTo>
                  <a:pt x="893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15" y="833"/>
                </a:cubicBezTo>
                <a:cubicBezTo>
                  <a:pt x="1936" y="341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6" name="Google Shape;5386;p86"/>
          <p:cNvSpPr/>
          <p:nvPr/>
        </p:nvSpPr>
        <p:spPr>
          <a:xfrm flipH="1">
            <a:off x="8300505" y="653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7" name="Google Shape;5387;p86"/>
          <p:cNvSpPr/>
          <p:nvPr/>
        </p:nvSpPr>
        <p:spPr>
          <a:xfrm flipH="1">
            <a:off x="8300505" y="3002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8" name="Google Shape;5388;p86"/>
          <p:cNvSpPr/>
          <p:nvPr/>
        </p:nvSpPr>
        <p:spPr>
          <a:xfrm flipH="1">
            <a:off x="830050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89" name="Google Shape;5389;p86"/>
          <p:cNvSpPr/>
          <p:nvPr/>
        </p:nvSpPr>
        <p:spPr>
          <a:xfrm flipH="1">
            <a:off x="830050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90" name="Google Shape;5390;p86"/>
          <p:cNvSpPr/>
          <p:nvPr/>
        </p:nvSpPr>
        <p:spPr>
          <a:xfrm flipH="1">
            <a:off x="8300504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91" name="Google Shape;5391;p86"/>
          <p:cNvSpPr/>
          <p:nvPr/>
        </p:nvSpPr>
        <p:spPr>
          <a:xfrm flipH="1">
            <a:off x="8300504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92" name="Google Shape;5392;p86"/>
          <p:cNvSpPr/>
          <p:nvPr/>
        </p:nvSpPr>
        <p:spPr>
          <a:xfrm flipH="1">
            <a:off x="8300504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126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93" name="Google Shape;5393;p86"/>
          <p:cNvSpPr/>
          <p:nvPr/>
        </p:nvSpPr>
        <p:spPr>
          <a:xfrm flipH="1">
            <a:off x="8300504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9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94" name="Google Shape;5394;p86"/>
          <p:cNvSpPr/>
          <p:nvPr/>
        </p:nvSpPr>
        <p:spPr>
          <a:xfrm flipH="1">
            <a:off x="8543467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95" name="Google Shape;5395;p86"/>
          <p:cNvSpPr/>
          <p:nvPr/>
        </p:nvSpPr>
        <p:spPr>
          <a:xfrm flipH="1">
            <a:off x="854346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96" name="Google Shape;5396;p86"/>
          <p:cNvSpPr/>
          <p:nvPr/>
        </p:nvSpPr>
        <p:spPr>
          <a:xfrm flipH="1">
            <a:off x="854346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97" name="Google Shape;5397;p86"/>
          <p:cNvSpPr/>
          <p:nvPr/>
        </p:nvSpPr>
        <p:spPr>
          <a:xfrm flipH="1">
            <a:off x="854346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98" name="Google Shape;5398;p86"/>
          <p:cNvSpPr/>
          <p:nvPr/>
        </p:nvSpPr>
        <p:spPr>
          <a:xfrm flipH="1">
            <a:off x="854346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99" name="Google Shape;5399;p86"/>
          <p:cNvSpPr/>
          <p:nvPr/>
        </p:nvSpPr>
        <p:spPr>
          <a:xfrm flipH="1">
            <a:off x="8543467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00" name="Google Shape;5400;p86"/>
          <p:cNvSpPr/>
          <p:nvPr/>
        </p:nvSpPr>
        <p:spPr>
          <a:xfrm flipH="1">
            <a:off x="8543467" y="147001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10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01" name="Google Shape;5401;p86"/>
          <p:cNvSpPr/>
          <p:nvPr/>
        </p:nvSpPr>
        <p:spPr>
          <a:xfrm flipH="1">
            <a:off x="8543467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02" name="Google Shape;5402;p86"/>
          <p:cNvSpPr/>
          <p:nvPr/>
        </p:nvSpPr>
        <p:spPr>
          <a:xfrm flipH="1">
            <a:off x="8785288" y="653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03" name="Google Shape;5403;p86"/>
          <p:cNvSpPr/>
          <p:nvPr/>
        </p:nvSpPr>
        <p:spPr>
          <a:xfrm flipH="1">
            <a:off x="8785288" y="3002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04" name="Google Shape;5404;p86"/>
          <p:cNvSpPr/>
          <p:nvPr/>
        </p:nvSpPr>
        <p:spPr>
          <a:xfrm flipH="1">
            <a:off x="8785288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05" name="Google Shape;5405;p86"/>
          <p:cNvSpPr/>
          <p:nvPr/>
        </p:nvSpPr>
        <p:spPr>
          <a:xfrm flipH="1">
            <a:off x="8785288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06" name="Google Shape;5406;p86"/>
          <p:cNvSpPr/>
          <p:nvPr/>
        </p:nvSpPr>
        <p:spPr>
          <a:xfrm flipH="1">
            <a:off x="878528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07" name="Google Shape;5407;p86"/>
          <p:cNvSpPr/>
          <p:nvPr/>
        </p:nvSpPr>
        <p:spPr>
          <a:xfrm flipH="1">
            <a:off x="8785288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08" name="Google Shape;5408;p86"/>
          <p:cNvSpPr/>
          <p:nvPr/>
        </p:nvSpPr>
        <p:spPr>
          <a:xfrm flipH="1">
            <a:off x="8785288" y="1470242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095" y="1"/>
                </a:moveTo>
                <a:cubicBezTo>
                  <a:pt x="894" y="1"/>
                  <a:pt x="689" y="73"/>
                  <a:pt x="517" y="236"/>
                </a:cubicBezTo>
                <a:cubicBezTo>
                  <a:pt x="0" y="752"/>
                  <a:pt x="365" y="1664"/>
                  <a:pt x="1094" y="1664"/>
                </a:cubicBezTo>
                <a:cubicBezTo>
                  <a:pt x="1550" y="1664"/>
                  <a:pt x="1915" y="1300"/>
                  <a:pt x="1945" y="844"/>
                </a:cubicBezTo>
                <a:cubicBezTo>
                  <a:pt x="1945" y="344"/>
                  <a:pt x="1531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09" name="Google Shape;5409;p86"/>
          <p:cNvSpPr/>
          <p:nvPr/>
        </p:nvSpPr>
        <p:spPr>
          <a:xfrm flipH="1">
            <a:off x="8785288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1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10" name="Google Shape;5410;p86"/>
          <p:cNvSpPr/>
          <p:nvPr/>
        </p:nvSpPr>
        <p:spPr>
          <a:xfrm flipH="1">
            <a:off x="9028251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11" name="Google Shape;5411;p86"/>
          <p:cNvSpPr/>
          <p:nvPr/>
        </p:nvSpPr>
        <p:spPr>
          <a:xfrm flipH="1">
            <a:off x="9028251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12" name="Google Shape;5412;p86"/>
          <p:cNvSpPr/>
          <p:nvPr/>
        </p:nvSpPr>
        <p:spPr>
          <a:xfrm flipH="1">
            <a:off x="9028251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13" name="Google Shape;5413;p86"/>
          <p:cNvSpPr/>
          <p:nvPr/>
        </p:nvSpPr>
        <p:spPr>
          <a:xfrm flipH="1">
            <a:off x="9028251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14" name="Google Shape;5414;p86"/>
          <p:cNvSpPr/>
          <p:nvPr/>
        </p:nvSpPr>
        <p:spPr>
          <a:xfrm flipH="1">
            <a:off x="902825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15" name="Google Shape;5415;p86"/>
          <p:cNvSpPr/>
          <p:nvPr/>
        </p:nvSpPr>
        <p:spPr>
          <a:xfrm flipH="1">
            <a:off x="9028251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16" name="Google Shape;5416;p86"/>
          <p:cNvSpPr/>
          <p:nvPr/>
        </p:nvSpPr>
        <p:spPr>
          <a:xfrm flipH="1">
            <a:off x="9028251" y="1470242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65" y="1664"/>
                  <a:pt x="1125" y="1664"/>
                </a:cubicBezTo>
                <a:cubicBezTo>
                  <a:pt x="1581" y="1664"/>
                  <a:pt x="1945" y="1300"/>
                  <a:pt x="1945" y="844"/>
                </a:cubicBezTo>
                <a:cubicBezTo>
                  <a:pt x="1945" y="344"/>
                  <a:pt x="153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17" name="Google Shape;5417;p86"/>
          <p:cNvSpPr/>
          <p:nvPr/>
        </p:nvSpPr>
        <p:spPr>
          <a:xfrm flipH="1">
            <a:off x="9028251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9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1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18" name="Google Shape;5418;p86"/>
          <p:cNvSpPr/>
          <p:nvPr/>
        </p:nvSpPr>
        <p:spPr>
          <a:xfrm flipH="1">
            <a:off x="4903636" y="38176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19" name="Google Shape;5419;p86"/>
          <p:cNvSpPr/>
          <p:nvPr/>
        </p:nvSpPr>
        <p:spPr>
          <a:xfrm flipH="1">
            <a:off x="4903636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20" name="Google Shape;5420;p86"/>
          <p:cNvSpPr/>
          <p:nvPr/>
        </p:nvSpPr>
        <p:spPr>
          <a:xfrm flipH="1">
            <a:off x="4903636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21" name="Google Shape;5421;p86"/>
          <p:cNvSpPr/>
          <p:nvPr/>
        </p:nvSpPr>
        <p:spPr>
          <a:xfrm flipH="1">
            <a:off x="4903636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22" name="Google Shape;5422;p86"/>
          <p:cNvSpPr/>
          <p:nvPr/>
        </p:nvSpPr>
        <p:spPr>
          <a:xfrm flipH="1">
            <a:off x="4903636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23" name="Google Shape;5423;p86"/>
          <p:cNvSpPr/>
          <p:nvPr/>
        </p:nvSpPr>
        <p:spPr>
          <a:xfrm flipH="1">
            <a:off x="4903636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24" name="Google Shape;5424;p86"/>
          <p:cNvSpPr/>
          <p:nvPr/>
        </p:nvSpPr>
        <p:spPr>
          <a:xfrm flipH="1">
            <a:off x="5145457" y="38175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25" name="Google Shape;5425;p86"/>
          <p:cNvSpPr/>
          <p:nvPr/>
        </p:nvSpPr>
        <p:spPr>
          <a:xfrm flipH="1">
            <a:off x="5145457" y="40524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26" name="Google Shape;5426;p86"/>
          <p:cNvSpPr/>
          <p:nvPr/>
        </p:nvSpPr>
        <p:spPr>
          <a:xfrm flipH="1">
            <a:off x="5145457" y="42861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27" name="Google Shape;5427;p86"/>
          <p:cNvSpPr/>
          <p:nvPr/>
        </p:nvSpPr>
        <p:spPr>
          <a:xfrm flipH="1">
            <a:off x="5145457" y="45198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28" name="Google Shape;5428;p86"/>
          <p:cNvSpPr/>
          <p:nvPr/>
        </p:nvSpPr>
        <p:spPr>
          <a:xfrm flipH="1">
            <a:off x="514545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29" name="Google Shape;5429;p86"/>
          <p:cNvSpPr/>
          <p:nvPr/>
        </p:nvSpPr>
        <p:spPr>
          <a:xfrm flipH="1">
            <a:off x="5145457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30" name="Google Shape;5430;p86"/>
          <p:cNvSpPr/>
          <p:nvPr/>
        </p:nvSpPr>
        <p:spPr>
          <a:xfrm flipH="1">
            <a:off x="5388420" y="38176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31" name="Google Shape;5431;p86"/>
          <p:cNvSpPr/>
          <p:nvPr/>
        </p:nvSpPr>
        <p:spPr>
          <a:xfrm flipH="1">
            <a:off x="5388420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32" name="Google Shape;5432;p86"/>
          <p:cNvSpPr/>
          <p:nvPr/>
        </p:nvSpPr>
        <p:spPr>
          <a:xfrm flipH="1">
            <a:off x="5388420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33" name="Google Shape;5433;p86"/>
          <p:cNvSpPr/>
          <p:nvPr/>
        </p:nvSpPr>
        <p:spPr>
          <a:xfrm flipH="1">
            <a:off x="5388420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34" name="Google Shape;5434;p86"/>
          <p:cNvSpPr/>
          <p:nvPr/>
        </p:nvSpPr>
        <p:spPr>
          <a:xfrm flipH="1">
            <a:off x="5388420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35" name="Google Shape;5435;p86"/>
          <p:cNvSpPr/>
          <p:nvPr/>
        </p:nvSpPr>
        <p:spPr>
          <a:xfrm flipH="1">
            <a:off x="5388420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36" name="Google Shape;5436;p86"/>
          <p:cNvSpPr/>
          <p:nvPr/>
        </p:nvSpPr>
        <p:spPr>
          <a:xfrm flipH="1">
            <a:off x="5631383" y="38175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37" name="Google Shape;5437;p86"/>
          <p:cNvSpPr/>
          <p:nvPr/>
        </p:nvSpPr>
        <p:spPr>
          <a:xfrm flipH="1">
            <a:off x="5631383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38" name="Google Shape;5438;p86"/>
          <p:cNvSpPr/>
          <p:nvPr/>
        </p:nvSpPr>
        <p:spPr>
          <a:xfrm flipH="1">
            <a:off x="563138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39" name="Google Shape;5439;p86"/>
          <p:cNvSpPr/>
          <p:nvPr/>
        </p:nvSpPr>
        <p:spPr>
          <a:xfrm flipH="1">
            <a:off x="563138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40" name="Google Shape;5440;p86"/>
          <p:cNvSpPr/>
          <p:nvPr/>
        </p:nvSpPr>
        <p:spPr>
          <a:xfrm flipH="1">
            <a:off x="5631383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41" name="Google Shape;5441;p86"/>
          <p:cNvSpPr/>
          <p:nvPr/>
        </p:nvSpPr>
        <p:spPr>
          <a:xfrm flipH="1">
            <a:off x="5631383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42" name="Google Shape;5442;p86"/>
          <p:cNvSpPr/>
          <p:nvPr/>
        </p:nvSpPr>
        <p:spPr>
          <a:xfrm flipH="1">
            <a:off x="5873165" y="38176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43" name="Google Shape;5443;p86"/>
          <p:cNvSpPr/>
          <p:nvPr/>
        </p:nvSpPr>
        <p:spPr>
          <a:xfrm flipH="1">
            <a:off x="5873165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44" name="Google Shape;5444;p86"/>
          <p:cNvSpPr/>
          <p:nvPr/>
        </p:nvSpPr>
        <p:spPr>
          <a:xfrm flipH="1">
            <a:off x="5873165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45" name="Google Shape;5445;p86"/>
          <p:cNvSpPr/>
          <p:nvPr/>
        </p:nvSpPr>
        <p:spPr>
          <a:xfrm flipH="1">
            <a:off x="5873165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46" name="Google Shape;5446;p86"/>
          <p:cNvSpPr/>
          <p:nvPr/>
        </p:nvSpPr>
        <p:spPr>
          <a:xfrm flipH="1">
            <a:off x="5873165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47" name="Google Shape;5447;p86"/>
          <p:cNvSpPr/>
          <p:nvPr/>
        </p:nvSpPr>
        <p:spPr>
          <a:xfrm flipH="1">
            <a:off x="5873165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48" name="Google Shape;5448;p86"/>
          <p:cNvSpPr/>
          <p:nvPr/>
        </p:nvSpPr>
        <p:spPr>
          <a:xfrm flipH="1">
            <a:off x="6116166" y="38175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49" name="Google Shape;5449;p86"/>
          <p:cNvSpPr/>
          <p:nvPr/>
        </p:nvSpPr>
        <p:spPr>
          <a:xfrm flipH="1">
            <a:off x="6116166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50" name="Google Shape;5450;p86"/>
          <p:cNvSpPr/>
          <p:nvPr/>
        </p:nvSpPr>
        <p:spPr>
          <a:xfrm flipH="1">
            <a:off x="6116166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51" name="Google Shape;5451;p86"/>
          <p:cNvSpPr/>
          <p:nvPr/>
        </p:nvSpPr>
        <p:spPr>
          <a:xfrm flipH="1">
            <a:off x="6116166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52" name="Google Shape;5452;p86"/>
          <p:cNvSpPr/>
          <p:nvPr/>
        </p:nvSpPr>
        <p:spPr>
          <a:xfrm flipH="1">
            <a:off x="6116166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53" name="Google Shape;5453;p86"/>
          <p:cNvSpPr/>
          <p:nvPr/>
        </p:nvSpPr>
        <p:spPr>
          <a:xfrm flipH="1">
            <a:off x="6116166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54" name="Google Shape;5454;p86"/>
          <p:cNvSpPr/>
          <p:nvPr/>
        </p:nvSpPr>
        <p:spPr>
          <a:xfrm flipH="1">
            <a:off x="6359129" y="38176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55" name="Google Shape;5455;p86"/>
          <p:cNvSpPr/>
          <p:nvPr/>
        </p:nvSpPr>
        <p:spPr>
          <a:xfrm flipH="1">
            <a:off x="6359129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56" name="Google Shape;5456;p86"/>
          <p:cNvSpPr/>
          <p:nvPr/>
        </p:nvSpPr>
        <p:spPr>
          <a:xfrm flipH="1">
            <a:off x="6359129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57" name="Google Shape;5457;p86"/>
          <p:cNvSpPr/>
          <p:nvPr/>
        </p:nvSpPr>
        <p:spPr>
          <a:xfrm flipH="1">
            <a:off x="6359129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58" name="Google Shape;5458;p86"/>
          <p:cNvSpPr/>
          <p:nvPr/>
        </p:nvSpPr>
        <p:spPr>
          <a:xfrm flipH="1">
            <a:off x="6359129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59" name="Google Shape;5459;p86"/>
          <p:cNvSpPr/>
          <p:nvPr/>
        </p:nvSpPr>
        <p:spPr>
          <a:xfrm flipH="1">
            <a:off x="6359129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60" name="Google Shape;5460;p86"/>
          <p:cNvSpPr/>
          <p:nvPr/>
        </p:nvSpPr>
        <p:spPr>
          <a:xfrm flipH="1">
            <a:off x="6602092" y="38175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61" name="Google Shape;5461;p86"/>
          <p:cNvSpPr/>
          <p:nvPr/>
        </p:nvSpPr>
        <p:spPr>
          <a:xfrm flipH="1">
            <a:off x="6602092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62" name="Google Shape;5462;p86"/>
          <p:cNvSpPr/>
          <p:nvPr/>
        </p:nvSpPr>
        <p:spPr>
          <a:xfrm flipH="1">
            <a:off x="660209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63" name="Google Shape;5463;p86"/>
          <p:cNvSpPr/>
          <p:nvPr/>
        </p:nvSpPr>
        <p:spPr>
          <a:xfrm flipH="1">
            <a:off x="660209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64" name="Google Shape;5464;p86"/>
          <p:cNvSpPr/>
          <p:nvPr/>
        </p:nvSpPr>
        <p:spPr>
          <a:xfrm flipH="1">
            <a:off x="6600912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65" name="Google Shape;5465;p86"/>
          <p:cNvSpPr/>
          <p:nvPr/>
        </p:nvSpPr>
        <p:spPr>
          <a:xfrm flipH="1">
            <a:off x="6600912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66" name="Google Shape;5466;p86"/>
          <p:cNvSpPr/>
          <p:nvPr/>
        </p:nvSpPr>
        <p:spPr>
          <a:xfrm flipH="1">
            <a:off x="6843874" y="38176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67" name="Google Shape;5467;p86"/>
          <p:cNvSpPr/>
          <p:nvPr/>
        </p:nvSpPr>
        <p:spPr>
          <a:xfrm flipH="1">
            <a:off x="6843874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68" name="Google Shape;5468;p86"/>
          <p:cNvSpPr/>
          <p:nvPr/>
        </p:nvSpPr>
        <p:spPr>
          <a:xfrm flipH="1">
            <a:off x="6843874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69" name="Google Shape;5469;p86"/>
          <p:cNvSpPr/>
          <p:nvPr/>
        </p:nvSpPr>
        <p:spPr>
          <a:xfrm flipH="1">
            <a:off x="6843874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70" name="Google Shape;5470;p86"/>
          <p:cNvSpPr/>
          <p:nvPr/>
        </p:nvSpPr>
        <p:spPr>
          <a:xfrm flipH="1">
            <a:off x="6843874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71" name="Google Shape;5471;p86"/>
          <p:cNvSpPr/>
          <p:nvPr/>
        </p:nvSpPr>
        <p:spPr>
          <a:xfrm flipH="1">
            <a:off x="6843874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72" name="Google Shape;5472;p86"/>
          <p:cNvSpPr/>
          <p:nvPr/>
        </p:nvSpPr>
        <p:spPr>
          <a:xfrm flipH="1">
            <a:off x="7086875" y="38175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73" name="Google Shape;5473;p86"/>
          <p:cNvSpPr/>
          <p:nvPr/>
        </p:nvSpPr>
        <p:spPr>
          <a:xfrm flipH="1">
            <a:off x="7086875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74" name="Google Shape;5474;p86"/>
          <p:cNvSpPr/>
          <p:nvPr/>
        </p:nvSpPr>
        <p:spPr>
          <a:xfrm flipH="1">
            <a:off x="708687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75" name="Google Shape;5475;p86"/>
          <p:cNvSpPr/>
          <p:nvPr/>
        </p:nvSpPr>
        <p:spPr>
          <a:xfrm flipH="1">
            <a:off x="708687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76" name="Google Shape;5476;p86"/>
          <p:cNvSpPr/>
          <p:nvPr/>
        </p:nvSpPr>
        <p:spPr>
          <a:xfrm flipH="1">
            <a:off x="7086875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77" name="Google Shape;5477;p86"/>
          <p:cNvSpPr/>
          <p:nvPr/>
        </p:nvSpPr>
        <p:spPr>
          <a:xfrm flipH="1">
            <a:off x="7086875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78" name="Google Shape;5478;p86"/>
          <p:cNvSpPr/>
          <p:nvPr/>
        </p:nvSpPr>
        <p:spPr>
          <a:xfrm flipH="1">
            <a:off x="7328658" y="38176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79" name="Google Shape;5479;p86"/>
          <p:cNvSpPr/>
          <p:nvPr/>
        </p:nvSpPr>
        <p:spPr>
          <a:xfrm flipH="1">
            <a:off x="7328658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80" name="Google Shape;5480;p86"/>
          <p:cNvSpPr/>
          <p:nvPr/>
        </p:nvSpPr>
        <p:spPr>
          <a:xfrm flipH="1">
            <a:off x="7328658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81" name="Google Shape;5481;p86"/>
          <p:cNvSpPr/>
          <p:nvPr/>
        </p:nvSpPr>
        <p:spPr>
          <a:xfrm flipH="1">
            <a:off x="7328658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82" name="Google Shape;5482;p86"/>
          <p:cNvSpPr/>
          <p:nvPr/>
        </p:nvSpPr>
        <p:spPr>
          <a:xfrm flipH="1">
            <a:off x="7328658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83" name="Google Shape;5483;p86"/>
          <p:cNvSpPr/>
          <p:nvPr/>
        </p:nvSpPr>
        <p:spPr>
          <a:xfrm flipH="1">
            <a:off x="7328658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84" name="Google Shape;5484;p86"/>
          <p:cNvSpPr/>
          <p:nvPr/>
        </p:nvSpPr>
        <p:spPr>
          <a:xfrm flipH="1">
            <a:off x="7571621" y="38176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85" name="Google Shape;5485;p86"/>
          <p:cNvSpPr/>
          <p:nvPr/>
        </p:nvSpPr>
        <p:spPr>
          <a:xfrm flipH="1">
            <a:off x="7571621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86" name="Google Shape;5486;p86"/>
          <p:cNvSpPr/>
          <p:nvPr/>
        </p:nvSpPr>
        <p:spPr>
          <a:xfrm flipH="1">
            <a:off x="7571621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87" name="Google Shape;5487;p86"/>
          <p:cNvSpPr/>
          <p:nvPr/>
        </p:nvSpPr>
        <p:spPr>
          <a:xfrm flipH="1">
            <a:off x="7571621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88" name="Google Shape;5488;p86"/>
          <p:cNvSpPr/>
          <p:nvPr/>
        </p:nvSpPr>
        <p:spPr>
          <a:xfrm flipH="1">
            <a:off x="757162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89" name="Google Shape;5489;p86"/>
          <p:cNvSpPr/>
          <p:nvPr/>
        </p:nvSpPr>
        <p:spPr>
          <a:xfrm flipH="1">
            <a:off x="757162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0" name="Google Shape;5490;p86"/>
          <p:cNvSpPr/>
          <p:nvPr/>
        </p:nvSpPr>
        <p:spPr>
          <a:xfrm flipH="1">
            <a:off x="7814583" y="38176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1" name="Google Shape;5491;p86"/>
          <p:cNvSpPr/>
          <p:nvPr/>
        </p:nvSpPr>
        <p:spPr>
          <a:xfrm flipH="1">
            <a:off x="7814583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2" name="Google Shape;5492;p86"/>
          <p:cNvSpPr/>
          <p:nvPr/>
        </p:nvSpPr>
        <p:spPr>
          <a:xfrm flipH="1">
            <a:off x="7814583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3" name="Google Shape;5493;p86"/>
          <p:cNvSpPr/>
          <p:nvPr/>
        </p:nvSpPr>
        <p:spPr>
          <a:xfrm flipH="1">
            <a:off x="7814583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4" name="Google Shape;5494;p86"/>
          <p:cNvSpPr/>
          <p:nvPr/>
        </p:nvSpPr>
        <p:spPr>
          <a:xfrm flipH="1">
            <a:off x="7814583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5" name="Google Shape;5495;p86"/>
          <p:cNvSpPr/>
          <p:nvPr/>
        </p:nvSpPr>
        <p:spPr>
          <a:xfrm flipH="1">
            <a:off x="7814583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6" name="Google Shape;5496;p86"/>
          <p:cNvSpPr/>
          <p:nvPr/>
        </p:nvSpPr>
        <p:spPr>
          <a:xfrm flipH="1">
            <a:off x="8056404" y="38176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7" name="Google Shape;5497;p86"/>
          <p:cNvSpPr/>
          <p:nvPr/>
        </p:nvSpPr>
        <p:spPr>
          <a:xfrm flipH="1">
            <a:off x="8056404" y="40524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8" name="Google Shape;5498;p86"/>
          <p:cNvSpPr/>
          <p:nvPr/>
        </p:nvSpPr>
        <p:spPr>
          <a:xfrm flipH="1">
            <a:off x="8056404" y="42861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9" name="Google Shape;5499;p86"/>
          <p:cNvSpPr/>
          <p:nvPr/>
        </p:nvSpPr>
        <p:spPr>
          <a:xfrm flipH="1">
            <a:off x="8056404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0" name="Google Shape;5500;p86"/>
          <p:cNvSpPr/>
          <p:nvPr/>
        </p:nvSpPr>
        <p:spPr>
          <a:xfrm flipH="1">
            <a:off x="8056404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1" name="Google Shape;5501;p86"/>
          <p:cNvSpPr/>
          <p:nvPr/>
        </p:nvSpPr>
        <p:spPr>
          <a:xfrm flipH="1">
            <a:off x="8056404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2" name="Google Shape;5502;p86"/>
          <p:cNvSpPr/>
          <p:nvPr/>
        </p:nvSpPr>
        <p:spPr>
          <a:xfrm flipH="1">
            <a:off x="8299367" y="38175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3" name="Google Shape;5503;p86"/>
          <p:cNvSpPr/>
          <p:nvPr/>
        </p:nvSpPr>
        <p:spPr>
          <a:xfrm flipH="1">
            <a:off x="8299367" y="40524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4" name="Google Shape;5504;p86"/>
          <p:cNvSpPr/>
          <p:nvPr/>
        </p:nvSpPr>
        <p:spPr>
          <a:xfrm flipH="1">
            <a:off x="8299367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5" name="Google Shape;5505;p86"/>
          <p:cNvSpPr/>
          <p:nvPr/>
        </p:nvSpPr>
        <p:spPr>
          <a:xfrm flipH="1">
            <a:off x="8299367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6" name="Google Shape;5506;p86"/>
          <p:cNvSpPr/>
          <p:nvPr/>
        </p:nvSpPr>
        <p:spPr>
          <a:xfrm flipH="1">
            <a:off x="8299367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7" name="Google Shape;5507;p86"/>
          <p:cNvSpPr/>
          <p:nvPr/>
        </p:nvSpPr>
        <p:spPr>
          <a:xfrm flipH="1">
            <a:off x="8299367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8" name="Google Shape;5508;p86"/>
          <p:cNvSpPr/>
          <p:nvPr/>
        </p:nvSpPr>
        <p:spPr>
          <a:xfrm flipH="1">
            <a:off x="8542330" y="38176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09" name="Google Shape;5509;p86"/>
          <p:cNvSpPr/>
          <p:nvPr/>
        </p:nvSpPr>
        <p:spPr>
          <a:xfrm flipH="1">
            <a:off x="8542330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0" name="Google Shape;5510;p86"/>
          <p:cNvSpPr/>
          <p:nvPr/>
        </p:nvSpPr>
        <p:spPr>
          <a:xfrm flipH="1">
            <a:off x="8542330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1" name="Google Shape;5511;p86"/>
          <p:cNvSpPr/>
          <p:nvPr/>
        </p:nvSpPr>
        <p:spPr>
          <a:xfrm flipH="1">
            <a:off x="8542330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2" name="Google Shape;5512;p86"/>
          <p:cNvSpPr/>
          <p:nvPr/>
        </p:nvSpPr>
        <p:spPr>
          <a:xfrm flipH="1">
            <a:off x="8542330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3" name="Google Shape;5513;p86"/>
          <p:cNvSpPr/>
          <p:nvPr/>
        </p:nvSpPr>
        <p:spPr>
          <a:xfrm flipH="1">
            <a:off x="8542330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4" name="Google Shape;5514;p86"/>
          <p:cNvSpPr/>
          <p:nvPr/>
        </p:nvSpPr>
        <p:spPr>
          <a:xfrm flipH="1">
            <a:off x="8784151" y="38175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5" name="Google Shape;5515;p86"/>
          <p:cNvSpPr/>
          <p:nvPr/>
        </p:nvSpPr>
        <p:spPr>
          <a:xfrm flipH="1">
            <a:off x="8784151" y="40524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6" name="Google Shape;5516;p86"/>
          <p:cNvSpPr/>
          <p:nvPr/>
        </p:nvSpPr>
        <p:spPr>
          <a:xfrm flipH="1">
            <a:off x="8784151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7" name="Google Shape;5517;p86"/>
          <p:cNvSpPr/>
          <p:nvPr/>
        </p:nvSpPr>
        <p:spPr>
          <a:xfrm flipH="1">
            <a:off x="8784151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8" name="Google Shape;5518;p86"/>
          <p:cNvSpPr/>
          <p:nvPr/>
        </p:nvSpPr>
        <p:spPr>
          <a:xfrm flipH="1">
            <a:off x="8784150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9" name="Google Shape;5519;p86"/>
          <p:cNvSpPr/>
          <p:nvPr/>
        </p:nvSpPr>
        <p:spPr>
          <a:xfrm flipH="1">
            <a:off x="8784150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0" name="Google Shape;5520;p86"/>
          <p:cNvSpPr/>
          <p:nvPr/>
        </p:nvSpPr>
        <p:spPr>
          <a:xfrm flipH="1">
            <a:off x="9027113" y="38176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1" name="Google Shape;5521;p86"/>
          <p:cNvSpPr/>
          <p:nvPr/>
        </p:nvSpPr>
        <p:spPr>
          <a:xfrm flipH="1">
            <a:off x="9027113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2" name="Google Shape;5522;p86"/>
          <p:cNvSpPr/>
          <p:nvPr/>
        </p:nvSpPr>
        <p:spPr>
          <a:xfrm flipH="1">
            <a:off x="902711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3" name="Google Shape;5523;p86"/>
          <p:cNvSpPr/>
          <p:nvPr/>
        </p:nvSpPr>
        <p:spPr>
          <a:xfrm flipH="1">
            <a:off x="902711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4" name="Google Shape;5524;p86"/>
          <p:cNvSpPr/>
          <p:nvPr/>
        </p:nvSpPr>
        <p:spPr>
          <a:xfrm flipH="1">
            <a:off x="902711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5" name="Google Shape;5525;p86"/>
          <p:cNvSpPr/>
          <p:nvPr/>
        </p:nvSpPr>
        <p:spPr>
          <a:xfrm flipH="1">
            <a:off x="902711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6" name="Google Shape;5526;p86"/>
          <p:cNvSpPr/>
          <p:nvPr/>
        </p:nvSpPr>
        <p:spPr>
          <a:xfrm flipH="1">
            <a:off x="0" y="1226700"/>
            <a:ext cx="9144000" cy="26901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2">
  <p:cSld name="CUSTOM_4_2">
    <p:bg>
      <p:bgPr>
        <a:solidFill>
          <a:schemeClr val="lt1"/>
        </a:solidFill>
        <a:effectLst/>
      </p:bgPr>
    </p:bg>
    <p:spTree>
      <p:nvGrpSpPr>
        <p:cNvPr id="1" name="Shape 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" name="Google Shape;567;p42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42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" name="Google Shape;569;p42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" name="Google Shape;570;p42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" name="Google Shape;571;p42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" name="Google Shape;572;p42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" name="Google Shape;573;p42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" name="Google Shape;574;p42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" name="Google Shape;575;p42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" name="Google Shape;576;p42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" name="Google Shape;577;p42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" name="Google Shape;578;p42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42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" name="Google Shape;580;p42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42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" name="Google Shape;582;p42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" name="Google Shape;583;p42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" name="Google Shape;584;p42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" name="Google Shape;585;p42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" name="Google Shape;586;p42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" name="Google Shape;587;p42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42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" name="Google Shape;589;p42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" name="Google Shape;590;p42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" name="Google Shape;591;p42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" name="Google Shape;592;p42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3" name="Google Shape;593;p42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4" name="Google Shape;594;p42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5" name="Google Shape;595;p42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" name="Google Shape;596;p42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7" name="Google Shape;597;p42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8" name="Google Shape;598;p42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9" name="Google Shape;599;p42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0" name="Google Shape;600;p42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1" name="Google Shape;601;p42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2" name="Google Shape;602;p42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3" name="Google Shape;603;p42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4" name="Google Shape;604;p42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5" name="Google Shape;605;p42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6" name="Google Shape;606;p42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7" name="Google Shape;607;p42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8" name="Google Shape;608;p42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9" name="Google Shape;609;p42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0" name="Google Shape;610;p42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1" name="Google Shape;611;p42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2" name="Google Shape;612;p42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3" name="Google Shape;613;p42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4" name="Google Shape;614;p42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5" name="Google Shape;615;p42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6" name="Google Shape;616;p42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7" name="Google Shape;617;p42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42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" name="Google Shape;619;p42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" name="Google Shape;620;p42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" name="Google Shape;621;p42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" name="Google Shape;622;p42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" name="Google Shape;623;p42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42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" name="Google Shape;625;p42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" name="Google Shape;626;p42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" name="Google Shape;627;p42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" name="Google Shape;628;p42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" name="Google Shape;629;p42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" name="Google Shape;630;p42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" name="Google Shape;631;p42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" name="Google Shape;632;p42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" name="Google Shape;633;p42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" name="Google Shape;634;p42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" name="Google Shape;635;p42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42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" name="Google Shape;637;p42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" name="Google Shape;638;p42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" name="Google Shape;639;p42"/>
          <p:cNvSpPr/>
          <p:nvPr/>
        </p:nvSpPr>
        <p:spPr>
          <a:xfrm>
            <a:off x="7358225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" name="Google Shape;640;p42"/>
          <p:cNvSpPr txBox="1">
            <a:spLocks noGrp="1"/>
          </p:cNvSpPr>
          <p:nvPr>
            <p:ph type="title"/>
          </p:nvPr>
        </p:nvSpPr>
        <p:spPr>
          <a:xfrm>
            <a:off x="1555575" y="2090825"/>
            <a:ext cx="2790000" cy="3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641" name="Google Shape;641;p42"/>
          <p:cNvSpPr txBox="1">
            <a:spLocks noGrp="1"/>
          </p:cNvSpPr>
          <p:nvPr>
            <p:ph type="subTitle" idx="1"/>
          </p:nvPr>
        </p:nvSpPr>
        <p:spPr>
          <a:xfrm>
            <a:off x="1769475" y="2425500"/>
            <a:ext cx="2362200" cy="41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42" name="Google Shape;642;p42"/>
          <p:cNvSpPr txBox="1">
            <a:spLocks noGrp="1"/>
          </p:cNvSpPr>
          <p:nvPr>
            <p:ph type="title" idx="2"/>
          </p:nvPr>
        </p:nvSpPr>
        <p:spPr>
          <a:xfrm>
            <a:off x="4798074" y="2090825"/>
            <a:ext cx="2790000" cy="3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643" name="Google Shape;643;p42"/>
          <p:cNvSpPr txBox="1">
            <a:spLocks noGrp="1"/>
          </p:cNvSpPr>
          <p:nvPr>
            <p:ph type="subTitle" idx="3"/>
          </p:nvPr>
        </p:nvSpPr>
        <p:spPr>
          <a:xfrm>
            <a:off x="5011974" y="2425500"/>
            <a:ext cx="2362200" cy="41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44" name="Google Shape;644;p42"/>
          <p:cNvSpPr txBox="1">
            <a:spLocks noGrp="1"/>
          </p:cNvSpPr>
          <p:nvPr>
            <p:ph type="title" idx="4"/>
          </p:nvPr>
        </p:nvSpPr>
        <p:spPr>
          <a:xfrm>
            <a:off x="1555575" y="3631375"/>
            <a:ext cx="27900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645" name="Google Shape;645;p42"/>
          <p:cNvSpPr txBox="1">
            <a:spLocks noGrp="1"/>
          </p:cNvSpPr>
          <p:nvPr>
            <p:ph type="subTitle" idx="5"/>
          </p:nvPr>
        </p:nvSpPr>
        <p:spPr>
          <a:xfrm>
            <a:off x="1769475" y="3969775"/>
            <a:ext cx="2362200" cy="4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46" name="Google Shape;646;p42"/>
          <p:cNvSpPr txBox="1">
            <a:spLocks noGrp="1"/>
          </p:cNvSpPr>
          <p:nvPr>
            <p:ph type="title" idx="6"/>
          </p:nvPr>
        </p:nvSpPr>
        <p:spPr>
          <a:xfrm>
            <a:off x="4798074" y="3631375"/>
            <a:ext cx="27900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647" name="Google Shape;647;p42"/>
          <p:cNvSpPr txBox="1">
            <a:spLocks noGrp="1"/>
          </p:cNvSpPr>
          <p:nvPr>
            <p:ph type="subTitle" idx="7"/>
          </p:nvPr>
        </p:nvSpPr>
        <p:spPr>
          <a:xfrm>
            <a:off x="5011974" y="3969775"/>
            <a:ext cx="2362200" cy="4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48" name="Google Shape;648;p42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1_1_1">
    <p:bg>
      <p:bgPr>
        <a:solidFill>
          <a:schemeClr val="dk1"/>
        </a:solidFill>
        <a:effectLst/>
      </p:bgPr>
    </p:bg>
    <p:spTree>
      <p:nvGrpSpPr>
        <p:cNvPr id="1" name="Shape 5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8" name="Google Shape;5528;p87"/>
          <p:cNvSpPr/>
          <p:nvPr/>
        </p:nvSpPr>
        <p:spPr>
          <a:xfrm flipH="1">
            <a:off x="4892573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29" name="Google Shape;5529;p87"/>
          <p:cNvSpPr/>
          <p:nvPr/>
        </p:nvSpPr>
        <p:spPr>
          <a:xfrm flipH="1">
            <a:off x="4892573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0" name="Google Shape;5530;p87"/>
          <p:cNvSpPr/>
          <p:nvPr/>
        </p:nvSpPr>
        <p:spPr>
          <a:xfrm flipH="1">
            <a:off x="4892573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1" name="Google Shape;5531;p87"/>
          <p:cNvSpPr/>
          <p:nvPr/>
        </p:nvSpPr>
        <p:spPr>
          <a:xfrm flipH="1">
            <a:off x="5134394" y="6150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2" name="Google Shape;5532;p87"/>
          <p:cNvSpPr/>
          <p:nvPr/>
        </p:nvSpPr>
        <p:spPr>
          <a:xfrm flipH="1">
            <a:off x="5134394" y="296355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3" name="Google Shape;5533;p87"/>
          <p:cNvSpPr/>
          <p:nvPr/>
        </p:nvSpPr>
        <p:spPr>
          <a:xfrm flipH="1">
            <a:off x="5134394" y="53006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4" name="Google Shape;5534;p87"/>
          <p:cNvSpPr/>
          <p:nvPr/>
        </p:nvSpPr>
        <p:spPr>
          <a:xfrm flipH="1">
            <a:off x="5377356" y="6153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5" name="Google Shape;5535;p87"/>
          <p:cNvSpPr/>
          <p:nvPr/>
        </p:nvSpPr>
        <p:spPr>
          <a:xfrm flipH="1">
            <a:off x="5377356" y="296127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6" name="Google Shape;5536;p87"/>
          <p:cNvSpPr/>
          <p:nvPr/>
        </p:nvSpPr>
        <p:spPr>
          <a:xfrm flipH="1">
            <a:off x="5377356" y="5301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7" name="Google Shape;5537;p87"/>
          <p:cNvSpPr/>
          <p:nvPr/>
        </p:nvSpPr>
        <p:spPr>
          <a:xfrm flipH="1">
            <a:off x="5620319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8" name="Google Shape;5538;p87"/>
          <p:cNvSpPr/>
          <p:nvPr/>
        </p:nvSpPr>
        <p:spPr>
          <a:xfrm flipH="1">
            <a:off x="5620319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39" name="Google Shape;5539;p87"/>
          <p:cNvSpPr/>
          <p:nvPr/>
        </p:nvSpPr>
        <p:spPr>
          <a:xfrm flipH="1">
            <a:off x="5620319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0" name="Google Shape;5540;p87"/>
          <p:cNvSpPr/>
          <p:nvPr/>
        </p:nvSpPr>
        <p:spPr>
          <a:xfrm flipH="1">
            <a:off x="5862102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1" name="Google Shape;5541;p87"/>
          <p:cNvSpPr/>
          <p:nvPr/>
        </p:nvSpPr>
        <p:spPr>
          <a:xfrm flipH="1">
            <a:off x="5862102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2" name="Google Shape;5542;p87"/>
          <p:cNvSpPr/>
          <p:nvPr/>
        </p:nvSpPr>
        <p:spPr>
          <a:xfrm flipH="1">
            <a:off x="5862102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3" name="Google Shape;5543;p87"/>
          <p:cNvSpPr/>
          <p:nvPr/>
        </p:nvSpPr>
        <p:spPr>
          <a:xfrm flipH="1">
            <a:off x="6105103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4" name="Google Shape;5544;p87"/>
          <p:cNvSpPr/>
          <p:nvPr/>
        </p:nvSpPr>
        <p:spPr>
          <a:xfrm flipH="1">
            <a:off x="6105103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5" name="Google Shape;5545;p87"/>
          <p:cNvSpPr/>
          <p:nvPr/>
        </p:nvSpPr>
        <p:spPr>
          <a:xfrm flipH="1">
            <a:off x="6105103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6" name="Google Shape;5546;p87"/>
          <p:cNvSpPr/>
          <p:nvPr/>
        </p:nvSpPr>
        <p:spPr>
          <a:xfrm flipH="1">
            <a:off x="6348065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7" name="Google Shape;5547;p87"/>
          <p:cNvSpPr/>
          <p:nvPr/>
        </p:nvSpPr>
        <p:spPr>
          <a:xfrm flipH="1">
            <a:off x="6348065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8" name="Google Shape;5548;p87"/>
          <p:cNvSpPr/>
          <p:nvPr/>
        </p:nvSpPr>
        <p:spPr>
          <a:xfrm flipH="1">
            <a:off x="6348065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49" name="Google Shape;5549;p87"/>
          <p:cNvSpPr/>
          <p:nvPr/>
        </p:nvSpPr>
        <p:spPr>
          <a:xfrm flipH="1">
            <a:off x="6591028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0" name="Google Shape;5550;p87"/>
          <p:cNvSpPr/>
          <p:nvPr/>
        </p:nvSpPr>
        <p:spPr>
          <a:xfrm flipH="1">
            <a:off x="6591028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1" name="Google Shape;5551;p87"/>
          <p:cNvSpPr/>
          <p:nvPr/>
        </p:nvSpPr>
        <p:spPr>
          <a:xfrm flipH="1">
            <a:off x="6591028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2" name="Google Shape;5552;p87"/>
          <p:cNvSpPr/>
          <p:nvPr/>
        </p:nvSpPr>
        <p:spPr>
          <a:xfrm flipH="1">
            <a:off x="6832811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3" name="Google Shape;5553;p87"/>
          <p:cNvSpPr/>
          <p:nvPr/>
        </p:nvSpPr>
        <p:spPr>
          <a:xfrm flipH="1">
            <a:off x="6832811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4" name="Google Shape;5554;p87"/>
          <p:cNvSpPr/>
          <p:nvPr/>
        </p:nvSpPr>
        <p:spPr>
          <a:xfrm flipH="1">
            <a:off x="6832811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5" name="Google Shape;5555;p87"/>
          <p:cNvSpPr/>
          <p:nvPr/>
        </p:nvSpPr>
        <p:spPr>
          <a:xfrm flipH="1">
            <a:off x="7075812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6" name="Google Shape;5556;p87"/>
          <p:cNvSpPr/>
          <p:nvPr/>
        </p:nvSpPr>
        <p:spPr>
          <a:xfrm flipH="1">
            <a:off x="7075812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7" name="Google Shape;5557;p87"/>
          <p:cNvSpPr/>
          <p:nvPr/>
        </p:nvSpPr>
        <p:spPr>
          <a:xfrm flipH="1">
            <a:off x="7075812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8" name="Google Shape;5558;p87"/>
          <p:cNvSpPr/>
          <p:nvPr/>
        </p:nvSpPr>
        <p:spPr>
          <a:xfrm flipH="1">
            <a:off x="7317594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9" name="Google Shape;5559;p87"/>
          <p:cNvSpPr/>
          <p:nvPr/>
        </p:nvSpPr>
        <p:spPr>
          <a:xfrm flipH="1">
            <a:off x="7317594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0" name="Google Shape;5560;p87"/>
          <p:cNvSpPr/>
          <p:nvPr/>
        </p:nvSpPr>
        <p:spPr>
          <a:xfrm flipH="1">
            <a:off x="7317594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1" name="Google Shape;5561;p87"/>
          <p:cNvSpPr/>
          <p:nvPr/>
        </p:nvSpPr>
        <p:spPr>
          <a:xfrm flipH="1">
            <a:off x="7560557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2" name="Google Shape;5562;p87"/>
          <p:cNvSpPr/>
          <p:nvPr/>
        </p:nvSpPr>
        <p:spPr>
          <a:xfrm flipH="1">
            <a:off x="7560557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3" name="Google Shape;5563;p87"/>
          <p:cNvSpPr/>
          <p:nvPr/>
        </p:nvSpPr>
        <p:spPr>
          <a:xfrm flipH="1">
            <a:off x="7560557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4" name="Google Shape;5564;p87"/>
          <p:cNvSpPr/>
          <p:nvPr/>
        </p:nvSpPr>
        <p:spPr>
          <a:xfrm flipH="1">
            <a:off x="7803520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5" name="Google Shape;5565;p87"/>
          <p:cNvSpPr/>
          <p:nvPr/>
        </p:nvSpPr>
        <p:spPr>
          <a:xfrm flipH="1">
            <a:off x="7803520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6" name="Google Shape;5566;p87"/>
          <p:cNvSpPr/>
          <p:nvPr/>
        </p:nvSpPr>
        <p:spPr>
          <a:xfrm flipH="1">
            <a:off x="7803520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7" name="Google Shape;5567;p87"/>
          <p:cNvSpPr/>
          <p:nvPr/>
        </p:nvSpPr>
        <p:spPr>
          <a:xfrm flipH="1">
            <a:off x="8045340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8" name="Google Shape;5568;p87"/>
          <p:cNvSpPr/>
          <p:nvPr/>
        </p:nvSpPr>
        <p:spPr>
          <a:xfrm flipH="1">
            <a:off x="8045340" y="29639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69" name="Google Shape;5569;p87"/>
          <p:cNvSpPr/>
          <p:nvPr/>
        </p:nvSpPr>
        <p:spPr>
          <a:xfrm flipH="1">
            <a:off x="8045340" y="53010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0" name="Google Shape;5570;p87"/>
          <p:cNvSpPr/>
          <p:nvPr/>
        </p:nvSpPr>
        <p:spPr>
          <a:xfrm flipH="1">
            <a:off x="8288303" y="6150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1" name="Google Shape;5571;p87"/>
          <p:cNvSpPr/>
          <p:nvPr/>
        </p:nvSpPr>
        <p:spPr>
          <a:xfrm flipH="1">
            <a:off x="8288303" y="296355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2" name="Google Shape;5572;p87"/>
          <p:cNvSpPr/>
          <p:nvPr/>
        </p:nvSpPr>
        <p:spPr>
          <a:xfrm flipH="1">
            <a:off x="8288303" y="53006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3" name="Google Shape;5573;p87"/>
          <p:cNvSpPr/>
          <p:nvPr/>
        </p:nvSpPr>
        <p:spPr>
          <a:xfrm flipH="1">
            <a:off x="8531266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4" name="Google Shape;5574;p87"/>
          <p:cNvSpPr/>
          <p:nvPr/>
        </p:nvSpPr>
        <p:spPr>
          <a:xfrm flipH="1">
            <a:off x="8531266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5" name="Google Shape;5575;p87"/>
          <p:cNvSpPr/>
          <p:nvPr/>
        </p:nvSpPr>
        <p:spPr>
          <a:xfrm flipH="1">
            <a:off x="8531266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6" name="Google Shape;5576;p87"/>
          <p:cNvSpPr/>
          <p:nvPr/>
        </p:nvSpPr>
        <p:spPr>
          <a:xfrm flipH="1">
            <a:off x="8773087" y="6150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7" name="Google Shape;5577;p87"/>
          <p:cNvSpPr/>
          <p:nvPr/>
        </p:nvSpPr>
        <p:spPr>
          <a:xfrm flipH="1">
            <a:off x="8773087" y="296355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8" name="Google Shape;5578;p87"/>
          <p:cNvSpPr/>
          <p:nvPr/>
        </p:nvSpPr>
        <p:spPr>
          <a:xfrm flipH="1">
            <a:off x="8773087" y="53006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9" name="Google Shape;5579;p87"/>
          <p:cNvSpPr/>
          <p:nvPr/>
        </p:nvSpPr>
        <p:spPr>
          <a:xfrm flipH="1">
            <a:off x="9016049" y="6153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0" name="Google Shape;5580;p87"/>
          <p:cNvSpPr/>
          <p:nvPr/>
        </p:nvSpPr>
        <p:spPr>
          <a:xfrm flipH="1">
            <a:off x="9016049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1" name="Google Shape;5581;p87"/>
          <p:cNvSpPr/>
          <p:nvPr/>
        </p:nvSpPr>
        <p:spPr>
          <a:xfrm flipH="1">
            <a:off x="9016049" y="5301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2" name="Google Shape;5582;p87"/>
          <p:cNvSpPr/>
          <p:nvPr/>
        </p:nvSpPr>
        <p:spPr>
          <a:xfrm flipH="1">
            <a:off x="4407773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3" name="Google Shape;5583;p87"/>
          <p:cNvSpPr/>
          <p:nvPr/>
        </p:nvSpPr>
        <p:spPr>
          <a:xfrm flipH="1">
            <a:off x="4407773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4" name="Google Shape;5584;p87"/>
          <p:cNvSpPr/>
          <p:nvPr/>
        </p:nvSpPr>
        <p:spPr>
          <a:xfrm flipH="1">
            <a:off x="4407773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5" name="Google Shape;5585;p87"/>
          <p:cNvSpPr/>
          <p:nvPr/>
        </p:nvSpPr>
        <p:spPr>
          <a:xfrm flipH="1">
            <a:off x="4649594" y="6150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6" name="Google Shape;5586;p87"/>
          <p:cNvSpPr/>
          <p:nvPr/>
        </p:nvSpPr>
        <p:spPr>
          <a:xfrm flipH="1">
            <a:off x="4649594" y="296355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7" name="Google Shape;5587;p87"/>
          <p:cNvSpPr/>
          <p:nvPr/>
        </p:nvSpPr>
        <p:spPr>
          <a:xfrm flipH="1">
            <a:off x="4649594" y="53006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8" name="Google Shape;5588;p87"/>
          <p:cNvSpPr/>
          <p:nvPr/>
        </p:nvSpPr>
        <p:spPr>
          <a:xfrm flipH="1">
            <a:off x="4165948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9" name="Google Shape;5589;p87"/>
          <p:cNvSpPr/>
          <p:nvPr/>
        </p:nvSpPr>
        <p:spPr>
          <a:xfrm flipH="1">
            <a:off x="4165948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0" name="Google Shape;5590;p87"/>
          <p:cNvSpPr/>
          <p:nvPr/>
        </p:nvSpPr>
        <p:spPr>
          <a:xfrm flipH="1">
            <a:off x="4165948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1" name="Google Shape;5591;p87"/>
          <p:cNvSpPr/>
          <p:nvPr/>
        </p:nvSpPr>
        <p:spPr>
          <a:xfrm flipH="1">
            <a:off x="4886810" y="75292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2" name="Google Shape;5592;p87"/>
          <p:cNvSpPr/>
          <p:nvPr/>
        </p:nvSpPr>
        <p:spPr>
          <a:xfrm flipH="1">
            <a:off x="5128631" y="75285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3" name="Google Shape;5593;p87"/>
          <p:cNvSpPr/>
          <p:nvPr/>
        </p:nvSpPr>
        <p:spPr>
          <a:xfrm flipH="1">
            <a:off x="5371594" y="75288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4" name="Google Shape;5594;p87"/>
          <p:cNvSpPr/>
          <p:nvPr/>
        </p:nvSpPr>
        <p:spPr>
          <a:xfrm flipH="1">
            <a:off x="5614557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5" name="Google Shape;5595;p87"/>
          <p:cNvSpPr/>
          <p:nvPr/>
        </p:nvSpPr>
        <p:spPr>
          <a:xfrm flipH="1">
            <a:off x="5856339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6" name="Google Shape;5596;p87"/>
          <p:cNvSpPr/>
          <p:nvPr/>
        </p:nvSpPr>
        <p:spPr>
          <a:xfrm flipH="1">
            <a:off x="6099340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7" name="Google Shape;5597;p87"/>
          <p:cNvSpPr/>
          <p:nvPr/>
        </p:nvSpPr>
        <p:spPr>
          <a:xfrm flipH="1">
            <a:off x="6342303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8" name="Google Shape;5598;p87"/>
          <p:cNvSpPr/>
          <p:nvPr/>
        </p:nvSpPr>
        <p:spPr>
          <a:xfrm flipH="1">
            <a:off x="6585266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99" name="Google Shape;5599;p87"/>
          <p:cNvSpPr/>
          <p:nvPr/>
        </p:nvSpPr>
        <p:spPr>
          <a:xfrm flipH="1">
            <a:off x="6827048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0" name="Google Shape;5600;p87"/>
          <p:cNvSpPr/>
          <p:nvPr/>
        </p:nvSpPr>
        <p:spPr>
          <a:xfrm flipH="1">
            <a:off x="7070049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1" name="Google Shape;5601;p87"/>
          <p:cNvSpPr/>
          <p:nvPr/>
        </p:nvSpPr>
        <p:spPr>
          <a:xfrm flipH="1">
            <a:off x="7311832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2" name="Google Shape;5602;p87"/>
          <p:cNvSpPr/>
          <p:nvPr/>
        </p:nvSpPr>
        <p:spPr>
          <a:xfrm flipH="1">
            <a:off x="7554794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3" name="Google Shape;5603;p87"/>
          <p:cNvSpPr/>
          <p:nvPr/>
        </p:nvSpPr>
        <p:spPr>
          <a:xfrm flipH="1">
            <a:off x="7797757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4" name="Google Shape;5604;p87"/>
          <p:cNvSpPr/>
          <p:nvPr/>
        </p:nvSpPr>
        <p:spPr>
          <a:xfrm flipH="1">
            <a:off x="8039578" y="75292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5" name="Google Shape;5605;p87"/>
          <p:cNvSpPr/>
          <p:nvPr/>
        </p:nvSpPr>
        <p:spPr>
          <a:xfrm flipH="1">
            <a:off x="8282541" y="75285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6" name="Google Shape;5606;p87"/>
          <p:cNvSpPr/>
          <p:nvPr/>
        </p:nvSpPr>
        <p:spPr>
          <a:xfrm flipH="1">
            <a:off x="8525503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7" name="Google Shape;5607;p87"/>
          <p:cNvSpPr/>
          <p:nvPr/>
        </p:nvSpPr>
        <p:spPr>
          <a:xfrm flipH="1">
            <a:off x="8767324" y="75285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8" name="Google Shape;5608;p87"/>
          <p:cNvSpPr/>
          <p:nvPr/>
        </p:nvSpPr>
        <p:spPr>
          <a:xfrm flipH="1">
            <a:off x="9010287" y="75288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09" name="Google Shape;5609;p87"/>
          <p:cNvSpPr/>
          <p:nvPr/>
        </p:nvSpPr>
        <p:spPr>
          <a:xfrm flipH="1">
            <a:off x="4402010" y="75292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0" name="Google Shape;5610;p87"/>
          <p:cNvSpPr/>
          <p:nvPr/>
        </p:nvSpPr>
        <p:spPr>
          <a:xfrm flipH="1">
            <a:off x="4643831" y="75285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1" name="Google Shape;5611;p87"/>
          <p:cNvSpPr/>
          <p:nvPr/>
        </p:nvSpPr>
        <p:spPr>
          <a:xfrm flipH="1">
            <a:off x="4160185" y="75292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2" name="Google Shape;5612;p87"/>
          <p:cNvSpPr/>
          <p:nvPr/>
        </p:nvSpPr>
        <p:spPr>
          <a:xfrm flipH="1">
            <a:off x="53127" y="6150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3" name="Google Shape;5613;p87"/>
          <p:cNvSpPr/>
          <p:nvPr/>
        </p:nvSpPr>
        <p:spPr>
          <a:xfrm flipH="1">
            <a:off x="53127" y="296355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4" name="Google Shape;5614;p87"/>
          <p:cNvSpPr/>
          <p:nvPr/>
        </p:nvSpPr>
        <p:spPr>
          <a:xfrm flipH="1">
            <a:off x="53127" y="53006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5" name="Google Shape;5615;p87"/>
          <p:cNvSpPr/>
          <p:nvPr/>
        </p:nvSpPr>
        <p:spPr>
          <a:xfrm flipH="1">
            <a:off x="296090" y="6153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6" name="Google Shape;5616;p87"/>
          <p:cNvSpPr/>
          <p:nvPr/>
        </p:nvSpPr>
        <p:spPr>
          <a:xfrm flipH="1">
            <a:off x="296090" y="296127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7" name="Google Shape;5617;p87"/>
          <p:cNvSpPr/>
          <p:nvPr/>
        </p:nvSpPr>
        <p:spPr>
          <a:xfrm flipH="1">
            <a:off x="296090" y="5301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8" name="Google Shape;5618;p87"/>
          <p:cNvSpPr/>
          <p:nvPr/>
        </p:nvSpPr>
        <p:spPr>
          <a:xfrm flipH="1">
            <a:off x="539053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9" name="Google Shape;5619;p87"/>
          <p:cNvSpPr/>
          <p:nvPr/>
        </p:nvSpPr>
        <p:spPr>
          <a:xfrm flipH="1">
            <a:off x="539053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0" name="Google Shape;5620;p87"/>
          <p:cNvSpPr/>
          <p:nvPr/>
        </p:nvSpPr>
        <p:spPr>
          <a:xfrm flipH="1">
            <a:off x="539053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1" name="Google Shape;5621;p87"/>
          <p:cNvSpPr/>
          <p:nvPr/>
        </p:nvSpPr>
        <p:spPr>
          <a:xfrm flipH="1">
            <a:off x="780835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2" name="Google Shape;5622;p87"/>
          <p:cNvSpPr/>
          <p:nvPr/>
        </p:nvSpPr>
        <p:spPr>
          <a:xfrm flipH="1">
            <a:off x="780835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3" name="Google Shape;5623;p87"/>
          <p:cNvSpPr/>
          <p:nvPr/>
        </p:nvSpPr>
        <p:spPr>
          <a:xfrm flipH="1">
            <a:off x="780835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4" name="Google Shape;5624;p87"/>
          <p:cNvSpPr/>
          <p:nvPr/>
        </p:nvSpPr>
        <p:spPr>
          <a:xfrm flipH="1">
            <a:off x="1023836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5" name="Google Shape;5625;p87"/>
          <p:cNvSpPr/>
          <p:nvPr/>
        </p:nvSpPr>
        <p:spPr>
          <a:xfrm flipH="1">
            <a:off x="1023836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6" name="Google Shape;5626;p87"/>
          <p:cNvSpPr/>
          <p:nvPr/>
        </p:nvSpPr>
        <p:spPr>
          <a:xfrm flipH="1">
            <a:off x="1023836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7" name="Google Shape;5627;p87"/>
          <p:cNvSpPr/>
          <p:nvPr/>
        </p:nvSpPr>
        <p:spPr>
          <a:xfrm flipH="1">
            <a:off x="1266799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8" name="Google Shape;5628;p87"/>
          <p:cNvSpPr/>
          <p:nvPr/>
        </p:nvSpPr>
        <p:spPr>
          <a:xfrm flipH="1">
            <a:off x="1266799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9" name="Google Shape;5629;p87"/>
          <p:cNvSpPr/>
          <p:nvPr/>
        </p:nvSpPr>
        <p:spPr>
          <a:xfrm flipH="1">
            <a:off x="1266799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0" name="Google Shape;5630;p87"/>
          <p:cNvSpPr/>
          <p:nvPr/>
        </p:nvSpPr>
        <p:spPr>
          <a:xfrm flipH="1">
            <a:off x="1509762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1" name="Google Shape;5631;p87"/>
          <p:cNvSpPr/>
          <p:nvPr/>
        </p:nvSpPr>
        <p:spPr>
          <a:xfrm flipH="1">
            <a:off x="1509762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2" name="Google Shape;5632;p87"/>
          <p:cNvSpPr/>
          <p:nvPr/>
        </p:nvSpPr>
        <p:spPr>
          <a:xfrm flipH="1">
            <a:off x="1509762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3" name="Google Shape;5633;p87"/>
          <p:cNvSpPr/>
          <p:nvPr/>
        </p:nvSpPr>
        <p:spPr>
          <a:xfrm flipH="1">
            <a:off x="1751544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4" name="Google Shape;5634;p87"/>
          <p:cNvSpPr/>
          <p:nvPr/>
        </p:nvSpPr>
        <p:spPr>
          <a:xfrm flipH="1">
            <a:off x="1751544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5" name="Google Shape;5635;p87"/>
          <p:cNvSpPr/>
          <p:nvPr/>
        </p:nvSpPr>
        <p:spPr>
          <a:xfrm flipH="1">
            <a:off x="1751544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6" name="Google Shape;5636;p87"/>
          <p:cNvSpPr/>
          <p:nvPr/>
        </p:nvSpPr>
        <p:spPr>
          <a:xfrm flipH="1">
            <a:off x="1994545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7" name="Google Shape;5637;p87"/>
          <p:cNvSpPr/>
          <p:nvPr/>
        </p:nvSpPr>
        <p:spPr>
          <a:xfrm flipH="1">
            <a:off x="1994545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8" name="Google Shape;5638;p87"/>
          <p:cNvSpPr/>
          <p:nvPr/>
        </p:nvSpPr>
        <p:spPr>
          <a:xfrm flipH="1">
            <a:off x="1994545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9" name="Google Shape;5639;p87"/>
          <p:cNvSpPr/>
          <p:nvPr/>
        </p:nvSpPr>
        <p:spPr>
          <a:xfrm flipH="1">
            <a:off x="2236328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0" name="Google Shape;5640;p87"/>
          <p:cNvSpPr/>
          <p:nvPr/>
        </p:nvSpPr>
        <p:spPr>
          <a:xfrm flipH="1">
            <a:off x="2236328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1" name="Google Shape;5641;p87"/>
          <p:cNvSpPr/>
          <p:nvPr/>
        </p:nvSpPr>
        <p:spPr>
          <a:xfrm flipH="1">
            <a:off x="2236328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2" name="Google Shape;5642;p87"/>
          <p:cNvSpPr/>
          <p:nvPr/>
        </p:nvSpPr>
        <p:spPr>
          <a:xfrm flipH="1">
            <a:off x="2479290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3" name="Google Shape;5643;p87"/>
          <p:cNvSpPr/>
          <p:nvPr/>
        </p:nvSpPr>
        <p:spPr>
          <a:xfrm flipH="1">
            <a:off x="2479290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4" name="Google Shape;5644;p87"/>
          <p:cNvSpPr/>
          <p:nvPr/>
        </p:nvSpPr>
        <p:spPr>
          <a:xfrm flipH="1">
            <a:off x="2479290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5" name="Google Shape;5645;p87"/>
          <p:cNvSpPr/>
          <p:nvPr/>
        </p:nvSpPr>
        <p:spPr>
          <a:xfrm flipH="1">
            <a:off x="2722253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6" name="Google Shape;5646;p87"/>
          <p:cNvSpPr/>
          <p:nvPr/>
        </p:nvSpPr>
        <p:spPr>
          <a:xfrm flipH="1">
            <a:off x="2722253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7" name="Google Shape;5647;p87"/>
          <p:cNvSpPr/>
          <p:nvPr/>
        </p:nvSpPr>
        <p:spPr>
          <a:xfrm flipH="1">
            <a:off x="2722253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8" name="Google Shape;5648;p87"/>
          <p:cNvSpPr/>
          <p:nvPr/>
        </p:nvSpPr>
        <p:spPr>
          <a:xfrm flipH="1">
            <a:off x="2964074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9" name="Google Shape;5649;p87"/>
          <p:cNvSpPr/>
          <p:nvPr/>
        </p:nvSpPr>
        <p:spPr>
          <a:xfrm flipH="1">
            <a:off x="2964074" y="29639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0" name="Google Shape;5650;p87"/>
          <p:cNvSpPr/>
          <p:nvPr/>
        </p:nvSpPr>
        <p:spPr>
          <a:xfrm flipH="1">
            <a:off x="2964074" y="53010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1" name="Google Shape;5651;p87"/>
          <p:cNvSpPr/>
          <p:nvPr/>
        </p:nvSpPr>
        <p:spPr>
          <a:xfrm flipH="1">
            <a:off x="3207037" y="6150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2" name="Google Shape;5652;p87"/>
          <p:cNvSpPr/>
          <p:nvPr/>
        </p:nvSpPr>
        <p:spPr>
          <a:xfrm flipH="1">
            <a:off x="3207037" y="296355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3" name="Google Shape;5653;p87"/>
          <p:cNvSpPr/>
          <p:nvPr/>
        </p:nvSpPr>
        <p:spPr>
          <a:xfrm flipH="1">
            <a:off x="3207037" y="53006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4" name="Google Shape;5654;p87"/>
          <p:cNvSpPr/>
          <p:nvPr/>
        </p:nvSpPr>
        <p:spPr>
          <a:xfrm flipH="1">
            <a:off x="3449999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5" name="Google Shape;5655;p87"/>
          <p:cNvSpPr/>
          <p:nvPr/>
        </p:nvSpPr>
        <p:spPr>
          <a:xfrm flipH="1">
            <a:off x="3449999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6" name="Google Shape;5656;p87"/>
          <p:cNvSpPr/>
          <p:nvPr/>
        </p:nvSpPr>
        <p:spPr>
          <a:xfrm flipH="1">
            <a:off x="3449999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7" name="Google Shape;5657;p87"/>
          <p:cNvSpPr/>
          <p:nvPr/>
        </p:nvSpPr>
        <p:spPr>
          <a:xfrm flipH="1">
            <a:off x="3691820" y="6150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8" name="Google Shape;5658;p87"/>
          <p:cNvSpPr/>
          <p:nvPr/>
        </p:nvSpPr>
        <p:spPr>
          <a:xfrm flipH="1">
            <a:off x="3691820" y="296355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9" name="Google Shape;5659;p87"/>
          <p:cNvSpPr/>
          <p:nvPr/>
        </p:nvSpPr>
        <p:spPr>
          <a:xfrm flipH="1">
            <a:off x="3691820" y="53006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0" name="Google Shape;5660;p87"/>
          <p:cNvSpPr/>
          <p:nvPr/>
        </p:nvSpPr>
        <p:spPr>
          <a:xfrm flipH="1">
            <a:off x="3934783" y="6153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1" name="Google Shape;5661;p87"/>
          <p:cNvSpPr/>
          <p:nvPr/>
        </p:nvSpPr>
        <p:spPr>
          <a:xfrm flipH="1">
            <a:off x="3934783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2" name="Google Shape;5662;p87"/>
          <p:cNvSpPr/>
          <p:nvPr/>
        </p:nvSpPr>
        <p:spPr>
          <a:xfrm flipH="1">
            <a:off x="3934783" y="5301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3" name="Google Shape;5663;p87"/>
          <p:cNvSpPr/>
          <p:nvPr/>
        </p:nvSpPr>
        <p:spPr>
          <a:xfrm flipH="1">
            <a:off x="47365" y="75285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4" name="Google Shape;5664;p87"/>
          <p:cNvSpPr/>
          <p:nvPr/>
        </p:nvSpPr>
        <p:spPr>
          <a:xfrm flipH="1">
            <a:off x="290327" y="75288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5" name="Google Shape;5665;p87"/>
          <p:cNvSpPr/>
          <p:nvPr/>
        </p:nvSpPr>
        <p:spPr>
          <a:xfrm flipH="1">
            <a:off x="533290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6" name="Google Shape;5666;p87"/>
          <p:cNvSpPr/>
          <p:nvPr/>
        </p:nvSpPr>
        <p:spPr>
          <a:xfrm flipH="1">
            <a:off x="775073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7" name="Google Shape;5667;p87"/>
          <p:cNvSpPr/>
          <p:nvPr/>
        </p:nvSpPr>
        <p:spPr>
          <a:xfrm flipH="1">
            <a:off x="1018074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8" name="Google Shape;5668;p87"/>
          <p:cNvSpPr/>
          <p:nvPr/>
        </p:nvSpPr>
        <p:spPr>
          <a:xfrm flipH="1">
            <a:off x="1261036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9" name="Google Shape;5669;p87"/>
          <p:cNvSpPr/>
          <p:nvPr/>
        </p:nvSpPr>
        <p:spPr>
          <a:xfrm flipH="1">
            <a:off x="1503999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0" name="Google Shape;5670;p87"/>
          <p:cNvSpPr/>
          <p:nvPr/>
        </p:nvSpPr>
        <p:spPr>
          <a:xfrm flipH="1">
            <a:off x="1745782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1" name="Google Shape;5671;p87"/>
          <p:cNvSpPr/>
          <p:nvPr/>
        </p:nvSpPr>
        <p:spPr>
          <a:xfrm flipH="1">
            <a:off x="1988783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2" name="Google Shape;5672;p87"/>
          <p:cNvSpPr/>
          <p:nvPr/>
        </p:nvSpPr>
        <p:spPr>
          <a:xfrm flipH="1">
            <a:off x="2230565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3" name="Google Shape;5673;p87"/>
          <p:cNvSpPr/>
          <p:nvPr/>
        </p:nvSpPr>
        <p:spPr>
          <a:xfrm flipH="1">
            <a:off x="2473528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4" name="Google Shape;5674;p87"/>
          <p:cNvSpPr/>
          <p:nvPr/>
        </p:nvSpPr>
        <p:spPr>
          <a:xfrm flipH="1">
            <a:off x="2716491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5" name="Google Shape;5675;p87"/>
          <p:cNvSpPr/>
          <p:nvPr/>
        </p:nvSpPr>
        <p:spPr>
          <a:xfrm flipH="1">
            <a:off x="2958311" y="75292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6" name="Google Shape;5676;p87"/>
          <p:cNvSpPr/>
          <p:nvPr/>
        </p:nvSpPr>
        <p:spPr>
          <a:xfrm flipH="1">
            <a:off x="3201274" y="75285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7" name="Google Shape;5677;p87"/>
          <p:cNvSpPr/>
          <p:nvPr/>
        </p:nvSpPr>
        <p:spPr>
          <a:xfrm flipH="1">
            <a:off x="3444237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8" name="Google Shape;5678;p87"/>
          <p:cNvSpPr/>
          <p:nvPr/>
        </p:nvSpPr>
        <p:spPr>
          <a:xfrm flipH="1">
            <a:off x="3686058" y="75285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9" name="Google Shape;5679;p87"/>
          <p:cNvSpPr/>
          <p:nvPr/>
        </p:nvSpPr>
        <p:spPr>
          <a:xfrm flipH="1">
            <a:off x="3929020" y="75288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0" name="Google Shape;5680;p87"/>
          <p:cNvSpPr/>
          <p:nvPr/>
        </p:nvSpPr>
        <p:spPr>
          <a:xfrm flipH="1">
            <a:off x="4895823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1" name="Google Shape;5681;p87"/>
          <p:cNvSpPr/>
          <p:nvPr/>
        </p:nvSpPr>
        <p:spPr>
          <a:xfrm flipH="1">
            <a:off x="5137644" y="433239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2" name="Google Shape;5682;p87"/>
          <p:cNvSpPr/>
          <p:nvPr/>
        </p:nvSpPr>
        <p:spPr>
          <a:xfrm flipH="1">
            <a:off x="5380606" y="43324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3" name="Google Shape;5683;p87"/>
          <p:cNvSpPr/>
          <p:nvPr/>
        </p:nvSpPr>
        <p:spPr>
          <a:xfrm flipH="1">
            <a:off x="5623569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4" name="Google Shape;5684;p87"/>
          <p:cNvSpPr/>
          <p:nvPr/>
        </p:nvSpPr>
        <p:spPr>
          <a:xfrm flipH="1">
            <a:off x="5865352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5" name="Google Shape;5685;p87"/>
          <p:cNvSpPr/>
          <p:nvPr/>
        </p:nvSpPr>
        <p:spPr>
          <a:xfrm flipH="1">
            <a:off x="6108353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6" name="Google Shape;5686;p87"/>
          <p:cNvSpPr/>
          <p:nvPr/>
        </p:nvSpPr>
        <p:spPr>
          <a:xfrm flipH="1">
            <a:off x="6351315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7" name="Google Shape;5687;p87"/>
          <p:cNvSpPr/>
          <p:nvPr/>
        </p:nvSpPr>
        <p:spPr>
          <a:xfrm flipH="1">
            <a:off x="6594278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8" name="Google Shape;5688;p87"/>
          <p:cNvSpPr/>
          <p:nvPr/>
        </p:nvSpPr>
        <p:spPr>
          <a:xfrm flipH="1">
            <a:off x="6836061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9" name="Google Shape;5689;p87"/>
          <p:cNvSpPr/>
          <p:nvPr/>
        </p:nvSpPr>
        <p:spPr>
          <a:xfrm flipH="1">
            <a:off x="7079062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0" name="Google Shape;5690;p87"/>
          <p:cNvSpPr/>
          <p:nvPr/>
        </p:nvSpPr>
        <p:spPr>
          <a:xfrm flipH="1">
            <a:off x="7320844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1" name="Google Shape;5691;p87"/>
          <p:cNvSpPr/>
          <p:nvPr/>
        </p:nvSpPr>
        <p:spPr>
          <a:xfrm flipH="1">
            <a:off x="7563807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2" name="Google Shape;5692;p87"/>
          <p:cNvSpPr/>
          <p:nvPr/>
        </p:nvSpPr>
        <p:spPr>
          <a:xfrm flipH="1">
            <a:off x="7806770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3" name="Google Shape;5693;p87"/>
          <p:cNvSpPr/>
          <p:nvPr/>
        </p:nvSpPr>
        <p:spPr>
          <a:xfrm flipH="1">
            <a:off x="8048590" y="433243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4" name="Google Shape;5694;p87"/>
          <p:cNvSpPr/>
          <p:nvPr/>
        </p:nvSpPr>
        <p:spPr>
          <a:xfrm flipH="1">
            <a:off x="8291553" y="433239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5" name="Google Shape;5695;p87"/>
          <p:cNvSpPr/>
          <p:nvPr/>
        </p:nvSpPr>
        <p:spPr>
          <a:xfrm flipH="1">
            <a:off x="8534516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6" name="Google Shape;5696;p87"/>
          <p:cNvSpPr/>
          <p:nvPr/>
        </p:nvSpPr>
        <p:spPr>
          <a:xfrm flipH="1">
            <a:off x="8776337" y="433239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7" name="Google Shape;5697;p87"/>
          <p:cNvSpPr/>
          <p:nvPr/>
        </p:nvSpPr>
        <p:spPr>
          <a:xfrm flipH="1">
            <a:off x="9019299" y="43324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8" name="Google Shape;5698;p87"/>
          <p:cNvSpPr/>
          <p:nvPr/>
        </p:nvSpPr>
        <p:spPr>
          <a:xfrm flipH="1">
            <a:off x="4411023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99" name="Google Shape;5699;p87"/>
          <p:cNvSpPr/>
          <p:nvPr/>
        </p:nvSpPr>
        <p:spPr>
          <a:xfrm flipH="1">
            <a:off x="4652844" y="433239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0" name="Google Shape;5700;p87"/>
          <p:cNvSpPr/>
          <p:nvPr/>
        </p:nvSpPr>
        <p:spPr>
          <a:xfrm flipH="1">
            <a:off x="4169198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1" name="Google Shape;5701;p87"/>
          <p:cNvSpPr/>
          <p:nvPr/>
        </p:nvSpPr>
        <p:spPr>
          <a:xfrm flipH="1">
            <a:off x="4890060" y="45552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2" name="Google Shape;5702;p87"/>
          <p:cNvSpPr/>
          <p:nvPr/>
        </p:nvSpPr>
        <p:spPr>
          <a:xfrm flipH="1">
            <a:off x="4890060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3" name="Google Shape;5703;p87"/>
          <p:cNvSpPr/>
          <p:nvPr/>
        </p:nvSpPr>
        <p:spPr>
          <a:xfrm flipH="1">
            <a:off x="4890060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4" name="Google Shape;5704;p87"/>
          <p:cNvSpPr/>
          <p:nvPr/>
        </p:nvSpPr>
        <p:spPr>
          <a:xfrm flipH="1">
            <a:off x="5131881" y="45551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5" name="Google Shape;5705;p87"/>
          <p:cNvSpPr/>
          <p:nvPr/>
        </p:nvSpPr>
        <p:spPr>
          <a:xfrm flipH="1">
            <a:off x="5131881" y="47900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6" name="Google Shape;5706;p87"/>
          <p:cNvSpPr/>
          <p:nvPr/>
        </p:nvSpPr>
        <p:spPr>
          <a:xfrm flipH="1">
            <a:off x="5131881" y="50237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7" name="Google Shape;5707;p87"/>
          <p:cNvSpPr/>
          <p:nvPr/>
        </p:nvSpPr>
        <p:spPr>
          <a:xfrm flipH="1">
            <a:off x="5374844" y="45552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8" name="Google Shape;5708;p87"/>
          <p:cNvSpPr/>
          <p:nvPr/>
        </p:nvSpPr>
        <p:spPr>
          <a:xfrm flipH="1">
            <a:off x="5374844" y="47898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9" name="Google Shape;5709;p87"/>
          <p:cNvSpPr/>
          <p:nvPr/>
        </p:nvSpPr>
        <p:spPr>
          <a:xfrm flipH="1">
            <a:off x="5374844" y="5023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0" name="Google Shape;5710;p87"/>
          <p:cNvSpPr/>
          <p:nvPr/>
        </p:nvSpPr>
        <p:spPr>
          <a:xfrm flipH="1">
            <a:off x="5617807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1" name="Google Shape;5711;p87"/>
          <p:cNvSpPr/>
          <p:nvPr/>
        </p:nvSpPr>
        <p:spPr>
          <a:xfrm flipH="1">
            <a:off x="5617807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2" name="Google Shape;5712;p87"/>
          <p:cNvSpPr/>
          <p:nvPr/>
        </p:nvSpPr>
        <p:spPr>
          <a:xfrm flipH="1">
            <a:off x="5617807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3" name="Google Shape;5713;p87"/>
          <p:cNvSpPr/>
          <p:nvPr/>
        </p:nvSpPr>
        <p:spPr>
          <a:xfrm flipH="1">
            <a:off x="5859589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4" name="Google Shape;5714;p87"/>
          <p:cNvSpPr/>
          <p:nvPr/>
        </p:nvSpPr>
        <p:spPr>
          <a:xfrm flipH="1">
            <a:off x="5859589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5" name="Google Shape;5715;p87"/>
          <p:cNvSpPr/>
          <p:nvPr/>
        </p:nvSpPr>
        <p:spPr>
          <a:xfrm flipH="1">
            <a:off x="5859589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6" name="Google Shape;5716;p87"/>
          <p:cNvSpPr/>
          <p:nvPr/>
        </p:nvSpPr>
        <p:spPr>
          <a:xfrm flipH="1">
            <a:off x="6102590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7" name="Google Shape;5717;p87"/>
          <p:cNvSpPr/>
          <p:nvPr/>
        </p:nvSpPr>
        <p:spPr>
          <a:xfrm flipH="1">
            <a:off x="6102590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8" name="Google Shape;5718;p87"/>
          <p:cNvSpPr/>
          <p:nvPr/>
        </p:nvSpPr>
        <p:spPr>
          <a:xfrm flipH="1">
            <a:off x="6102590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9" name="Google Shape;5719;p87"/>
          <p:cNvSpPr/>
          <p:nvPr/>
        </p:nvSpPr>
        <p:spPr>
          <a:xfrm flipH="1">
            <a:off x="6345553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0" name="Google Shape;5720;p87"/>
          <p:cNvSpPr/>
          <p:nvPr/>
        </p:nvSpPr>
        <p:spPr>
          <a:xfrm flipH="1">
            <a:off x="6345553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1" name="Google Shape;5721;p87"/>
          <p:cNvSpPr/>
          <p:nvPr/>
        </p:nvSpPr>
        <p:spPr>
          <a:xfrm flipH="1">
            <a:off x="6345553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2" name="Google Shape;5722;p87"/>
          <p:cNvSpPr/>
          <p:nvPr/>
        </p:nvSpPr>
        <p:spPr>
          <a:xfrm flipH="1">
            <a:off x="6588516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3" name="Google Shape;5723;p87"/>
          <p:cNvSpPr/>
          <p:nvPr/>
        </p:nvSpPr>
        <p:spPr>
          <a:xfrm flipH="1">
            <a:off x="6588516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4" name="Google Shape;5724;p87"/>
          <p:cNvSpPr/>
          <p:nvPr/>
        </p:nvSpPr>
        <p:spPr>
          <a:xfrm flipH="1">
            <a:off x="6588516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5" name="Google Shape;5725;p87"/>
          <p:cNvSpPr/>
          <p:nvPr/>
        </p:nvSpPr>
        <p:spPr>
          <a:xfrm flipH="1">
            <a:off x="6830298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6" name="Google Shape;5726;p87"/>
          <p:cNvSpPr/>
          <p:nvPr/>
        </p:nvSpPr>
        <p:spPr>
          <a:xfrm flipH="1">
            <a:off x="6830298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7" name="Google Shape;5727;p87"/>
          <p:cNvSpPr/>
          <p:nvPr/>
        </p:nvSpPr>
        <p:spPr>
          <a:xfrm flipH="1">
            <a:off x="6830298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8" name="Google Shape;5728;p87"/>
          <p:cNvSpPr/>
          <p:nvPr/>
        </p:nvSpPr>
        <p:spPr>
          <a:xfrm flipH="1">
            <a:off x="7073299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29" name="Google Shape;5729;p87"/>
          <p:cNvSpPr/>
          <p:nvPr/>
        </p:nvSpPr>
        <p:spPr>
          <a:xfrm flipH="1">
            <a:off x="7073299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0" name="Google Shape;5730;p87"/>
          <p:cNvSpPr/>
          <p:nvPr/>
        </p:nvSpPr>
        <p:spPr>
          <a:xfrm flipH="1">
            <a:off x="7073299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1" name="Google Shape;5731;p87"/>
          <p:cNvSpPr/>
          <p:nvPr/>
        </p:nvSpPr>
        <p:spPr>
          <a:xfrm flipH="1">
            <a:off x="7315082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2" name="Google Shape;5732;p87"/>
          <p:cNvSpPr/>
          <p:nvPr/>
        </p:nvSpPr>
        <p:spPr>
          <a:xfrm flipH="1">
            <a:off x="7315082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3" name="Google Shape;5733;p87"/>
          <p:cNvSpPr/>
          <p:nvPr/>
        </p:nvSpPr>
        <p:spPr>
          <a:xfrm flipH="1">
            <a:off x="7315082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4" name="Google Shape;5734;p87"/>
          <p:cNvSpPr/>
          <p:nvPr/>
        </p:nvSpPr>
        <p:spPr>
          <a:xfrm flipH="1">
            <a:off x="7558044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5" name="Google Shape;5735;p87"/>
          <p:cNvSpPr/>
          <p:nvPr/>
        </p:nvSpPr>
        <p:spPr>
          <a:xfrm flipH="1">
            <a:off x="7558044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6" name="Google Shape;5736;p87"/>
          <p:cNvSpPr/>
          <p:nvPr/>
        </p:nvSpPr>
        <p:spPr>
          <a:xfrm flipH="1">
            <a:off x="7558044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7" name="Google Shape;5737;p87"/>
          <p:cNvSpPr/>
          <p:nvPr/>
        </p:nvSpPr>
        <p:spPr>
          <a:xfrm flipH="1">
            <a:off x="7801007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8" name="Google Shape;5738;p87"/>
          <p:cNvSpPr/>
          <p:nvPr/>
        </p:nvSpPr>
        <p:spPr>
          <a:xfrm flipH="1">
            <a:off x="7801007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39" name="Google Shape;5739;p87"/>
          <p:cNvSpPr/>
          <p:nvPr/>
        </p:nvSpPr>
        <p:spPr>
          <a:xfrm flipH="1">
            <a:off x="7801007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0" name="Google Shape;5740;p87"/>
          <p:cNvSpPr/>
          <p:nvPr/>
        </p:nvSpPr>
        <p:spPr>
          <a:xfrm flipH="1">
            <a:off x="8042828" y="45552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1" name="Google Shape;5741;p87"/>
          <p:cNvSpPr/>
          <p:nvPr/>
        </p:nvSpPr>
        <p:spPr>
          <a:xfrm flipH="1">
            <a:off x="8042828" y="47900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2" name="Google Shape;5742;p87"/>
          <p:cNvSpPr/>
          <p:nvPr/>
        </p:nvSpPr>
        <p:spPr>
          <a:xfrm flipH="1">
            <a:off x="8042828" y="50237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3" name="Google Shape;5743;p87"/>
          <p:cNvSpPr/>
          <p:nvPr/>
        </p:nvSpPr>
        <p:spPr>
          <a:xfrm flipH="1">
            <a:off x="8285791" y="45551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4" name="Google Shape;5744;p87"/>
          <p:cNvSpPr/>
          <p:nvPr/>
        </p:nvSpPr>
        <p:spPr>
          <a:xfrm flipH="1">
            <a:off x="8285791" y="47900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5" name="Google Shape;5745;p87"/>
          <p:cNvSpPr/>
          <p:nvPr/>
        </p:nvSpPr>
        <p:spPr>
          <a:xfrm flipH="1">
            <a:off x="8285791" y="50237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6" name="Google Shape;5746;p87"/>
          <p:cNvSpPr/>
          <p:nvPr/>
        </p:nvSpPr>
        <p:spPr>
          <a:xfrm flipH="1">
            <a:off x="8528753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7" name="Google Shape;5747;p87"/>
          <p:cNvSpPr/>
          <p:nvPr/>
        </p:nvSpPr>
        <p:spPr>
          <a:xfrm flipH="1">
            <a:off x="8528753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8" name="Google Shape;5748;p87"/>
          <p:cNvSpPr/>
          <p:nvPr/>
        </p:nvSpPr>
        <p:spPr>
          <a:xfrm flipH="1">
            <a:off x="8528753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49" name="Google Shape;5749;p87"/>
          <p:cNvSpPr/>
          <p:nvPr/>
        </p:nvSpPr>
        <p:spPr>
          <a:xfrm flipH="1">
            <a:off x="8770574" y="45551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0" name="Google Shape;5750;p87"/>
          <p:cNvSpPr/>
          <p:nvPr/>
        </p:nvSpPr>
        <p:spPr>
          <a:xfrm flipH="1">
            <a:off x="8770574" y="47900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1" name="Google Shape;5751;p87"/>
          <p:cNvSpPr/>
          <p:nvPr/>
        </p:nvSpPr>
        <p:spPr>
          <a:xfrm flipH="1">
            <a:off x="8770574" y="50237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2" name="Google Shape;5752;p87"/>
          <p:cNvSpPr/>
          <p:nvPr/>
        </p:nvSpPr>
        <p:spPr>
          <a:xfrm flipH="1">
            <a:off x="9013537" y="45552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3" name="Google Shape;5753;p87"/>
          <p:cNvSpPr/>
          <p:nvPr/>
        </p:nvSpPr>
        <p:spPr>
          <a:xfrm flipH="1">
            <a:off x="9013537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4" name="Google Shape;5754;p87"/>
          <p:cNvSpPr/>
          <p:nvPr/>
        </p:nvSpPr>
        <p:spPr>
          <a:xfrm flipH="1">
            <a:off x="9013537" y="5023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5" name="Google Shape;5755;p87"/>
          <p:cNvSpPr/>
          <p:nvPr/>
        </p:nvSpPr>
        <p:spPr>
          <a:xfrm flipH="1">
            <a:off x="4405260" y="45552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6" name="Google Shape;5756;p87"/>
          <p:cNvSpPr/>
          <p:nvPr/>
        </p:nvSpPr>
        <p:spPr>
          <a:xfrm flipH="1">
            <a:off x="4405260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7" name="Google Shape;5757;p87"/>
          <p:cNvSpPr/>
          <p:nvPr/>
        </p:nvSpPr>
        <p:spPr>
          <a:xfrm flipH="1">
            <a:off x="4405260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8" name="Google Shape;5758;p87"/>
          <p:cNvSpPr/>
          <p:nvPr/>
        </p:nvSpPr>
        <p:spPr>
          <a:xfrm flipH="1">
            <a:off x="4647081" y="45551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59" name="Google Shape;5759;p87"/>
          <p:cNvSpPr/>
          <p:nvPr/>
        </p:nvSpPr>
        <p:spPr>
          <a:xfrm flipH="1">
            <a:off x="4647081" y="47900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0" name="Google Shape;5760;p87"/>
          <p:cNvSpPr/>
          <p:nvPr/>
        </p:nvSpPr>
        <p:spPr>
          <a:xfrm flipH="1">
            <a:off x="4647081" y="50237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1" name="Google Shape;5761;p87"/>
          <p:cNvSpPr/>
          <p:nvPr/>
        </p:nvSpPr>
        <p:spPr>
          <a:xfrm flipH="1">
            <a:off x="4163435" y="45552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2" name="Google Shape;5762;p87"/>
          <p:cNvSpPr/>
          <p:nvPr/>
        </p:nvSpPr>
        <p:spPr>
          <a:xfrm flipH="1">
            <a:off x="4163435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3" name="Google Shape;5763;p87"/>
          <p:cNvSpPr/>
          <p:nvPr/>
        </p:nvSpPr>
        <p:spPr>
          <a:xfrm flipH="1">
            <a:off x="4163435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4" name="Google Shape;5764;p87"/>
          <p:cNvSpPr/>
          <p:nvPr/>
        </p:nvSpPr>
        <p:spPr>
          <a:xfrm flipH="1">
            <a:off x="56377" y="433239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5" name="Google Shape;5765;p87"/>
          <p:cNvSpPr/>
          <p:nvPr/>
        </p:nvSpPr>
        <p:spPr>
          <a:xfrm flipH="1">
            <a:off x="299340" y="43324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6" name="Google Shape;5766;p87"/>
          <p:cNvSpPr/>
          <p:nvPr/>
        </p:nvSpPr>
        <p:spPr>
          <a:xfrm flipH="1">
            <a:off x="542303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7" name="Google Shape;5767;p87"/>
          <p:cNvSpPr/>
          <p:nvPr/>
        </p:nvSpPr>
        <p:spPr>
          <a:xfrm flipH="1">
            <a:off x="784085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8" name="Google Shape;5768;p87"/>
          <p:cNvSpPr/>
          <p:nvPr/>
        </p:nvSpPr>
        <p:spPr>
          <a:xfrm flipH="1">
            <a:off x="1027086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9" name="Google Shape;5769;p87"/>
          <p:cNvSpPr/>
          <p:nvPr/>
        </p:nvSpPr>
        <p:spPr>
          <a:xfrm flipH="1">
            <a:off x="1270049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0" name="Google Shape;5770;p87"/>
          <p:cNvSpPr/>
          <p:nvPr/>
        </p:nvSpPr>
        <p:spPr>
          <a:xfrm flipH="1">
            <a:off x="1513012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1" name="Google Shape;5771;p87"/>
          <p:cNvSpPr/>
          <p:nvPr/>
        </p:nvSpPr>
        <p:spPr>
          <a:xfrm flipH="1">
            <a:off x="1754794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2" name="Google Shape;5772;p87"/>
          <p:cNvSpPr/>
          <p:nvPr/>
        </p:nvSpPr>
        <p:spPr>
          <a:xfrm flipH="1">
            <a:off x="1997795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3" name="Google Shape;5773;p87"/>
          <p:cNvSpPr/>
          <p:nvPr/>
        </p:nvSpPr>
        <p:spPr>
          <a:xfrm flipH="1">
            <a:off x="2239578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4" name="Google Shape;5774;p87"/>
          <p:cNvSpPr/>
          <p:nvPr/>
        </p:nvSpPr>
        <p:spPr>
          <a:xfrm flipH="1">
            <a:off x="2482540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5" name="Google Shape;5775;p87"/>
          <p:cNvSpPr/>
          <p:nvPr/>
        </p:nvSpPr>
        <p:spPr>
          <a:xfrm flipH="1">
            <a:off x="2725503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6" name="Google Shape;5776;p87"/>
          <p:cNvSpPr/>
          <p:nvPr/>
        </p:nvSpPr>
        <p:spPr>
          <a:xfrm flipH="1">
            <a:off x="2967324" y="433243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7" name="Google Shape;5777;p87"/>
          <p:cNvSpPr/>
          <p:nvPr/>
        </p:nvSpPr>
        <p:spPr>
          <a:xfrm flipH="1">
            <a:off x="3210287" y="433239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8" name="Google Shape;5778;p87"/>
          <p:cNvSpPr/>
          <p:nvPr/>
        </p:nvSpPr>
        <p:spPr>
          <a:xfrm flipH="1">
            <a:off x="3453249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79" name="Google Shape;5779;p87"/>
          <p:cNvSpPr/>
          <p:nvPr/>
        </p:nvSpPr>
        <p:spPr>
          <a:xfrm flipH="1">
            <a:off x="3695070" y="433239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0" name="Google Shape;5780;p87"/>
          <p:cNvSpPr/>
          <p:nvPr/>
        </p:nvSpPr>
        <p:spPr>
          <a:xfrm flipH="1">
            <a:off x="3938033" y="43324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1" name="Google Shape;5781;p87"/>
          <p:cNvSpPr/>
          <p:nvPr/>
        </p:nvSpPr>
        <p:spPr>
          <a:xfrm flipH="1">
            <a:off x="50615" y="45551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2" name="Google Shape;5782;p87"/>
          <p:cNvSpPr/>
          <p:nvPr/>
        </p:nvSpPr>
        <p:spPr>
          <a:xfrm flipH="1">
            <a:off x="50615" y="47900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3" name="Google Shape;5783;p87"/>
          <p:cNvSpPr/>
          <p:nvPr/>
        </p:nvSpPr>
        <p:spPr>
          <a:xfrm flipH="1">
            <a:off x="50615" y="50237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4" name="Google Shape;5784;p87"/>
          <p:cNvSpPr/>
          <p:nvPr/>
        </p:nvSpPr>
        <p:spPr>
          <a:xfrm flipH="1">
            <a:off x="293577" y="45552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5" name="Google Shape;5785;p87"/>
          <p:cNvSpPr/>
          <p:nvPr/>
        </p:nvSpPr>
        <p:spPr>
          <a:xfrm flipH="1">
            <a:off x="293577" y="47898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6" name="Google Shape;5786;p87"/>
          <p:cNvSpPr/>
          <p:nvPr/>
        </p:nvSpPr>
        <p:spPr>
          <a:xfrm flipH="1">
            <a:off x="293577" y="5023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7" name="Google Shape;5787;p87"/>
          <p:cNvSpPr/>
          <p:nvPr/>
        </p:nvSpPr>
        <p:spPr>
          <a:xfrm flipH="1">
            <a:off x="536540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8" name="Google Shape;5788;p87"/>
          <p:cNvSpPr/>
          <p:nvPr/>
        </p:nvSpPr>
        <p:spPr>
          <a:xfrm flipH="1">
            <a:off x="536540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89" name="Google Shape;5789;p87"/>
          <p:cNvSpPr/>
          <p:nvPr/>
        </p:nvSpPr>
        <p:spPr>
          <a:xfrm flipH="1">
            <a:off x="536540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0" name="Google Shape;5790;p87"/>
          <p:cNvSpPr/>
          <p:nvPr/>
        </p:nvSpPr>
        <p:spPr>
          <a:xfrm flipH="1">
            <a:off x="778323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1" name="Google Shape;5791;p87"/>
          <p:cNvSpPr/>
          <p:nvPr/>
        </p:nvSpPr>
        <p:spPr>
          <a:xfrm flipH="1">
            <a:off x="778323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2" name="Google Shape;5792;p87"/>
          <p:cNvSpPr/>
          <p:nvPr/>
        </p:nvSpPr>
        <p:spPr>
          <a:xfrm flipH="1">
            <a:off x="778323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3" name="Google Shape;5793;p87"/>
          <p:cNvSpPr/>
          <p:nvPr/>
        </p:nvSpPr>
        <p:spPr>
          <a:xfrm flipH="1">
            <a:off x="1021324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4" name="Google Shape;5794;p87"/>
          <p:cNvSpPr/>
          <p:nvPr/>
        </p:nvSpPr>
        <p:spPr>
          <a:xfrm flipH="1">
            <a:off x="1021324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5" name="Google Shape;5795;p87"/>
          <p:cNvSpPr/>
          <p:nvPr/>
        </p:nvSpPr>
        <p:spPr>
          <a:xfrm flipH="1">
            <a:off x="1021324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6" name="Google Shape;5796;p87"/>
          <p:cNvSpPr/>
          <p:nvPr/>
        </p:nvSpPr>
        <p:spPr>
          <a:xfrm flipH="1">
            <a:off x="1264286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7" name="Google Shape;5797;p87"/>
          <p:cNvSpPr/>
          <p:nvPr/>
        </p:nvSpPr>
        <p:spPr>
          <a:xfrm flipH="1">
            <a:off x="1264286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8" name="Google Shape;5798;p87"/>
          <p:cNvSpPr/>
          <p:nvPr/>
        </p:nvSpPr>
        <p:spPr>
          <a:xfrm flipH="1">
            <a:off x="1264286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9" name="Google Shape;5799;p87"/>
          <p:cNvSpPr/>
          <p:nvPr/>
        </p:nvSpPr>
        <p:spPr>
          <a:xfrm flipH="1">
            <a:off x="1507249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0" name="Google Shape;5800;p87"/>
          <p:cNvSpPr/>
          <p:nvPr/>
        </p:nvSpPr>
        <p:spPr>
          <a:xfrm flipH="1">
            <a:off x="1507249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1" name="Google Shape;5801;p87"/>
          <p:cNvSpPr/>
          <p:nvPr/>
        </p:nvSpPr>
        <p:spPr>
          <a:xfrm flipH="1">
            <a:off x="1507249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2" name="Google Shape;5802;p87"/>
          <p:cNvSpPr/>
          <p:nvPr/>
        </p:nvSpPr>
        <p:spPr>
          <a:xfrm flipH="1">
            <a:off x="1749032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3" name="Google Shape;5803;p87"/>
          <p:cNvSpPr/>
          <p:nvPr/>
        </p:nvSpPr>
        <p:spPr>
          <a:xfrm flipH="1">
            <a:off x="1749032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4" name="Google Shape;5804;p87"/>
          <p:cNvSpPr/>
          <p:nvPr/>
        </p:nvSpPr>
        <p:spPr>
          <a:xfrm flipH="1">
            <a:off x="1749032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5" name="Google Shape;5805;p87"/>
          <p:cNvSpPr/>
          <p:nvPr/>
        </p:nvSpPr>
        <p:spPr>
          <a:xfrm flipH="1">
            <a:off x="1992033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6" name="Google Shape;5806;p87"/>
          <p:cNvSpPr/>
          <p:nvPr/>
        </p:nvSpPr>
        <p:spPr>
          <a:xfrm flipH="1">
            <a:off x="1992033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7" name="Google Shape;5807;p87"/>
          <p:cNvSpPr/>
          <p:nvPr/>
        </p:nvSpPr>
        <p:spPr>
          <a:xfrm flipH="1">
            <a:off x="1992033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8" name="Google Shape;5808;p87"/>
          <p:cNvSpPr/>
          <p:nvPr/>
        </p:nvSpPr>
        <p:spPr>
          <a:xfrm flipH="1">
            <a:off x="2233815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9" name="Google Shape;5809;p87"/>
          <p:cNvSpPr/>
          <p:nvPr/>
        </p:nvSpPr>
        <p:spPr>
          <a:xfrm flipH="1">
            <a:off x="2233815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0" name="Google Shape;5810;p87"/>
          <p:cNvSpPr/>
          <p:nvPr/>
        </p:nvSpPr>
        <p:spPr>
          <a:xfrm flipH="1">
            <a:off x="2233815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1" name="Google Shape;5811;p87"/>
          <p:cNvSpPr/>
          <p:nvPr/>
        </p:nvSpPr>
        <p:spPr>
          <a:xfrm flipH="1">
            <a:off x="2476778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2" name="Google Shape;5812;p87"/>
          <p:cNvSpPr/>
          <p:nvPr/>
        </p:nvSpPr>
        <p:spPr>
          <a:xfrm flipH="1">
            <a:off x="2476778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3" name="Google Shape;5813;p87"/>
          <p:cNvSpPr/>
          <p:nvPr/>
        </p:nvSpPr>
        <p:spPr>
          <a:xfrm flipH="1">
            <a:off x="2476778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4" name="Google Shape;5814;p87"/>
          <p:cNvSpPr/>
          <p:nvPr/>
        </p:nvSpPr>
        <p:spPr>
          <a:xfrm flipH="1">
            <a:off x="2719741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5" name="Google Shape;5815;p87"/>
          <p:cNvSpPr/>
          <p:nvPr/>
        </p:nvSpPr>
        <p:spPr>
          <a:xfrm flipH="1">
            <a:off x="2719741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6" name="Google Shape;5816;p87"/>
          <p:cNvSpPr/>
          <p:nvPr/>
        </p:nvSpPr>
        <p:spPr>
          <a:xfrm flipH="1">
            <a:off x="2719741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7" name="Google Shape;5817;p87"/>
          <p:cNvSpPr/>
          <p:nvPr/>
        </p:nvSpPr>
        <p:spPr>
          <a:xfrm flipH="1">
            <a:off x="2961561" y="45552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8" name="Google Shape;5818;p87"/>
          <p:cNvSpPr/>
          <p:nvPr/>
        </p:nvSpPr>
        <p:spPr>
          <a:xfrm flipH="1">
            <a:off x="2961561" y="47900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9" name="Google Shape;5819;p87"/>
          <p:cNvSpPr/>
          <p:nvPr/>
        </p:nvSpPr>
        <p:spPr>
          <a:xfrm flipH="1">
            <a:off x="2961561" y="50237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0" name="Google Shape;5820;p87"/>
          <p:cNvSpPr/>
          <p:nvPr/>
        </p:nvSpPr>
        <p:spPr>
          <a:xfrm flipH="1">
            <a:off x="3204524" y="45551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1" name="Google Shape;5821;p87"/>
          <p:cNvSpPr/>
          <p:nvPr/>
        </p:nvSpPr>
        <p:spPr>
          <a:xfrm flipH="1">
            <a:off x="3204524" y="47900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2" name="Google Shape;5822;p87"/>
          <p:cNvSpPr/>
          <p:nvPr/>
        </p:nvSpPr>
        <p:spPr>
          <a:xfrm flipH="1">
            <a:off x="3204524" y="50237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3" name="Google Shape;5823;p87"/>
          <p:cNvSpPr/>
          <p:nvPr/>
        </p:nvSpPr>
        <p:spPr>
          <a:xfrm flipH="1">
            <a:off x="3447487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4" name="Google Shape;5824;p87"/>
          <p:cNvSpPr/>
          <p:nvPr/>
        </p:nvSpPr>
        <p:spPr>
          <a:xfrm flipH="1">
            <a:off x="3447487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5" name="Google Shape;5825;p87"/>
          <p:cNvSpPr/>
          <p:nvPr/>
        </p:nvSpPr>
        <p:spPr>
          <a:xfrm flipH="1">
            <a:off x="3447487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6" name="Google Shape;5826;p87"/>
          <p:cNvSpPr/>
          <p:nvPr/>
        </p:nvSpPr>
        <p:spPr>
          <a:xfrm flipH="1">
            <a:off x="3689308" y="45551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7" name="Google Shape;5827;p87"/>
          <p:cNvSpPr/>
          <p:nvPr/>
        </p:nvSpPr>
        <p:spPr>
          <a:xfrm flipH="1">
            <a:off x="3689308" y="47900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8" name="Google Shape;5828;p87"/>
          <p:cNvSpPr/>
          <p:nvPr/>
        </p:nvSpPr>
        <p:spPr>
          <a:xfrm flipH="1">
            <a:off x="3689308" y="50237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9" name="Google Shape;5829;p87"/>
          <p:cNvSpPr/>
          <p:nvPr/>
        </p:nvSpPr>
        <p:spPr>
          <a:xfrm flipH="1">
            <a:off x="3932270" y="45552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0" name="Google Shape;5830;p87"/>
          <p:cNvSpPr/>
          <p:nvPr/>
        </p:nvSpPr>
        <p:spPr>
          <a:xfrm flipH="1">
            <a:off x="3932270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1" name="Google Shape;5831;p87"/>
          <p:cNvSpPr/>
          <p:nvPr/>
        </p:nvSpPr>
        <p:spPr>
          <a:xfrm flipH="1">
            <a:off x="3932270" y="5023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1_1_1_1">
    <p:bg>
      <p:bgPr>
        <a:solidFill>
          <a:schemeClr val="lt1"/>
        </a:solidFill>
        <a:effectLst/>
      </p:bgPr>
    </p:bg>
    <p:spTree>
      <p:nvGrpSpPr>
        <p:cNvPr id="1" name="Shape 5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3" name="Google Shape;5833;p88"/>
          <p:cNvSpPr/>
          <p:nvPr/>
        </p:nvSpPr>
        <p:spPr>
          <a:xfrm>
            <a:off x="2281350" y="1574400"/>
            <a:ext cx="4581300" cy="19947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4" name="Google Shape;5834;p88"/>
          <p:cNvSpPr/>
          <p:nvPr/>
        </p:nvSpPr>
        <p:spPr>
          <a:xfrm>
            <a:off x="9011502" y="653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5" name="Google Shape;5835;p88"/>
          <p:cNvSpPr/>
          <p:nvPr/>
        </p:nvSpPr>
        <p:spPr>
          <a:xfrm>
            <a:off x="9011502" y="3002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6" name="Google Shape;5836;p88"/>
          <p:cNvSpPr/>
          <p:nvPr/>
        </p:nvSpPr>
        <p:spPr>
          <a:xfrm>
            <a:off x="9011502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7" name="Google Shape;5837;p88"/>
          <p:cNvSpPr/>
          <p:nvPr/>
        </p:nvSpPr>
        <p:spPr>
          <a:xfrm>
            <a:off x="9011502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8" name="Google Shape;5838;p88"/>
          <p:cNvSpPr/>
          <p:nvPr/>
        </p:nvSpPr>
        <p:spPr>
          <a:xfrm>
            <a:off x="8759290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9" name="Google Shape;5839;p88"/>
          <p:cNvSpPr/>
          <p:nvPr/>
        </p:nvSpPr>
        <p:spPr>
          <a:xfrm>
            <a:off x="8758453" y="300002"/>
            <a:ext cx="73770" cy="62769"/>
          </a:xfrm>
          <a:custGeom>
            <a:avLst/>
            <a:gdLst/>
            <a:ahLst/>
            <a:cxnLst/>
            <a:rect l="l" t="t" r="r" b="b"/>
            <a:pathLst>
              <a:path w="1938" h="1649" extrusionOk="0">
                <a:moveTo>
                  <a:pt x="1098" y="1"/>
                </a:moveTo>
                <a:cubicBezTo>
                  <a:pt x="891" y="1"/>
                  <a:pt x="680" y="79"/>
                  <a:pt x="509" y="250"/>
                </a:cubicBezTo>
                <a:cubicBezTo>
                  <a:pt x="1" y="788"/>
                  <a:pt x="374" y="1649"/>
                  <a:pt x="1080" y="1649"/>
                </a:cubicBezTo>
                <a:cubicBezTo>
                  <a:pt x="1092" y="1649"/>
                  <a:pt x="1105" y="1648"/>
                  <a:pt x="1117" y="1648"/>
                </a:cubicBezTo>
                <a:cubicBezTo>
                  <a:pt x="1573" y="1648"/>
                  <a:pt x="1937" y="1253"/>
                  <a:pt x="1937" y="827"/>
                </a:cubicBezTo>
                <a:cubicBezTo>
                  <a:pt x="1917" y="319"/>
                  <a:pt x="1516" y="1"/>
                  <a:pt x="10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0" name="Google Shape;5840;p88"/>
          <p:cNvSpPr/>
          <p:nvPr/>
        </p:nvSpPr>
        <p:spPr>
          <a:xfrm>
            <a:off x="875929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1" name="Google Shape;5841;p88"/>
          <p:cNvSpPr/>
          <p:nvPr/>
        </p:nvSpPr>
        <p:spPr>
          <a:xfrm>
            <a:off x="875929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2" name="Google Shape;5842;p88"/>
          <p:cNvSpPr/>
          <p:nvPr/>
        </p:nvSpPr>
        <p:spPr>
          <a:xfrm>
            <a:off x="8526757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3" name="Google Shape;5843;p88"/>
          <p:cNvSpPr/>
          <p:nvPr/>
        </p:nvSpPr>
        <p:spPr>
          <a:xfrm>
            <a:off x="8526757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4" name="Google Shape;5844;p88"/>
          <p:cNvSpPr/>
          <p:nvPr/>
        </p:nvSpPr>
        <p:spPr>
          <a:xfrm>
            <a:off x="852675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5" name="Google Shape;5845;p88"/>
          <p:cNvSpPr/>
          <p:nvPr/>
        </p:nvSpPr>
        <p:spPr>
          <a:xfrm>
            <a:off x="852675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6" name="Google Shape;5846;p88"/>
          <p:cNvSpPr/>
          <p:nvPr/>
        </p:nvSpPr>
        <p:spPr>
          <a:xfrm>
            <a:off x="8273365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7" name="Google Shape;5847;p88"/>
          <p:cNvSpPr/>
          <p:nvPr/>
        </p:nvSpPr>
        <p:spPr>
          <a:xfrm>
            <a:off x="8273365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8" name="Google Shape;5848;p88"/>
          <p:cNvSpPr/>
          <p:nvPr/>
        </p:nvSpPr>
        <p:spPr>
          <a:xfrm>
            <a:off x="8273365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49" name="Google Shape;5849;p88"/>
          <p:cNvSpPr/>
          <p:nvPr/>
        </p:nvSpPr>
        <p:spPr>
          <a:xfrm>
            <a:off x="8273365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0" name="Google Shape;5850;p88"/>
          <p:cNvSpPr/>
          <p:nvPr/>
        </p:nvSpPr>
        <p:spPr>
          <a:xfrm>
            <a:off x="8040793" y="653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73" y="1277"/>
                  <a:pt x="1673" y="851"/>
                </a:cubicBezTo>
                <a:cubicBezTo>
                  <a:pt x="1673" y="39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1" name="Google Shape;5851;p88"/>
          <p:cNvSpPr/>
          <p:nvPr/>
        </p:nvSpPr>
        <p:spPr>
          <a:xfrm>
            <a:off x="8040793" y="3002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2" name="Google Shape;5852;p88"/>
          <p:cNvSpPr/>
          <p:nvPr/>
        </p:nvSpPr>
        <p:spPr>
          <a:xfrm>
            <a:off x="8040793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3" name="Google Shape;5853;p88"/>
          <p:cNvSpPr/>
          <p:nvPr/>
        </p:nvSpPr>
        <p:spPr>
          <a:xfrm>
            <a:off x="8040793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73" y="1277"/>
                  <a:pt x="1673" y="851"/>
                </a:cubicBezTo>
                <a:cubicBezTo>
                  <a:pt x="1673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4" name="Google Shape;5854;p88"/>
          <p:cNvSpPr/>
          <p:nvPr/>
        </p:nvSpPr>
        <p:spPr>
          <a:xfrm>
            <a:off x="7787439" y="6545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0"/>
                </a:moveTo>
                <a:cubicBezTo>
                  <a:pt x="890" y="0"/>
                  <a:pt x="683" y="75"/>
                  <a:pt x="517" y="241"/>
                </a:cubicBezTo>
                <a:cubicBezTo>
                  <a:pt x="0" y="789"/>
                  <a:pt x="365" y="1670"/>
                  <a:pt x="1125" y="1670"/>
                </a:cubicBezTo>
                <a:cubicBezTo>
                  <a:pt x="1581" y="1640"/>
                  <a:pt x="1915" y="1275"/>
                  <a:pt x="1945" y="849"/>
                </a:cubicBezTo>
                <a:cubicBezTo>
                  <a:pt x="1945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5" name="Google Shape;5855;p88"/>
          <p:cNvSpPr/>
          <p:nvPr/>
        </p:nvSpPr>
        <p:spPr>
          <a:xfrm>
            <a:off x="7787439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5" y="1648"/>
                  <a:pt x="1125" y="1648"/>
                </a:cubicBezTo>
                <a:cubicBezTo>
                  <a:pt x="1581" y="1648"/>
                  <a:pt x="1945" y="1253"/>
                  <a:pt x="1945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6" name="Google Shape;5856;p88"/>
          <p:cNvSpPr/>
          <p:nvPr/>
        </p:nvSpPr>
        <p:spPr>
          <a:xfrm>
            <a:off x="7787744" y="533981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91" y="0"/>
                </a:moveTo>
                <a:cubicBezTo>
                  <a:pt x="885" y="0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07" y="1276"/>
                  <a:pt x="1937" y="820"/>
                </a:cubicBezTo>
                <a:cubicBezTo>
                  <a:pt x="1937" y="327"/>
                  <a:pt x="1521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7" name="Google Shape;5857;p88"/>
          <p:cNvSpPr/>
          <p:nvPr/>
        </p:nvSpPr>
        <p:spPr>
          <a:xfrm>
            <a:off x="7787439" y="767733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125" y="1670"/>
                </a:cubicBezTo>
                <a:cubicBezTo>
                  <a:pt x="1581" y="1640"/>
                  <a:pt x="1945" y="1275"/>
                  <a:pt x="1945" y="849"/>
                </a:cubicBezTo>
                <a:cubicBezTo>
                  <a:pt x="1925" y="334"/>
                  <a:pt x="1513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8" name="Google Shape;5858;p88"/>
          <p:cNvSpPr/>
          <p:nvPr/>
        </p:nvSpPr>
        <p:spPr>
          <a:xfrm>
            <a:off x="7556048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59" name="Google Shape;5859;p88"/>
          <p:cNvSpPr/>
          <p:nvPr/>
        </p:nvSpPr>
        <p:spPr>
          <a:xfrm>
            <a:off x="7556048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0" name="Google Shape;5860;p88"/>
          <p:cNvSpPr/>
          <p:nvPr/>
        </p:nvSpPr>
        <p:spPr>
          <a:xfrm>
            <a:off x="755604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1" name="Google Shape;5861;p88"/>
          <p:cNvSpPr/>
          <p:nvPr/>
        </p:nvSpPr>
        <p:spPr>
          <a:xfrm>
            <a:off x="755604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2" name="Google Shape;5862;p88"/>
          <p:cNvSpPr/>
          <p:nvPr/>
        </p:nvSpPr>
        <p:spPr>
          <a:xfrm>
            <a:off x="7302656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8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65" y="1641"/>
                  <a:pt x="1095" y="1671"/>
                </a:cubicBezTo>
                <a:cubicBezTo>
                  <a:pt x="1551" y="1671"/>
                  <a:pt x="1946" y="127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3" name="Google Shape;5863;p88"/>
          <p:cNvSpPr/>
          <p:nvPr/>
        </p:nvSpPr>
        <p:spPr>
          <a:xfrm>
            <a:off x="7302656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4" name="Google Shape;5864;p88"/>
          <p:cNvSpPr/>
          <p:nvPr/>
        </p:nvSpPr>
        <p:spPr>
          <a:xfrm>
            <a:off x="7302656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5" name="Google Shape;5865;p88"/>
          <p:cNvSpPr/>
          <p:nvPr/>
        </p:nvSpPr>
        <p:spPr>
          <a:xfrm>
            <a:off x="7302656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46" y="130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6" name="Google Shape;5866;p88"/>
          <p:cNvSpPr/>
          <p:nvPr/>
        </p:nvSpPr>
        <p:spPr>
          <a:xfrm>
            <a:off x="7071264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7" name="Google Shape;5867;p88"/>
          <p:cNvSpPr/>
          <p:nvPr/>
        </p:nvSpPr>
        <p:spPr>
          <a:xfrm>
            <a:off x="7071264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8" name="Google Shape;5868;p88"/>
          <p:cNvSpPr/>
          <p:nvPr/>
        </p:nvSpPr>
        <p:spPr>
          <a:xfrm>
            <a:off x="707126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69" name="Google Shape;5869;p88"/>
          <p:cNvSpPr/>
          <p:nvPr/>
        </p:nvSpPr>
        <p:spPr>
          <a:xfrm>
            <a:off x="707126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0" name="Google Shape;5870;p88"/>
          <p:cNvSpPr/>
          <p:nvPr/>
        </p:nvSpPr>
        <p:spPr>
          <a:xfrm>
            <a:off x="6817872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1" name="Google Shape;5871;p88"/>
          <p:cNvSpPr/>
          <p:nvPr/>
        </p:nvSpPr>
        <p:spPr>
          <a:xfrm>
            <a:off x="6817872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2" name="Google Shape;5872;p88"/>
          <p:cNvSpPr/>
          <p:nvPr/>
        </p:nvSpPr>
        <p:spPr>
          <a:xfrm>
            <a:off x="6817872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3" name="Google Shape;5873;p88"/>
          <p:cNvSpPr/>
          <p:nvPr/>
        </p:nvSpPr>
        <p:spPr>
          <a:xfrm>
            <a:off x="6817872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4" name="Google Shape;5874;p88"/>
          <p:cNvSpPr/>
          <p:nvPr/>
        </p:nvSpPr>
        <p:spPr>
          <a:xfrm>
            <a:off x="6585339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5" name="Google Shape;5875;p88"/>
          <p:cNvSpPr/>
          <p:nvPr/>
        </p:nvSpPr>
        <p:spPr>
          <a:xfrm>
            <a:off x="6585339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6" name="Google Shape;5876;p88"/>
          <p:cNvSpPr/>
          <p:nvPr/>
        </p:nvSpPr>
        <p:spPr>
          <a:xfrm>
            <a:off x="658533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7" name="Google Shape;5877;p88"/>
          <p:cNvSpPr/>
          <p:nvPr/>
        </p:nvSpPr>
        <p:spPr>
          <a:xfrm>
            <a:off x="658533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8" name="Google Shape;5878;p88"/>
          <p:cNvSpPr/>
          <p:nvPr/>
        </p:nvSpPr>
        <p:spPr>
          <a:xfrm>
            <a:off x="6331947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79" name="Google Shape;5879;p88"/>
          <p:cNvSpPr/>
          <p:nvPr/>
        </p:nvSpPr>
        <p:spPr>
          <a:xfrm>
            <a:off x="6331947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0" name="Google Shape;5880;p88"/>
          <p:cNvSpPr/>
          <p:nvPr/>
        </p:nvSpPr>
        <p:spPr>
          <a:xfrm>
            <a:off x="633194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1" name="Google Shape;5881;p88"/>
          <p:cNvSpPr/>
          <p:nvPr/>
        </p:nvSpPr>
        <p:spPr>
          <a:xfrm>
            <a:off x="633194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2" name="Google Shape;5882;p88"/>
          <p:cNvSpPr/>
          <p:nvPr/>
        </p:nvSpPr>
        <p:spPr>
          <a:xfrm>
            <a:off x="6090126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3" name="Google Shape;5883;p88"/>
          <p:cNvSpPr/>
          <p:nvPr/>
        </p:nvSpPr>
        <p:spPr>
          <a:xfrm>
            <a:off x="6090126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4" name="Google Shape;5884;p88"/>
          <p:cNvSpPr/>
          <p:nvPr/>
        </p:nvSpPr>
        <p:spPr>
          <a:xfrm>
            <a:off x="6090126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5" name="Google Shape;5885;p88"/>
          <p:cNvSpPr/>
          <p:nvPr/>
        </p:nvSpPr>
        <p:spPr>
          <a:xfrm>
            <a:off x="6090126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6" name="Google Shape;5886;p88"/>
          <p:cNvSpPr/>
          <p:nvPr/>
        </p:nvSpPr>
        <p:spPr>
          <a:xfrm>
            <a:off x="5847163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7" name="Google Shape;5887;p88"/>
          <p:cNvSpPr/>
          <p:nvPr/>
        </p:nvSpPr>
        <p:spPr>
          <a:xfrm>
            <a:off x="5847163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8" name="Google Shape;5888;p88"/>
          <p:cNvSpPr/>
          <p:nvPr/>
        </p:nvSpPr>
        <p:spPr>
          <a:xfrm>
            <a:off x="5847163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9" name="Google Shape;5889;p88"/>
          <p:cNvSpPr/>
          <p:nvPr/>
        </p:nvSpPr>
        <p:spPr>
          <a:xfrm>
            <a:off x="5847163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0" name="Google Shape;5890;p88"/>
          <p:cNvSpPr/>
          <p:nvPr/>
        </p:nvSpPr>
        <p:spPr>
          <a:xfrm>
            <a:off x="5604200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1" name="Google Shape;5891;p88"/>
          <p:cNvSpPr/>
          <p:nvPr/>
        </p:nvSpPr>
        <p:spPr>
          <a:xfrm>
            <a:off x="5604200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2" name="Google Shape;5892;p88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3" name="Google Shape;5893;p88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4" name="Google Shape;5894;p88"/>
          <p:cNvSpPr/>
          <p:nvPr/>
        </p:nvSpPr>
        <p:spPr>
          <a:xfrm>
            <a:off x="5372809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5" name="Google Shape;5895;p88"/>
          <p:cNvSpPr/>
          <p:nvPr/>
        </p:nvSpPr>
        <p:spPr>
          <a:xfrm>
            <a:off x="5372809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6" name="Google Shape;5896;p88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7" name="Google Shape;5897;p88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8" name="Google Shape;5898;p88"/>
          <p:cNvSpPr/>
          <p:nvPr/>
        </p:nvSpPr>
        <p:spPr>
          <a:xfrm>
            <a:off x="5119417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9" name="Google Shape;5899;p88"/>
          <p:cNvSpPr/>
          <p:nvPr/>
        </p:nvSpPr>
        <p:spPr>
          <a:xfrm>
            <a:off x="5119417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0" name="Google Shape;5900;p88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1" name="Google Shape;5901;p88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2" name="Google Shape;5902;p88"/>
          <p:cNvSpPr/>
          <p:nvPr/>
        </p:nvSpPr>
        <p:spPr>
          <a:xfrm>
            <a:off x="4888026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3" name="Google Shape;5903;p88"/>
          <p:cNvSpPr/>
          <p:nvPr/>
        </p:nvSpPr>
        <p:spPr>
          <a:xfrm>
            <a:off x="4888026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4" name="Google Shape;5904;p88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5" name="Google Shape;5905;p88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6" name="Google Shape;5906;p88"/>
          <p:cNvSpPr/>
          <p:nvPr/>
        </p:nvSpPr>
        <p:spPr>
          <a:xfrm>
            <a:off x="4634633" y="6545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09" y="0"/>
                </a:moveTo>
                <a:cubicBezTo>
                  <a:pt x="904" y="0"/>
                  <a:pt x="694" y="75"/>
                  <a:pt x="518" y="241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16" y="1305"/>
                  <a:pt x="1946" y="849"/>
                </a:cubicBezTo>
                <a:cubicBezTo>
                  <a:pt x="1946" y="334"/>
                  <a:pt x="1541" y="0"/>
                  <a:pt x="110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7" name="Google Shape;5907;p88"/>
          <p:cNvSpPr/>
          <p:nvPr/>
        </p:nvSpPr>
        <p:spPr>
          <a:xfrm>
            <a:off x="4634633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8" name="Google Shape;5908;p88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09" name="Google Shape;5909;p88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0" name="Google Shape;5910;p88"/>
          <p:cNvSpPr/>
          <p:nvPr/>
        </p:nvSpPr>
        <p:spPr>
          <a:xfrm>
            <a:off x="4419686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1" name="Google Shape;5911;p88"/>
          <p:cNvSpPr/>
          <p:nvPr/>
        </p:nvSpPr>
        <p:spPr>
          <a:xfrm>
            <a:off x="4419686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2" name="Google Shape;5912;p88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3" name="Google Shape;5913;p88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4" name="Google Shape;5914;p88"/>
          <p:cNvSpPr/>
          <p:nvPr/>
        </p:nvSpPr>
        <p:spPr>
          <a:xfrm>
            <a:off x="4166294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5" name="Google Shape;5915;p88"/>
          <p:cNvSpPr/>
          <p:nvPr/>
        </p:nvSpPr>
        <p:spPr>
          <a:xfrm>
            <a:off x="4166294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6" name="Google Shape;5916;p88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7" name="Google Shape;5917;p88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8" name="Google Shape;5918;p88"/>
          <p:cNvSpPr/>
          <p:nvPr/>
        </p:nvSpPr>
        <p:spPr>
          <a:xfrm>
            <a:off x="3933760" y="653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9" name="Google Shape;5919;p88"/>
          <p:cNvSpPr/>
          <p:nvPr/>
        </p:nvSpPr>
        <p:spPr>
          <a:xfrm>
            <a:off x="3933760" y="3002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0" name="Google Shape;5920;p88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1" name="Google Shape;5921;p88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2" name="Google Shape;5922;p88"/>
          <p:cNvSpPr/>
          <p:nvPr/>
        </p:nvSpPr>
        <p:spPr>
          <a:xfrm>
            <a:off x="3680368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3" name="Google Shape;5923;p88"/>
          <p:cNvSpPr/>
          <p:nvPr/>
        </p:nvSpPr>
        <p:spPr>
          <a:xfrm>
            <a:off x="3680368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4" name="Google Shape;5924;p88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5" name="Google Shape;5925;p88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6" name="Google Shape;5926;p88"/>
          <p:cNvSpPr/>
          <p:nvPr/>
        </p:nvSpPr>
        <p:spPr>
          <a:xfrm>
            <a:off x="3448977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7" name="Google Shape;5927;p88"/>
          <p:cNvSpPr/>
          <p:nvPr/>
        </p:nvSpPr>
        <p:spPr>
          <a:xfrm>
            <a:off x="3448977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8" name="Google Shape;5928;p88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29" name="Google Shape;5929;p88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30" name="Google Shape;5930;p88"/>
          <p:cNvSpPr/>
          <p:nvPr/>
        </p:nvSpPr>
        <p:spPr>
          <a:xfrm>
            <a:off x="3195585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31" name="Google Shape;5931;p88"/>
          <p:cNvSpPr/>
          <p:nvPr/>
        </p:nvSpPr>
        <p:spPr>
          <a:xfrm>
            <a:off x="3195585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32" name="Google Shape;5932;p88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33" name="Google Shape;5933;p88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34" name="Google Shape;5934;p88"/>
          <p:cNvSpPr/>
          <p:nvPr/>
        </p:nvSpPr>
        <p:spPr>
          <a:xfrm>
            <a:off x="2964193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35" name="Google Shape;5935;p88"/>
          <p:cNvSpPr/>
          <p:nvPr/>
        </p:nvSpPr>
        <p:spPr>
          <a:xfrm>
            <a:off x="2964193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36" name="Google Shape;5936;p88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37" name="Google Shape;5937;p88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38" name="Google Shape;5938;p88"/>
          <p:cNvSpPr/>
          <p:nvPr/>
        </p:nvSpPr>
        <p:spPr>
          <a:xfrm>
            <a:off x="2710801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39" name="Google Shape;5939;p88"/>
          <p:cNvSpPr/>
          <p:nvPr/>
        </p:nvSpPr>
        <p:spPr>
          <a:xfrm>
            <a:off x="2710801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40" name="Google Shape;5940;p88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41" name="Google Shape;5941;p88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42" name="Google Shape;5942;p88"/>
          <p:cNvSpPr/>
          <p:nvPr/>
        </p:nvSpPr>
        <p:spPr>
          <a:xfrm>
            <a:off x="2478268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43" name="Google Shape;5943;p88"/>
          <p:cNvSpPr/>
          <p:nvPr/>
        </p:nvSpPr>
        <p:spPr>
          <a:xfrm>
            <a:off x="2478268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44" name="Google Shape;5944;p88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45" name="Google Shape;5945;p88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46" name="Google Shape;5946;p88"/>
          <p:cNvSpPr/>
          <p:nvPr/>
        </p:nvSpPr>
        <p:spPr>
          <a:xfrm>
            <a:off x="2224876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47" name="Google Shape;5947;p88"/>
          <p:cNvSpPr/>
          <p:nvPr/>
        </p:nvSpPr>
        <p:spPr>
          <a:xfrm>
            <a:off x="2224876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48" name="Google Shape;5948;p88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49" name="Google Shape;5949;p88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50" name="Google Shape;5950;p88"/>
          <p:cNvSpPr/>
          <p:nvPr/>
        </p:nvSpPr>
        <p:spPr>
          <a:xfrm>
            <a:off x="1993484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51" name="Google Shape;5951;p88"/>
          <p:cNvSpPr/>
          <p:nvPr/>
        </p:nvSpPr>
        <p:spPr>
          <a:xfrm>
            <a:off x="1993484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52" name="Google Shape;5952;p88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53" name="Google Shape;5953;p88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54" name="Google Shape;5954;p88"/>
          <p:cNvSpPr/>
          <p:nvPr/>
        </p:nvSpPr>
        <p:spPr>
          <a:xfrm>
            <a:off x="1740092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55" name="Google Shape;5955;p88"/>
          <p:cNvSpPr/>
          <p:nvPr/>
        </p:nvSpPr>
        <p:spPr>
          <a:xfrm>
            <a:off x="1740092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56" name="Google Shape;5956;p88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57" name="Google Shape;5957;p88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58" name="Google Shape;5958;p88"/>
          <p:cNvSpPr/>
          <p:nvPr/>
        </p:nvSpPr>
        <p:spPr>
          <a:xfrm>
            <a:off x="1497129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59" name="Google Shape;5959;p88"/>
          <p:cNvSpPr/>
          <p:nvPr/>
        </p:nvSpPr>
        <p:spPr>
          <a:xfrm>
            <a:off x="1498309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0" name="Google Shape;5960;p88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1" name="Google Shape;5961;p88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2" name="Google Shape;5962;p88"/>
          <p:cNvSpPr/>
          <p:nvPr/>
        </p:nvSpPr>
        <p:spPr>
          <a:xfrm>
            <a:off x="1255347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3" name="Google Shape;5963;p88"/>
          <p:cNvSpPr/>
          <p:nvPr/>
        </p:nvSpPr>
        <p:spPr>
          <a:xfrm>
            <a:off x="125534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4" name="Google Shape;5964;p88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5" name="Google Shape;5965;p88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6" name="Google Shape;5966;p88"/>
          <p:cNvSpPr/>
          <p:nvPr/>
        </p:nvSpPr>
        <p:spPr>
          <a:xfrm>
            <a:off x="1013526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7" name="Google Shape;5967;p88"/>
          <p:cNvSpPr/>
          <p:nvPr/>
        </p:nvSpPr>
        <p:spPr>
          <a:xfrm>
            <a:off x="1013526" y="3002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8" name="Google Shape;5968;p88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9" name="Google Shape;5969;p88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70" name="Google Shape;5970;p88"/>
          <p:cNvSpPr/>
          <p:nvPr/>
        </p:nvSpPr>
        <p:spPr>
          <a:xfrm>
            <a:off x="780955" y="653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71" name="Google Shape;5971;p88"/>
          <p:cNvSpPr/>
          <p:nvPr/>
        </p:nvSpPr>
        <p:spPr>
          <a:xfrm>
            <a:off x="780955" y="3002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72" name="Google Shape;5972;p88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73" name="Google Shape;5973;p88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74" name="Google Shape;5974;p88"/>
          <p:cNvSpPr/>
          <p:nvPr/>
        </p:nvSpPr>
        <p:spPr>
          <a:xfrm>
            <a:off x="527600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75" name="Google Shape;5975;p88"/>
          <p:cNvSpPr/>
          <p:nvPr/>
        </p:nvSpPr>
        <p:spPr>
          <a:xfrm>
            <a:off x="527600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76" name="Google Shape;5976;p88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77" name="Google Shape;5977;p88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78" name="Google Shape;5978;p88"/>
          <p:cNvSpPr/>
          <p:nvPr/>
        </p:nvSpPr>
        <p:spPr>
          <a:xfrm>
            <a:off x="295029" y="653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79" name="Google Shape;5979;p88"/>
          <p:cNvSpPr/>
          <p:nvPr/>
        </p:nvSpPr>
        <p:spPr>
          <a:xfrm>
            <a:off x="295029" y="3002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80" name="Google Shape;5980;p88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81" name="Google Shape;5981;p88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82" name="Google Shape;5982;p88"/>
          <p:cNvSpPr/>
          <p:nvPr/>
        </p:nvSpPr>
        <p:spPr>
          <a:xfrm>
            <a:off x="41675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83" name="Google Shape;5983;p88"/>
          <p:cNvSpPr/>
          <p:nvPr/>
        </p:nvSpPr>
        <p:spPr>
          <a:xfrm>
            <a:off x="4281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84" name="Google Shape;5984;p88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85" name="Google Shape;5985;p88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86" name="Google Shape;5986;p88"/>
          <p:cNvSpPr/>
          <p:nvPr/>
        </p:nvSpPr>
        <p:spPr>
          <a:xfrm>
            <a:off x="9012640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87" name="Google Shape;5987;p88"/>
          <p:cNvSpPr/>
          <p:nvPr/>
        </p:nvSpPr>
        <p:spPr>
          <a:xfrm>
            <a:off x="9012640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88" name="Google Shape;5988;p88"/>
          <p:cNvSpPr/>
          <p:nvPr/>
        </p:nvSpPr>
        <p:spPr>
          <a:xfrm>
            <a:off x="900224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89" name="Google Shape;5989;p88"/>
          <p:cNvSpPr/>
          <p:nvPr/>
        </p:nvSpPr>
        <p:spPr>
          <a:xfrm>
            <a:off x="900224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90" name="Google Shape;5990;p88"/>
          <p:cNvSpPr/>
          <p:nvPr/>
        </p:nvSpPr>
        <p:spPr>
          <a:xfrm>
            <a:off x="876042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91" name="Google Shape;5991;p88"/>
          <p:cNvSpPr/>
          <p:nvPr/>
        </p:nvSpPr>
        <p:spPr>
          <a:xfrm>
            <a:off x="876042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92" name="Google Shape;5992;p88"/>
          <p:cNvSpPr/>
          <p:nvPr/>
        </p:nvSpPr>
        <p:spPr>
          <a:xfrm>
            <a:off x="876042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93" name="Google Shape;5993;p88"/>
          <p:cNvSpPr/>
          <p:nvPr/>
        </p:nvSpPr>
        <p:spPr>
          <a:xfrm>
            <a:off x="876042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94" name="Google Shape;5994;p88"/>
          <p:cNvSpPr/>
          <p:nvPr/>
        </p:nvSpPr>
        <p:spPr>
          <a:xfrm>
            <a:off x="852789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95" name="Google Shape;5995;p88"/>
          <p:cNvSpPr/>
          <p:nvPr/>
        </p:nvSpPr>
        <p:spPr>
          <a:xfrm>
            <a:off x="852789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96" name="Google Shape;5996;p88"/>
          <p:cNvSpPr/>
          <p:nvPr/>
        </p:nvSpPr>
        <p:spPr>
          <a:xfrm>
            <a:off x="851632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97" name="Google Shape;5997;p88"/>
          <p:cNvSpPr/>
          <p:nvPr/>
        </p:nvSpPr>
        <p:spPr>
          <a:xfrm>
            <a:off x="851632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28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98" name="Google Shape;5998;p88"/>
          <p:cNvSpPr/>
          <p:nvPr/>
        </p:nvSpPr>
        <p:spPr>
          <a:xfrm>
            <a:off x="8274502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99" name="Google Shape;5999;p88"/>
          <p:cNvSpPr/>
          <p:nvPr/>
        </p:nvSpPr>
        <p:spPr>
          <a:xfrm>
            <a:off x="8274502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00" name="Google Shape;6000;p88"/>
          <p:cNvSpPr/>
          <p:nvPr/>
        </p:nvSpPr>
        <p:spPr>
          <a:xfrm>
            <a:off x="8274502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01" name="Google Shape;6001;p88"/>
          <p:cNvSpPr/>
          <p:nvPr/>
        </p:nvSpPr>
        <p:spPr>
          <a:xfrm>
            <a:off x="8274502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02" name="Google Shape;6002;p88"/>
          <p:cNvSpPr/>
          <p:nvPr/>
        </p:nvSpPr>
        <p:spPr>
          <a:xfrm>
            <a:off x="8041931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03" name="Google Shape;6003;p88"/>
          <p:cNvSpPr/>
          <p:nvPr/>
        </p:nvSpPr>
        <p:spPr>
          <a:xfrm>
            <a:off x="8041931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73" y="1277"/>
                  <a:pt x="1673" y="851"/>
                </a:cubicBezTo>
                <a:cubicBezTo>
                  <a:pt x="1673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04" name="Google Shape;6004;p88"/>
          <p:cNvSpPr/>
          <p:nvPr/>
        </p:nvSpPr>
        <p:spPr>
          <a:xfrm>
            <a:off x="8031539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05" name="Google Shape;6005;p88"/>
          <p:cNvSpPr/>
          <p:nvPr/>
        </p:nvSpPr>
        <p:spPr>
          <a:xfrm>
            <a:off x="8031539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46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06" name="Google Shape;6006;p88"/>
          <p:cNvSpPr/>
          <p:nvPr/>
        </p:nvSpPr>
        <p:spPr>
          <a:xfrm>
            <a:off x="7788881" y="4286181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91" y="0"/>
                </a:moveTo>
                <a:cubicBezTo>
                  <a:pt x="885" y="0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07" y="1276"/>
                  <a:pt x="1937" y="820"/>
                </a:cubicBezTo>
                <a:cubicBezTo>
                  <a:pt x="1937" y="327"/>
                  <a:pt x="1521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07" name="Google Shape;6007;p88"/>
          <p:cNvSpPr/>
          <p:nvPr/>
        </p:nvSpPr>
        <p:spPr>
          <a:xfrm>
            <a:off x="7788577" y="4519933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125" y="1670"/>
                </a:cubicBezTo>
                <a:cubicBezTo>
                  <a:pt x="1581" y="1640"/>
                  <a:pt x="1945" y="1275"/>
                  <a:pt x="1945" y="849"/>
                </a:cubicBezTo>
                <a:cubicBezTo>
                  <a:pt x="1925" y="334"/>
                  <a:pt x="1513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08" name="Google Shape;6008;p88"/>
          <p:cNvSpPr/>
          <p:nvPr/>
        </p:nvSpPr>
        <p:spPr>
          <a:xfrm>
            <a:off x="778857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81" y="1654"/>
                  <a:pt x="191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09" name="Google Shape;6009;p88"/>
          <p:cNvSpPr/>
          <p:nvPr/>
        </p:nvSpPr>
        <p:spPr>
          <a:xfrm>
            <a:off x="7788881" y="4988463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84" y="1"/>
                </a:moveTo>
                <a:cubicBezTo>
                  <a:pt x="882" y="1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37" y="1276"/>
                  <a:pt x="1937" y="820"/>
                </a:cubicBezTo>
                <a:cubicBezTo>
                  <a:pt x="1917" y="327"/>
                  <a:pt x="1507" y="1"/>
                  <a:pt x="108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10" name="Google Shape;6010;p88"/>
          <p:cNvSpPr/>
          <p:nvPr/>
        </p:nvSpPr>
        <p:spPr>
          <a:xfrm>
            <a:off x="755718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11" name="Google Shape;6011;p88"/>
          <p:cNvSpPr/>
          <p:nvPr/>
        </p:nvSpPr>
        <p:spPr>
          <a:xfrm>
            <a:off x="755718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12" name="Google Shape;6012;p88"/>
          <p:cNvSpPr/>
          <p:nvPr/>
        </p:nvSpPr>
        <p:spPr>
          <a:xfrm>
            <a:off x="7546756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13" name="Google Shape;6013;p88"/>
          <p:cNvSpPr/>
          <p:nvPr/>
        </p:nvSpPr>
        <p:spPr>
          <a:xfrm>
            <a:off x="7546756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14" name="Google Shape;6014;p88"/>
          <p:cNvSpPr/>
          <p:nvPr/>
        </p:nvSpPr>
        <p:spPr>
          <a:xfrm>
            <a:off x="730379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15" name="Google Shape;6015;p88"/>
          <p:cNvSpPr/>
          <p:nvPr/>
        </p:nvSpPr>
        <p:spPr>
          <a:xfrm>
            <a:off x="730379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46" y="130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16" name="Google Shape;6016;p88"/>
          <p:cNvSpPr/>
          <p:nvPr/>
        </p:nvSpPr>
        <p:spPr>
          <a:xfrm>
            <a:off x="730379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17" name="Google Shape;6017;p88"/>
          <p:cNvSpPr/>
          <p:nvPr/>
        </p:nvSpPr>
        <p:spPr>
          <a:xfrm>
            <a:off x="730379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1"/>
                  <a:pt x="10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18" name="Google Shape;6018;p88"/>
          <p:cNvSpPr/>
          <p:nvPr/>
        </p:nvSpPr>
        <p:spPr>
          <a:xfrm>
            <a:off x="707240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19" name="Google Shape;6019;p88"/>
          <p:cNvSpPr/>
          <p:nvPr/>
        </p:nvSpPr>
        <p:spPr>
          <a:xfrm>
            <a:off x="707240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20" name="Google Shape;6020;p88"/>
          <p:cNvSpPr/>
          <p:nvPr/>
        </p:nvSpPr>
        <p:spPr>
          <a:xfrm>
            <a:off x="7060830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21" name="Google Shape;6021;p88"/>
          <p:cNvSpPr/>
          <p:nvPr/>
        </p:nvSpPr>
        <p:spPr>
          <a:xfrm>
            <a:off x="7060830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22" name="Google Shape;6022;p88"/>
          <p:cNvSpPr/>
          <p:nvPr/>
        </p:nvSpPr>
        <p:spPr>
          <a:xfrm>
            <a:off x="6819010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23" name="Google Shape;6023;p88"/>
          <p:cNvSpPr/>
          <p:nvPr/>
        </p:nvSpPr>
        <p:spPr>
          <a:xfrm>
            <a:off x="6819010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24" name="Google Shape;6024;p88"/>
          <p:cNvSpPr/>
          <p:nvPr/>
        </p:nvSpPr>
        <p:spPr>
          <a:xfrm>
            <a:off x="6819010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25" name="Google Shape;6025;p88"/>
          <p:cNvSpPr/>
          <p:nvPr/>
        </p:nvSpPr>
        <p:spPr>
          <a:xfrm>
            <a:off x="6819010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26" name="Google Shape;6026;p88"/>
          <p:cNvSpPr/>
          <p:nvPr/>
        </p:nvSpPr>
        <p:spPr>
          <a:xfrm>
            <a:off x="6586476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27" name="Google Shape;6027;p88"/>
          <p:cNvSpPr/>
          <p:nvPr/>
        </p:nvSpPr>
        <p:spPr>
          <a:xfrm>
            <a:off x="6586476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28" name="Google Shape;6028;p88"/>
          <p:cNvSpPr/>
          <p:nvPr/>
        </p:nvSpPr>
        <p:spPr>
          <a:xfrm>
            <a:off x="657604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29" name="Google Shape;6029;p88"/>
          <p:cNvSpPr/>
          <p:nvPr/>
        </p:nvSpPr>
        <p:spPr>
          <a:xfrm>
            <a:off x="6576047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65" y="1641"/>
                  <a:pt x="112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30" name="Google Shape;6030;p88"/>
          <p:cNvSpPr/>
          <p:nvPr/>
        </p:nvSpPr>
        <p:spPr>
          <a:xfrm>
            <a:off x="633308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31" name="Google Shape;6031;p88"/>
          <p:cNvSpPr/>
          <p:nvPr/>
        </p:nvSpPr>
        <p:spPr>
          <a:xfrm>
            <a:off x="633308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32" name="Google Shape;6032;p88"/>
          <p:cNvSpPr/>
          <p:nvPr/>
        </p:nvSpPr>
        <p:spPr>
          <a:xfrm>
            <a:off x="633308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33" name="Google Shape;6033;p88"/>
          <p:cNvSpPr/>
          <p:nvPr/>
        </p:nvSpPr>
        <p:spPr>
          <a:xfrm>
            <a:off x="633308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34" name="Google Shape;6034;p88"/>
          <p:cNvSpPr/>
          <p:nvPr/>
        </p:nvSpPr>
        <p:spPr>
          <a:xfrm>
            <a:off x="6091263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35" name="Google Shape;6035;p88"/>
          <p:cNvSpPr/>
          <p:nvPr/>
        </p:nvSpPr>
        <p:spPr>
          <a:xfrm>
            <a:off x="6091263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36" name="Google Shape;6036;p88"/>
          <p:cNvSpPr/>
          <p:nvPr/>
        </p:nvSpPr>
        <p:spPr>
          <a:xfrm>
            <a:off x="6091263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37" name="Google Shape;6037;p88"/>
          <p:cNvSpPr/>
          <p:nvPr/>
        </p:nvSpPr>
        <p:spPr>
          <a:xfrm>
            <a:off x="6091263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38" name="Google Shape;6038;p88"/>
          <p:cNvSpPr/>
          <p:nvPr/>
        </p:nvSpPr>
        <p:spPr>
          <a:xfrm>
            <a:off x="5848301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39" name="Google Shape;6039;p88"/>
          <p:cNvSpPr/>
          <p:nvPr/>
        </p:nvSpPr>
        <p:spPr>
          <a:xfrm>
            <a:off x="5848301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40" name="Google Shape;6040;p88"/>
          <p:cNvSpPr/>
          <p:nvPr/>
        </p:nvSpPr>
        <p:spPr>
          <a:xfrm>
            <a:off x="5848301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41" name="Google Shape;6041;p88"/>
          <p:cNvSpPr/>
          <p:nvPr/>
        </p:nvSpPr>
        <p:spPr>
          <a:xfrm>
            <a:off x="5848301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42" name="Google Shape;6042;p88"/>
          <p:cNvSpPr/>
          <p:nvPr/>
        </p:nvSpPr>
        <p:spPr>
          <a:xfrm>
            <a:off x="5605338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43" name="Google Shape;6043;p88"/>
          <p:cNvSpPr/>
          <p:nvPr/>
        </p:nvSpPr>
        <p:spPr>
          <a:xfrm>
            <a:off x="5605338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44" name="Google Shape;6044;p88"/>
          <p:cNvSpPr/>
          <p:nvPr/>
        </p:nvSpPr>
        <p:spPr>
          <a:xfrm>
            <a:off x="560533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45" name="Google Shape;6045;p88"/>
          <p:cNvSpPr/>
          <p:nvPr/>
        </p:nvSpPr>
        <p:spPr>
          <a:xfrm>
            <a:off x="560533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46" name="Google Shape;6046;p88"/>
          <p:cNvSpPr/>
          <p:nvPr/>
        </p:nvSpPr>
        <p:spPr>
          <a:xfrm>
            <a:off x="5373947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47" name="Google Shape;6047;p88"/>
          <p:cNvSpPr/>
          <p:nvPr/>
        </p:nvSpPr>
        <p:spPr>
          <a:xfrm>
            <a:off x="5373947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48" name="Google Shape;6048;p88"/>
          <p:cNvSpPr/>
          <p:nvPr/>
        </p:nvSpPr>
        <p:spPr>
          <a:xfrm>
            <a:off x="5363517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49" name="Google Shape;6049;p88"/>
          <p:cNvSpPr/>
          <p:nvPr/>
        </p:nvSpPr>
        <p:spPr>
          <a:xfrm>
            <a:off x="5363517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50" name="Google Shape;6050;p88"/>
          <p:cNvSpPr/>
          <p:nvPr/>
        </p:nvSpPr>
        <p:spPr>
          <a:xfrm>
            <a:off x="512055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51" name="Google Shape;6051;p88"/>
          <p:cNvSpPr/>
          <p:nvPr/>
        </p:nvSpPr>
        <p:spPr>
          <a:xfrm>
            <a:off x="512055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52" name="Google Shape;6052;p88"/>
          <p:cNvSpPr/>
          <p:nvPr/>
        </p:nvSpPr>
        <p:spPr>
          <a:xfrm>
            <a:off x="512055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53" name="Google Shape;6053;p88"/>
          <p:cNvSpPr/>
          <p:nvPr/>
        </p:nvSpPr>
        <p:spPr>
          <a:xfrm>
            <a:off x="512055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54" name="Google Shape;6054;p88"/>
          <p:cNvSpPr/>
          <p:nvPr/>
        </p:nvSpPr>
        <p:spPr>
          <a:xfrm>
            <a:off x="488916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55" name="Google Shape;6055;p88"/>
          <p:cNvSpPr/>
          <p:nvPr/>
        </p:nvSpPr>
        <p:spPr>
          <a:xfrm>
            <a:off x="488916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56" name="Google Shape;6056;p88"/>
          <p:cNvSpPr/>
          <p:nvPr/>
        </p:nvSpPr>
        <p:spPr>
          <a:xfrm>
            <a:off x="487759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57" name="Google Shape;6057;p88"/>
          <p:cNvSpPr/>
          <p:nvPr/>
        </p:nvSpPr>
        <p:spPr>
          <a:xfrm>
            <a:off x="487759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58" name="Google Shape;6058;p88"/>
          <p:cNvSpPr/>
          <p:nvPr/>
        </p:nvSpPr>
        <p:spPr>
          <a:xfrm>
            <a:off x="4635771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59" name="Google Shape;6059;p88"/>
          <p:cNvSpPr/>
          <p:nvPr/>
        </p:nvSpPr>
        <p:spPr>
          <a:xfrm>
            <a:off x="4635771" y="45199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60" name="Google Shape;6060;p88"/>
          <p:cNvSpPr/>
          <p:nvPr/>
        </p:nvSpPr>
        <p:spPr>
          <a:xfrm>
            <a:off x="4635771" y="47538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61" name="Google Shape;6061;p88"/>
          <p:cNvSpPr/>
          <p:nvPr/>
        </p:nvSpPr>
        <p:spPr>
          <a:xfrm>
            <a:off x="463577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3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6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62" name="Google Shape;6062;p88"/>
          <p:cNvSpPr/>
          <p:nvPr/>
        </p:nvSpPr>
        <p:spPr>
          <a:xfrm>
            <a:off x="442082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63" name="Google Shape;6063;p88"/>
          <p:cNvSpPr/>
          <p:nvPr/>
        </p:nvSpPr>
        <p:spPr>
          <a:xfrm>
            <a:off x="442082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64" name="Google Shape;6064;p88"/>
          <p:cNvSpPr/>
          <p:nvPr/>
        </p:nvSpPr>
        <p:spPr>
          <a:xfrm>
            <a:off x="440925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65" name="Google Shape;6065;p88"/>
          <p:cNvSpPr/>
          <p:nvPr/>
        </p:nvSpPr>
        <p:spPr>
          <a:xfrm>
            <a:off x="440925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66" name="Google Shape;6066;p88"/>
          <p:cNvSpPr/>
          <p:nvPr/>
        </p:nvSpPr>
        <p:spPr>
          <a:xfrm>
            <a:off x="4167431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67" name="Google Shape;6067;p88"/>
          <p:cNvSpPr/>
          <p:nvPr/>
        </p:nvSpPr>
        <p:spPr>
          <a:xfrm>
            <a:off x="4167431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68" name="Google Shape;6068;p88"/>
          <p:cNvSpPr/>
          <p:nvPr/>
        </p:nvSpPr>
        <p:spPr>
          <a:xfrm>
            <a:off x="4167431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69" name="Google Shape;6069;p88"/>
          <p:cNvSpPr/>
          <p:nvPr/>
        </p:nvSpPr>
        <p:spPr>
          <a:xfrm>
            <a:off x="4167431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70" name="Google Shape;6070;p88"/>
          <p:cNvSpPr/>
          <p:nvPr/>
        </p:nvSpPr>
        <p:spPr>
          <a:xfrm>
            <a:off x="3934898" y="42861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71" name="Google Shape;6071;p88"/>
          <p:cNvSpPr/>
          <p:nvPr/>
        </p:nvSpPr>
        <p:spPr>
          <a:xfrm>
            <a:off x="3934898" y="45198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72" name="Google Shape;6072;p88"/>
          <p:cNvSpPr/>
          <p:nvPr/>
        </p:nvSpPr>
        <p:spPr>
          <a:xfrm>
            <a:off x="392446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73" name="Google Shape;6073;p88"/>
          <p:cNvSpPr/>
          <p:nvPr/>
        </p:nvSpPr>
        <p:spPr>
          <a:xfrm>
            <a:off x="392446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74" name="Google Shape;6074;p88"/>
          <p:cNvSpPr/>
          <p:nvPr/>
        </p:nvSpPr>
        <p:spPr>
          <a:xfrm>
            <a:off x="3681506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75" name="Google Shape;6075;p88"/>
          <p:cNvSpPr/>
          <p:nvPr/>
        </p:nvSpPr>
        <p:spPr>
          <a:xfrm>
            <a:off x="3681506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76" name="Google Shape;6076;p88"/>
          <p:cNvSpPr/>
          <p:nvPr/>
        </p:nvSpPr>
        <p:spPr>
          <a:xfrm>
            <a:off x="3681506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77" name="Google Shape;6077;p88"/>
          <p:cNvSpPr/>
          <p:nvPr/>
        </p:nvSpPr>
        <p:spPr>
          <a:xfrm>
            <a:off x="3681506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78" name="Google Shape;6078;p88"/>
          <p:cNvSpPr/>
          <p:nvPr/>
        </p:nvSpPr>
        <p:spPr>
          <a:xfrm>
            <a:off x="345011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79" name="Google Shape;6079;p88"/>
          <p:cNvSpPr/>
          <p:nvPr/>
        </p:nvSpPr>
        <p:spPr>
          <a:xfrm>
            <a:off x="345011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80" name="Google Shape;6080;p88"/>
          <p:cNvSpPr/>
          <p:nvPr/>
        </p:nvSpPr>
        <p:spPr>
          <a:xfrm>
            <a:off x="3439685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81" name="Google Shape;6081;p88"/>
          <p:cNvSpPr/>
          <p:nvPr/>
        </p:nvSpPr>
        <p:spPr>
          <a:xfrm>
            <a:off x="3439685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82" name="Google Shape;6082;p88"/>
          <p:cNvSpPr/>
          <p:nvPr/>
        </p:nvSpPr>
        <p:spPr>
          <a:xfrm>
            <a:off x="3196722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83" name="Google Shape;6083;p88"/>
          <p:cNvSpPr/>
          <p:nvPr/>
        </p:nvSpPr>
        <p:spPr>
          <a:xfrm>
            <a:off x="3196722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84" name="Google Shape;6084;p88"/>
          <p:cNvSpPr/>
          <p:nvPr/>
        </p:nvSpPr>
        <p:spPr>
          <a:xfrm>
            <a:off x="3196722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85" name="Google Shape;6085;p88"/>
          <p:cNvSpPr/>
          <p:nvPr/>
        </p:nvSpPr>
        <p:spPr>
          <a:xfrm>
            <a:off x="3196722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86" name="Google Shape;6086;p88"/>
          <p:cNvSpPr/>
          <p:nvPr/>
        </p:nvSpPr>
        <p:spPr>
          <a:xfrm>
            <a:off x="2965331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87" name="Google Shape;6087;p88"/>
          <p:cNvSpPr/>
          <p:nvPr/>
        </p:nvSpPr>
        <p:spPr>
          <a:xfrm>
            <a:off x="2965331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88" name="Google Shape;6088;p88"/>
          <p:cNvSpPr/>
          <p:nvPr/>
        </p:nvSpPr>
        <p:spPr>
          <a:xfrm>
            <a:off x="2954939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89" name="Google Shape;6089;p88"/>
          <p:cNvSpPr/>
          <p:nvPr/>
        </p:nvSpPr>
        <p:spPr>
          <a:xfrm>
            <a:off x="2954939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90" name="Google Shape;6090;p88"/>
          <p:cNvSpPr/>
          <p:nvPr/>
        </p:nvSpPr>
        <p:spPr>
          <a:xfrm>
            <a:off x="2711939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91" name="Google Shape;6091;p88"/>
          <p:cNvSpPr/>
          <p:nvPr/>
        </p:nvSpPr>
        <p:spPr>
          <a:xfrm>
            <a:off x="2711939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92" name="Google Shape;6092;p88"/>
          <p:cNvSpPr/>
          <p:nvPr/>
        </p:nvSpPr>
        <p:spPr>
          <a:xfrm>
            <a:off x="2711939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93" name="Google Shape;6093;p88"/>
          <p:cNvSpPr/>
          <p:nvPr/>
        </p:nvSpPr>
        <p:spPr>
          <a:xfrm>
            <a:off x="2711939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94" name="Google Shape;6094;p88"/>
          <p:cNvSpPr/>
          <p:nvPr/>
        </p:nvSpPr>
        <p:spPr>
          <a:xfrm>
            <a:off x="247940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95" name="Google Shape;6095;p88"/>
          <p:cNvSpPr/>
          <p:nvPr/>
        </p:nvSpPr>
        <p:spPr>
          <a:xfrm>
            <a:off x="247940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96" name="Google Shape;6096;p88"/>
          <p:cNvSpPr/>
          <p:nvPr/>
        </p:nvSpPr>
        <p:spPr>
          <a:xfrm>
            <a:off x="2468976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97" name="Google Shape;6097;p88"/>
          <p:cNvSpPr/>
          <p:nvPr/>
        </p:nvSpPr>
        <p:spPr>
          <a:xfrm>
            <a:off x="2468976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98" name="Google Shape;6098;p88"/>
          <p:cNvSpPr/>
          <p:nvPr/>
        </p:nvSpPr>
        <p:spPr>
          <a:xfrm>
            <a:off x="2226013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99" name="Google Shape;6099;p88"/>
          <p:cNvSpPr/>
          <p:nvPr/>
        </p:nvSpPr>
        <p:spPr>
          <a:xfrm>
            <a:off x="2226013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00" name="Google Shape;6100;p88"/>
          <p:cNvSpPr/>
          <p:nvPr/>
        </p:nvSpPr>
        <p:spPr>
          <a:xfrm>
            <a:off x="2226013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01" name="Google Shape;6101;p88"/>
          <p:cNvSpPr/>
          <p:nvPr/>
        </p:nvSpPr>
        <p:spPr>
          <a:xfrm>
            <a:off x="2226013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02" name="Google Shape;6102;p88"/>
          <p:cNvSpPr/>
          <p:nvPr/>
        </p:nvSpPr>
        <p:spPr>
          <a:xfrm>
            <a:off x="199462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03" name="Google Shape;6103;p88"/>
          <p:cNvSpPr/>
          <p:nvPr/>
        </p:nvSpPr>
        <p:spPr>
          <a:xfrm>
            <a:off x="199462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04" name="Google Shape;6104;p88"/>
          <p:cNvSpPr/>
          <p:nvPr/>
        </p:nvSpPr>
        <p:spPr>
          <a:xfrm>
            <a:off x="1984230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05" name="Google Shape;6105;p88"/>
          <p:cNvSpPr/>
          <p:nvPr/>
        </p:nvSpPr>
        <p:spPr>
          <a:xfrm>
            <a:off x="1984230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06" name="Google Shape;6106;p88"/>
          <p:cNvSpPr/>
          <p:nvPr/>
        </p:nvSpPr>
        <p:spPr>
          <a:xfrm>
            <a:off x="1741230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07" name="Google Shape;6107;p88"/>
          <p:cNvSpPr/>
          <p:nvPr/>
        </p:nvSpPr>
        <p:spPr>
          <a:xfrm>
            <a:off x="1741230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08" name="Google Shape;6108;p88"/>
          <p:cNvSpPr/>
          <p:nvPr/>
        </p:nvSpPr>
        <p:spPr>
          <a:xfrm>
            <a:off x="1741230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09" name="Google Shape;6109;p88"/>
          <p:cNvSpPr/>
          <p:nvPr/>
        </p:nvSpPr>
        <p:spPr>
          <a:xfrm>
            <a:off x="1741230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10" name="Google Shape;6110;p88"/>
          <p:cNvSpPr/>
          <p:nvPr/>
        </p:nvSpPr>
        <p:spPr>
          <a:xfrm>
            <a:off x="1498267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11" name="Google Shape;6111;p88"/>
          <p:cNvSpPr/>
          <p:nvPr/>
        </p:nvSpPr>
        <p:spPr>
          <a:xfrm>
            <a:off x="1498267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12" name="Google Shape;6112;p88"/>
          <p:cNvSpPr/>
          <p:nvPr/>
        </p:nvSpPr>
        <p:spPr>
          <a:xfrm>
            <a:off x="1498267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13" name="Google Shape;6113;p88"/>
          <p:cNvSpPr/>
          <p:nvPr/>
        </p:nvSpPr>
        <p:spPr>
          <a:xfrm>
            <a:off x="1498267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14" name="Google Shape;6114;p88"/>
          <p:cNvSpPr/>
          <p:nvPr/>
        </p:nvSpPr>
        <p:spPr>
          <a:xfrm>
            <a:off x="1256484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15" name="Google Shape;6115;p88"/>
          <p:cNvSpPr/>
          <p:nvPr/>
        </p:nvSpPr>
        <p:spPr>
          <a:xfrm>
            <a:off x="1256484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16" name="Google Shape;6116;p88"/>
          <p:cNvSpPr/>
          <p:nvPr/>
        </p:nvSpPr>
        <p:spPr>
          <a:xfrm>
            <a:off x="1256484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17" name="Google Shape;6117;p88"/>
          <p:cNvSpPr/>
          <p:nvPr/>
        </p:nvSpPr>
        <p:spPr>
          <a:xfrm>
            <a:off x="1256484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18" name="Google Shape;6118;p88"/>
          <p:cNvSpPr/>
          <p:nvPr/>
        </p:nvSpPr>
        <p:spPr>
          <a:xfrm>
            <a:off x="1014663" y="42861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19" name="Google Shape;6119;p88"/>
          <p:cNvSpPr/>
          <p:nvPr/>
        </p:nvSpPr>
        <p:spPr>
          <a:xfrm>
            <a:off x="1014663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20" name="Google Shape;6120;p88"/>
          <p:cNvSpPr/>
          <p:nvPr/>
        </p:nvSpPr>
        <p:spPr>
          <a:xfrm>
            <a:off x="1014663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21" name="Google Shape;6121;p88"/>
          <p:cNvSpPr/>
          <p:nvPr/>
        </p:nvSpPr>
        <p:spPr>
          <a:xfrm>
            <a:off x="1014663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22" name="Google Shape;6122;p88"/>
          <p:cNvSpPr/>
          <p:nvPr/>
        </p:nvSpPr>
        <p:spPr>
          <a:xfrm>
            <a:off x="782092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23" name="Google Shape;6123;p88"/>
          <p:cNvSpPr/>
          <p:nvPr/>
        </p:nvSpPr>
        <p:spPr>
          <a:xfrm>
            <a:off x="782092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24" name="Google Shape;6124;p88"/>
          <p:cNvSpPr/>
          <p:nvPr/>
        </p:nvSpPr>
        <p:spPr>
          <a:xfrm>
            <a:off x="77052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25" name="Google Shape;6125;p88"/>
          <p:cNvSpPr/>
          <p:nvPr/>
        </p:nvSpPr>
        <p:spPr>
          <a:xfrm>
            <a:off x="77052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26" name="Google Shape;6126;p88"/>
          <p:cNvSpPr/>
          <p:nvPr/>
        </p:nvSpPr>
        <p:spPr>
          <a:xfrm>
            <a:off x="52873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27" name="Google Shape;6127;p88"/>
          <p:cNvSpPr/>
          <p:nvPr/>
        </p:nvSpPr>
        <p:spPr>
          <a:xfrm>
            <a:off x="52873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28" name="Google Shape;6128;p88"/>
          <p:cNvSpPr/>
          <p:nvPr/>
        </p:nvSpPr>
        <p:spPr>
          <a:xfrm>
            <a:off x="52873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29" name="Google Shape;6129;p88"/>
          <p:cNvSpPr/>
          <p:nvPr/>
        </p:nvSpPr>
        <p:spPr>
          <a:xfrm>
            <a:off x="52873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30" name="Google Shape;6130;p88"/>
          <p:cNvSpPr/>
          <p:nvPr/>
        </p:nvSpPr>
        <p:spPr>
          <a:xfrm>
            <a:off x="296167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31" name="Google Shape;6131;p88"/>
          <p:cNvSpPr/>
          <p:nvPr/>
        </p:nvSpPr>
        <p:spPr>
          <a:xfrm>
            <a:off x="296167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32" name="Google Shape;6132;p88"/>
          <p:cNvSpPr/>
          <p:nvPr/>
        </p:nvSpPr>
        <p:spPr>
          <a:xfrm>
            <a:off x="285775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33" name="Google Shape;6133;p88"/>
          <p:cNvSpPr/>
          <p:nvPr/>
        </p:nvSpPr>
        <p:spPr>
          <a:xfrm>
            <a:off x="285775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34" name="Google Shape;6134;p88"/>
          <p:cNvSpPr/>
          <p:nvPr/>
        </p:nvSpPr>
        <p:spPr>
          <a:xfrm>
            <a:off x="4281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35" name="Google Shape;6135;p88"/>
          <p:cNvSpPr/>
          <p:nvPr/>
        </p:nvSpPr>
        <p:spPr>
          <a:xfrm>
            <a:off x="4281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36" name="Google Shape;6136;p88"/>
          <p:cNvSpPr/>
          <p:nvPr/>
        </p:nvSpPr>
        <p:spPr>
          <a:xfrm>
            <a:off x="4281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37" name="Google Shape;6137;p88"/>
          <p:cNvSpPr/>
          <p:nvPr/>
        </p:nvSpPr>
        <p:spPr>
          <a:xfrm>
            <a:off x="4281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2">
  <p:cSld name="CUSTOM_4_2">
    <p:bg>
      <p:bgPr>
        <a:solidFill>
          <a:schemeClr val="lt1"/>
        </a:solidFill>
        <a:effectLst/>
      </p:bgPr>
    </p:bg>
    <p:spTree>
      <p:nvGrpSpPr>
        <p:cNvPr id="1" name="Shape 6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2" name="Google Shape;6142;g2769fa09f4e_4_25239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43" name="Google Shape;6143;g2769fa09f4e_4_25239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44" name="Google Shape;6144;g2769fa09f4e_4_25239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45" name="Google Shape;6145;g2769fa09f4e_4_25239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46" name="Google Shape;6146;g2769fa09f4e_4_25239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47" name="Google Shape;6147;g2769fa09f4e_4_25239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48" name="Google Shape;6148;g2769fa09f4e_4_25239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49" name="Google Shape;6149;g2769fa09f4e_4_25239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50" name="Google Shape;6150;g2769fa09f4e_4_25239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51" name="Google Shape;6151;g2769fa09f4e_4_25239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52" name="Google Shape;6152;g2769fa09f4e_4_25239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53" name="Google Shape;6153;g2769fa09f4e_4_25239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54" name="Google Shape;6154;g2769fa09f4e_4_25239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55" name="Google Shape;6155;g2769fa09f4e_4_25239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56" name="Google Shape;6156;g2769fa09f4e_4_25239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57" name="Google Shape;6157;g2769fa09f4e_4_25239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58" name="Google Shape;6158;g2769fa09f4e_4_25239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59" name="Google Shape;6159;g2769fa09f4e_4_25239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60" name="Google Shape;6160;g2769fa09f4e_4_25239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61" name="Google Shape;6161;g2769fa09f4e_4_25239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62" name="Google Shape;6162;g2769fa09f4e_4_25239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63" name="Google Shape;6163;g2769fa09f4e_4_25239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64" name="Google Shape;6164;g2769fa09f4e_4_25239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65" name="Google Shape;6165;g2769fa09f4e_4_25239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66" name="Google Shape;6166;g2769fa09f4e_4_25239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67" name="Google Shape;6167;g2769fa09f4e_4_25239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68" name="Google Shape;6168;g2769fa09f4e_4_25239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69" name="Google Shape;6169;g2769fa09f4e_4_25239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70" name="Google Shape;6170;g2769fa09f4e_4_25239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71" name="Google Shape;6171;g2769fa09f4e_4_25239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72" name="Google Shape;6172;g2769fa09f4e_4_25239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73" name="Google Shape;6173;g2769fa09f4e_4_25239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74" name="Google Shape;6174;g2769fa09f4e_4_25239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75" name="Google Shape;6175;g2769fa09f4e_4_25239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76" name="Google Shape;6176;g2769fa09f4e_4_25239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77" name="Google Shape;6177;g2769fa09f4e_4_25239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78" name="Google Shape;6178;g2769fa09f4e_4_25239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79" name="Google Shape;6179;g2769fa09f4e_4_25239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0" name="Google Shape;6180;g2769fa09f4e_4_25239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1" name="Google Shape;6181;g2769fa09f4e_4_25239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2" name="Google Shape;6182;g2769fa09f4e_4_25239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3" name="Google Shape;6183;g2769fa09f4e_4_25239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4" name="Google Shape;6184;g2769fa09f4e_4_25239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5" name="Google Shape;6185;g2769fa09f4e_4_25239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6" name="Google Shape;6186;g2769fa09f4e_4_25239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7" name="Google Shape;6187;g2769fa09f4e_4_25239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8" name="Google Shape;6188;g2769fa09f4e_4_25239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9" name="Google Shape;6189;g2769fa09f4e_4_25239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0" name="Google Shape;6190;g2769fa09f4e_4_25239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1" name="Google Shape;6191;g2769fa09f4e_4_25239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2" name="Google Shape;6192;g2769fa09f4e_4_25239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3" name="Google Shape;6193;g2769fa09f4e_4_25239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4" name="Google Shape;6194;g2769fa09f4e_4_25239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5" name="Google Shape;6195;g2769fa09f4e_4_25239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6" name="Google Shape;6196;g2769fa09f4e_4_25239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7" name="Google Shape;6197;g2769fa09f4e_4_25239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8" name="Google Shape;6198;g2769fa09f4e_4_25239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9" name="Google Shape;6199;g2769fa09f4e_4_25239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0" name="Google Shape;6200;g2769fa09f4e_4_25239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1" name="Google Shape;6201;g2769fa09f4e_4_25239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2" name="Google Shape;6202;g2769fa09f4e_4_25239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3" name="Google Shape;6203;g2769fa09f4e_4_25239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4" name="Google Shape;6204;g2769fa09f4e_4_25239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5" name="Google Shape;6205;g2769fa09f4e_4_25239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6" name="Google Shape;6206;g2769fa09f4e_4_25239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7" name="Google Shape;6207;g2769fa09f4e_4_25239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8" name="Google Shape;6208;g2769fa09f4e_4_25239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09" name="Google Shape;6209;g2769fa09f4e_4_25239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0" name="Google Shape;6210;g2769fa09f4e_4_25239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1" name="Google Shape;6211;g2769fa09f4e_4_25239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2" name="Google Shape;6212;g2769fa09f4e_4_25239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3" name="Google Shape;6213;g2769fa09f4e_4_25239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4" name="Google Shape;6214;g2769fa09f4e_4_25239"/>
          <p:cNvSpPr/>
          <p:nvPr/>
        </p:nvSpPr>
        <p:spPr>
          <a:xfrm>
            <a:off x="7358225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5" name="Google Shape;6215;g2769fa09f4e_4_25239"/>
          <p:cNvSpPr txBox="1">
            <a:spLocks noGrp="1"/>
          </p:cNvSpPr>
          <p:nvPr>
            <p:ph type="title"/>
          </p:nvPr>
        </p:nvSpPr>
        <p:spPr>
          <a:xfrm>
            <a:off x="1555575" y="2090825"/>
            <a:ext cx="2790000" cy="3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6216" name="Google Shape;6216;g2769fa09f4e_4_25239"/>
          <p:cNvSpPr txBox="1">
            <a:spLocks noGrp="1"/>
          </p:cNvSpPr>
          <p:nvPr>
            <p:ph type="subTitle" idx="1"/>
          </p:nvPr>
        </p:nvSpPr>
        <p:spPr>
          <a:xfrm>
            <a:off x="1769475" y="2425500"/>
            <a:ext cx="2362200" cy="41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217" name="Google Shape;6217;g2769fa09f4e_4_25239"/>
          <p:cNvSpPr txBox="1">
            <a:spLocks noGrp="1"/>
          </p:cNvSpPr>
          <p:nvPr>
            <p:ph type="title" idx="2"/>
          </p:nvPr>
        </p:nvSpPr>
        <p:spPr>
          <a:xfrm>
            <a:off x="4798074" y="2090825"/>
            <a:ext cx="2790000" cy="3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6218" name="Google Shape;6218;g2769fa09f4e_4_25239"/>
          <p:cNvSpPr txBox="1">
            <a:spLocks noGrp="1"/>
          </p:cNvSpPr>
          <p:nvPr>
            <p:ph type="subTitle" idx="3"/>
          </p:nvPr>
        </p:nvSpPr>
        <p:spPr>
          <a:xfrm>
            <a:off x="5011974" y="2425500"/>
            <a:ext cx="2362200" cy="41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219" name="Google Shape;6219;g2769fa09f4e_4_25239"/>
          <p:cNvSpPr txBox="1">
            <a:spLocks noGrp="1"/>
          </p:cNvSpPr>
          <p:nvPr>
            <p:ph type="title" idx="4"/>
          </p:nvPr>
        </p:nvSpPr>
        <p:spPr>
          <a:xfrm>
            <a:off x="1555575" y="3631375"/>
            <a:ext cx="27900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6220" name="Google Shape;6220;g2769fa09f4e_4_25239"/>
          <p:cNvSpPr txBox="1">
            <a:spLocks noGrp="1"/>
          </p:cNvSpPr>
          <p:nvPr>
            <p:ph type="subTitle" idx="5"/>
          </p:nvPr>
        </p:nvSpPr>
        <p:spPr>
          <a:xfrm>
            <a:off x="1769475" y="3969775"/>
            <a:ext cx="2362200" cy="4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221" name="Google Shape;6221;g2769fa09f4e_4_25239"/>
          <p:cNvSpPr txBox="1">
            <a:spLocks noGrp="1"/>
          </p:cNvSpPr>
          <p:nvPr>
            <p:ph type="title" idx="6"/>
          </p:nvPr>
        </p:nvSpPr>
        <p:spPr>
          <a:xfrm>
            <a:off x="4798074" y="3631375"/>
            <a:ext cx="27900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6222" name="Google Shape;6222;g2769fa09f4e_4_25239"/>
          <p:cNvSpPr txBox="1">
            <a:spLocks noGrp="1"/>
          </p:cNvSpPr>
          <p:nvPr>
            <p:ph type="subTitle" idx="7"/>
          </p:nvPr>
        </p:nvSpPr>
        <p:spPr>
          <a:xfrm>
            <a:off x="5011974" y="3969775"/>
            <a:ext cx="2362200" cy="4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223" name="Google Shape;6223;g2769fa09f4e_4_25239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lt1"/>
        </a:solidFill>
        <a:effectLst/>
      </p:bgPr>
    </p:bg>
    <p:spTree>
      <p:nvGrpSpPr>
        <p:cNvPr id="1" name="Shape 6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5" name="Google Shape;6225;g2769fa09f4e_4_24681"/>
          <p:cNvSpPr/>
          <p:nvPr/>
        </p:nvSpPr>
        <p:spPr>
          <a:xfrm>
            <a:off x="5024525" y="-25"/>
            <a:ext cx="4120905" cy="5143551"/>
          </a:xfrm>
          <a:custGeom>
            <a:avLst/>
            <a:gdLst/>
            <a:ahLst/>
            <a:cxnLst/>
            <a:rect l="l" t="t" r="r" b="b"/>
            <a:pathLst>
              <a:path w="39606" h="43072" extrusionOk="0">
                <a:moveTo>
                  <a:pt x="0" y="1"/>
                </a:moveTo>
                <a:lnTo>
                  <a:pt x="0" y="43071"/>
                </a:lnTo>
                <a:lnTo>
                  <a:pt x="39606" y="43071"/>
                </a:lnTo>
                <a:lnTo>
                  <a:pt x="3960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6" name="Google Shape;6226;g2769fa09f4e_4_24681"/>
          <p:cNvSpPr/>
          <p:nvPr/>
        </p:nvSpPr>
        <p:spPr>
          <a:xfrm>
            <a:off x="4419686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7" name="Google Shape;6227;g2769fa09f4e_4_24681"/>
          <p:cNvSpPr/>
          <p:nvPr/>
        </p:nvSpPr>
        <p:spPr>
          <a:xfrm>
            <a:off x="4419686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8" name="Google Shape;6228;g2769fa09f4e_4_24681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29" name="Google Shape;6229;g2769fa09f4e_4_24681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0" name="Google Shape;6230;g2769fa09f4e_4_24681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1" name="Google Shape;6231;g2769fa09f4e_4_24681"/>
          <p:cNvSpPr/>
          <p:nvPr/>
        </p:nvSpPr>
        <p:spPr>
          <a:xfrm>
            <a:off x="4408114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2" name="Google Shape;6232;g2769fa09f4e_4_24681"/>
          <p:cNvSpPr/>
          <p:nvPr/>
        </p:nvSpPr>
        <p:spPr>
          <a:xfrm>
            <a:off x="4166294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3" name="Google Shape;6233;g2769fa09f4e_4_24681"/>
          <p:cNvSpPr/>
          <p:nvPr/>
        </p:nvSpPr>
        <p:spPr>
          <a:xfrm>
            <a:off x="4166294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4" name="Google Shape;6234;g2769fa09f4e_4_24681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5" name="Google Shape;6235;g2769fa09f4e_4_24681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6" name="Google Shape;6236;g2769fa09f4e_4_24681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7" name="Google Shape;6237;g2769fa09f4e_4_24681"/>
          <p:cNvSpPr/>
          <p:nvPr/>
        </p:nvSpPr>
        <p:spPr>
          <a:xfrm>
            <a:off x="4166294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8" name="Google Shape;6238;g2769fa09f4e_4_24681"/>
          <p:cNvSpPr/>
          <p:nvPr/>
        </p:nvSpPr>
        <p:spPr>
          <a:xfrm>
            <a:off x="3933760" y="653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39" name="Google Shape;6239;g2769fa09f4e_4_24681"/>
          <p:cNvSpPr/>
          <p:nvPr/>
        </p:nvSpPr>
        <p:spPr>
          <a:xfrm>
            <a:off x="3933760" y="3002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0" name="Google Shape;6240;g2769fa09f4e_4_24681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1" name="Google Shape;6241;g2769fa09f4e_4_24681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2" name="Google Shape;6242;g2769fa09f4e_4_24681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3" name="Google Shape;6243;g2769fa09f4e_4_24681"/>
          <p:cNvSpPr/>
          <p:nvPr/>
        </p:nvSpPr>
        <p:spPr>
          <a:xfrm>
            <a:off x="3923331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4" name="Google Shape;6244;g2769fa09f4e_4_24681"/>
          <p:cNvSpPr/>
          <p:nvPr/>
        </p:nvSpPr>
        <p:spPr>
          <a:xfrm>
            <a:off x="3680368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5" name="Google Shape;6245;g2769fa09f4e_4_24681"/>
          <p:cNvSpPr/>
          <p:nvPr/>
        </p:nvSpPr>
        <p:spPr>
          <a:xfrm>
            <a:off x="3680368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6" name="Google Shape;6246;g2769fa09f4e_4_24681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7" name="Google Shape;6247;g2769fa09f4e_4_24681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8" name="Google Shape;6248;g2769fa09f4e_4_24681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9" name="Google Shape;6249;g2769fa09f4e_4_24681"/>
          <p:cNvSpPr/>
          <p:nvPr/>
        </p:nvSpPr>
        <p:spPr>
          <a:xfrm>
            <a:off x="3680368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0" name="Google Shape;6250;g2769fa09f4e_4_24681"/>
          <p:cNvSpPr/>
          <p:nvPr/>
        </p:nvSpPr>
        <p:spPr>
          <a:xfrm>
            <a:off x="3448977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1" name="Google Shape;6251;g2769fa09f4e_4_24681"/>
          <p:cNvSpPr/>
          <p:nvPr/>
        </p:nvSpPr>
        <p:spPr>
          <a:xfrm>
            <a:off x="3448977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2" name="Google Shape;6252;g2769fa09f4e_4_24681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3" name="Google Shape;6253;g2769fa09f4e_4_24681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4" name="Google Shape;6254;g2769fa09f4e_4_24681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5" name="Google Shape;6255;g2769fa09f4e_4_24681"/>
          <p:cNvSpPr/>
          <p:nvPr/>
        </p:nvSpPr>
        <p:spPr>
          <a:xfrm>
            <a:off x="3438547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6" name="Google Shape;6256;g2769fa09f4e_4_24681"/>
          <p:cNvSpPr/>
          <p:nvPr/>
        </p:nvSpPr>
        <p:spPr>
          <a:xfrm>
            <a:off x="3195585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7" name="Google Shape;6257;g2769fa09f4e_4_24681"/>
          <p:cNvSpPr/>
          <p:nvPr/>
        </p:nvSpPr>
        <p:spPr>
          <a:xfrm>
            <a:off x="3195585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8" name="Google Shape;6258;g2769fa09f4e_4_24681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59" name="Google Shape;6259;g2769fa09f4e_4_24681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0" name="Google Shape;6260;g2769fa09f4e_4_24681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1" name="Google Shape;6261;g2769fa09f4e_4_24681"/>
          <p:cNvSpPr/>
          <p:nvPr/>
        </p:nvSpPr>
        <p:spPr>
          <a:xfrm>
            <a:off x="3195585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2" name="Google Shape;6262;g2769fa09f4e_4_24681"/>
          <p:cNvSpPr/>
          <p:nvPr/>
        </p:nvSpPr>
        <p:spPr>
          <a:xfrm>
            <a:off x="2964193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3" name="Google Shape;6263;g2769fa09f4e_4_24681"/>
          <p:cNvSpPr/>
          <p:nvPr/>
        </p:nvSpPr>
        <p:spPr>
          <a:xfrm>
            <a:off x="2964193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4" name="Google Shape;6264;g2769fa09f4e_4_24681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5" name="Google Shape;6265;g2769fa09f4e_4_24681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6" name="Google Shape;6266;g2769fa09f4e_4_24681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7" name="Google Shape;6267;g2769fa09f4e_4_24681"/>
          <p:cNvSpPr/>
          <p:nvPr/>
        </p:nvSpPr>
        <p:spPr>
          <a:xfrm>
            <a:off x="2953802" y="12362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8" name="Google Shape;6268;g2769fa09f4e_4_24681"/>
          <p:cNvSpPr/>
          <p:nvPr/>
        </p:nvSpPr>
        <p:spPr>
          <a:xfrm>
            <a:off x="2710801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69" name="Google Shape;6269;g2769fa09f4e_4_24681"/>
          <p:cNvSpPr/>
          <p:nvPr/>
        </p:nvSpPr>
        <p:spPr>
          <a:xfrm>
            <a:off x="2710801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0" name="Google Shape;6270;g2769fa09f4e_4_24681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1" name="Google Shape;6271;g2769fa09f4e_4_24681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2" name="Google Shape;6272;g2769fa09f4e_4_24681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3" name="Google Shape;6273;g2769fa09f4e_4_24681"/>
          <p:cNvSpPr/>
          <p:nvPr/>
        </p:nvSpPr>
        <p:spPr>
          <a:xfrm>
            <a:off x="2710801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4" name="Google Shape;6274;g2769fa09f4e_4_24681"/>
          <p:cNvSpPr/>
          <p:nvPr/>
        </p:nvSpPr>
        <p:spPr>
          <a:xfrm>
            <a:off x="2478268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5" name="Google Shape;6275;g2769fa09f4e_4_24681"/>
          <p:cNvSpPr/>
          <p:nvPr/>
        </p:nvSpPr>
        <p:spPr>
          <a:xfrm>
            <a:off x="2478268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6" name="Google Shape;6276;g2769fa09f4e_4_24681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7" name="Google Shape;6277;g2769fa09f4e_4_24681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8" name="Google Shape;6278;g2769fa09f4e_4_24681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79" name="Google Shape;6279;g2769fa09f4e_4_24681"/>
          <p:cNvSpPr/>
          <p:nvPr/>
        </p:nvSpPr>
        <p:spPr>
          <a:xfrm>
            <a:off x="2467838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0" name="Google Shape;6280;g2769fa09f4e_4_24681"/>
          <p:cNvSpPr/>
          <p:nvPr/>
        </p:nvSpPr>
        <p:spPr>
          <a:xfrm>
            <a:off x="2224876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1" name="Google Shape;6281;g2769fa09f4e_4_24681"/>
          <p:cNvSpPr/>
          <p:nvPr/>
        </p:nvSpPr>
        <p:spPr>
          <a:xfrm>
            <a:off x="2224876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2" name="Google Shape;6282;g2769fa09f4e_4_24681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3" name="Google Shape;6283;g2769fa09f4e_4_24681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4" name="Google Shape;6284;g2769fa09f4e_4_24681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5" name="Google Shape;6285;g2769fa09f4e_4_24681"/>
          <p:cNvSpPr/>
          <p:nvPr/>
        </p:nvSpPr>
        <p:spPr>
          <a:xfrm>
            <a:off x="2224876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6" name="Google Shape;6286;g2769fa09f4e_4_24681"/>
          <p:cNvSpPr/>
          <p:nvPr/>
        </p:nvSpPr>
        <p:spPr>
          <a:xfrm>
            <a:off x="1993484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7" name="Google Shape;6287;g2769fa09f4e_4_24681"/>
          <p:cNvSpPr/>
          <p:nvPr/>
        </p:nvSpPr>
        <p:spPr>
          <a:xfrm>
            <a:off x="1993484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8" name="Google Shape;6288;g2769fa09f4e_4_24681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9" name="Google Shape;6289;g2769fa09f4e_4_24681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0" name="Google Shape;6290;g2769fa09f4e_4_24681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1" name="Google Shape;6291;g2769fa09f4e_4_24681"/>
          <p:cNvSpPr/>
          <p:nvPr/>
        </p:nvSpPr>
        <p:spPr>
          <a:xfrm>
            <a:off x="1983093" y="12362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2" name="Google Shape;6292;g2769fa09f4e_4_24681"/>
          <p:cNvSpPr/>
          <p:nvPr/>
        </p:nvSpPr>
        <p:spPr>
          <a:xfrm>
            <a:off x="1740092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3" name="Google Shape;6293;g2769fa09f4e_4_24681"/>
          <p:cNvSpPr/>
          <p:nvPr/>
        </p:nvSpPr>
        <p:spPr>
          <a:xfrm>
            <a:off x="1740092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4" name="Google Shape;6294;g2769fa09f4e_4_24681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5" name="Google Shape;6295;g2769fa09f4e_4_24681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6" name="Google Shape;6296;g2769fa09f4e_4_24681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7" name="Google Shape;6297;g2769fa09f4e_4_24681"/>
          <p:cNvSpPr/>
          <p:nvPr/>
        </p:nvSpPr>
        <p:spPr>
          <a:xfrm>
            <a:off x="1740092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8" name="Google Shape;6298;g2769fa09f4e_4_24681"/>
          <p:cNvSpPr/>
          <p:nvPr/>
        </p:nvSpPr>
        <p:spPr>
          <a:xfrm>
            <a:off x="1497129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9" name="Google Shape;6299;g2769fa09f4e_4_24681"/>
          <p:cNvSpPr/>
          <p:nvPr/>
        </p:nvSpPr>
        <p:spPr>
          <a:xfrm>
            <a:off x="1498309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0" name="Google Shape;6300;g2769fa09f4e_4_24681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1" name="Google Shape;6301;g2769fa09f4e_4_24681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2" name="Google Shape;6302;g2769fa09f4e_4_24681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3" name="Google Shape;6303;g2769fa09f4e_4_24681"/>
          <p:cNvSpPr/>
          <p:nvPr/>
        </p:nvSpPr>
        <p:spPr>
          <a:xfrm>
            <a:off x="1497129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4" name="Google Shape;6304;g2769fa09f4e_4_24681"/>
          <p:cNvSpPr/>
          <p:nvPr/>
        </p:nvSpPr>
        <p:spPr>
          <a:xfrm>
            <a:off x="1255347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5" name="Google Shape;6305;g2769fa09f4e_4_24681"/>
          <p:cNvSpPr/>
          <p:nvPr/>
        </p:nvSpPr>
        <p:spPr>
          <a:xfrm>
            <a:off x="125534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6" name="Google Shape;6306;g2769fa09f4e_4_24681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7" name="Google Shape;6307;g2769fa09f4e_4_24681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8" name="Google Shape;6308;g2769fa09f4e_4_24681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9" name="Google Shape;6309;g2769fa09f4e_4_24681"/>
          <p:cNvSpPr/>
          <p:nvPr/>
        </p:nvSpPr>
        <p:spPr>
          <a:xfrm>
            <a:off x="1255347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0" name="Google Shape;6310;g2769fa09f4e_4_24681"/>
          <p:cNvSpPr/>
          <p:nvPr/>
        </p:nvSpPr>
        <p:spPr>
          <a:xfrm>
            <a:off x="1013526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1" name="Google Shape;6311;g2769fa09f4e_4_24681"/>
          <p:cNvSpPr/>
          <p:nvPr/>
        </p:nvSpPr>
        <p:spPr>
          <a:xfrm>
            <a:off x="1013526" y="3002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2" name="Google Shape;6312;g2769fa09f4e_4_24681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3" name="Google Shape;6313;g2769fa09f4e_4_24681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4" name="Google Shape;6314;g2769fa09f4e_4_24681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5" name="Google Shape;6315;g2769fa09f4e_4_24681"/>
          <p:cNvSpPr/>
          <p:nvPr/>
        </p:nvSpPr>
        <p:spPr>
          <a:xfrm>
            <a:off x="1013526" y="12362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6" name="Google Shape;6316;g2769fa09f4e_4_24681"/>
          <p:cNvSpPr/>
          <p:nvPr/>
        </p:nvSpPr>
        <p:spPr>
          <a:xfrm>
            <a:off x="780955" y="653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7" name="Google Shape;6317;g2769fa09f4e_4_24681"/>
          <p:cNvSpPr/>
          <p:nvPr/>
        </p:nvSpPr>
        <p:spPr>
          <a:xfrm>
            <a:off x="780955" y="3002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8" name="Google Shape;6318;g2769fa09f4e_4_24681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9" name="Google Shape;6319;g2769fa09f4e_4_24681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0" name="Google Shape;6320;g2769fa09f4e_4_24681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1" name="Google Shape;6321;g2769fa09f4e_4_24681"/>
          <p:cNvSpPr/>
          <p:nvPr/>
        </p:nvSpPr>
        <p:spPr>
          <a:xfrm>
            <a:off x="769383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2" name="Google Shape;6322;g2769fa09f4e_4_24681"/>
          <p:cNvSpPr/>
          <p:nvPr/>
        </p:nvSpPr>
        <p:spPr>
          <a:xfrm>
            <a:off x="527600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3" name="Google Shape;6323;g2769fa09f4e_4_24681"/>
          <p:cNvSpPr/>
          <p:nvPr/>
        </p:nvSpPr>
        <p:spPr>
          <a:xfrm>
            <a:off x="527600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4" name="Google Shape;6324;g2769fa09f4e_4_24681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5" name="Google Shape;6325;g2769fa09f4e_4_24681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6" name="Google Shape;6326;g2769fa09f4e_4_24681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7" name="Google Shape;6327;g2769fa09f4e_4_24681"/>
          <p:cNvSpPr/>
          <p:nvPr/>
        </p:nvSpPr>
        <p:spPr>
          <a:xfrm>
            <a:off x="527600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8" name="Google Shape;6328;g2769fa09f4e_4_24681"/>
          <p:cNvSpPr/>
          <p:nvPr/>
        </p:nvSpPr>
        <p:spPr>
          <a:xfrm>
            <a:off x="295029" y="653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29" name="Google Shape;6329;g2769fa09f4e_4_24681"/>
          <p:cNvSpPr/>
          <p:nvPr/>
        </p:nvSpPr>
        <p:spPr>
          <a:xfrm>
            <a:off x="295029" y="3002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0" name="Google Shape;6330;g2769fa09f4e_4_24681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1" name="Google Shape;6331;g2769fa09f4e_4_24681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2" name="Google Shape;6332;g2769fa09f4e_4_24681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3" name="Google Shape;6333;g2769fa09f4e_4_24681"/>
          <p:cNvSpPr/>
          <p:nvPr/>
        </p:nvSpPr>
        <p:spPr>
          <a:xfrm>
            <a:off x="284638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4" name="Google Shape;6334;g2769fa09f4e_4_24681"/>
          <p:cNvSpPr/>
          <p:nvPr/>
        </p:nvSpPr>
        <p:spPr>
          <a:xfrm>
            <a:off x="41675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5" name="Google Shape;6335;g2769fa09f4e_4_24681"/>
          <p:cNvSpPr/>
          <p:nvPr/>
        </p:nvSpPr>
        <p:spPr>
          <a:xfrm>
            <a:off x="4281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6" name="Google Shape;6336;g2769fa09f4e_4_24681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7" name="Google Shape;6337;g2769fa09f4e_4_24681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8" name="Google Shape;6338;g2769fa09f4e_4_24681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9" name="Google Shape;6339;g2769fa09f4e_4_24681"/>
          <p:cNvSpPr/>
          <p:nvPr/>
        </p:nvSpPr>
        <p:spPr>
          <a:xfrm>
            <a:off x="41675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0" name="Google Shape;6340;g2769fa09f4e_4_24681"/>
          <p:cNvSpPr/>
          <p:nvPr/>
        </p:nvSpPr>
        <p:spPr>
          <a:xfrm>
            <a:off x="0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1" name="Google Shape;6341;g2769fa09f4e_4_24681"/>
          <p:cNvSpPr/>
          <p:nvPr/>
        </p:nvSpPr>
        <p:spPr>
          <a:xfrm>
            <a:off x="4651936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2" name="Google Shape;6342;g2769fa09f4e_4_24681"/>
          <p:cNvSpPr/>
          <p:nvPr/>
        </p:nvSpPr>
        <p:spPr>
          <a:xfrm>
            <a:off x="4651936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3" name="Google Shape;6343;g2769fa09f4e_4_24681"/>
          <p:cNvSpPr/>
          <p:nvPr/>
        </p:nvSpPr>
        <p:spPr>
          <a:xfrm>
            <a:off x="465193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4" name="Google Shape;6344;g2769fa09f4e_4_24681"/>
          <p:cNvSpPr/>
          <p:nvPr/>
        </p:nvSpPr>
        <p:spPr>
          <a:xfrm>
            <a:off x="465193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5" name="Google Shape;6345;g2769fa09f4e_4_24681"/>
          <p:cNvSpPr/>
          <p:nvPr/>
        </p:nvSpPr>
        <p:spPr>
          <a:xfrm>
            <a:off x="464036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6" name="Google Shape;6346;g2769fa09f4e_4_24681"/>
          <p:cNvSpPr/>
          <p:nvPr/>
        </p:nvSpPr>
        <p:spPr>
          <a:xfrm>
            <a:off x="4640364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7" name="Google Shape;6347;g2769fa09f4e_4_24681"/>
          <p:cNvSpPr/>
          <p:nvPr/>
        </p:nvSpPr>
        <p:spPr>
          <a:xfrm>
            <a:off x="4884186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8" name="Google Shape;6348;g2769fa09f4e_4_24681"/>
          <p:cNvSpPr/>
          <p:nvPr/>
        </p:nvSpPr>
        <p:spPr>
          <a:xfrm>
            <a:off x="4884186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49" name="Google Shape;6349;g2769fa09f4e_4_24681"/>
          <p:cNvSpPr/>
          <p:nvPr/>
        </p:nvSpPr>
        <p:spPr>
          <a:xfrm>
            <a:off x="48841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0" name="Google Shape;6350;g2769fa09f4e_4_24681"/>
          <p:cNvSpPr/>
          <p:nvPr/>
        </p:nvSpPr>
        <p:spPr>
          <a:xfrm>
            <a:off x="48841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1" name="Google Shape;6351;g2769fa09f4e_4_24681"/>
          <p:cNvSpPr/>
          <p:nvPr/>
        </p:nvSpPr>
        <p:spPr>
          <a:xfrm>
            <a:off x="48726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2" name="Google Shape;6352;g2769fa09f4e_4_24681"/>
          <p:cNvSpPr/>
          <p:nvPr/>
        </p:nvSpPr>
        <p:spPr>
          <a:xfrm>
            <a:off x="4872614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3" name="Google Shape;6353;g2769fa09f4e_4_24681"/>
          <p:cNvSpPr txBox="1">
            <a:spLocks noGrp="1"/>
          </p:cNvSpPr>
          <p:nvPr>
            <p:ph type="ctrTitle"/>
          </p:nvPr>
        </p:nvSpPr>
        <p:spPr>
          <a:xfrm>
            <a:off x="637550" y="1470025"/>
            <a:ext cx="4246500" cy="256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26289"/>
              </a:buClr>
              <a:buSzPts val="6000"/>
              <a:buFont typeface="Lato"/>
              <a:buNone/>
              <a:defRPr sz="5600">
                <a:solidFill>
                  <a:srgbClr val="126289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ato"/>
              <a:buNone/>
              <a:defRPr sz="5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ato"/>
              <a:buNone/>
              <a:defRPr sz="5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ato"/>
              <a:buNone/>
              <a:defRPr sz="5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ato"/>
              <a:buNone/>
              <a:defRPr sz="5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ato"/>
              <a:buNone/>
              <a:defRPr sz="5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ato"/>
              <a:buNone/>
              <a:defRPr sz="5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ato"/>
              <a:buNone/>
              <a:defRPr sz="5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ato"/>
              <a:buNone/>
              <a:defRPr sz="52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6354" name="Google Shape;6354;g2769fa09f4e_4_24681"/>
          <p:cNvSpPr txBox="1">
            <a:spLocks noGrp="1"/>
          </p:cNvSpPr>
          <p:nvPr>
            <p:ph type="subTitle" idx="1"/>
          </p:nvPr>
        </p:nvSpPr>
        <p:spPr>
          <a:xfrm>
            <a:off x="637550" y="3961325"/>
            <a:ext cx="3955800" cy="49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ato Light"/>
              <a:buNone/>
              <a:defRPr sz="17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ato"/>
              <a:buNone/>
              <a:defRPr sz="28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lt1"/>
        </a:solidFill>
        <a:effectLst/>
      </p:bgPr>
    </p:bg>
    <p:spTree>
      <p:nvGrpSpPr>
        <p:cNvPr id="1" name="Shape 6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6" name="Google Shape;6356;g2769fa09f4e_4_24812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7" name="Google Shape;6357;g2769fa09f4e_4_24812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8" name="Google Shape;6358;g2769fa09f4e_4_24812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9" name="Google Shape;6359;g2769fa09f4e_4_24812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0" name="Google Shape;6360;g2769fa09f4e_4_24812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1" name="Google Shape;6361;g2769fa09f4e_4_24812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2" name="Google Shape;6362;g2769fa09f4e_4_24812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3" name="Google Shape;6363;g2769fa09f4e_4_24812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4" name="Google Shape;6364;g2769fa09f4e_4_24812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5" name="Google Shape;6365;g2769fa09f4e_4_24812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6" name="Google Shape;6366;g2769fa09f4e_4_24812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7" name="Google Shape;6367;g2769fa09f4e_4_24812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8" name="Google Shape;6368;g2769fa09f4e_4_24812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9" name="Google Shape;6369;g2769fa09f4e_4_24812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0" name="Google Shape;6370;g2769fa09f4e_4_24812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1" name="Google Shape;6371;g2769fa09f4e_4_24812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2" name="Google Shape;6372;g2769fa09f4e_4_24812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3" name="Google Shape;6373;g2769fa09f4e_4_24812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4" name="Google Shape;6374;g2769fa09f4e_4_24812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5" name="Google Shape;6375;g2769fa09f4e_4_24812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6" name="Google Shape;6376;g2769fa09f4e_4_24812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7" name="Google Shape;6377;g2769fa09f4e_4_24812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8" name="Google Shape;6378;g2769fa09f4e_4_24812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79" name="Google Shape;6379;g2769fa09f4e_4_24812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0" name="Google Shape;6380;g2769fa09f4e_4_24812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1" name="Google Shape;6381;g2769fa09f4e_4_24812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2" name="Google Shape;6382;g2769fa09f4e_4_24812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3" name="Google Shape;6383;g2769fa09f4e_4_24812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4" name="Google Shape;6384;g2769fa09f4e_4_24812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5" name="Google Shape;6385;g2769fa09f4e_4_24812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6" name="Google Shape;6386;g2769fa09f4e_4_24812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7" name="Google Shape;6387;g2769fa09f4e_4_24812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8" name="Google Shape;6388;g2769fa09f4e_4_24812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89" name="Google Shape;6389;g2769fa09f4e_4_24812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0" name="Google Shape;6390;g2769fa09f4e_4_24812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1" name="Google Shape;6391;g2769fa09f4e_4_24812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2" name="Google Shape;6392;g2769fa09f4e_4_24812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3" name="Google Shape;6393;g2769fa09f4e_4_24812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4" name="Google Shape;6394;g2769fa09f4e_4_24812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5" name="Google Shape;6395;g2769fa09f4e_4_24812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6" name="Google Shape;6396;g2769fa09f4e_4_24812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7" name="Google Shape;6397;g2769fa09f4e_4_24812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8" name="Google Shape;6398;g2769fa09f4e_4_24812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99" name="Google Shape;6399;g2769fa09f4e_4_24812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0" name="Google Shape;6400;g2769fa09f4e_4_24812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1" name="Google Shape;6401;g2769fa09f4e_4_24812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2" name="Google Shape;6402;g2769fa09f4e_4_24812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3" name="Google Shape;6403;g2769fa09f4e_4_24812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4" name="Google Shape;6404;g2769fa09f4e_4_24812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5" name="Google Shape;6405;g2769fa09f4e_4_24812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6" name="Google Shape;6406;g2769fa09f4e_4_24812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7" name="Google Shape;6407;g2769fa09f4e_4_24812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8" name="Google Shape;6408;g2769fa09f4e_4_24812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9" name="Google Shape;6409;g2769fa09f4e_4_24812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0" name="Google Shape;6410;g2769fa09f4e_4_24812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1" name="Google Shape;6411;g2769fa09f4e_4_24812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2" name="Google Shape;6412;g2769fa09f4e_4_24812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3" name="Google Shape;6413;g2769fa09f4e_4_24812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4" name="Google Shape;6414;g2769fa09f4e_4_24812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5" name="Google Shape;6415;g2769fa09f4e_4_24812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6" name="Google Shape;6416;g2769fa09f4e_4_24812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7" name="Google Shape;6417;g2769fa09f4e_4_24812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8" name="Google Shape;6418;g2769fa09f4e_4_24812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19" name="Google Shape;6419;g2769fa09f4e_4_24812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0" name="Google Shape;6420;g2769fa09f4e_4_24812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1" name="Google Shape;6421;g2769fa09f4e_4_24812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2" name="Google Shape;6422;g2769fa09f4e_4_24812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3" name="Google Shape;6423;g2769fa09f4e_4_24812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4" name="Google Shape;6424;g2769fa09f4e_4_24812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5" name="Google Shape;6425;g2769fa09f4e_4_24812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6" name="Google Shape;6426;g2769fa09f4e_4_24812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7" name="Google Shape;6427;g2769fa09f4e_4_24812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8" name="Google Shape;6428;g2769fa09f4e_4_24812"/>
          <p:cNvSpPr/>
          <p:nvPr/>
        </p:nvSpPr>
        <p:spPr>
          <a:xfrm>
            <a:off x="7369175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9" name="Google Shape;6429;g2769fa09f4e_4_24812"/>
          <p:cNvSpPr/>
          <p:nvPr/>
        </p:nvSpPr>
        <p:spPr>
          <a:xfrm>
            <a:off x="0" y="1559475"/>
            <a:ext cx="9144000" cy="2386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0" name="Google Shape;6430;g2769fa09f4e_4_24812"/>
          <p:cNvSpPr txBox="1">
            <a:spLocks noGrp="1"/>
          </p:cNvSpPr>
          <p:nvPr>
            <p:ph type="subTitle" idx="1"/>
          </p:nvPr>
        </p:nvSpPr>
        <p:spPr>
          <a:xfrm>
            <a:off x="1832325" y="2631311"/>
            <a:ext cx="2335500" cy="24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9pPr>
          </a:lstStyle>
          <a:p>
            <a:endParaRPr/>
          </a:p>
        </p:txBody>
      </p:sp>
      <p:sp>
        <p:nvSpPr>
          <p:cNvPr id="6431" name="Google Shape;6431;g2769fa09f4e_4_24812"/>
          <p:cNvSpPr txBox="1">
            <a:spLocks noGrp="1"/>
          </p:cNvSpPr>
          <p:nvPr>
            <p:ph type="subTitle" idx="2"/>
          </p:nvPr>
        </p:nvSpPr>
        <p:spPr>
          <a:xfrm>
            <a:off x="4976175" y="2631311"/>
            <a:ext cx="2335500" cy="24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9pPr>
          </a:lstStyle>
          <a:p>
            <a:endParaRPr/>
          </a:p>
        </p:txBody>
      </p:sp>
      <p:sp>
        <p:nvSpPr>
          <p:cNvPr id="6432" name="Google Shape;6432;g2769fa09f4e_4_24812"/>
          <p:cNvSpPr txBox="1">
            <a:spLocks noGrp="1"/>
          </p:cNvSpPr>
          <p:nvPr>
            <p:ph type="title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433" name="Google Shape;6433;g2769fa09f4e_4_24812"/>
          <p:cNvSpPr txBox="1">
            <a:spLocks noGrp="1"/>
          </p:cNvSpPr>
          <p:nvPr>
            <p:ph type="title" idx="3"/>
          </p:nvPr>
        </p:nvSpPr>
        <p:spPr>
          <a:xfrm>
            <a:off x="1737225" y="3023233"/>
            <a:ext cx="2525700" cy="55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6434" name="Google Shape;6434;g2769fa09f4e_4_24812"/>
          <p:cNvSpPr txBox="1">
            <a:spLocks noGrp="1"/>
          </p:cNvSpPr>
          <p:nvPr>
            <p:ph type="title" idx="4"/>
          </p:nvPr>
        </p:nvSpPr>
        <p:spPr>
          <a:xfrm>
            <a:off x="4881075" y="3022450"/>
            <a:ext cx="2525700" cy="55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dk1"/>
        </a:solidFill>
        <a:effectLst/>
      </p:bgPr>
    </p:bg>
    <p:spTree>
      <p:nvGrpSpPr>
        <p:cNvPr id="1" name="Shape 6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6" name="Google Shape;6436;g2769fa09f4e_4_24892"/>
          <p:cNvSpPr/>
          <p:nvPr/>
        </p:nvSpPr>
        <p:spPr>
          <a:xfrm>
            <a:off x="9021139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7" name="Google Shape;6437;g2769fa09f4e_4_24892"/>
          <p:cNvSpPr/>
          <p:nvPr/>
        </p:nvSpPr>
        <p:spPr>
          <a:xfrm>
            <a:off x="9021139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0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8" name="Google Shape;6438;g2769fa09f4e_4_24892"/>
          <p:cNvSpPr/>
          <p:nvPr/>
        </p:nvSpPr>
        <p:spPr>
          <a:xfrm>
            <a:off x="9021139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8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9" name="Google Shape;6439;g2769fa09f4e_4_24892"/>
          <p:cNvSpPr/>
          <p:nvPr/>
        </p:nvSpPr>
        <p:spPr>
          <a:xfrm>
            <a:off x="8779319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0" name="Google Shape;6440;g2769fa09f4e_4_24892"/>
          <p:cNvSpPr/>
          <p:nvPr/>
        </p:nvSpPr>
        <p:spPr>
          <a:xfrm>
            <a:off x="8779661" y="4731898"/>
            <a:ext cx="72590" cy="62503"/>
          </a:xfrm>
          <a:custGeom>
            <a:avLst/>
            <a:gdLst/>
            <a:ahLst/>
            <a:cxnLst/>
            <a:rect l="l" t="t" r="r" b="b"/>
            <a:pathLst>
              <a:path w="1907" h="1642" extrusionOk="0">
                <a:moveTo>
                  <a:pt x="1079" y="1"/>
                </a:moveTo>
                <a:cubicBezTo>
                  <a:pt x="879" y="1"/>
                  <a:pt x="675" y="76"/>
                  <a:pt x="508" y="242"/>
                </a:cubicBezTo>
                <a:cubicBezTo>
                  <a:pt x="0" y="750"/>
                  <a:pt x="345" y="1641"/>
                  <a:pt x="1051" y="1641"/>
                </a:cubicBezTo>
                <a:cubicBezTo>
                  <a:pt x="1062" y="1641"/>
                  <a:pt x="1074" y="1641"/>
                  <a:pt x="1086" y="1640"/>
                </a:cubicBezTo>
                <a:cubicBezTo>
                  <a:pt x="1542" y="1640"/>
                  <a:pt x="1907" y="1276"/>
                  <a:pt x="1907" y="850"/>
                </a:cubicBezTo>
                <a:cubicBezTo>
                  <a:pt x="1907" y="335"/>
                  <a:pt x="1501" y="1"/>
                  <a:pt x="10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1" name="Google Shape;6441;g2769fa09f4e_4_24892"/>
          <p:cNvSpPr/>
          <p:nvPr/>
        </p:nvSpPr>
        <p:spPr>
          <a:xfrm>
            <a:off x="8779319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2" name="Google Shape;6442;g2769fa09f4e_4_24892"/>
          <p:cNvSpPr/>
          <p:nvPr/>
        </p:nvSpPr>
        <p:spPr>
          <a:xfrm>
            <a:off x="8546785" y="4498147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3" name="Google Shape;6443;g2769fa09f4e_4_24892"/>
          <p:cNvSpPr/>
          <p:nvPr/>
        </p:nvSpPr>
        <p:spPr>
          <a:xfrm>
            <a:off x="8546785" y="4731822"/>
            <a:ext cx="63645" cy="62541"/>
          </a:xfrm>
          <a:custGeom>
            <a:avLst/>
            <a:gdLst/>
            <a:ahLst/>
            <a:cxnLst/>
            <a:rect l="l" t="t" r="r" b="b"/>
            <a:pathLst>
              <a:path w="1672" h="1643" extrusionOk="0">
                <a:moveTo>
                  <a:pt x="821" y="1"/>
                </a:moveTo>
                <a:cubicBezTo>
                  <a:pt x="365" y="1"/>
                  <a:pt x="0" y="366"/>
                  <a:pt x="0" y="822"/>
                </a:cubicBezTo>
                <a:cubicBezTo>
                  <a:pt x="0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4" name="Google Shape;6444;g2769fa09f4e_4_24892"/>
          <p:cNvSpPr/>
          <p:nvPr/>
        </p:nvSpPr>
        <p:spPr>
          <a:xfrm>
            <a:off x="8546785" y="496553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1"/>
                </a:moveTo>
                <a:cubicBezTo>
                  <a:pt x="365" y="1"/>
                  <a:pt x="0" y="396"/>
                  <a:pt x="0" y="852"/>
                </a:cubicBezTo>
                <a:cubicBezTo>
                  <a:pt x="0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5" name="Google Shape;6445;g2769fa09f4e_4_24892"/>
          <p:cNvSpPr/>
          <p:nvPr/>
        </p:nvSpPr>
        <p:spPr>
          <a:xfrm>
            <a:off x="8293393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6" name="Google Shape;6446;g2769fa09f4e_4_24892"/>
          <p:cNvSpPr/>
          <p:nvPr/>
        </p:nvSpPr>
        <p:spPr>
          <a:xfrm>
            <a:off x="8293393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7" name="Google Shape;6447;g2769fa09f4e_4_24892"/>
          <p:cNvSpPr/>
          <p:nvPr/>
        </p:nvSpPr>
        <p:spPr>
          <a:xfrm>
            <a:off x="8293393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9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8" name="Google Shape;6448;g2769fa09f4e_4_24892"/>
          <p:cNvSpPr/>
          <p:nvPr/>
        </p:nvSpPr>
        <p:spPr>
          <a:xfrm>
            <a:off x="8051572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9" name="Google Shape;6449;g2769fa09f4e_4_24892"/>
          <p:cNvSpPr/>
          <p:nvPr/>
        </p:nvSpPr>
        <p:spPr>
          <a:xfrm>
            <a:off x="8051572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2" y="1"/>
                </a:moveTo>
                <a:cubicBezTo>
                  <a:pt x="890" y="1"/>
                  <a:pt x="685" y="76"/>
                  <a:pt x="518" y="243"/>
                </a:cubicBezTo>
                <a:cubicBezTo>
                  <a:pt x="1" y="760"/>
                  <a:pt x="366" y="1641"/>
                  <a:pt x="1095" y="1641"/>
                </a:cubicBezTo>
                <a:cubicBezTo>
                  <a:pt x="1551" y="1641"/>
                  <a:pt x="1916" y="1277"/>
                  <a:pt x="1916" y="821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0" name="Google Shape;6450;g2769fa09f4e_4_24892"/>
          <p:cNvSpPr/>
          <p:nvPr/>
        </p:nvSpPr>
        <p:spPr>
          <a:xfrm>
            <a:off x="8051572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1" name="Google Shape;6451;g2769fa09f4e_4_24892"/>
          <p:cNvSpPr/>
          <p:nvPr/>
        </p:nvSpPr>
        <p:spPr>
          <a:xfrm>
            <a:off x="7808610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0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2" name="Google Shape;6452;g2769fa09f4e_4_24892"/>
          <p:cNvSpPr/>
          <p:nvPr/>
        </p:nvSpPr>
        <p:spPr>
          <a:xfrm>
            <a:off x="7808610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099" y="1"/>
                </a:moveTo>
                <a:cubicBezTo>
                  <a:pt x="894" y="1"/>
                  <a:pt x="685" y="76"/>
                  <a:pt x="517" y="243"/>
                </a:cubicBezTo>
                <a:cubicBezTo>
                  <a:pt x="1" y="760"/>
                  <a:pt x="365" y="1641"/>
                  <a:pt x="1095" y="1641"/>
                </a:cubicBezTo>
                <a:cubicBezTo>
                  <a:pt x="155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3" name="Google Shape;6453;g2769fa09f4e_4_24892"/>
          <p:cNvSpPr/>
          <p:nvPr/>
        </p:nvSpPr>
        <p:spPr>
          <a:xfrm>
            <a:off x="7808610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4" name="Google Shape;6454;g2769fa09f4e_4_24892"/>
          <p:cNvSpPr/>
          <p:nvPr/>
        </p:nvSpPr>
        <p:spPr>
          <a:xfrm>
            <a:off x="7566827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5" name="Google Shape;6455;g2769fa09f4e_4_24892"/>
          <p:cNvSpPr/>
          <p:nvPr/>
        </p:nvSpPr>
        <p:spPr>
          <a:xfrm>
            <a:off x="7566827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6" name="Google Shape;6456;g2769fa09f4e_4_24892"/>
          <p:cNvSpPr/>
          <p:nvPr/>
        </p:nvSpPr>
        <p:spPr>
          <a:xfrm>
            <a:off x="7566827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7" name="Google Shape;6457;g2769fa09f4e_4_24892"/>
          <p:cNvSpPr/>
          <p:nvPr/>
        </p:nvSpPr>
        <p:spPr>
          <a:xfrm>
            <a:off x="7334256" y="4498147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8" name="Google Shape;6458;g2769fa09f4e_4_24892"/>
          <p:cNvSpPr/>
          <p:nvPr/>
        </p:nvSpPr>
        <p:spPr>
          <a:xfrm>
            <a:off x="7334256" y="4731822"/>
            <a:ext cx="62503" cy="62541"/>
          </a:xfrm>
          <a:custGeom>
            <a:avLst/>
            <a:gdLst/>
            <a:ahLst/>
            <a:cxnLst/>
            <a:rect l="l" t="t" r="r" b="b"/>
            <a:pathLst>
              <a:path w="1642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59" name="Google Shape;6459;g2769fa09f4e_4_24892"/>
          <p:cNvSpPr/>
          <p:nvPr/>
        </p:nvSpPr>
        <p:spPr>
          <a:xfrm>
            <a:off x="7334256" y="496553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0" name="Google Shape;6460;g2769fa09f4e_4_24892"/>
          <p:cNvSpPr/>
          <p:nvPr/>
        </p:nvSpPr>
        <p:spPr>
          <a:xfrm>
            <a:off x="7080863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1" name="Google Shape;6461;g2769fa09f4e_4_24892"/>
          <p:cNvSpPr/>
          <p:nvPr/>
        </p:nvSpPr>
        <p:spPr>
          <a:xfrm>
            <a:off x="7080863" y="4731898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1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2" name="Google Shape;6462;g2769fa09f4e_4_24892"/>
          <p:cNvSpPr/>
          <p:nvPr/>
        </p:nvSpPr>
        <p:spPr>
          <a:xfrm>
            <a:off x="7080863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3" name="Google Shape;6463;g2769fa09f4e_4_24892"/>
          <p:cNvSpPr/>
          <p:nvPr/>
        </p:nvSpPr>
        <p:spPr>
          <a:xfrm>
            <a:off x="6849472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4" name="Google Shape;6464;g2769fa09f4e_4_24892"/>
          <p:cNvSpPr/>
          <p:nvPr/>
        </p:nvSpPr>
        <p:spPr>
          <a:xfrm>
            <a:off x="6849472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5" name="Google Shape;6465;g2769fa09f4e_4_24892"/>
          <p:cNvSpPr/>
          <p:nvPr/>
        </p:nvSpPr>
        <p:spPr>
          <a:xfrm>
            <a:off x="6849472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6" name="Google Shape;6466;g2769fa09f4e_4_24892"/>
          <p:cNvSpPr/>
          <p:nvPr/>
        </p:nvSpPr>
        <p:spPr>
          <a:xfrm>
            <a:off x="6596118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7" name="Google Shape;6467;g2769fa09f4e_4_24892"/>
          <p:cNvSpPr/>
          <p:nvPr/>
        </p:nvSpPr>
        <p:spPr>
          <a:xfrm>
            <a:off x="6596118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8" name="Google Shape;6468;g2769fa09f4e_4_24892"/>
          <p:cNvSpPr/>
          <p:nvPr/>
        </p:nvSpPr>
        <p:spPr>
          <a:xfrm>
            <a:off x="6596118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9" name="Google Shape;6469;g2769fa09f4e_4_24892"/>
          <p:cNvSpPr/>
          <p:nvPr/>
        </p:nvSpPr>
        <p:spPr>
          <a:xfrm>
            <a:off x="6363547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0" name="Google Shape;6470;g2769fa09f4e_4_24892"/>
          <p:cNvSpPr/>
          <p:nvPr/>
        </p:nvSpPr>
        <p:spPr>
          <a:xfrm>
            <a:off x="6363547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1" name="Google Shape;6471;g2769fa09f4e_4_24892"/>
          <p:cNvSpPr/>
          <p:nvPr/>
        </p:nvSpPr>
        <p:spPr>
          <a:xfrm>
            <a:off x="6363547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2" name="Google Shape;6472;g2769fa09f4e_4_24892"/>
          <p:cNvSpPr/>
          <p:nvPr/>
        </p:nvSpPr>
        <p:spPr>
          <a:xfrm>
            <a:off x="6110154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0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3" name="Google Shape;6473;g2769fa09f4e_4_24892"/>
          <p:cNvSpPr/>
          <p:nvPr/>
        </p:nvSpPr>
        <p:spPr>
          <a:xfrm>
            <a:off x="6110154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122" y="1"/>
                </a:moveTo>
                <a:cubicBezTo>
                  <a:pt x="921" y="1"/>
                  <a:pt x="715" y="76"/>
                  <a:pt x="548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4" name="Google Shape;6474;g2769fa09f4e_4_24892"/>
          <p:cNvSpPr/>
          <p:nvPr/>
        </p:nvSpPr>
        <p:spPr>
          <a:xfrm>
            <a:off x="6110154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1"/>
                </a:moveTo>
                <a:cubicBezTo>
                  <a:pt x="918" y="1"/>
                  <a:pt x="714" y="76"/>
                  <a:pt x="548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1" y="1"/>
                  <a:pt x="1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5" name="Google Shape;6475;g2769fa09f4e_4_24892"/>
          <p:cNvSpPr/>
          <p:nvPr/>
        </p:nvSpPr>
        <p:spPr>
          <a:xfrm>
            <a:off x="5878763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6" name="Google Shape;6476;g2769fa09f4e_4_24892"/>
          <p:cNvSpPr/>
          <p:nvPr/>
        </p:nvSpPr>
        <p:spPr>
          <a:xfrm>
            <a:off x="5878763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7" name="Google Shape;6477;g2769fa09f4e_4_24892"/>
          <p:cNvSpPr/>
          <p:nvPr/>
        </p:nvSpPr>
        <p:spPr>
          <a:xfrm>
            <a:off x="5878763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8" name="Google Shape;6478;g2769fa09f4e_4_24892"/>
          <p:cNvSpPr/>
          <p:nvPr/>
        </p:nvSpPr>
        <p:spPr>
          <a:xfrm>
            <a:off x="5625409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71"/>
                </a:cubicBezTo>
                <a:cubicBezTo>
                  <a:pt x="1550" y="1671"/>
                  <a:pt x="194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79" name="Google Shape;6479;g2769fa09f4e_4_24892"/>
          <p:cNvSpPr/>
          <p:nvPr/>
        </p:nvSpPr>
        <p:spPr>
          <a:xfrm>
            <a:off x="5626551" y="4731898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88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35" y="1640"/>
                  <a:pt x="1064" y="1640"/>
                </a:cubicBezTo>
                <a:cubicBezTo>
                  <a:pt x="1082" y="1642"/>
                  <a:pt x="1100" y="1642"/>
                  <a:pt x="1117" y="1642"/>
                </a:cubicBezTo>
                <a:cubicBezTo>
                  <a:pt x="1550" y="1642"/>
                  <a:pt x="1915" y="1288"/>
                  <a:pt x="1915" y="850"/>
                </a:cubicBezTo>
                <a:cubicBezTo>
                  <a:pt x="1915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0" name="Google Shape;6480;g2769fa09f4e_4_24892"/>
          <p:cNvSpPr/>
          <p:nvPr/>
        </p:nvSpPr>
        <p:spPr>
          <a:xfrm>
            <a:off x="5625409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4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306"/>
                  <a:pt x="1915" y="850"/>
                </a:cubicBezTo>
                <a:cubicBezTo>
                  <a:pt x="1936" y="335"/>
                  <a:pt x="1523" y="1"/>
                  <a:pt x="10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1" name="Google Shape;6481;g2769fa09f4e_4_24892"/>
          <p:cNvSpPr/>
          <p:nvPr/>
        </p:nvSpPr>
        <p:spPr>
          <a:xfrm>
            <a:off x="5393980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2" name="Google Shape;6482;g2769fa09f4e_4_24892"/>
          <p:cNvSpPr/>
          <p:nvPr/>
        </p:nvSpPr>
        <p:spPr>
          <a:xfrm>
            <a:off x="5393980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2" y="1"/>
                </a:moveTo>
                <a:cubicBezTo>
                  <a:pt x="366" y="1"/>
                  <a:pt x="1" y="366"/>
                  <a:pt x="1" y="822"/>
                </a:cubicBezTo>
                <a:cubicBezTo>
                  <a:pt x="1" y="1278"/>
                  <a:pt x="366" y="1642"/>
                  <a:pt x="822" y="1642"/>
                </a:cubicBezTo>
                <a:cubicBezTo>
                  <a:pt x="1278" y="1642"/>
                  <a:pt x="1642" y="1278"/>
                  <a:pt x="1642" y="822"/>
                </a:cubicBezTo>
                <a:cubicBezTo>
                  <a:pt x="1642" y="366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3" name="Google Shape;6483;g2769fa09f4e_4_24892"/>
          <p:cNvSpPr/>
          <p:nvPr/>
        </p:nvSpPr>
        <p:spPr>
          <a:xfrm>
            <a:off x="5393980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1"/>
                </a:moveTo>
                <a:cubicBezTo>
                  <a:pt x="366" y="1"/>
                  <a:pt x="1" y="396"/>
                  <a:pt x="1" y="852"/>
                </a:cubicBezTo>
                <a:cubicBezTo>
                  <a:pt x="1" y="1308"/>
                  <a:pt x="366" y="1673"/>
                  <a:pt x="822" y="1673"/>
                </a:cubicBezTo>
                <a:cubicBezTo>
                  <a:pt x="1278" y="1673"/>
                  <a:pt x="1642" y="1308"/>
                  <a:pt x="1642" y="852"/>
                </a:cubicBezTo>
                <a:cubicBezTo>
                  <a:pt x="1642" y="396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4" name="Google Shape;6484;g2769fa09f4e_4_24892"/>
          <p:cNvSpPr/>
          <p:nvPr/>
        </p:nvSpPr>
        <p:spPr>
          <a:xfrm>
            <a:off x="5140625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5" name="Google Shape;6485;g2769fa09f4e_4_24892"/>
          <p:cNvSpPr/>
          <p:nvPr/>
        </p:nvSpPr>
        <p:spPr>
          <a:xfrm>
            <a:off x="5140625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6" name="Google Shape;6486;g2769fa09f4e_4_24892"/>
          <p:cNvSpPr/>
          <p:nvPr/>
        </p:nvSpPr>
        <p:spPr>
          <a:xfrm>
            <a:off x="5140625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7" name="Google Shape;6487;g2769fa09f4e_4_24892"/>
          <p:cNvSpPr/>
          <p:nvPr/>
        </p:nvSpPr>
        <p:spPr>
          <a:xfrm>
            <a:off x="4908054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8" name="Google Shape;6488;g2769fa09f4e_4_24892"/>
          <p:cNvSpPr/>
          <p:nvPr/>
        </p:nvSpPr>
        <p:spPr>
          <a:xfrm>
            <a:off x="4908054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9" name="Google Shape;6489;g2769fa09f4e_4_24892"/>
          <p:cNvSpPr/>
          <p:nvPr/>
        </p:nvSpPr>
        <p:spPr>
          <a:xfrm>
            <a:off x="4908054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0" name="Google Shape;6490;g2769fa09f4e_4_24892"/>
          <p:cNvSpPr/>
          <p:nvPr/>
        </p:nvSpPr>
        <p:spPr>
          <a:xfrm>
            <a:off x="4654700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1" name="Google Shape;6491;g2769fa09f4e_4_24892"/>
          <p:cNvSpPr/>
          <p:nvPr/>
        </p:nvSpPr>
        <p:spPr>
          <a:xfrm>
            <a:off x="4654700" y="4731898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2" name="Google Shape;6492;g2769fa09f4e_4_24892"/>
          <p:cNvSpPr/>
          <p:nvPr/>
        </p:nvSpPr>
        <p:spPr>
          <a:xfrm>
            <a:off x="4654700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30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3" name="Google Shape;6493;g2769fa09f4e_4_24892"/>
          <p:cNvSpPr/>
          <p:nvPr/>
        </p:nvSpPr>
        <p:spPr>
          <a:xfrm>
            <a:off x="4419686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4" name="Google Shape;6494;g2769fa09f4e_4_24892"/>
          <p:cNvSpPr/>
          <p:nvPr/>
        </p:nvSpPr>
        <p:spPr>
          <a:xfrm>
            <a:off x="4419686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5" name="Google Shape;6495;g2769fa09f4e_4_24892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6" name="Google Shape;6496;g2769fa09f4e_4_24892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7" name="Google Shape;6497;g2769fa09f4e_4_24892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8" name="Google Shape;6498;g2769fa09f4e_4_24892"/>
          <p:cNvSpPr/>
          <p:nvPr/>
        </p:nvSpPr>
        <p:spPr>
          <a:xfrm>
            <a:off x="9021139" y="4022689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0"/>
                </a:moveTo>
                <a:cubicBezTo>
                  <a:pt x="890" y="0"/>
                  <a:pt x="683" y="75"/>
                  <a:pt x="517" y="242"/>
                </a:cubicBezTo>
                <a:cubicBezTo>
                  <a:pt x="0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99" name="Google Shape;6499;g2769fa09f4e_4_24892"/>
          <p:cNvSpPr/>
          <p:nvPr/>
        </p:nvSpPr>
        <p:spPr>
          <a:xfrm>
            <a:off x="9021139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0" name="Google Shape;6500;g2769fa09f4e_4_24892"/>
          <p:cNvSpPr/>
          <p:nvPr/>
        </p:nvSpPr>
        <p:spPr>
          <a:xfrm>
            <a:off x="4166294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1" name="Google Shape;6501;g2769fa09f4e_4_24892"/>
          <p:cNvSpPr/>
          <p:nvPr/>
        </p:nvSpPr>
        <p:spPr>
          <a:xfrm>
            <a:off x="4166294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2" name="Google Shape;6502;g2769fa09f4e_4_24892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3" name="Google Shape;6503;g2769fa09f4e_4_24892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4" name="Google Shape;6504;g2769fa09f4e_4_24892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5" name="Google Shape;6505;g2769fa09f4e_4_24892"/>
          <p:cNvSpPr/>
          <p:nvPr/>
        </p:nvSpPr>
        <p:spPr>
          <a:xfrm>
            <a:off x="8778177" y="4022917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95" y="1664"/>
                  <a:pt x="1125" y="1664"/>
                </a:cubicBezTo>
                <a:cubicBezTo>
                  <a:pt x="1581" y="1634"/>
                  <a:pt x="1946" y="1300"/>
                  <a:pt x="1946" y="844"/>
                </a:cubicBezTo>
                <a:cubicBezTo>
                  <a:pt x="1946" y="344"/>
                  <a:pt x="1532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6" name="Google Shape;6506;g2769fa09f4e_4_24892"/>
          <p:cNvSpPr/>
          <p:nvPr/>
        </p:nvSpPr>
        <p:spPr>
          <a:xfrm>
            <a:off x="8779319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7" name="Google Shape;6507;g2769fa09f4e_4_24892"/>
          <p:cNvSpPr/>
          <p:nvPr/>
        </p:nvSpPr>
        <p:spPr>
          <a:xfrm>
            <a:off x="3933760" y="653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8" name="Google Shape;6508;g2769fa09f4e_4_24892"/>
          <p:cNvSpPr/>
          <p:nvPr/>
        </p:nvSpPr>
        <p:spPr>
          <a:xfrm>
            <a:off x="3933760" y="3002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9" name="Google Shape;6509;g2769fa09f4e_4_24892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0" name="Google Shape;6510;g2769fa09f4e_4_24892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1" name="Google Shape;6511;g2769fa09f4e_4_24892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2" name="Google Shape;6512;g2769fa09f4e_4_24892"/>
          <p:cNvSpPr/>
          <p:nvPr/>
        </p:nvSpPr>
        <p:spPr>
          <a:xfrm>
            <a:off x="8536356" y="4022689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9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25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3" name="Google Shape;6513;g2769fa09f4e_4_24892"/>
          <p:cNvSpPr/>
          <p:nvPr/>
        </p:nvSpPr>
        <p:spPr>
          <a:xfrm>
            <a:off x="8536356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4" name="Google Shape;6514;g2769fa09f4e_4_24892"/>
          <p:cNvSpPr/>
          <p:nvPr/>
        </p:nvSpPr>
        <p:spPr>
          <a:xfrm>
            <a:off x="3680368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5" name="Google Shape;6515;g2769fa09f4e_4_24892"/>
          <p:cNvSpPr/>
          <p:nvPr/>
        </p:nvSpPr>
        <p:spPr>
          <a:xfrm>
            <a:off x="3680368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6" name="Google Shape;6516;g2769fa09f4e_4_24892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7" name="Google Shape;6517;g2769fa09f4e_4_24892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8" name="Google Shape;6518;g2769fa09f4e_4_24892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9" name="Google Shape;6519;g2769fa09f4e_4_24892"/>
          <p:cNvSpPr/>
          <p:nvPr/>
        </p:nvSpPr>
        <p:spPr>
          <a:xfrm>
            <a:off x="8293393" y="4022689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0"/>
                </a:moveTo>
                <a:cubicBezTo>
                  <a:pt x="891" y="0"/>
                  <a:pt x="683" y="75"/>
                  <a:pt x="517" y="242"/>
                </a:cubicBezTo>
                <a:cubicBezTo>
                  <a:pt x="1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0" name="Google Shape;6520;g2769fa09f4e_4_24892"/>
          <p:cNvSpPr/>
          <p:nvPr/>
        </p:nvSpPr>
        <p:spPr>
          <a:xfrm>
            <a:off x="8293393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1" name="Google Shape;6521;g2769fa09f4e_4_24892"/>
          <p:cNvSpPr/>
          <p:nvPr/>
        </p:nvSpPr>
        <p:spPr>
          <a:xfrm>
            <a:off x="3448977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2" name="Google Shape;6522;g2769fa09f4e_4_24892"/>
          <p:cNvSpPr/>
          <p:nvPr/>
        </p:nvSpPr>
        <p:spPr>
          <a:xfrm>
            <a:off x="3448977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3" name="Google Shape;6523;g2769fa09f4e_4_24892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4" name="Google Shape;6524;g2769fa09f4e_4_24892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5" name="Google Shape;6525;g2769fa09f4e_4_24892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6" name="Google Shape;6526;g2769fa09f4e_4_24892"/>
          <p:cNvSpPr/>
          <p:nvPr/>
        </p:nvSpPr>
        <p:spPr>
          <a:xfrm>
            <a:off x="8051572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89"/>
                  <a:pt x="366" y="1670"/>
                  <a:pt x="1095" y="1670"/>
                </a:cubicBezTo>
                <a:cubicBezTo>
                  <a:pt x="1551" y="1670"/>
                  <a:pt x="1916" y="1275"/>
                  <a:pt x="1916" y="850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7" name="Google Shape;6527;g2769fa09f4e_4_24892"/>
          <p:cNvSpPr/>
          <p:nvPr/>
        </p:nvSpPr>
        <p:spPr>
          <a:xfrm>
            <a:off x="8051572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8" name="Google Shape;6528;g2769fa09f4e_4_24892"/>
          <p:cNvSpPr/>
          <p:nvPr/>
        </p:nvSpPr>
        <p:spPr>
          <a:xfrm>
            <a:off x="3195585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29" name="Google Shape;6529;g2769fa09f4e_4_24892"/>
          <p:cNvSpPr/>
          <p:nvPr/>
        </p:nvSpPr>
        <p:spPr>
          <a:xfrm>
            <a:off x="3195585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0" name="Google Shape;6530;g2769fa09f4e_4_24892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1" name="Google Shape;6531;g2769fa09f4e_4_24892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2" name="Google Shape;6532;g2769fa09f4e_4_24892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3" name="Google Shape;6533;g2769fa09f4e_4_24892"/>
          <p:cNvSpPr/>
          <p:nvPr/>
        </p:nvSpPr>
        <p:spPr>
          <a:xfrm>
            <a:off x="7808610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7" y="242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4" name="Google Shape;6534;g2769fa09f4e_4_24892"/>
          <p:cNvSpPr/>
          <p:nvPr/>
        </p:nvSpPr>
        <p:spPr>
          <a:xfrm>
            <a:off x="7808610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5" name="Google Shape;6535;g2769fa09f4e_4_24892"/>
          <p:cNvSpPr/>
          <p:nvPr/>
        </p:nvSpPr>
        <p:spPr>
          <a:xfrm>
            <a:off x="2964193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6" name="Google Shape;6536;g2769fa09f4e_4_24892"/>
          <p:cNvSpPr/>
          <p:nvPr/>
        </p:nvSpPr>
        <p:spPr>
          <a:xfrm>
            <a:off x="2964193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7" name="Google Shape;6537;g2769fa09f4e_4_24892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8" name="Google Shape;6538;g2769fa09f4e_4_24892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9" name="Google Shape;6539;g2769fa09f4e_4_24892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0" name="Google Shape;6540;g2769fa09f4e_4_24892"/>
          <p:cNvSpPr/>
          <p:nvPr/>
        </p:nvSpPr>
        <p:spPr>
          <a:xfrm>
            <a:off x="7566827" y="4022689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1" name="Google Shape;6541;g2769fa09f4e_4_24892"/>
          <p:cNvSpPr/>
          <p:nvPr/>
        </p:nvSpPr>
        <p:spPr>
          <a:xfrm>
            <a:off x="7566827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2" name="Google Shape;6542;g2769fa09f4e_4_24892"/>
          <p:cNvSpPr/>
          <p:nvPr/>
        </p:nvSpPr>
        <p:spPr>
          <a:xfrm>
            <a:off x="2710801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3" name="Google Shape;6543;g2769fa09f4e_4_24892"/>
          <p:cNvSpPr/>
          <p:nvPr/>
        </p:nvSpPr>
        <p:spPr>
          <a:xfrm>
            <a:off x="2710801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4" name="Google Shape;6544;g2769fa09f4e_4_24892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5" name="Google Shape;6545;g2769fa09f4e_4_24892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6" name="Google Shape;6546;g2769fa09f4e_4_24892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7" name="Google Shape;6547;g2769fa09f4e_4_24892"/>
          <p:cNvSpPr/>
          <p:nvPr/>
        </p:nvSpPr>
        <p:spPr>
          <a:xfrm>
            <a:off x="7323826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89"/>
                  <a:pt x="366" y="1670"/>
                  <a:pt x="1095" y="1670"/>
                </a:cubicBezTo>
                <a:cubicBezTo>
                  <a:pt x="1551" y="1670"/>
                  <a:pt x="1916" y="1275"/>
                  <a:pt x="1916" y="850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8" name="Google Shape;6548;g2769fa09f4e_4_24892"/>
          <p:cNvSpPr/>
          <p:nvPr/>
        </p:nvSpPr>
        <p:spPr>
          <a:xfrm>
            <a:off x="7323826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9" name="Google Shape;6549;g2769fa09f4e_4_24892"/>
          <p:cNvSpPr/>
          <p:nvPr/>
        </p:nvSpPr>
        <p:spPr>
          <a:xfrm>
            <a:off x="2478268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0" name="Google Shape;6550;g2769fa09f4e_4_24892"/>
          <p:cNvSpPr/>
          <p:nvPr/>
        </p:nvSpPr>
        <p:spPr>
          <a:xfrm>
            <a:off x="2478268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1" name="Google Shape;6551;g2769fa09f4e_4_24892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2" name="Google Shape;6552;g2769fa09f4e_4_24892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3" name="Google Shape;6553;g2769fa09f4e_4_24892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4" name="Google Shape;6554;g2769fa09f4e_4_24892"/>
          <p:cNvSpPr/>
          <p:nvPr/>
        </p:nvSpPr>
        <p:spPr>
          <a:xfrm>
            <a:off x="7080863" y="4022917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6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300"/>
                  <a:pt x="1946" y="844"/>
                </a:cubicBezTo>
                <a:cubicBezTo>
                  <a:pt x="1946" y="344"/>
                  <a:pt x="1532" y="1"/>
                  <a:pt x="10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5" name="Google Shape;6555;g2769fa09f4e_4_24892"/>
          <p:cNvSpPr/>
          <p:nvPr/>
        </p:nvSpPr>
        <p:spPr>
          <a:xfrm>
            <a:off x="7080863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6" name="Google Shape;6556;g2769fa09f4e_4_24892"/>
          <p:cNvSpPr/>
          <p:nvPr/>
        </p:nvSpPr>
        <p:spPr>
          <a:xfrm>
            <a:off x="2224876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7" name="Google Shape;6557;g2769fa09f4e_4_24892"/>
          <p:cNvSpPr/>
          <p:nvPr/>
        </p:nvSpPr>
        <p:spPr>
          <a:xfrm>
            <a:off x="2224876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8" name="Google Shape;6558;g2769fa09f4e_4_24892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9" name="Google Shape;6559;g2769fa09f4e_4_24892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0" name="Google Shape;6560;g2769fa09f4e_4_24892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1" name="Google Shape;6561;g2769fa09f4e_4_24892"/>
          <p:cNvSpPr/>
          <p:nvPr/>
        </p:nvSpPr>
        <p:spPr>
          <a:xfrm>
            <a:off x="6837901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7" y="242"/>
                </a:cubicBezTo>
                <a:cubicBezTo>
                  <a:pt x="1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2" name="Google Shape;6562;g2769fa09f4e_4_24892"/>
          <p:cNvSpPr/>
          <p:nvPr/>
        </p:nvSpPr>
        <p:spPr>
          <a:xfrm>
            <a:off x="6837901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3" name="Google Shape;6563;g2769fa09f4e_4_24892"/>
          <p:cNvSpPr/>
          <p:nvPr/>
        </p:nvSpPr>
        <p:spPr>
          <a:xfrm>
            <a:off x="1993484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4" name="Google Shape;6564;g2769fa09f4e_4_24892"/>
          <p:cNvSpPr/>
          <p:nvPr/>
        </p:nvSpPr>
        <p:spPr>
          <a:xfrm>
            <a:off x="1993484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5" name="Google Shape;6565;g2769fa09f4e_4_24892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6" name="Google Shape;6566;g2769fa09f4e_4_24892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7" name="Google Shape;6567;g2769fa09f4e_4_24892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8" name="Google Shape;6568;g2769fa09f4e_4_24892"/>
          <p:cNvSpPr/>
          <p:nvPr/>
        </p:nvSpPr>
        <p:spPr>
          <a:xfrm>
            <a:off x="6596118" y="4022689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9" name="Google Shape;6569;g2769fa09f4e_4_24892"/>
          <p:cNvSpPr/>
          <p:nvPr/>
        </p:nvSpPr>
        <p:spPr>
          <a:xfrm>
            <a:off x="6596118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0" name="Google Shape;6570;g2769fa09f4e_4_24892"/>
          <p:cNvSpPr/>
          <p:nvPr/>
        </p:nvSpPr>
        <p:spPr>
          <a:xfrm>
            <a:off x="1740092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1" name="Google Shape;6571;g2769fa09f4e_4_24892"/>
          <p:cNvSpPr/>
          <p:nvPr/>
        </p:nvSpPr>
        <p:spPr>
          <a:xfrm>
            <a:off x="1740092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2" name="Google Shape;6572;g2769fa09f4e_4_24892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3" name="Google Shape;6573;g2769fa09f4e_4_24892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4" name="Google Shape;6574;g2769fa09f4e_4_24892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5" name="Google Shape;6575;g2769fa09f4e_4_24892"/>
          <p:cNvSpPr/>
          <p:nvPr/>
        </p:nvSpPr>
        <p:spPr>
          <a:xfrm>
            <a:off x="6353117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6" name="Google Shape;6576;g2769fa09f4e_4_24892"/>
          <p:cNvSpPr/>
          <p:nvPr/>
        </p:nvSpPr>
        <p:spPr>
          <a:xfrm>
            <a:off x="6353117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7" name="Google Shape;6577;g2769fa09f4e_4_24892"/>
          <p:cNvSpPr/>
          <p:nvPr/>
        </p:nvSpPr>
        <p:spPr>
          <a:xfrm>
            <a:off x="1497129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8" name="Google Shape;6578;g2769fa09f4e_4_24892"/>
          <p:cNvSpPr/>
          <p:nvPr/>
        </p:nvSpPr>
        <p:spPr>
          <a:xfrm>
            <a:off x="1498309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9" name="Google Shape;6579;g2769fa09f4e_4_24892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0" name="Google Shape;6580;g2769fa09f4e_4_24892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1" name="Google Shape;6581;g2769fa09f4e_4_24892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2" name="Google Shape;6582;g2769fa09f4e_4_24892"/>
          <p:cNvSpPr/>
          <p:nvPr/>
        </p:nvSpPr>
        <p:spPr>
          <a:xfrm>
            <a:off x="6110154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0"/>
                </a:moveTo>
                <a:cubicBezTo>
                  <a:pt x="918" y="0"/>
                  <a:pt x="714" y="75"/>
                  <a:pt x="548" y="242"/>
                </a:cubicBezTo>
                <a:cubicBezTo>
                  <a:pt x="1" y="758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41" y="0"/>
                  <a:pt x="111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3" name="Google Shape;6583;g2769fa09f4e_4_24892"/>
          <p:cNvSpPr/>
          <p:nvPr/>
        </p:nvSpPr>
        <p:spPr>
          <a:xfrm>
            <a:off x="6110154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9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4" name="Google Shape;6584;g2769fa09f4e_4_24892"/>
          <p:cNvSpPr/>
          <p:nvPr/>
        </p:nvSpPr>
        <p:spPr>
          <a:xfrm>
            <a:off x="1255347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5" name="Google Shape;6585;g2769fa09f4e_4_24892"/>
          <p:cNvSpPr/>
          <p:nvPr/>
        </p:nvSpPr>
        <p:spPr>
          <a:xfrm>
            <a:off x="125534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6" name="Google Shape;6586;g2769fa09f4e_4_24892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7" name="Google Shape;6587;g2769fa09f4e_4_24892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8" name="Google Shape;6588;g2769fa09f4e_4_24892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9" name="Google Shape;6589;g2769fa09f4e_4_24892"/>
          <p:cNvSpPr/>
          <p:nvPr/>
        </p:nvSpPr>
        <p:spPr>
          <a:xfrm>
            <a:off x="5868372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0" name="Google Shape;6590;g2769fa09f4e_4_24892"/>
          <p:cNvSpPr/>
          <p:nvPr/>
        </p:nvSpPr>
        <p:spPr>
          <a:xfrm>
            <a:off x="5868372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1" name="Google Shape;6591;g2769fa09f4e_4_24892"/>
          <p:cNvSpPr/>
          <p:nvPr/>
        </p:nvSpPr>
        <p:spPr>
          <a:xfrm>
            <a:off x="1013526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2" name="Google Shape;6592;g2769fa09f4e_4_24892"/>
          <p:cNvSpPr/>
          <p:nvPr/>
        </p:nvSpPr>
        <p:spPr>
          <a:xfrm>
            <a:off x="1013526" y="3002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3" name="Google Shape;6593;g2769fa09f4e_4_24892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4" name="Google Shape;6594;g2769fa09f4e_4_24892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5" name="Google Shape;6595;g2769fa09f4e_4_24892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6" name="Google Shape;6596;g2769fa09f4e_4_24892"/>
          <p:cNvSpPr/>
          <p:nvPr/>
        </p:nvSpPr>
        <p:spPr>
          <a:xfrm>
            <a:off x="5626551" y="4022917"/>
            <a:ext cx="72933" cy="63378"/>
          </a:xfrm>
          <a:custGeom>
            <a:avLst/>
            <a:gdLst/>
            <a:ahLst/>
            <a:cxnLst/>
            <a:rect l="l" t="t" r="r" b="b"/>
            <a:pathLst>
              <a:path w="1916" h="1665" extrusionOk="0">
                <a:moveTo>
                  <a:pt x="1075" y="1"/>
                </a:moveTo>
                <a:cubicBezTo>
                  <a:pt x="879" y="1"/>
                  <a:pt x="680" y="73"/>
                  <a:pt x="517" y="236"/>
                </a:cubicBezTo>
                <a:cubicBezTo>
                  <a:pt x="0" y="752"/>
                  <a:pt x="335" y="1634"/>
                  <a:pt x="1064" y="1664"/>
                </a:cubicBezTo>
                <a:cubicBezTo>
                  <a:pt x="1520" y="1664"/>
                  <a:pt x="1915" y="1300"/>
                  <a:pt x="1915" y="844"/>
                </a:cubicBezTo>
                <a:cubicBezTo>
                  <a:pt x="1915" y="344"/>
                  <a:pt x="1501" y="1"/>
                  <a:pt x="107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7" name="Google Shape;6597;g2769fa09f4e_4_24892"/>
          <p:cNvSpPr/>
          <p:nvPr/>
        </p:nvSpPr>
        <p:spPr>
          <a:xfrm>
            <a:off x="5625409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8" y="0"/>
                </a:moveTo>
                <a:cubicBezTo>
                  <a:pt x="893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15" y="833"/>
                </a:cubicBezTo>
                <a:cubicBezTo>
                  <a:pt x="1936" y="341"/>
                  <a:pt x="1526" y="0"/>
                  <a:pt x="10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8" name="Google Shape;6598;g2769fa09f4e_4_24892"/>
          <p:cNvSpPr/>
          <p:nvPr/>
        </p:nvSpPr>
        <p:spPr>
          <a:xfrm>
            <a:off x="780955" y="653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9" name="Google Shape;6599;g2769fa09f4e_4_24892"/>
          <p:cNvSpPr/>
          <p:nvPr/>
        </p:nvSpPr>
        <p:spPr>
          <a:xfrm>
            <a:off x="780955" y="3002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0" name="Google Shape;6600;g2769fa09f4e_4_24892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1" name="Google Shape;6601;g2769fa09f4e_4_24892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2" name="Google Shape;6602;g2769fa09f4e_4_24892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3" name="Google Shape;6603;g2769fa09f4e_4_24892"/>
          <p:cNvSpPr/>
          <p:nvPr/>
        </p:nvSpPr>
        <p:spPr>
          <a:xfrm>
            <a:off x="5382408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126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4" name="Google Shape;6604;g2769fa09f4e_4_24892"/>
          <p:cNvSpPr/>
          <p:nvPr/>
        </p:nvSpPr>
        <p:spPr>
          <a:xfrm>
            <a:off x="5382408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9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5" name="Google Shape;6605;g2769fa09f4e_4_24892"/>
          <p:cNvSpPr/>
          <p:nvPr/>
        </p:nvSpPr>
        <p:spPr>
          <a:xfrm>
            <a:off x="527600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6" name="Google Shape;6606;g2769fa09f4e_4_24892"/>
          <p:cNvSpPr/>
          <p:nvPr/>
        </p:nvSpPr>
        <p:spPr>
          <a:xfrm>
            <a:off x="527600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7" name="Google Shape;6607;g2769fa09f4e_4_24892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8" name="Google Shape;6608;g2769fa09f4e_4_24892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9" name="Google Shape;6609;g2769fa09f4e_4_24892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0" name="Google Shape;6610;g2769fa09f4e_4_24892"/>
          <p:cNvSpPr/>
          <p:nvPr/>
        </p:nvSpPr>
        <p:spPr>
          <a:xfrm>
            <a:off x="5140625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10" y="0"/>
                  <a:pt x="10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1" name="Google Shape;6611;g2769fa09f4e_4_24892"/>
          <p:cNvSpPr/>
          <p:nvPr/>
        </p:nvSpPr>
        <p:spPr>
          <a:xfrm>
            <a:off x="5140625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2" name="Google Shape;6612;g2769fa09f4e_4_24892"/>
          <p:cNvSpPr/>
          <p:nvPr/>
        </p:nvSpPr>
        <p:spPr>
          <a:xfrm>
            <a:off x="295029" y="653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3" name="Google Shape;6613;g2769fa09f4e_4_24892"/>
          <p:cNvSpPr/>
          <p:nvPr/>
        </p:nvSpPr>
        <p:spPr>
          <a:xfrm>
            <a:off x="295029" y="3002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4" name="Google Shape;6614;g2769fa09f4e_4_24892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5" name="Google Shape;6615;g2769fa09f4e_4_24892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6" name="Google Shape;6616;g2769fa09f4e_4_24892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7" name="Google Shape;6617;g2769fa09f4e_4_24892"/>
          <p:cNvSpPr/>
          <p:nvPr/>
        </p:nvSpPr>
        <p:spPr>
          <a:xfrm>
            <a:off x="4897663" y="4022917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095" y="1"/>
                </a:moveTo>
                <a:cubicBezTo>
                  <a:pt x="894" y="1"/>
                  <a:pt x="689" y="73"/>
                  <a:pt x="517" y="236"/>
                </a:cubicBezTo>
                <a:cubicBezTo>
                  <a:pt x="0" y="752"/>
                  <a:pt x="365" y="1664"/>
                  <a:pt x="1094" y="1664"/>
                </a:cubicBezTo>
                <a:cubicBezTo>
                  <a:pt x="1550" y="1664"/>
                  <a:pt x="1915" y="1300"/>
                  <a:pt x="1945" y="844"/>
                </a:cubicBezTo>
                <a:cubicBezTo>
                  <a:pt x="1945" y="344"/>
                  <a:pt x="1531" y="1"/>
                  <a:pt x="10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8" name="Google Shape;6618;g2769fa09f4e_4_24892"/>
          <p:cNvSpPr/>
          <p:nvPr/>
        </p:nvSpPr>
        <p:spPr>
          <a:xfrm>
            <a:off x="4897663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1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9" name="Google Shape;6619;g2769fa09f4e_4_24892"/>
          <p:cNvSpPr/>
          <p:nvPr/>
        </p:nvSpPr>
        <p:spPr>
          <a:xfrm>
            <a:off x="41675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0" name="Google Shape;6620;g2769fa09f4e_4_24892"/>
          <p:cNvSpPr/>
          <p:nvPr/>
        </p:nvSpPr>
        <p:spPr>
          <a:xfrm>
            <a:off x="4281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1" name="Google Shape;6621;g2769fa09f4e_4_24892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2" name="Google Shape;6622;g2769fa09f4e_4_24892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3" name="Google Shape;6623;g2769fa09f4e_4_24892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4" name="Google Shape;6624;g2769fa09f4e_4_24892"/>
          <p:cNvSpPr/>
          <p:nvPr/>
        </p:nvSpPr>
        <p:spPr>
          <a:xfrm>
            <a:off x="4654700" y="4022917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65" y="1664"/>
                  <a:pt x="1125" y="1664"/>
                </a:cubicBezTo>
                <a:cubicBezTo>
                  <a:pt x="1581" y="1664"/>
                  <a:pt x="1945" y="1300"/>
                  <a:pt x="1945" y="844"/>
                </a:cubicBezTo>
                <a:cubicBezTo>
                  <a:pt x="1945" y="344"/>
                  <a:pt x="153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5" name="Google Shape;6625;g2769fa09f4e_4_24892"/>
          <p:cNvSpPr/>
          <p:nvPr/>
        </p:nvSpPr>
        <p:spPr>
          <a:xfrm>
            <a:off x="4654700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9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1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6" name="Google Shape;6626;g2769fa09f4e_4_24892"/>
          <p:cNvSpPr txBox="1">
            <a:spLocks noGrp="1"/>
          </p:cNvSpPr>
          <p:nvPr>
            <p:ph type="title"/>
          </p:nvPr>
        </p:nvSpPr>
        <p:spPr>
          <a:xfrm>
            <a:off x="2021250" y="1813650"/>
            <a:ext cx="5101500" cy="151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800">
                <a:solidFill>
                  <a:schemeClr val="accent4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1 1">
  <p:cSld name="CUSTOM_10_1_1">
    <p:bg>
      <p:bgPr>
        <a:solidFill>
          <a:schemeClr val="lt1"/>
        </a:solidFill>
        <a:effectLst/>
      </p:bgPr>
    </p:bg>
    <p:spTree>
      <p:nvGrpSpPr>
        <p:cNvPr id="1" name="Shape 6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8" name="Google Shape;6628;g2769fa09f4e_4_25084"/>
          <p:cNvSpPr/>
          <p:nvPr/>
        </p:nvSpPr>
        <p:spPr>
          <a:xfrm>
            <a:off x="9021139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9" name="Google Shape;6629;g2769fa09f4e_4_25084"/>
          <p:cNvSpPr/>
          <p:nvPr/>
        </p:nvSpPr>
        <p:spPr>
          <a:xfrm>
            <a:off x="9021139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0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0" name="Google Shape;6630;g2769fa09f4e_4_25084"/>
          <p:cNvSpPr/>
          <p:nvPr/>
        </p:nvSpPr>
        <p:spPr>
          <a:xfrm>
            <a:off x="9021139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8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1" name="Google Shape;6631;g2769fa09f4e_4_25084"/>
          <p:cNvSpPr/>
          <p:nvPr/>
        </p:nvSpPr>
        <p:spPr>
          <a:xfrm>
            <a:off x="8779319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2" name="Google Shape;6632;g2769fa09f4e_4_25084"/>
          <p:cNvSpPr/>
          <p:nvPr/>
        </p:nvSpPr>
        <p:spPr>
          <a:xfrm>
            <a:off x="8779661" y="4731898"/>
            <a:ext cx="72590" cy="62503"/>
          </a:xfrm>
          <a:custGeom>
            <a:avLst/>
            <a:gdLst/>
            <a:ahLst/>
            <a:cxnLst/>
            <a:rect l="l" t="t" r="r" b="b"/>
            <a:pathLst>
              <a:path w="1907" h="1642" extrusionOk="0">
                <a:moveTo>
                  <a:pt x="1079" y="1"/>
                </a:moveTo>
                <a:cubicBezTo>
                  <a:pt x="879" y="1"/>
                  <a:pt x="675" y="76"/>
                  <a:pt x="508" y="242"/>
                </a:cubicBezTo>
                <a:cubicBezTo>
                  <a:pt x="0" y="750"/>
                  <a:pt x="345" y="1641"/>
                  <a:pt x="1051" y="1641"/>
                </a:cubicBezTo>
                <a:cubicBezTo>
                  <a:pt x="1062" y="1641"/>
                  <a:pt x="1074" y="1641"/>
                  <a:pt x="1086" y="1640"/>
                </a:cubicBezTo>
                <a:cubicBezTo>
                  <a:pt x="1542" y="1640"/>
                  <a:pt x="1907" y="1276"/>
                  <a:pt x="1907" y="850"/>
                </a:cubicBezTo>
                <a:cubicBezTo>
                  <a:pt x="1907" y="335"/>
                  <a:pt x="1501" y="1"/>
                  <a:pt x="10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3" name="Google Shape;6633;g2769fa09f4e_4_25084"/>
          <p:cNvSpPr/>
          <p:nvPr/>
        </p:nvSpPr>
        <p:spPr>
          <a:xfrm>
            <a:off x="8779319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4" name="Google Shape;6634;g2769fa09f4e_4_25084"/>
          <p:cNvSpPr/>
          <p:nvPr/>
        </p:nvSpPr>
        <p:spPr>
          <a:xfrm>
            <a:off x="8546785" y="4498147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5" name="Google Shape;6635;g2769fa09f4e_4_25084"/>
          <p:cNvSpPr/>
          <p:nvPr/>
        </p:nvSpPr>
        <p:spPr>
          <a:xfrm>
            <a:off x="8546785" y="4731822"/>
            <a:ext cx="63645" cy="62541"/>
          </a:xfrm>
          <a:custGeom>
            <a:avLst/>
            <a:gdLst/>
            <a:ahLst/>
            <a:cxnLst/>
            <a:rect l="l" t="t" r="r" b="b"/>
            <a:pathLst>
              <a:path w="1672" h="1643" extrusionOk="0">
                <a:moveTo>
                  <a:pt x="821" y="1"/>
                </a:moveTo>
                <a:cubicBezTo>
                  <a:pt x="365" y="1"/>
                  <a:pt x="0" y="366"/>
                  <a:pt x="0" y="822"/>
                </a:cubicBezTo>
                <a:cubicBezTo>
                  <a:pt x="0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6" name="Google Shape;6636;g2769fa09f4e_4_25084"/>
          <p:cNvSpPr/>
          <p:nvPr/>
        </p:nvSpPr>
        <p:spPr>
          <a:xfrm>
            <a:off x="8546785" y="496553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1"/>
                </a:moveTo>
                <a:cubicBezTo>
                  <a:pt x="365" y="1"/>
                  <a:pt x="0" y="396"/>
                  <a:pt x="0" y="852"/>
                </a:cubicBezTo>
                <a:cubicBezTo>
                  <a:pt x="0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7" name="Google Shape;6637;g2769fa09f4e_4_25084"/>
          <p:cNvSpPr/>
          <p:nvPr/>
        </p:nvSpPr>
        <p:spPr>
          <a:xfrm>
            <a:off x="8293393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8" name="Google Shape;6638;g2769fa09f4e_4_25084"/>
          <p:cNvSpPr/>
          <p:nvPr/>
        </p:nvSpPr>
        <p:spPr>
          <a:xfrm>
            <a:off x="8293393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9" name="Google Shape;6639;g2769fa09f4e_4_25084"/>
          <p:cNvSpPr/>
          <p:nvPr/>
        </p:nvSpPr>
        <p:spPr>
          <a:xfrm>
            <a:off x="8293393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9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0" name="Google Shape;6640;g2769fa09f4e_4_25084"/>
          <p:cNvSpPr/>
          <p:nvPr/>
        </p:nvSpPr>
        <p:spPr>
          <a:xfrm>
            <a:off x="8051572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1" name="Google Shape;6641;g2769fa09f4e_4_25084"/>
          <p:cNvSpPr/>
          <p:nvPr/>
        </p:nvSpPr>
        <p:spPr>
          <a:xfrm>
            <a:off x="8051572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2" y="1"/>
                </a:moveTo>
                <a:cubicBezTo>
                  <a:pt x="890" y="1"/>
                  <a:pt x="685" y="76"/>
                  <a:pt x="518" y="243"/>
                </a:cubicBezTo>
                <a:cubicBezTo>
                  <a:pt x="1" y="760"/>
                  <a:pt x="366" y="1641"/>
                  <a:pt x="1095" y="1641"/>
                </a:cubicBezTo>
                <a:cubicBezTo>
                  <a:pt x="1551" y="1641"/>
                  <a:pt x="1916" y="1277"/>
                  <a:pt x="1916" y="821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2" name="Google Shape;6642;g2769fa09f4e_4_25084"/>
          <p:cNvSpPr/>
          <p:nvPr/>
        </p:nvSpPr>
        <p:spPr>
          <a:xfrm>
            <a:off x="8051572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3" name="Google Shape;6643;g2769fa09f4e_4_25084"/>
          <p:cNvSpPr/>
          <p:nvPr/>
        </p:nvSpPr>
        <p:spPr>
          <a:xfrm>
            <a:off x="7808610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0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4" name="Google Shape;6644;g2769fa09f4e_4_25084"/>
          <p:cNvSpPr/>
          <p:nvPr/>
        </p:nvSpPr>
        <p:spPr>
          <a:xfrm>
            <a:off x="7808610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099" y="1"/>
                </a:moveTo>
                <a:cubicBezTo>
                  <a:pt x="894" y="1"/>
                  <a:pt x="685" y="76"/>
                  <a:pt x="517" y="243"/>
                </a:cubicBezTo>
                <a:cubicBezTo>
                  <a:pt x="1" y="760"/>
                  <a:pt x="365" y="1641"/>
                  <a:pt x="1095" y="1641"/>
                </a:cubicBezTo>
                <a:cubicBezTo>
                  <a:pt x="155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5" name="Google Shape;6645;g2769fa09f4e_4_25084"/>
          <p:cNvSpPr/>
          <p:nvPr/>
        </p:nvSpPr>
        <p:spPr>
          <a:xfrm>
            <a:off x="7808610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6" name="Google Shape;6646;g2769fa09f4e_4_25084"/>
          <p:cNvSpPr/>
          <p:nvPr/>
        </p:nvSpPr>
        <p:spPr>
          <a:xfrm>
            <a:off x="7566827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7" name="Google Shape;6647;g2769fa09f4e_4_25084"/>
          <p:cNvSpPr/>
          <p:nvPr/>
        </p:nvSpPr>
        <p:spPr>
          <a:xfrm>
            <a:off x="7566827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8" name="Google Shape;6648;g2769fa09f4e_4_25084"/>
          <p:cNvSpPr/>
          <p:nvPr/>
        </p:nvSpPr>
        <p:spPr>
          <a:xfrm>
            <a:off x="7566827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9" name="Google Shape;6649;g2769fa09f4e_4_25084"/>
          <p:cNvSpPr/>
          <p:nvPr/>
        </p:nvSpPr>
        <p:spPr>
          <a:xfrm>
            <a:off x="7334256" y="4498147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50" name="Google Shape;6650;g2769fa09f4e_4_25084"/>
          <p:cNvSpPr/>
          <p:nvPr/>
        </p:nvSpPr>
        <p:spPr>
          <a:xfrm>
            <a:off x="7334256" y="4731822"/>
            <a:ext cx="62503" cy="62541"/>
          </a:xfrm>
          <a:custGeom>
            <a:avLst/>
            <a:gdLst/>
            <a:ahLst/>
            <a:cxnLst/>
            <a:rect l="l" t="t" r="r" b="b"/>
            <a:pathLst>
              <a:path w="1642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51" name="Google Shape;6651;g2769fa09f4e_4_25084"/>
          <p:cNvSpPr/>
          <p:nvPr/>
        </p:nvSpPr>
        <p:spPr>
          <a:xfrm>
            <a:off x="7334256" y="496553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52" name="Google Shape;6652;g2769fa09f4e_4_25084"/>
          <p:cNvSpPr/>
          <p:nvPr/>
        </p:nvSpPr>
        <p:spPr>
          <a:xfrm>
            <a:off x="7080863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53" name="Google Shape;6653;g2769fa09f4e_4_25084"/>
          <p:cNvSpPr/>
          <p:nvPr/>
        </p:nvSpPr>
        <p:spPr>
          <a:xfrm>
            <a:off x="7080863" y="4731898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1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54" name="Google Shape;6654;g2769fa09f4e_4_25084"/>
          <p:cNvSpPr/>
          <p:nvPr/>
        </p:nvSpPr>
        <p:spPr>
          <a:xfrm>
            <a:off x="7080863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55" name="Google Shape;6655;g2769fa09f4e_4_25084"/>
          <p:cNvSpPr/>
          <p:nvPr/>
        </p:nvSpPr>
        <p:spPr>
          <a:xfrm>
            <a:off x="6849472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56" name="Google Shape;6656;g2769fa09f4e_4_25084"/>
          <p:cNvSpPr/>
          <p:nvPr/>
        </p:nvSpPr>
        <p:spPr>
          <a:xfrm>
            <a:off x="6849472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57" name="Google Shape;6657;g2769fa09f4e_4_25084"/>
          <p:cNvSpPr/>
          <p:nvPr/>
        </p:nvSpPr>
        <p:spPr>
          <a:xfrm>
            <a:off x="6849472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58" name="Google Shape;6658;g2769fa09f4e_4_25084"/>
          <p:cNvSpPr/>
          <p:nvPr/>
        </p:nvSpPr>
        <p:spPr>
          <a:xfrm>
            <a:off x="6596118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59" name="Google Shape;6659;g2769fa09f4e_4_25084"/>
          <p:cNvSpPr/>
          <p:nvPr/>
        </p:nvSpPr>
        <p:spPr>
          <a:xfrm>
            <a:off x="6596118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60" name="Google Shape;6660;g2769fa09f4e_4_25084"/>
          <p:cNvSpPr/>
          <p:nvPr/>
        </p:nvSpPr>
        <p:spPr>
          <a:xfrm>
            <a:off x="6596118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61" name="Google Shape;6661;g2769fa09f4e_4_25084"/>
          <p:cNvSpPr/>
          <p:nvPr/>
        </p:nvSpPr>
        <p:spPr>
          <a:xfrm>
            <a:off x="6363547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62" name="Google Shape;6662;g2769fa09f4e_4_25084"/>
          <p:cNvSpPr/>
          <p:nvPr/>
        </p:nvSpPr>
        <p:spPr>
          <a:xfrm>
            <a:off x="6363547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63" name="Google Shape;6663;g2769fa09f4e_4_25084"/>
          <p:cNvSpPr/>
          <p:nvPr/>
        </p:nvSpPr>
        <p:spPr>
          <a:xfrm>
            <a:off x="6363547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64" name="Google Shape;6664;g2769fa09f4e_4_25084"/>
          <p:cNvSpPr/>
          <p:nvPr/>
        </p:nvSpPr>
        <p:spPr>
          <a:xfrm>
            <a:off x="6110154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0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65" name="Google Shape;6665;g2769fa09f4e_4_25084"/>
          <p:cNvSpPr/>
          <p:nvPr/>
        </p:nvSpPr>
        <p:spPr>
          <a:xfrm>
            <a:off x="6110154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122" y="1"/>
                </a:moveTo>
                <a:cubicBezTo>
                  <a:pt x="921" y="1"/>
                  <a:pt x="715" y="76"/>
                  <a:pt x="548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66" name="Google Shape;6666;g2769fa09f4e_4_25084"/>
          <p:cNvSpPr/>
          <p:nvPr/>
        </p:nvSpPr>
        <p:spPr>
          <a:xfrm>
            <a:off x="6110154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1"/>
                </a:moveTo>
                <a:cubicBezTo>
                  <a:pt x="918" y="1"/>
                  <a:pt x="714" y="76"/>
                  <a:pt x="548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1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67" name="Google Shape;6667;g2769fa09f4e_4_25084"/>
          <p:cNvSpPr/>
          <p:nvPr/>
        </p:nvSpPr>
        <p:spPr>
          <a:xfrm>
            <a:off x="5878763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68" name="Google Shape;6668;g2769fa09f4e_4_25084"/>
          <p:cNvSpPr/>
          <p:nvPr/>
        </p:nvSpPr>
        <p:spPr>
          <a:xfrm>
            <a:off x="5878763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69" name="Google Shape;6669;g2769fa09f4e_4_25084"/>
          <p:cNvSpPr/>
          <p:nvPr/>
        </p:nvSpPr>
        <p:spPr>
          <a:xfrm>
            <a:off x="5878763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70" name="Google Shape;6670;g2769fa09f4e_4_25084"/>
          <p:cNvSpPr/>
          <p:nvPr/>
        </p:nvSpPr>
        <p:spPr>
          <a:xfrm>
            <a:off x="5625409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71"/>
                </a:cubicBezTo>
                <a:cubicBezTo>
                  <a:pt x="1550" y="1671"/>
                  <a:pt x="194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71" name="Google Shape;6671;g2769fa09f4e_4_25084"/>
          <p:cNvSpPr/>
          <p:nvPr/>
        </p:nvSpPr>
        <p:spPr>
          <a:xfrm>
            <a:off x="5626551" y="4731898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88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35" y="1640"/>
                  <a:pt x="1064" y="1640"/>
                </a:cubicBezTo>
                <a:cubicBezTo>
                  <a:pt x="1082" y="1642"/>
                  <a:pt x="1100" y="1642"/>
                  <a:pt x="1117" y="1642"/>
                </a:cubicBezTo>
                <a:cubicBezTo>
                  <a:pt x="1550" y="1642"/>
                  <a:pt x="1915" y="1288"/>
                  <a:pt x="1915" y="850"/>
                </a:cubicBezTo>
                <a:cubicBezTo>
                  <a:pt x="1915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72" name="Google Shape;6672;g2769fa09f4e_4_25084"/>
          <p:cNvSpPr/>
          <p:nvPr/>
        </p:nvSpPr>
        <p:spPr>
          <a:xfrm>
            <a:off x="5625409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4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306"/>
                  <a:pt x="1915" y="850"/>
                </a:cubicBezTo>
                <a:cubicBezTo>
                  <a:pt x="1936" y="335"/>
                  <a:pt x="1523" y="1"/>
                  <a:pt x="10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73" name="Google Shape;6673;g2769fa09f4e_4_25084"/>
          <p:cNvSpPr/>
          <p:nvPr/>
        </p:nvSpPr>
        <p:spPr>
          <a:xfrm>
            <a:off x="5393980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74" name="Google Shape;6674;g2769fa09f4e_4_25084"/>
          <p:cNvSpPr/>
          <p:nvPr/>
        </p:nvSpPr>
        <p:spPr>
          <a:xfrm>
            <a:off x="5393980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2" y="1"/>
                </a:moveTo>
                <a:cubicBezTo>
                  <a:pt x="366" y="1"/>
                  <a:pt x="1" y="366"/>
                  <a:pt x="1" y="822"/>
                </a:cubicBezTo>
                <a:cubicBezTo>
                  <a:pt x="1" y="1278"/>
                  <a:pt x="366" y="1642"/>
                  <a:pt x="822" y="1642"/>
                </a:cubicBezTo>
                <a:cubicBezTo>
                  <a:pt x="1278" y="1642"/>
                  <a:pt x="1642" y="1278"/>
                  <a:pt x="1642" y="822"/>
                </a:cubicBezTo>
                <a:cubicBezTo>
                  <a:pt x="1642" y="36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75" name="Google Shape;6675;g2769fa09f4e_4_25084"/>
          <p:cNvSpPr/>
          <p:nvPr/>
        </p:nvSpPr>
        <p:spPr>
          <a:xfrm>
            <a:off x="5393980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1"/>
                </a:moveTo>
                <a:cubicBezTo>
                  <a:pt x="366" y="1"/>
                  <a:pt x="1" y="396"/>
                  <a:pt x="1" y="852"/>
                </a:cubicBezTo>
                <a:cubicBezTo>
                  <a:pt x="1" y="1308"/>
                  <a:pt x="366" y="1673"/>
                  <a:pt x="822" y="1673"/>
                </a:cubicBezTo>
                <a:cubicBezTo>
                  <a:pt x="1278" y="1673"/>
                  <a:pt x="1642" y="1308"/>
                  <a:pt x="1642" y="852"/>
                </a:cubicBezTo>
                <a:cubicBezTo>
                  <a:pt x="1642" y="39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76" name="Google Shape;6676;g2769fa09f4e_4_25084"/>
          <p:cNvSpPr/>
          <p:nvPr/>
        </p:nvSpPr>
        <p:spPr>
          <a:xfrm>
            <a:off x="5140625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77" name="Google Shape;6677;g2769fa09f4e_4_25084"/>
          <p:cNvSpPr/>
          <p:nvPr/>
        </p:nvSpPr>
        <p:spPr>
          <a:xfrm>
            <a:off x="5140625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78" name="Google Shape;6678;g2769fa09f4e_4_25084"/>
          <p:cNvSpPr/>
          <p:nvPr/>
        </p:nvSpPr>
        <p:spPr>
          <a:xfrm>
            <a:off x="5140625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79" name="Google Shape;6679;g2769fa09f4e_4_25084"/>
          <p:cNvSpPr/>
          <p:nvPr/>
        </p:nvSpPr>
        <p:spPr>
          <a:xfrm>
            <a:off x="4908054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80" name="Google Shape;6680;g2769fa09f4e_4_25084"/>
          <p:cNvSpPr/>
          <p:nvPr/>
        </p:nvSpPr>
        <p:spPr>
          <a:xfrm>
            <a:off x="4908054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81" name="Google Shape;6681;g2769fa09f4e_4_25084"/>
          <p:cNvSpPr/>
          <p:nvPr/>
        </p:nvSpPr>
        <p:spPr>
          <a:xfrm>
            <a:off x="4908054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82" name="Google Shape;6682;g2769fa09f4e_4_25084"/>
          <p:cNvSpPr/>
          <p:nvPr/>
        </p:nvSpPr>
        <p:spPr>
          <a:xfrm>
            <a:off x="4654700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83" name="Google Shape;6683;g2769fa09f4e_4_25084"/>
          <p:cNvSpPr/>
          <p:nvPr/>
        </p:nvSpPr>
        <p:spPr>
          <a:xfrm>
            <a:off x="4654700" y="4731898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84" name="Google Shape;6684;g2769fa09f4e_4_25084"/>
          <p:cNvSpPr/>
          <p:nvPr/>
        </p:nvSpPr>
        <p:spPr>
          <a:xfrm>
            <a:off x="4654700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30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85" name="Google Shape;6685;g2769fa09f4e_4_25084"/>
          <p:cNvSpPr/>
          <p:nvPr/>
        </p:nvSpPr>
        <p:spPr>
          <a:xfrm>
            <a:off x="9021139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86" name="Google Shape;6686;g2769fa09f4e_4_25084"/>
          <p:cNvSpPr/>
          <p:nvPr/>
        </p:nvSpPr>
        <p:spPr>
          <a:xfrm>
            <a:off x="8779319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87" name="Google Shape;6687;g2769fa09f4e_4_25084"/>
          <p:cNvSpPr/>
          <p:nvPr/>
        </p:nvSpPr>
        <p:spPr>
          <a:xfrm>
            <a:off x="8536356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88" name="Google Shape;6688;g2769fa09f4e_4_25084"/>
          <p:cNvSpPr/>
          <p:nvPr/>
        </p:nvSpPr>
        <p:spPr>
          <a:xfrm>
            <a:off x="8293393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89" name="Google Shape;6689;g2769fa09f4e_4_25084"/>
          <p:cNvSpPr/>
          <p:nvPr/>
        </p:nvSpPr>
        <p:spPr>
          <a:xfrm>
            <a:off x="8051572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90" name="Google Shape;6690;g2769fa09f4e_4_25084"/>
          <p:cNvSpPr/>
          <p:nvPr/>
        </p:nvSpPr>
        <p:spPr>
          <a:xfrm>
            <a:off x="7808610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91" name="Google Shape;6691;g2769fa09f4e_4_25084"/>
          <p:cNvSpPr/>
          <p:nvPr/>
        </p:nvSpPr>
        <p:spPr>
          <a:xfrm>
            <a:off x="7566827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92" name="Google Shape;6692;g2769fa09f4e_4_25084"/>
          <p:cNvSpPr/>
          <p:nvPr/>
        </p:nvSpPr>
        <p:spPr>
          <a:xfrm>
            <a:off x="7323826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93" name="Google Shape;6693;g2769fa09f4e_4_25084"/>
          <p:cNvSpPr/>
          <p:nvPr/>
        </p:nvSpPr>
        <p:spPr>
          <a:xfrm>
            <a:off x="7080863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94" name="Google Shape;6694;g2769fa09f4e_4_25084"/>
          <p:cNvSpPr/>
          <p:nvPr/>
        </p:nvSpPr>
        <p:spPr>
          <a:xfrm>
            <a:off x="6837901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95" name="Google Shape;6695;g2769fa09f4e_4_25084"/>
          <p:cNvSpPr/>
          <p:nvPr/>
        </p:nvSpPr>
        <p:spPr>
          <a:xfrm>
            <a:off x="6596118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96" name="Google Shape;6696;g2769fa09f4e_4_25084"/>
          <p:cNvSpPr/>
          <p:nvPr/>
        </p:nvSpPr>
        <p:spPr>
          <a:xfrm>
            <a:off x="6353117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97" name="Google Shape;6697;g2769fa09f4e_4_25084"/>
          <p:cNvSpPr/>
          <p:nvPr/>
        </p:nvSpPr>
        <p:spPr>
          <a:xfrm>
            <a:off x="6110154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9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98" name="Google Shape;6698;g2769fa09f4e_4_25084"/>
          <p:cNvSpPr/>
          <p:nvPr/>
        </p:nvSpPr>
        <p:spPr>
          <a:xfrm>
            <a:off x="5868372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99" name="Google Shape;6699;g2769fa09f4e_4_25084"/>
          <p:cNvSpPr/>
          <p:nvPr/>
        </p:nvSpPr>
        <p:spPr>
          <a:xfrm>
            <a:off x="5625409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8" y="0"/>
                </a:moveTo>
                <a:cubicBezTo>
                  <a:pt x="893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15" y="833"/>
                </a:cubicBezTo>
                <a:cubicBezTo>
                  <a:pt x="1936" y="341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00" name="Google Shape;6700;g2769fa09f4e_4_25084"/>
          <p:cNvSpPr/>
          <p:nvPr/>
        </p:nvSpPr>
        <p:spPr>
          <a:xfrm>
            <a:off x="5382408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9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01" name="Google Shape;6701;g2769fa09f4e_4_25084"/>
          <p:cNvSpPr/>
          <p:nvPr/>
        </p:nvSpPr>
        <p:spPr>
          <a:xfrm>
            <a:off x="5140625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02" name="Google Shape;6702;g2769fa09f4e_4_25084"/>
          <p:cNvSpPr/>
          <p:nvPr/>
        </p:nvSpPr>
        <p:spPr>
          <a:xfrm>
            <a:off x="4897663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1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03" name="Google Shape;6703;g2769fa09f4e_4_25084"/>
          <p:cNvSpPr/>
          <p:nvPr/>
        </p:nvSpPr>
        <p:spPr>
          <a:xfrm>
            <a:off x="4654700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9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1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04" name="Google Shape;6704;g2769fa09f4e_4_25084"/>
          <p:cNvSpPr txBox="1">
            <a:spLocks noGrp="1"/>
          </p:cNvSpPr>
          <p:nvPr>
            <p:ph type="title"/>
          </p:nvPr>
        </p:nvSpPr>
        <p:spPr>
          <a:xfrm>
            <a:off x="717425" y="1810150"/>
            <a:ext cx="4523100" cy="127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6705" name="Google Shape;6705;g2769fa09f4e_4_25084"/>
          <p:cNvSpPr txBox="1">
            <a:spLocks noGrp="1"/>
          </p:cNvSpPr>
          <p:nvPr>
            <p:ph type="subTitle" idx="1"/>
          </p:nvPr>
        </p:nvSpPr>
        <p:spPr>
          <a:xfrm>
            <a:off x="5563650" y="2006500"/>
            <a:ext cx="2866800" cy="9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06" name="Google Shape;6706;g2769fa09f4e_4_25084"/>
          <p:cNvSpPr/>
          <p:nvPr/>
        </p:nvSpPr>
        <p:spPr>
          <a:xfrm>
            <a:off x="4421941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07" name="Google Shape;6707;g2769fa09f4e_4_25084"/>
          <p:cNvSpPr/>
          <p:nvPr/>
        </p:nvSpPr>
        <p:spPr>
          <a:xfrm>
            <a:off x="4421941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0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08" name="Google Shape;6708;g2769fa09f4e_4_25084"/>
          <p:cNvSpPr/>
          <p:nvPr/>
        </p:nvSpPr>
        <p:spPr>
          <a:xfrm>
            <a:off x="4421941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8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09" name="Google Shape;6709;g2769fa09f4e_4_25084"/>
          <p:cNvSpPr/>
          <p:nvPr/>
        </p:nvSpPr>
        <p:spPr>
          <a:xfrm>
            <a:off x="4180120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10" name="Google Shape;6710;g2769fa09f4e_4_25084"/>
          <p:cNvSpPr/>
          <p:nvPr/>
        </p:nvSpPr>
        <p:spPr>
          <a:xfrm>
            <a:off x="4180463" y="4731898"/>
            <a:ext cx="72590" cy="62503"/>
          </a:xfrm>
          <a:custGeom>
            <a:avLst/>
            <a:gdLst/>
            <a:ahLst/>
            <a:cxnLst/>
            <a:rect l="l" t="t" r="r" b="b"/>
            <a:pathLst>
              <a:path w="1907" h="1642" extrusionOk="0">
                <a:moveTo>
                  <a:pt x="1079" y="1"/>
                </a:moveTo>
                <a:cubicBezTo>
                  <a:pt x="879" y="1"/>
                  <a:pt x="675" y="76"/>
                  <a:pt x="508" y="242"/>
                </a:cubicBezTo>
                <a:cubicBezTo>
                  <a:pt x="0" y="750"/>
                  <a:pt x="345" y="1641"/>
                  <a:pt x="1051" y="1641"/>
                </a:cubicBezTo>
                <a:cubicBezTo>
                  <a:pt x="1062" y="1641"/>
                  <a:pt x="1074" y="1641"/>
                  <a:pt x="1086" y="1640"/>
                </a:cubicBezTo>
                <a:cubicBezTo>
                  <a:pt x="1542" y="1640"/>
                  <a:pt x="1907" y="1276"/>
                  <a:pt x="1907" y="850"/>
                </a:cubicBezTo>
                <a:cubicBezTo>
                  <a:pt x="1907" y="335"/>
                  <a:pt x="1501" y="1"/>
                  <a:pt x="10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11" name="Google Shape;6711;g2769fa09f4e_4_25084"/>
          <p:cNvSpPr/>
          <p:nvPr/>
        </p:nvSpPr>
        <p:spPr>
          <a:xfrm>
            <a:off x="4180120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12" name="Google Shape;6712;g2769fa09f4e_4_25084"/>
          <p:cNvSpPr/>
          <p:nvPr/>
        </p:nvSpPr>
        <p:spPr>
          <a:xfrm>
            <a:off x="3947587" y="4498147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13" name="Google Shape;6713;g2769fa09f4e_4_25084"/>
          <p:cNvSpPr/>
          <p:nvPr/>
        </p:nvSpPr>
        <p:spPr>
          <a:xfrm>
            <a:off x="3947587" y="4731822"/>
            <a:ext cx="63645" cy="62541"/>
          </a:xfrm>
          <a:custGeom>
            <a:avLst/>
            <a:gdLst/>
            <a:ahLst/>
            <a:cxnLst/>
            <a:rect l="l" t="t" r="r" b="b"/>
            <a:pathLst>
              <a:path w="1672" h="1643" extrusionOk="0">
                <a:moveTo>
                  <a:pt x="821" y="1"/>
                </a:moveTo>
                <a:cubicBezTo>
                  <a:pt x="365" y="1"/>
                  <a:pt x="0" y="366"/>
                  <a:pt x="0" y="822"/>
                </a:cubicBezTo>
                <a:cubicBezTo>
                  <a:pt x="0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14" name="Google Shape;6714;g2769fa09f4e_4_25084"/>
          <p:cNvSpPr/>
          <p:nvPr/>
        </p:nvSpPr>
        <p:spPr>
          <a:xfrm>
            <a:off x="3947587" y="496553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1"/>
                </a:moveTo>
                <a:cubicBezTo>
                  <a:pt x="365" y="1"/>
                  <a:pt x="0" y="396"/>
                  <a:pt x="0" y="852"/>
                </a:cubicBezTo>
                <a:cubicBezTo>
                  <a:pt x="0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15" name="Google Shape;6715;g2769fa09f4e_4_25084"/>
          <p:cNvSpPr/>
          <p:nvPr/>
        </p:nvSpPr>
        <p:spPr>
          <a:xfrm>
            <a:off x="3694195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16" name="Google Shape;6716;g2769fa09f4e_4_25084"/>
          <p:cNvSpPr/>
          <p:nvPr/>
        </p:nvSpPr>
        <p:spPr>
          <a:xfrm>
            <a:off x="3694195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17" name="Google Shape;6717;g2769fa09f4e_4_25084"/>
          <p:cNvSpPr/>
          <p:nvPr/>
        </p:nvSpPr>
        <p:spPr>
          <a:xfrm>
            <a:off x="3694195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9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18" name="Google Shape;6718;g2769fa09f4e_4_25084"/>
          <p:cNvSpPr/>
          <p:nvPr/>
        </p:nvSpPr>
        <p:spPr>
          <a:xfrm>
            <a:off x="3452374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19" name="Google Shape;6719;g2769fa09f4e_4_25084"/>
          <p:cNvSpPr/>
          <p:nvPr/>
        </p:nvSpPr>
        <p:spPr>
          <a:xfrm>
            <a:off x="3452374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2" y="1"/>
                </a:moveTo>
                <a:cubicBezTo>
                  <a:pt x="890" y="1"/>
                  <a:pt x="685" y="76"/>
                  <a:pt x="518" y="243"/>
                </a:cubicBezTo>
                <a:cubicBezTo>
                  <a:pt x="1" y="760"/>
                  <a:pt x="366" y="1641"/>
                  <a:pt x="1095" y="1641"/>
                </a:cubicBezTo>
                <a:cubicBezTo>
                  <a:pt x="1551" y="1641"/>
                  <a:pt x="1916" y="1277"/>
                  <a:pt x="1916" y="821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20" name="Google Shape;6720;g2769fa09f4e_4_25084"/>
          <p:cNvSpPr/>
          <p:nvPr/>
        </p:nvSpPr>
        <p:spPr>
          <a:xfrm>
            <a:off x="3452374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21" name="Google Shape;6721;g2769fa09f4e_4_25084"/>
          <p:cNvSpPr/>
          <p:nvPr/>
        </p:nvSpPr>
        <p:spPr>
          <a:xfrm>
            <a:off x="3209411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0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22" name="Google Shape;6722;g2769fa09f4e_4_25084"/>
          <p:cNvSpPr/>
          <p:nvPr/>
        </p:nvSpPr>
        <p:spPr>
          <a:xfrm>
            <a:off x="3209411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099" y="1"/>
                </a:moveTo>
                <a:cubicBezTo>
                  <a:pt x="894" y="1"/>
                  <a:pt x="685" y="76"/>
                  <a:pt x="517" y="243"/>
                </a:cubicBezTo>
                <a:cubicBezTo>
                  <a:pt x="1" y="760"/>
                  <a:pt x="365" y="1641"/>
                  <a:pt x="1095" y="1641"/>
                </a:cubicBezTo>
                <a:cubicBezTo>
                  <a:pt x="155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23" name="Google Shape;6723;g2769fa09f4e_4_25084"/>
          <p:cNvSpPr/>
          <p:nvPr/>
        </p:nvSpPr>
        <p:spPr>
          <a:xfrm>
            <a:off x="3209411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24" name="Google Shape;6724;g2769fa09f4e_4_25084"/>
          <p:cNvSpPr/>
          <p:nvPr/>
        </p:nvSpPr>
        <p:spPr>
          <a:xfrm>
            <a:off x="2967628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25" name="Google Shape;6725;g2769fa09f4e_4_25084"/>
          <p:cNvSpPr/>
          <p:nvPr/>
        </p:nvSpPr>
        <p:spPr>
          <a:xfrm>
            <a:off x="2967628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26" name="Google Shape;6726;g2769fa09f4e_4_25084"/>
          <p:cNvSpPr/>
          <p:nvPr/>
        </p:nvSpPr>
        <p:spPr>
          <a:xfrm>
            <a:off x="2967628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27" name="Google Shape;6727;g2769fa09f4e_4_25084"/>
          <p:cNvSpPr/>
          <p:nvPr/>
        </p:nvSpPr>
        <p:spPr>
          <a:xfrm>
            <a:off x="2735057" y="4498147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28" name="Google Shape;6728;g2769fa09f4e_4_25084"/>
          <p:cNvSpPr/>
          <p:nvPr/>
        </p:nvSpPr>
        <p:spPr>
          <a:xfrm>
            <a:off x="2735057" y="4731822"/>
            <a:ext cx="62503" cy="62541"/>
          </a:xfrm>
          <a:custGeom>
            <a:avLst/>
            <a:gdLst/>
            <a:ahLst/>
            <a:cxnLst/>
            <a:rect l="l" t="t" r="r" b="b"/>
            <a:pathLst>
              <a:path w="1642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29" name="Google Shape;6729;g2769fa09f4e_4_25084"/>
          <p:cNvSpPr/>
          <p:nvPr/>
        </p:nvSpPr>
        <p:spPr>
          <a:xfrm>
            <a:off x="2735057" y="496553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30" name="Google Shape;6730;g2769fa09f4e_4_25084"/>
          <p:cNvSpPr/>
          <p:nvPr/>
        </p:nvSpPr>
        <p:spPr>
          <a:xfrm>
            <a:off x="2481665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31" name="Google Shape;6731;g2769fa09f4e_4_25084"/>
          <p:cNvSpPr/>
          <p:nvPr/>
        </p:nvSpPr>
        <p:spPr>
          <a:xfrm>
            <a:off x="2481665" y="4731898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1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32" name="Google Shape;6732;g2769fa09f4e_4_25084"/>
          <p:cNvSpPr/>
          <p:nvPr/>
        </p:nvSpPr>
        <p:spPr>
          <a:xfrm>
            <a:off x="2481665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33" name="Google Shape;6733;g2769fa09f4e_4_25084"/>
          <p:cNvSpPr/>
          <p:nvPr/>
        </p:nvSpPr>
        <p:spPr>
          <a:xfrm>
            <a:off x="2250274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34" name="Google Shape;6734;g2769fa09f4e_4_25084"/>
          <p:cNvSpPr/>
          <p:nvPr/>
        </p:nvSpPr>
        <p:spPr>
          <a:xfrm>
            <a:off x="2250274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35" name="Google Shape;6735;g2769fa09f4e_4_25084"/>
          <p:cNvSpPr/>
          <p:nvPr/>
        </p:nvSpPr>
        <p:spPr>
          <a:xfrm>
            <a:off x="2250274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36" name="Google Shape;6736;g2769fa09f4e_4_25084"/>
          <p:cNvSpPr/>
          <p:nvPr/>
        </p:nvSpPr>
        <p:spPr>
          <a:xfrm>
            <a:off x="1996920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37" name="Google Shape;6737;g2769fa09f4e_4_25084"/>
          <p:cNvSpPr/>
          <p:nvPr/>
        </p:nvSpPr>
        <p:spPr>
          <a:xfrm>
            <a:off x="1996920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38" name="Google Shape;6738;g2769fa09f4e_4_25084"/>
          <p:cNvSpPr/>
          <p:nvPr/>
        </p:nvSpPr>
        <p:spPr>
          <a:xfrm>
            <a:off x="1996920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39" name="Google Shape;6739;g2769fa09f4e_4_25084"/>
          <p:cNvSpPr/>
          <p:nvPr/>
        </p:nvSpPr>
        <p:spPr>
          <a:xfrm>
            <a:off x="1764348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40" name="Google Shape;6740;g2769fa09f4e_4_25084"/>
          <p:cNvSpPr/>
          <p:nvPr/>
        </p:nvSpPr>
        <p:spPr>
          <a:xfrm>
            <a:off x="1764348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41" name="Google Shape;6741;g2769fa09f4e_4_25084"/>
          <p:cNvSpPr/>
          <p:nvPr/>
        </p:nvSpPr>
        <p:spPr>
          <a:xfrm>
            <a:off x="1764348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42" name="Google Shape;6742;g2769fa09f4e_4_25084"/>
          <p:cNvSpPr/>
          <p:nvPr/>
        </p:nvSpPr>
        <p:spPr>
          <a:xfrm>
            <a:off x="1510956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0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43" name="Google Shape;6743;g2769fa09f4e_4_25084"/>
          <p:cNvSpPr/>
          <p:nvPr/>
        </p:nvSpPr>
        <p:spPr>
          <a:xfrm>
            <a:off x="1510956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122" y="1"/>
                </a:moveTo>
                <a:cubicBezTo>
                  <a:pt x="921" y="1"/>
                  <a:pt x="715" y="76"/>
                  <a:pt x="548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44" name="Google Shape;6744;g2769fa09f4e_4_25084"/>
          <p:cNvSpPr/>
          <p:nvPr/>
        </p:nvSpPr>
        <p:spPr>
          <a:xfrm>
            <a:off x="1510956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1"/>
                </a:moveTo>
                <a:cubicBezTo>
                  <a:pt x="918" y="1"/>
                  <a:pt x="714" y="76"/>
                  <a:pt x="548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1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45" name="Google Shape;6745;g2769fa09f4e_4_25084"/>
          <p:cNvSpPr/>
          <p:nvPr/>
        </p:nvSpPr>
        <p:spPr>
          <a:xfrm>
            <a:off x="1279565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46" name="Google Shape;6746;g2769fa09f4e_4_25084"/>
          <p:cNvSpPr/>
          <p:nvPr/>
        </p:nvSpPr>
        <p:spPr>
          <a:xfrm>
            <a:off x="1279565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47" name="Google Shape;6747;g2769fa09f4e_4_25084"/>
          <p:cNvSpPr/>
          <p:nvPr/>
        </p:nvSpPr>
        <p:spPr>
          <a:xfrm>
            <a:off x="1279565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48" name="Google Shape;6748;g2769fa09f4e_4_25084"/>
          <p:cNvSpPr/>
          <p:nvPr/>
        </p:nvSpPr>
        <p:spPr>
          <a:xfrm>
            <a:off x="1026211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71"/>
                </a:cubicBezTo>
                <a:cubicBezTo>
                  <a:pt x="1550" y="1671"/>
                  <a:pt x="194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49" name="Google Shape;6749;g2769fa09f4e_4_25084"/>
          <p:cNvSpPr/>
          <p:nvPr/>
        </p:nvSpPr>
        <p:spPr>
          <a:xfrm>
            <a:off x="1027352" y="4731898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88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35" y="1640"/>
                  <a:pt x="1064" y="1640"/>
                </a:cubicBezTo>
                <a:cubicBezTo>
                  <a:pt x="1082" y="1642"/>
                  <a:pt x="1100" y="1642"/>
                  <a:pt x="1117" y="1642"/>
                </a:cubicBezTo>
                <a:cubicBezTo>
                  <a:pt x="1550" y="1642"/>
                  <a:pt x="1915" y="1288"/>
                  <a:pt x="1915" y="850"/>
                </a:cubicBezTo>
                <a:cubicBezTo>
                  <a:pt x="1915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50" name="Google Shape;6750;g2769fa09f4e_4_25084"/>
          <p:cNvSpPr/>
          <p:nvPr/>
        </p:nvSpPr>
        <p:spPr>
          <a:xfrm>
            <a:off x="1026211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4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306"/>
                  <a:pt x="1915" y="850"/>
                </a:cubicBezTo>
                <a:cubicBezTo>
                  <a:pt x="1936" y="335"/>
                  <a:pt x="1523" y="1"/>
                  <a:pt x="10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51" name="Google Shape;6751;g2769fa09f4e_4_25084"/>
          <p:cNvSpPr/>
          <p:nvPr/>
        </p:nvSpPr>
        <p:spPr>
          <a:xfrm>
            <a:off x="794781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52" name="Google Shape;6752;g2769fa09f4e_4_25084"/>
          <p:cNvSpPr/>
          <p:nvPr/>
        </p:nvSpPr>
        <p:spPr>
          <a:xfrm>
            <a:off x="794781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2" y="1"/>
                </a:moveTo>
                <a:cubicBezTo>
                  <a:pt x="366" y="1"/>
                  <a:pt x="1" y="366"/>
                  <a:pt x="1" y="822"/>
                </a:cubicBezTo>
                <a:cubicBezTo>
                  <a:pt x="1" y="1278"/>
                  <a:pt x="366" y="1642"/>
                  <a:pt x="822" y="1642"/>
                </a:cubicBezTo>
                <a:cubicBezTo>
                  <a:pt x="1278" y="1642"/>
                  <a:pt x="1642" y="1278"/>
                  <a:pt x="1642" y="822"/>
                </a:cubicBezTo>
                <a:cubicBezTo>
                  <a:pt x="1642" y="36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53" name="Google Shape;6753;g2769fa09f4e_4_25084"/>
          <p:cNvSpPr/>
          <p:nvPr/>
        </p:nvSpPr>
        <p:spPr>
          <a:xfrm>
            <a:off x="794781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1"/>
                </a:moveTo>
                <a:cubicBezTo>
                  <a:pt x="366" y="1"/>
                  <a:pt x="1" y="396"/>
                  <a:pt x="1" y="852"/>
                </a:cubicBezTo>
                <a:cubicBezTo>
                  <a:pt x="1" y="1308"/>
                  <a:pt x="366" y="1673"/>
                  <a:pt x="822" y="1673"/>
                </a:cubicBezTo>
                <a:cubicBezTo>
                  <a:pt x="1278" y="1673"/>
                  <a:pt x="1642" y="1308"/>
                  <a:pt x="1642" y="852"/>
                </a:cubicBezTo>
                <a:cubicBezTo>
                  <a:pt x="1642" y="39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54" name="Google Shape;6754;g2769fa09f4e_4_25084"/>
          <p:cNvSpPr/>
          <p:nvPr/>
        </p:nvSpPr>
        <p:spPr>
          <a:xfrm>
            <a:off x="541427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55" name="Google Shape;6755;g2769fa09f4e_4_25084"/>
          <p:cNvSpPr/>
          <p:nvPr/>
        </p:nvSpPr>
        <p:spPr>
          <a:xfrm>
            <a:off x="541427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56" name="Google Shape;6756;g2769fa09f4e_4_25084"/>
          <p:cNvSpPr/>
          <p:nvPr/>
        </p:nvSpPr>
        <p:spPr>
          <a:xfrm>
            <a:off x="541427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57" name="Google Shape;6757;g2769fa09f4e_4_25084"/>
          <p:cNvSpPr/>
          <p:nvPr/>
        </p:nvSpPr>
        <p:spPr>
          <a:xfrm>
            <a:off x="308856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58" name="Google Shape;6758;g2769fa09f4e_4_25084"/>
          <p:cNvSpPr/>
          <p:nvPr/>
        </p:nvSpPr>
        <p:spPr>
          <a:xfrm>
            <a:off x="308856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59" name="Google Shape;6759;g2769fa09f4e_4_25084"/>
          <p:cNvSpPr/>
          <p:nvPr/>
        </p:nvSpPr>
        <p:spPr>
          <a:xfrm>
            <a:off x="308856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60" name="Google Shape;6760;g2769fa09f4e_4_25084"/>
          <p:cNvSpPr/>
          <p:nvPr/>
        </p:nvSpPr>
        <p:spPr>
          <a:xfrm>
            <a:off x="55502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61" name="Google Shape;6761;g2769fa09f4e_4_25084"/>
          <p:cNvSpPr/>
          <p:nvPr/>
        </p:nvSpPr>
        <p:spPr>
          <a:xfrm>
            <a:off x="55502" y="4731898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62" name="Google Shape;6762;g2769fa09f4e_4_25084"/>
          <p:cNvSpPr/>
          <p:nvPr/>
        </p:nvSpPr>
        <p:spPr>
          <a:xfrm>
            <a:off x="55502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30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63" name="Google Shape;6763;g2769fa09f4e_4_25084"/>
          <p:cNvSpPr/>
          <p:nvPr/>
        </p:nvSpPr>
        <p:spPr>
          <a:xfrm>
            <a:off x="4421941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64" name="Google Shape;6764;g2769fa09f4e_4_25084"/>
          <p:cNvSpPr/>
          <p:nvPr/>
        </p:nvSpPr>
        <p:spPr>
          <a:xfrm>
            <a:off x="4180120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65" name="Google Shape;6765;g2769fa09f4e_4_25084"/>
          <p:cNvSpPr/>
          <p:nvPr/>
        </p:nvSpPr>
        <p:spPr>
          <a:xfrm>
            <a:off x="3937157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66" name="Google Shape;6766;g2769fa09f4e_4_25084"/>
          <p:cNvSpPr/>
          <p:nvPr/>
        </p:nvSpPr>
        <p:spPr>
          <a:xfrm>
            <a:off x="3694195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67" name="Google Shape;6767;g2769fa09f4e_4_25084"/>
          <p:cNvSpPr/>
          <p:nvPr/>
        </p:nvSpPr>
        <p:spPr>
          <a:xfrm>
            <a:off x="3452374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68" name="Google Shape;6768;g2769fa09f4e_4_25084"/>
          <p:cNvSpPr/>
          <p:nvPr/>
        </p:nvSpPr>
        <p:spPr>
          <a:xfrm>
            <a:off x="3209411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69" name="Google Shape;6769;g2769fa09f4e_4_25084"/>
          <p:cNvSpPr/>
          <p:nvPr/>
        </p:nvSpPr>
        <p:spPr>
          <a:xfrm>
            <a:off x="2967628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70" name="Google Shape;6770;g2769fa09f4e_4_25084"/>
          <p:cNvSpPr/>
          <p:nvPr/>
        </p:nvSpPr>
        <p:spPr>
          <a:xfrm>
            <a:off x="2724628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71" name="Google Shape;6771;g2769fa09f4e_4_25084"/>
          <p:cNvSpPr/>
          <p:nvPr/>
        </p:nvSpPr>
        <p:spPr>
          <a:xfrm>
            <a:off x="2481665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72" name="Google Shape;6772;g2769fa09f4e_4_25084"/>
          <p:cNvSpPr/>
          <p:nvPr/>
        </p:nvSpPr>
        <p:spPr>
          <a:xfrm>
            <a:off x="2238702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73" name="Google Shape;6773;g2769fa09f4e_4_25084"/>
          <p:cNvSpPr/>
          <p:nvPr/>
        </p:nvSpPr>
        <p:spPr>
          <a:xfrm>
            <a:off x="1996920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74" name="Google Shape;6774;g2769fa09f4e_4_25084"/>
          <p:cNvSpPr/>
          <p:nvPr/>
        </p:nvSpPr>
        <p:spPr>
          <a:xfrm>
            <a:off x="1753919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75" name="Google Shape;6775;g2769fa09f4e_4_25084"/>
          <p:cNvSpPr/>
          <p:nvPr/>
        </p:nvSpPr>
        <p:spPr>
          <a:xfrm>
            <a:off x="1510956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9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76" name="Google Shape;6776;g2769fa09f4e_4_25084"/>
          <p:cNvSpPr/>
          <p:nvPr/>
        </p:nvSpPr>
        <p:spPr>
          <a:xfrm>
            <a:off x="1269173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77" name="Google Shape;6777;g2769fa09f4e_4_25084"/>
          <p:cNvSpPr/>
          <p:nvPr/>
        </p:nvSpPr>
        <p:spPr>
          <a:xfrm>
            <a:off x="1026211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8" y="0"/>
                </a:moveTo>
                <a:cubicBezTo>
                  <a:pt x="893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15" y="833"/>
                </a:cubicBezTo>
                <a:cubicBezTo>
                  <a:pt x="1936" y="341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78" name="Google Shape;6778;g2769fa09f4e_4_25084"/>
          <p:cNvSpPr/>
          <p:nvPr/>
        </p:nvSpPr>
        <p:spPr>
          <a:xfrm>
            <a:off x="783210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9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79" name="Google Shape;6779;g2769fa09f4e_4_25084"/>
          <p:cNvSpPr/>
          <p:nvPr/>
        </p:nvSpPr>
        <p:spPr>
          <a:xfrm>
            <a:off x="541427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80" name="Google Shape;6780;g2769fa09f4e_4_25084"/>
          <p:cNvSpPr/>
          <p:nvPr/>
        </p:nvSpPr>
        <p:spPr>
          <a:xfrm>
            <a:off x="298464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1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81" name="Google Shape;6781;g2769fa09f4e_4_25084"/>
          <p:cNvSpPr/>
          <p:nvPr/>
        </p:nvSpPr>
        <p:spPr>
          <a:xfrm>
            <a:off x="55502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9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1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dk1"/>
        </a:solidFill>
        <a:effectLst/>
      </p:bgPr>
    </p:bg>
    <p:spTree>
      <p:nvGrpSpPr>
        <p:cNvPr id="1" name="Shape 6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3" name="Google Shape;6783;g2769fa09f4e_4_25322"/>
          <p:cNvSpPr txBox="1">
            <a:spLocks noGrp="1"/>
          </p:cNvSpPr>
          <p:nvPr>
            <p:ph type="title" hasCustomPrompt="1"/>
          </p:nvPr>
        </p:nvSpPr>
        <p:spPr>
          <a:xfrm>
            <a:off x="2522274" y="1988100"/>
            <a:ext cx="5910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70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784" name="Google Shape;6784;g2769fa09f4e_4_25322"/>
          <p:cNvSpPr txBox="1">
            <a:spLocks noGrp="1"/>
          </p:cNvSpPr>
          <p:nvPr>
            <p:ph type="body" idx="1"/>
          </p:nvPr>
        </p:nvSpPr>
        <p:spPr>
          <a:xfrm>
            <a:off x="2522417" y="2938800"/>
            <a:ext cx="59100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  <a:defRPr sz="1700">
                <a:solidFill>
                  <a:schemeClr val="lt1"/>
                </a:solidFill>
              </a:defRPr>
            </a:lvl1pPr>
            <a:lvl2pPr marL="914400" lvl="1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2pPr>
            <a:lvl3pPr marL="1371600" lvl="2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3pPr>
            <a:lvl4pPr marL="1828800" lvl="3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4pPr>
            <a:lvl5pPr marL="2286000" lvl="4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5pPr>
            <a:lvl6pPr marL="2743200" lvl="5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6pPr>
            <a:lvl7pPr marL="3200400" lvl="6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7pPr>
            <a:lvl8pPr marL="3657600" lvl="7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8pPr>
            <a:lvl9pPr marL="4114800" lvl="8" indent="-31750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785" name="Google Shape;6785;g2769fa09f4e_4_25322"/>
          <p:cNvSpPr/>
          <p:nvPr/>
        </p:nvSpPr>
        <p:spPr>
          <a:xfrm>
            <a:off x="0" y="-25"/>
            <a:ext cx="2540725" cy="5143551"/>
          </a:xfrm>
          <a:custGeom>
            <a:avLst/>
            <a:gdLst/>
            <a:ahLst/>
            <a:cxnLst/>
            <a:rect l="l" t="t" r="r" b="b"/>
            <a:pathLst>
              <a:path w="39606" h="43072" extrusionOk="0">
                <a:moveTo>
                  <a:pt x="0" y="1"/>
                </a:moveTo>
                <a:lnTo>
                  <a:pt x="0" y="43071"/>
                </a:lnTo>
                <a:lnTo>
                  <a:pt x="39606" y="43071"/>
                </a:lnTo>
                <a:lnTo>
                  <a:pt x="3960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86" name="Google Shape;6786;g2769fa09f4e_4_25322"/>
          <p:cNvSpPr/>
          <p:nvPr/>
        </p:nvSpPr>
        <p:spPr>
          <a:xfrm>
            <a:off x="-2198" y="4612786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87" name="Google Shape;6787;g2769fa09f4e_4_25322"/>
          <p:cNvSpPr/>
          <p:nvPr/>
        </p:nvSpPr>
        <p:spPr>
          <a:xfrm>
            <a:off x="2316656" y="205960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88" name="Google Shape;6788;g2769fa09f4e_4_25322"/>
          <p:cNvSpPr/>
          <p:nvPr/>
        </p:nvSpPr>
        <p:spPr>
          <a:xfrm>
            <a:off x="2316656" y="229415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89" name="Google Shape;6789;g2769fa09f4e_4_25322"/>
          <p:cNvSpPr/>
          <p:nvPr/>
        </p:nvSpPr>
        <p:spPr>
          <a:xfrm>
            <a:off x="2316656" y="25281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90" name="Google Shape;6790;g2769fa09f4e_4_25322"/>
          <p:cNvSpPr/>
          <p:nvPr/>
        </p:nvSpPr>
        <p:spPr>
          <a:xfrm>
            <a:off x="2316656" y="276188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91" name="Google Shape;6791;g2769fa09f4e_4_25322"/>
          <p:cNvSpPr/>
          <p:nvPr/>
        </p:nvSpPr>
        <p:spPr>
          <a:xfrm>
            <a:off x="2316656" y="299620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92" name="Google Shape;6792;g2769fa09f4e_4_25322"/>
          <p:cNvSpPr/>
          <p:nvPr/>
        </p:nvSpPr>
        <p:spPr>
          <a:xfrm>
            <a:off x="2316656" y="323041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93" name="Google Shape;6793;g2769fa09f4e_4_25322"/>
          <p:cNvSpPr/>
          <p:nvPr/>
        </p:nvSpPr>
        <p:spPr>
          <a:xfrm>
            <a:off x="2084123" y="205952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94" name="Google Shape;6794;g2769fa09f4e_4_25322"/>
          <p:cNvSpPr/>
          <p:nvPr/>
        </p:nvSpPr>
        <p:spPr>
          <a:xfrm>
            <a:off x="2084123" y="229438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95" name="Google Shape;6795;g2769fa09f4e_4_25322"/>
          <p:cNvSpPr/>
          <p:nvPr/>
        </p:nvSpPr>
        <p:spPr>
          <a:xfrm>
            <a:off x="2084123" y="252809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96" name="Google Shape;6796;g2769fa09f4e_4_25322"/>
          <p:cNvSpPr/>
          <p:nvPr/>
        </p:nvSpPr>
        <p:spPr>
          <a:xfrm>
            <a:off x="2084123" y="276180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97" name="Google Shape;6797;g2769fa09f4e_4_25322"/>
          <p:cNvSpPr/>
          <p:nvPr/>
        </p:nvSpPr>
        <p:spPr>
          <a:xfrm>
            <a:off x="2073693" y="299620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98" name="Google Shape;6798;g2769fa09f4e_4_25322"/>
          <p:cNvSpPr/>
          <p:nvPr/>
        </p:nvSpPr>
        <p:spPr>
          <a:xfrm>
            <a:off x="2073693" y="323041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99" name="Google Shape;6799;g2769fa09f4e_4_25322"/>
          <p:cNvSpPr/>
          <p:nvPr/>
        </p:nvSpPr>
        <p:spPr>
          <a:xfrm>
            <a:off x="1830731" y="205956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00" name="Google Shape;6800;g2769fa09f4e_4_25322"/>
          <p:cNvSpPr/>
          <p:nvPr/>
        </p:nvSpPr>
        <p:spPr>
          <a:xfrm>
            <a:off x="1830731" y="229415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01" name="Google Shape;6801;g2769fa09f4e_4_25322"/>
          <p:cNvSpPr/>
          <p:nvPr/>
        </p:nvSpPr>
        <p:spPr>
          <a:xfrm>
            <a:off x="1830731" y="25281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02" name="Google Shape;6802;g2769fa09f4e_4_25322"/>
          <p:cNvSpPr/>
          <p:nvPr/>
        </p:nvSpPr>
        <p:spPr>
          <a:xfrm>
            <a:off x="1830731" y="276184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03" name="Google Shape;6803;g2769fa09f4e_4_25322"/>
          <p:cNvSpPr/>
          <p:nvPr/>
        </p:nvSpPr>
        <p:spPr>
          <a:xfrm>
            <a:off x="1830731" y="299620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04" name="Google Shape;6804;g2769fa09f4e_4_25322"/>
          <p:cNvSpPr/>
          <p:nvPr/>
        </p:nvSpPr>
        <p:spPr>
          <a:xfrm>
            <a:off x="1830731" y="323041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05" name="Google Shape;6805;g2769fa09f4e_4_25322"/>
          <p:cNvSpPr/>
          <p:nvPr/>
        </p:nvSpPr>
        <p:spPr>
          <a:xfrm>
            <a:off x="1599339" y="205952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06" name="Google Shape;6806;g2769fa09f4e_4_25322"/>
          <p:cNvSpPr/>
          <p:nvPr/>
        </p:nvSpPr>
        <p:spPr>
          <a:xfrm>
            <a:off x="1599339" y="229438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07" name="Google Shape;6807;g2769fa09f4e_4_25322"/>
          <p:cNvSpPr/>
          <p:nvPr/>
        </p:nvSpPr>
        <p:spPr>
          <a:xfrm>
            <a:off x="1599339" y="25280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08" name="Google Shape;6808;g2769fa09f4e_4_25322"/>
          <p:cNvSpPr/>
          <p:nvPr/>
        </p:nvSpPr>
        <p:spPr>
          <a:xfrm>
            <a:off x="1599339" y="276180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09" name="Google Shape;6809;g2769fa09f4e_4_25322"/>
          <p:cNvSpPr/>
          <p:nvPr/>
        </p:nvSpPr>
        <p:spPr>
          <a:xfrm>
            <a:off x="1588910" y="299620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10" name="Google Shape;6810;g2769fa09f4e_4_25322"/>
          <p:cNvSpPr/>
          <p:nvPr/>
        </p:nvSpPr>
        <p:spPr>
          <a:xfrm>
            <a:off x="1588910" y="323041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11" name="Google Shape;6811;g2769fa09f4e_4_25322"/>
          <p:cNvSpPr/>
          <p:nvPr/>
        </p:nvSpPr>
        <p:spPr>
          <a:xfrm>
            <a:off x="1345947" y="205956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12" name="Google Shape;6812;g2769fa09f4e_4_25322"/>
          <p:cNvSpPr/>
          <p:nvPr/>
        </p:nvSpPr>
        <p:spPr>
          <a:xfrm>
            <a:off x="1345947" y="229415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13" name="Google Shape;6813;g2769fa09f4e_4_25322"/>
          <p:cNvSpPr/>
          <p:nvPr/>
        </p:nvSpPr>
        <p:spPr>
          <a:xfrm>
            <a:off x="1345947" y="25281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14" name="Google Shape;6814;g2769fa09f4e_4_25322"/>
          <p:cNvSpPr/>
          <p:nvPr/>
        </p:nvSpPr>
        <p:spPr>
          <a:xfrm>
            <a:off x="1345947" y="276184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15" name="Google Shape;6815;g2769fa09f4e_4_25322"/>
          <p:cNvSpPr/>
          <p:nvPr/>
        </p:nvSpPr>
        <p:spPr>
          <a:xfrm>
            <a:off x="1345947" y="299620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16" name="Google Shape;6816;g2769fa09f4e_4_25322"/>
          <p:cNvSpPr/>
          <p:nvPr/>
        </p:nvSpPr>
        <p:spPr>
          <a:xfrm>
            <a:off x="1345947" y="323041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17" name="Google Shape;6817;g2769fa09f4e_4_25322"/>
          <p:cNvSpPr/>
          <p:nvPr/>
        </p:nvSpPr>
        <p:spPr>
          <a:xfrm>
            <a:off x="1114556" y="205952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18" name="Google Shape;6818;g2769fa09f4e_4_25322"/>
          <p:cNvSpPr/>
          <p:nvPr/>
        </p:nvSpPr>
        <p:spPr>
          <a:xfrm>
            <a:off x="1114556" y="229438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19" name="Google Shape;6819;g2769fa09f4e_4_25322"/>
          <p:cNvSpPr/>
          <p:nvPr/>
        </p:nvSpPr>
        <p:spPr>
          <a:xfrm>
            <a:off x="1114556" y="25280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20" name="Google Shape;6820;g2769fa09f4e_4_25322"/>
          <p:cNvSpPr/>
          <p:nvPr/>
        </p:nvSpPr>
        <p:spPr>
          <a:xfrm>
            <a:off x="1114556" y="276180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21" name="Google Shape;6821;g2769fa09f4e_4_25322"/>
          <p:cNvSpPr/>
          <p:nvPr/>
        </p:nvSpPr>
        <p:spPr>
          <a:xfrm>
            <a:off x="1104164" y="299620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22" name="Google Shape;6822;g2769fa09f4e_4_25322"/>
          <p:cNvSpPr/>
          <p:nvPr/>
        </p:nvSpPr>
        <p:spPr>
          <a:xfrm>
            <a:off x="1104164" y="323041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23" name="Google Shape;6823;g2769fa09f4e_4_25322"/>
          <p:cNvSpPr/>
          <p:nvPr/>
        </p:nvSpPr>
        <p:spPr>
          <a:xfrm>
            <a:off x="861164" y="205956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24" name="Google Shape;6824;g2769fa09f4e_4_25322"/>
          <p:cNvSpPr/>
          <p:nvPr/>
        </p:nvSpPr>
        <p:spPr>
          <a:xfrm>
            <a:off x="861164" y="229415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25" name="Google Shape;6825;g2769fa09f4e_4_25322"/>
          <p:cNvSpPr/>
          <p:nvPr/>
        </p:nvSpPr>
        <p:spPr>
          <a:xfrm>
            <a:off x="861164" y="25281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26" name="Google Shape;6826;g2769fa09f4e_4_25322"/>
          <p:cNvSpPr/>
          <p:nvPr/>
        </p:nvSpPr>
        <p:spPr>
          <a:xfrm>
            <a:off x="861164" y="276184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27" name="Google Shape;6827;g2769fa09f4e_4_25322"/>
          <p:cNvSpPr/>
          <p:nvPr/>
        </p:nvSpPr>
        <p:spPr>
          <a:xfrm>
            <a:off x="861164" y="299620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28" name="Google Shape;6828;g2769fa09f4e_4_25322"/>
          <p:cNvSpPr/>
          <p:nvPr/>
        </p:nvSpPr>
        <p:spPr>
          <a:xfrm>
            <a:off x="861164" y="323041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29" name="Google Shape;6829;g2769fa09f4e_4_25322"/>
          <p:cNvSpPr/>
          <p:nvPr/>
        </p:nvSpPr>
        <p:spPr>
          <a:xfrm>
            <a:off x="628630" y="205952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30" name="Google Shape;6830;g2769fa09f4e_4_25322"/>
          <p:cNvSpPr/>
          <p:nvPr/>
        </p:nvSpPr>
        <p:spPr>
          <a:xfrm>
            <a:off x="628630" y="229438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31" name="Google Shape;6831;g2769fa09f4e_4_25322"/>
          <p:cNvSpPr/>
          <p:nvPr/>
        </p:nvSpPr>
        <p:spPr>
          <a:xfrm>
            <a:off x="628630" y="25280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32" name="Google Shape;6832;g2769fa09f4e_4_25322"/>
          <p:cNvSpPr/>
          <p:nvPr/>
        </p:nvSpPr>
        <p:spPr>
          <a:xfrm>
            <a:off x="628630" y="276180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33" name="Google Shape;6833;g2769fa09f4e_4_25322"/>
          <p:cNvSpPr/>
          <p:nvPr/>
        </p:nvSpPr>
        <p:spPr>
          <a:xfrm>
            <a:off x="618201" y="299620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34" name="Google Shape;6834;g2769fa09f4e_4_25322"/>
          <p:cNvSpPr/>
          <p:nvPr/>
        </p:nvSpPr>
        <p:spPr>
          <a:xfrm>
            <a:off x="618201" y="323041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35" name="Google Shape;6835;g2769fa09f4e_4_25322"/>
          <p:cNvSpPr/>
          <p:nvPr/>
        </p:nvSpPr>
        <p:spPr>
          <a:xfrm>
            <a:off x="375238" y="205956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36" name="Google Shape;6836;g2769fa09f4e_4_25322"/>
          <p:cNvSpPr/>
          <p:nvPr/>
        </p:nvSpPr>
        <p:spPr>
          <a:xfrm>
            <a:off x="375238" y="229415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37" name="Google Shape;6837;g2769fa09f4e_4_25322"/>
          <p:cNvSpPr/>
          <p:nvPr/>
        </p:nvSpPr>
        <p:spPr>
          <a:xfrm>
            <a:off x="375238" y="25281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38" name="Google Shape;6838;g2769fa09f4e_4_25322"/>
          <p:cNvSpPr/>
          <p:nvPr/>
        </p:nvSpPr>
        <p:spPr>
          <a:xfrm>
            <a:off x="375238" y="276184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39" name="Google Shape;6839;g2769fa09f4e_4_25322"/>
          <p:cNvSpPr/>
          <p:nvPr/>
        </p:nvSpPr>
        <p:spPr>
          <a:xfrm>
            <a:off x="375238" y="299620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40" name="Google Shape;6840;g2769fa09f4e_4_25322"/>
          <p:cNvSpPr/>
          <p:nvPr/>
        </p:nvSpPr>
        <p:spPr>
          <a:xfrm>
            <a:off x="375238" y="323041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41" name="Google Shape;6841;g2769fa09f4e_4_25322"/>
          <p:cNvSpPr/>
          <p:nvPr/>
        </p:nvSpPr>
        <p:spPr>
          <a:xfrm>
            <a:off x="143847" y="205952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42" name="Google Shape;6842;g2769fa09f4e_4_25322"/>
          <p:cNvSpPr/>
          <p:nvPr/>
        </p:nvSpPr>
        <p:spPr>
          <a:xfrm>
            <a:off x="143847" y="229438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43" name="Google Shape;6843;g2769fa09f4e_4_25322"/>
          <p:cNvSpPr/>
          <p:nvPr/>
        </p:nvSpPr>
        <p:spPr>
          <a:xfrm>
            <a:off x="143847" y="25280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44" name="Google Shape;6844;g2769fa09f4e_4_25322"/>
          <p:cNvSpPr/>
          <p:nvPr/>
        </p:nvSpPr>
        <p:spPr>
          <a:xfrm>
            <a:off x="143847" y="276180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45" name="Google Shape;6845;g2769fa09f4e_4_25322"/>
          <p:cNvSpPr/>
          <p:nvPr/>
        </p:nvSpPr>
        <p:spPr>
          <a:xfrm>
            <a:off x="133455" y="299620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46" name="Google Shape;6846;g2769fa09f4e_4_25322"/>
          <p:cNvSpPr/>
          <p:nvPr/>
        </p:nvSpPr>
        <p:spPr>
          <a:xfrm>
            <a:off x="133455" y="323041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dk1"/>
        </a:solidFill>
        <a:effectLst/>
      </p:bgPr>
    </p:bg>
    <p:spTree>
      <p:nvGrpSpPr>
        <p:cNvPr id="1" name="Shape 6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8" name="Google Shape;6848;g2769fa09f4e_4_25387"/>
          <p:cNvSpPr txBox="1">
            <a:spLocks noGrp="1"/>
          </p:cNvSpPr>
          <p:nvPr>
            <p:ph type="title"/>
          </p:nvPr>
        </p:nvSpPr>
        <p:spPr>
          <a:xfrm>
            <a:off x="713225" y="2131163"/>
            <a:ext cx="3789900" cy="10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2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849" name="Google Shape;6849;g2769fa09f4e_4_25387"/>
          <p:cNvSpPr txBox="1">
            <a:spLocks noGrp="1"/>
          </p:cNvSpPr>
          <p:nvPr>
            <p:ph type="title" idx="2"/>
          </p:nvPr>
        </p:nvSpPr>
        <p:spPr>
          <a:xfrm>
            <a:off x="713225" y="1262438"/>
            <a:ext cx="1094400" cy="66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6850" name="Google Shape;6850;g2769fa09f4e_4_25387"/>
          <p:cNvSpPr txBox="1">
            <a:spLocks noGrp="1"/>
          </p:cNvSpPr>
          <p:nvPr>
            <p:ph type="subTitle" idx="1"/>
          </p:nvPr>
        </p:nvSpPr>
        <p:spPr>
          <a:xfrm>
            <a:off x="713225" y="3183563"/>
            <a:ext cx="4213500" cy="69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700">
                <a:solidFill>
                  <a:schemeClr val="accent4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6851" name="Google Shape;6851;g2769fa09f4e_4_25387"/>
          <p:cNvSpPr/>
          <p:nvPr/>
        </p:nvSpPr>
        <p:spPr>
          <a:xfrm>
            <a:off x="9012640" y="40524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52" name="Google Shape;6852;g2769fa09f4e_4_25387"/>
          <p:cNvSpPr/>
          <p:nvPr/>
        </p:nvSpPr>
        <p:spPr>
          <a:xfrm>
            <a:off x="9012640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53" name="Google Shape;6853;g2769fa09f4e_4_25387"/>
          <p:cNvSpPr/>
          <p:nvPr/>
        </p:nvSpPr>
        <p:spPr>
          <a:xfrm>
            <a:off x="9012640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54" name="Google Shape;6854;g2769fa09f4e_4_25387"/>
          <p:cNvSpPr/>
          <p:nvPr/>
        </p:nvSpPr>
        <p:spPr>
          <a:xfrm>
            <a:off x="900224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55" name="Google Shape;6855;g2769fa09f4e_4_25387"/>
          <p:cNvSpPr/>
          <p:nvPr/>
        </p:nvSpPr>
        <p:spPr>
          <a:xfrm>
            <a:off x="900224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56" name="Google Shape;6856;g2769fa09f4e_4_25387"/>
          <p:cNvSpPr/>
          <p:nvPr/>
        </p:nvSpPr>
        <p:spPr>
          <a:xfrm>
            <a:off x="8759590" y="4052202"/>
            <a:ext cx="73770" cy="62769"/>
          </a:xfrm>
          <a:custGeom>
            <a:avLst/>
            <a:gdLst/>
            <a:ahLst/>
            <a:cxnLst/>
            <a:rect l="l" t="t" r="r" b="b"/>
            <a:pathLst>
              <a:path w="1938" h="1649" extrusionOk="0">
                <a:moveTo>
                  <a:pt x="1098" y="1"/>
                </a:moveTo>
                <a:cubicBezTo>
                  <a:pt x="891" y="1"/>
                  <a:pt x="680" y="79"/>
                  <a:pt x="509" y="250"/>
                </a:cubicBezTo>
                <a:cubicBezTo>
                  <a:pt x="1" y="788"/>
                  <a:pt x="374" y="1649"/>
                  <a:pt x="1080" y="1649"/>
                </a:cubicBezTo>
                <a:cubicBezTo>
                  <a:pt x="1092" y="1649"/>
                  <a:pt x="1105" y="1648"/>
                  <a:pt x="1117" y="1648"/>
                </a:cubicBezTo>
                <a:cubicBezTo>
                  <a:pt x="1573" y="1648"/>
                  <a:pt x="1937" y="1253"/>
                  <a:pt x="1937" y="827"/>
                </a:cubicBezTo>
                <a:cubicBezTo>
                  <a:pt x="1917" y="319"/>
                  <a:pt x="1516" y="1"/>
                  <a:pt x="109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57" name="Google Shape;6857;g2769fa09f4e_4_25387"/>
          <p:cNvSpPr/>
          <p:nvPr/>
        </p:nvSpPr>
        <p:spPr>
          <a:xfrm>
            <a:off x="876042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58" name="Google Shape;6858;g2769fa09f4e_4_25387"/>
          <p:cNvSpPr/>
          <p:nvPr/>
        </p:nvSpPr>
        <p:spPr>
          <a:xfrm>
            <a:off x="876042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59" name="Google Shape;6859;g2769fa09f4e_4_25387"/>
          <p:cNvSpPr/>
          <p:nvPr/>
        </p:nvSpPr>
        <p:spPr>
          <a:xfrm>
            <a:off x="876042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60" name="Google Shape;6860;g2769fa09f4e_4_25387"/>
          <p:cNvSpPr/>
          <p:nvPr/>
        </p:nvSpPr>
        <p:spPr>
          <a:xfrm>
            <a:off x="876042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61" name="Google Shape;6861;g2769fa09f4e_4_25387"/>
          <p:cNvSpPr/>
          <p:nvPr/>
        </p:nvSpPr>
        <p:spPr>
          <a:xfrm>
            <a:off x="8527894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62" name="Google Shape;6862;g2769fa09f4e_4_25387"/>
          <p:cNvSpPr/>
          <p:nvPr/>
        </p:nvSpPr>
        <p:spPr>
          <a:xfrm>
            <a:off x="852789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63" name="Google Shape;6863;g2769fa09f4e_4_25387"/>
          <p:cNvSpPr/>
          <p:nvPr/>
        </p:nvSpPr>
        <p:spPr>
          <a:xfrm>
            <a:off x="852789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64" name="Google Shape;6864;g2769fa09f4e_4_25387"/>
          <p:cNvSpPr/>
          <p:nvPr/>
        </p:nvSpPr>
        <p:spPr>
          <a:xfrm>
            <a:off x="851632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65" name="Google Shape;6865;g2769fa09f4e_4_25387"/>
          <p:cNvSpPr/>
          <p:nvPr/>
        </p:nvSpPr>
        <p:spPr>
          <a:xfrm>
            <a:off x="851632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28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66" name="Google Shape;6866;g2769fa09f4e_4_25387"/>
          <p:cNvSpPr/>
          <p:nvPr/>
        </p:nvSpPr>
        <p:spPr>
          <a:xfrm>
            <a:off x="8274502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67" name="Google Shape;6867;g2769fa09f4e_4_25387"/>
          <p:cNvSpPr/>
          <p:nvPr/>
        </p:nvSpPr>
        <p:spPr>
          <a:xfrm>
            <a:off x="8274502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68" name="Google Shape;6868;g2769fa09f4e_4_25387"/>
          <p:cNvSpPr/>
          <p:nvPr/>
        </p:nvSpPr>
        <p:spPr>
          <a:xfrm>
            <a:off x="8274502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69" name="Google Shape;6869;g2769fa09f4e_4_25387"/>
          <p:cNvSpPr/>
          <p:nvPr/>
        </p:nvSpPr>
        <p:spPr>
          <a:xfrm>
            <a:off x="8274502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70" name="Google Shape;6870;g2769fa09f4e_4_25387"/>
          <p:cNvSpPr/>
          <p:nvPr/>
        </p:nvSpPr>
        <p:spPr>
          <a:xfrm>
            <a:off x="8274502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71" name="Google Shape;6871;g2769fa09f4e_4_25387"/>
          <p:cNvSpPr/>
          <p:nvPr/>
        </p:nvSpPr>
        <p:spPr>
          <a:xfrm>
            <a:off x="8041931" y="40524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72" name="Google Shape;6872;g2769fa09f4e_4_25387"/>
          <p:cNvSpPr/>
          <p:nvPr/>
        </p:nvSpPr>
        <p:spPr>
          <a:xfrm>
            <a:off x="8041931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73" name="Google Shape;6873;g2769fa09f4e_4_25387"/>
          <p:cNvSpPr/>
          <p:nvPr/>
        </p:nvSpPr>
        <p:spPr>
          <a:xfrm>
            <a:off x="8041931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73" y="1277"/>
                  <a:pt x="1673" y="851"/>
                </a:cubicBezTo>
                <a:cubicBezTo>
                  <a:pt x="1673" y="396"/>
                  <a:pt x="1277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74" name="Google Shape;6874;g2769fa09f4e_4_25387"/>
          <p:cNvSpPr/>
          <p:nvPr/>
        </p:nvSpPr>
        <p:spPr>
          <a:xfrm>
            <a:off x="8031539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75" name="Google Shape;6875;g2769fa09f4e_4_25387"/>
          <p:cNvSpPr/>
          <p:nvPr/>
        </p:nvSpPr>
        <p:spPr>
          <a:xfrm>
            <a:off x="8031539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46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76" name="Google Shape;6876;g2769fa09f4e_4_25387"/>
          <p:cNvSpPr/>
          <p:nvPr/>
        </p:nvSpPr>
        <p:spPr>
          <a:xfrm>
            <a:off x="7788577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5" y="1648"/>
                  <a:pt x="1125" y="1648"/>
                </a:cubicBezTo>
                <a:cubicBezTo>
                  <a:pt x="1581" y="1648"/>
                  <a:pt x="1945" y="1253"/>
                  <a:pt x="1945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77" name="Google Shape;6877;g2769fa09f4e_4_25387"/>
          <p:cNvSpPr/>
          <p:nvPr/>
        </p:nvSpPr>
        <p:spPr>
          <a:xfrm>
            <a:off x="7788881" y="4286181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91" y="0"/>
                </a:moveTo>
                <a:cubicBezTo>
                  <a:pt x="885" y="0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07" y="1276"/>
                  <a:pt x="1937" y="820"/>
                </a:cubicBezTo>
                <a:cubicBezTo>
                  <a:pt x="1937" y="327"/>
                  <a:pt x="1521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78" name="Google Shape;6878;g2769fa09f4e_4_25387"/>
          <p:cNvSpPr/>
          <p:nvPr/>
        </p:nvSpPr>
        <p:spPr>
          <a:xfrm>
            <a:off x="7788577" y="4519933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125" y="1670"/>
                </a:cubicBezTo>
                <a:cubicBezTo>
                  <a:pt x="1581" y="1640"/>
                  <a:pt x="1945" y="1275"/>
                  <a:pt x="1945" y="849"/>
                </a:cubicBezTo>
                <a:cubicBezTo>
                  <a:pt x="1925" y="334"/>
                  <a:pt x="1513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79" name="Google Shape;6879;g2769fa09f4e_4_25387"/>
          <p:cNvSpPr/>
          <p:nvPr/>
        </p:nvSpPr>
        <p:spPr>
          <a:xfrm>
            <a:off x="778857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81" y="1654"/>
                  <a:pt x="191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0" name="Google Shape;6880;g2769fa09f4e_4_25387"/>
          <p:cNvSpPr/>
          <p:nvPr/>
        </p:nvSpPr>
        <p:spPr>
          <a:xfrm>
            <a:off x="7788881" y="4988463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84" y="1"/>
                </a:moveTo>
                <a:cubicBezTo>
                  <a:pt x="882" y="1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37" y="1276"/>
                  <a:pt x="1937" y="820"/>
                </a:cubicBezTo>
                <a:cubicBezTo>
                  <a:pt x="1917" y="327"/>
                  <a:pt x="1507" y="1"/>
                  <a:pt x="10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1" name="Google Shape;6881;g2769fa09f4e_4_25387"/>
          <p:cNvSpPr/>
          <p:nvPr/>
        </p:nvSpPr>
        <p:spPr>
          <a:xfrm>
            <a:off x="7557185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2" name="Google Shape;6882;g2769fa09f4e_4_25387"/>
          <p:cNvSpPr/>
          <p:nvPr/>
        </p:nvSpPr>
        <p:spPr>
          <a:xfrm>
            <a:off x="755718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3" name="Google Shape;6883;g2769fa09f4e_4_25387"/>
          <p:cNvSpPr/>
          <p:nvPr/>
        </p:nvSpPr>
        <p:spPr>
          <a:xfrm>
            <a:off x="755718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4" name="Google Shape;6884;g2769fa09f4e_4_25387"/>
          <p:cNvSpPr/>
          <p:nvPr/>
        </p:nvSpPr>
        <p:spPr>
          <a:xfrm>
            <a:off x="7546756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5" name="Google Shape;6885;g2769fa09f4e_4_25387"/>
          <p:cNvSpPr/>
          <p:nvPr/>
        </p:nvSpPr>
        <p:spPr>
          <a:xfrm>
            <a:off x="7546756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6" name="Google Shape;6886;g2769fa09f4e_4_25387"/>
          <p:cNvSpPr/>
          <p:nvPr/>
        </p:nvSpPr>
        <p:spPr>
          <a:xfrm>
            <a:off x="7303793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7" name="Google Shape;6887;g2769fa09f4e_4_25387"/>
          <p:cNvSpPr/>
          <p:nvPr/>
        </p:nvSpPr>
        <p:spPr>
          <a:xfrm>
            <a:off x="730379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8" name="Google Shape;6888;g2769fa09f4e_4_25387"/>
          <p:cNvSpPr/>
          <p:nvPr/>
        </p:nvSpPr>
        <p:spPr>
          <a:xfrm>
            <a:off x="730379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46" y="130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9" name="Google Shape;6889;g2769fa09f4e_4_25387"/>
          <p:cNvSpPr/>
          <p:nvPr/>
        </p:nvSpPr>
        <p:spPr>
          <a:xfrm>
            <a:off x="730379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0" name="Google Shape;6890;g2769fa09f4e_4_25387"/>
          <p:cNvSpPr/>
          <p:nvPr/>
        </p:nvSpPr>
        <p:spPr>
          <a:xfrm>
            <a:off x="730379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1"/>
                  <a:pt x="109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1" name="Google Shape;6891;g2769fa09f4e_4_25387"/>
          <p:cNvSpPr/>
          <p:nvPr/>
        </p:nvSpPr>
        <p:spPr>
          <a:xfrm>
            <a:off x="7072402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2" name="Google Shape;6892;g2769fa09f4e_4_25387"/>
          <p:cNvSpPr/>
          <p:nvPr/>
        </p:nvSpPr>
        <p:spPr>
          <a:xfrm>
            <a:off x="707240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3" name="Google Shape;6893;g2769fa09f4e_4_25387"/>
          <p:cNvSpPr/>
          <p:nvPr/>
        </p:nvSpPr>
        <p:spPr>
          <a:xfrm>
            <a:off x="707240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4" name="Google Shape;6894;g2769fa09f4e_4_25387"/>
          <p:cNvSpPr/>
          <p:nvPr/>
        </p:nvSpPr>
        <p:spPr>
          <a:xfrm>
            <a:off x="7060830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5" name="Google Shape;6895;g2769fa09f4e_4_25387"/>
          <p:cNvSpPr/>
          <p:nvPr/>
        </p:nvSpPr>
        <p:spPr>
          <a:xfrm>
            <a:off x="7060830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6" name="Google Shape;6896;g2769fa09f4e_4_25387"/>
          <p:cNvSpPr/>
          <p:nvPr/>
        </p:nvSpPr>
        <p:spPr>
          <a:xfrm>
            <a:off x="6819010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7" name="Google Shape;6897;g2769fa09f4e_4_25387"/>
          <p:cNvSpPr/>
          <p:nvPr/>
        </p:nvSpPr>
        <p:spPr>
          <a:xfrm>
            <a:off x="6819010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8" name="Google Shape;6898;g2769fa09f4e_4_25387"/>
          <p:cNvSpPr/>
          <p:nvPr/>
        </p:nvSpPr>
        <p:spPr>
          <a:xfrm>
            <a:off x="6819010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9" name="Google Shape;6899;g2769fa09f4e_4_25387"/>
          <p:cNvSpPr/>
          <p:nvPr/>
        </p:nvSpPr>
        <p:spPr>
          <a:xfrm>
            <a:off x="6819010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00" name="Google Shape;6900;g2769fa09f4e_4_25387"/>
          <p:cNvSpPr/>
          <p:nvPr/>
        </p:nvSpPr>
        <p:spPr>
          <a:xfrm>
            <a:off x="6819010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01" name="Google Shape;6901;g2769fa09f4e_4_25387"/>
          <p:cNvSpPr/>
          <p:nvPr/>
        </p:nvSpPr>
        <p:spPr>
          <a:xfrm>
            <a:off x="6586476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02" name="Google Shape;6902;g2769fa09f4e_4_25387"/>
          <p:cNvSpPr/>
          <p:nvPr/>
        </p:nvSpPr>
        <p:spPr>
          <a:xfrm>
            <a:off x="6586476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03" name="Google Shape;6903;g2769fa09f4e_4_25387"/>
          <p:cNvSpPr/>
          <p:nvPr/>
        </p:nvSpPr>
        <p:spPr>
          <a:xfrm>
            <a:off x="6586476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04" name="Google Shape;6904;g2769fa09f4e_4_25387"/>
          <p:cNvSpPr/>
          <p:nvPr/>
        </p:nvSpPr>
        <p:spPr>
          <a:xfrm>
            <a:off x="657604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05" name="Google Shape;6905;g2769fa09f4e_4_25387"/>
          <p:cNvSpPr/>
          <p:nvPr/>
        </p:nvSpPr>
        <p:spPr>
          <a:xfrm>
            <a:off x="6576047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65" y="1641"/>
                  <a:pt x="112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06" name="Google Shape;6906;g2769fa09f4e_4_25387"/>
          <p:cNvSpPr/>
          <p:nvPr/>
        </p:nvSpPr>
        <p:spPr>
          <a:xfrm>
            <a:off x="6333084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07" name="Google Shape;6907;g2769fa09f4e_4_25387"/>
          <p:cNvSpPr/>
          <p:nvPr/>
        </p:nvSpPr>
        <p:spPr>
          <a:xfrm>
            <a:off x="633308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08" name="Google Shape;6908;g2769fa09f4e_4_25387"/>
          <p:cNvSpPr/>
          <p:nvPr/>
        </p:nvSpPr>
        <p:spPr>
          <a:xfrm>
            <a:off x="633308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09" name="Google Shape;6909;g2769fa09f4e_4_25387"/>
          <p:cNvSpPr/>
          <p:nvPr/>
        </p:nvSpPr>
        <p:spPr>
          <a:xfrm>
            <a:off x="633308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10" name="Google Shape;6910;g2769fa09f4e_4_25387"/>
          <p:cNvSpPr/>
          <p:nvPr/>
        </p:nvSpPr>
        <p:spPr>
          <a:xfrm>
            <a:off x="633308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11" name="Google Shape;6911;g2769fa09f4e_4_25387"/>
          <p:cNvSpPr/>
          <p:nvPr/>
        </p:nvSpPr>
        <p:spPr>
          <a:xfrm>
            <a:off x="6091263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12" name="Google Shape;6912;g2769fa09f4e_4_25387"/>
          <p:cNvSpPr/>
          <p:nvPr/>
        </p:nvSpPr>
        <p:spPr>
          <a:xfrm>
            <a:off x="6091263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13" name="Google Shape;6913;g2769fa09f4e_4_25387"/>
          <p:cNvSpPr/>
          <p:nvPr/>
        </p:nvSpPr>
        <p:spPr>
          <a:xfrm>
            <a:off x="6091263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14" name="Google Shape;6914;g2769fa09f4e_4_25387"/>
          <p:cNvSpPr/>
          <p:nvPr/>
        </p:nvSpPr>
        <p:spPr>
          <a:xfrm>
            <a:off x="6091263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15" name="Google Shape;6915;g2769fa09f4e_4_25387"/>
          <p:cNvSpPr/>
          <p:nvPr/>
        </p:nvSpPr>
        <p:spPr>
          <a:xfrm>
            <a:off x="6091263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16" name="Google Shape;6916;g2769fa09f4e_4_25387"/>
          <p:cNvSpPr/>
          <p:nvPr/>
        </p:nvSpPr>
        <p:spPr>
          <a:xfrm>
            <a:off x="5848301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17" name="Google Shape;6917;g2769fa09f4e_4_25387"/>
          <p:cNvSpPr/>
          <p:nvPr/>
        </p:nvSpPr>
        <p:spPr>
          <a:xfrm>
            <a:off x="5848301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18" name="Google Shape;6918;g2769fa09f4e_4_25387"/>
          <p:cNvSpPr/>
          <p:nvPr/>
        </p:nvSpPr>
        <p:spPr>
          <a:xfrm>
            <a:off x="5848301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19" name="Google Shape;6919;g2769fa09f4e_4_25387"/>
          <p:cNvSpPr/>
          <p:nvPr/>
        </p:nvSpPr>
        <p:spPr>
          <a:xfrm>
            <a:off x="5848301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20" name="Google Shape;6920;g2769fa09f4e_4_25387"/>
          <p:cNvSpPr/>
          <p:nvPr/>
        </p:nvSpPr>
        <p:spPr>
          <a:xfrm>
            <a:off x="5848301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21" name="Google Shape;6921;g2769fa09f4e_4_25387"/>
          <p:cNvSpPr/>
          <p:nvPr/>
        </p:nvSpPr>
        <p:spPr>
          <a:xfrm>
            <a:off x="5605338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22" name="Google Shape;6922;g2769fa09f4e_4_25387"/>
          <p:cNvSpPr/>
          <p:nvPr/>
        </p:nvSpPr>
        <p:spPr>
          <a:xfrm>
            <a:off x="5605338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23" name="Google Shape;6923;g2769fa09f4e_4_25387"/>
          <p:cNvSpPr/>
          <p:nvPr/>
        </p:nvSpPr>
        <p:spPr>
          <a:xfrm>
            <a:off x="5605338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24" name="Google Shape;6924;g2769fa09f4e_4_25387"/>
          <p:cNvSpPr/>
          <p:nvPr/>
        </p:nvSpPr>
        <p:spPr>
          <a:xfrm>
            <a:off x="560533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25" name="Google Shape;6925;g2769fa09f4e_4_25387"/>
          <p:cNvSpPr/>
          <p:nvPr/>
        </p:nvSpPr>
        <p:spPr>
          <a:xfrm>
            <a:off x="560533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26" name="Google Shape;6926;g2769fa09f4e_4_25387"/>
          <p:cNvSpPr/>
          <p:nvPr/>
        </p:nvSpPr>
        <p:spPr>
          <a:xfrm>
            <a:off x="5373947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27" name="Google Shape;6927;g2769fa09f4e_4_25387"/>
          <p:cNvSpPr/>
          <p:nvPr/>
        </p:nvSpPr>
        <p:spPr>
          <a:xfrm>
            <a:off x="5373947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28" name="Google Shape;6928;g2769fa09f4e_4_25387"/>
          <p:cNvSpPr/>
          <p:nvPr/>
        </p:nvSpPr>
        <p:spPr>
          <a:xfrm>
            <a:off x="5373947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29" name="Google Shape;6929;g2769fa09f4e_4_25387"/>
          <p:cNvSpPr/>
          <p:nvPr/>
        </p:nvSpPr>
        <p:spPr>
          <a:xfrm>
            <a:off x="5363517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0" name="Google Shape;6930;g2769fa09f4e_4_25387"/>
          <p:cNvSpPr/>
          <p:nvPr/>
        </p:nvSpPr>
        <p:spPr>
          <a:xfrm>
            <a:off x="5363517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1" name="Google Shape;6931;g2769fa09f4e_4_25387"/>
          <p:cNvSpPr/>
          <p:nvPr/>
        </p:nvSpPr>
        <p:spPr>
          <a:xfrm>
            <a:off x="5120554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2" name="Google Shape;6932;g2769fa09f4e_4_25387"/>
          <p:cNvSpPr/>
          <p:nvPr/>
        </p:nvSpPr>
        <p:spPr>
          <a:xfrm>
            <a:off x="512055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3" name="Google Shape;6933;g2769fa09f4e_4_25387"/>
          <p:cNvSpPr/>
          <p:nvPr/>
        </p:nvSpPr>
        <p:spPr>
          <a:xfrm>
            <a:off x="512055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4" name="Google Shape;6934;g2769fa09f4e_4_25387"/>
          <p:cNvSpPr/>
          <p:nvPr/>
        </p:nvSpPr>
        <p:spPr>
          <a:xfrm>
            <a:off x="512055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5" name="Google Shape;6935;g2769fa09f4e_4_25387"/>
          <p:cNvSpPr/>
          <p:nvPr/>
        </p:nvSpPr>
        <p:spPr>
          <a:xfrm>
            <a:off x="512055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6" name="Google Shape;6936;g2769fa09f4e_4_25387"/>
          <p:cNvSpPr/>
          <p:nvPr/>
        </p:nvSpPr>
        <p:spPr>
          <a:xfrm>
            <a:off x="4889163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7" name="Google Shape;6937;g2769fa09f4e_4_25387"/>
          <p:cNvSpPr/>
          <p:nvPr/>
        </p:nvSpPr>
        <p:spPr>
          <a:xfrm>
            <a:off x="488916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8" name="Google Shape;6938;g2769fa09f4e_4_25387"/>
          <p:cNvSpPr/>
          <p:nvPr/>
        </p:nvSpPr>
        <p:spPr>
          <a:xfrm>
            <a:off x="488916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9" name="Google Shape;6939;g2769fa09f4e_4_25387"/>
          <p:cNvSpPr/>
          <p:nvPr/>
        </p:nvSpPr>
        <p:spPr>
          <a:xfrm>
            <a:off x="487759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0" name="Google Shape;6940;g2769fa09f4e_4_25387"/>
          <p:cNvSpPr/>
          <p:nvPr/>
        </p:nvSpPr>
        <p:spPr>
          <a:xfrm>
            <a:off x="487759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1" name="Google Shape;6941;g2769fa09f4e_4_25387"/>
          <p:cNvSpPr/>
          <p:nvPr/>
        </p:nvSpPr>
        <p:spPr>
          <a:xfrm>
            <a:off x="4635771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2" name="Google Shape;6942;g2769fa09f4e_4_25387"/>
          <p:cNvSpPr/>
          <p:nvPr/>
        </p:nvSpPr>
        <p:spPr>
          <a:xfrm>
            <a:off x="4635771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3" name="Google Shape;6943;g2769fa09f4e_4_25387"/>
          <p:cNvSpPr/>
          <p:nvPr/>
        </p:nvSpPr>
        <p:spPr>
          <a:xfrm>
            <a:off x="4635771" y="45199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4" name="Google Shape;6944;g2769fa09f4e_4_25387"/>
          <p:cNvSpPr/>
          <p:nvPr/>
        </p:nvSpPr>
        <p:spPr>
          <a:xfrm>
            <a:off x="4635771" y="47538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5" name="Google Shape;6945;g2769fa09f4e_4_25387"/>
          <p:cNvSpPr/>
          <p:nvPr/>
        </p:nvSpPr>
        <p:spPr>
          <a:xfrm>
            <a:off x="463577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3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6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6" name="Google Shape;6946;g2769fa09f4e_4_25387"/>
          <p:cNvSpPr/>
          <p:nvPr/>
        </p:nvSpPr>
        <p:spPr>
          <a:xfrm>
            <a:off x="4420823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7" name="Google Shape;6947;g2769fa09f4e_4_25387"/>
          <p:cNvSpPr/>
          <p:nvPr/>
        </p:nvSpPr>
        <p:spPr>
          <a:xfrm>
            <a:off x="442082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8" name="Google Shape;6948;g2769fa09f4e_4_25387"/>
          <p:cNvSpPr/>
          <p:nvPr/>
        </p:nvSpPr>
        <p:spPr>
          <a:xfrm>
            <a:off x="442082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9" name="Google Shape;6949;g2769fa09f4e_4_25387"/>
          <p:cNvSpPr/>
          <p:nvPr/>
        </p:nvSpPr>
        <p:spPr>
          <a:xfrm>
            <a:off x="440925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50" name="Google Shape;6950;g2769fa09f4e_4_25387"/>
          <p:cNvSpPr/>
          <p:nvPr/>
        </p:nvSpPr>
        <p:spPr>
          <a:xfrm>
            <a:off x="440925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51" name="Google Shape;6951;g2769fa09f4e_4_25387"/>
          <p:cNvSpPr/>
          <p:nvPr/>
        </p:nvSpPr>
        <p:spPr>
          <a:xfrm>
            <a:off x="4167431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52" name="Google Shape;6952;g2769fa09f4e_4_25387"/>
          <p:cNvSpPr/>
          <p:nvPr/>
        </p:nvSpPr>
        <p:spPr>
          <a:xfrm>
            <a:off x="4167431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53" name="Google Shape;6953;g2769fa09f4e_4_25387"/>
          <p:cNvSpPr/>
          <p:nvPr/>
        </p:nvSpPr>
        <p:spPr>
          <a:xfrm>
            <a:off x="4167431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54" name="Google Shape;6954;g2769fa09f4e_4_25387"/>
          <p:cNvSpPr/>
          <p:nvPr/>
        </p:nvSpPr>
        <p:spPr>
          <a:xfrm>
            <a:off x="4167431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55" name="Google Shape;6955;g2769fa09f4e_4_25387"/>
          <p:cNvSpPr/>
          <p:nvPr/>
        </p:nvSpPr>
        <p:spPr>
          <a:xfrm>
            <a:off x="4167431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56" name="Google Shape;6956;g2769fa09f4e_4_25387"/>
          <p:cNvSpPr/>
          <p:nvPr/>
        </p:nvSpPr>
        <p:spPr>
          <a:xfrm>
            <a:off x="3934898" y="40524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57" name="Google Shape;6957;g2769fa09f4e_4_25387"/>
          <p:cNvSpPr/>
          <p:nvPr/>
        </p:nvSpPr>
        <p:spPr>
          <a:xfrm>
            <a:off x="3934898" y="42861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58" name="Google Shape;6958;g2769fa09f4e_4_25387"/>
          <p:cNvSpPr/>
          <p:nvPr/>
        </p:nvSpPr>
        <p:spPr>
          <a:xfrm>
            <a:off x="3934898" y="45198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59" name="Google Shape;6959;g2769fa09f4e_4_25387"/>
          <p:cNvSpPr/>
          <p:nvPr/>
        </p:nvSpPr>
        <p:spPr>
          <a:xfrm>
            <a:off x="392446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60" name="Google Shape;6960;g2769fa09f4e_4_25387"/>
          <p:cNvSpPr/>
          <p:nvPr/>
        </p:nvSpPr>
        <p:spPr>
          <a:xfrm>
            <a:off x="392446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61" name="Google Shape;6961;g2769fa09f4e_4_25387"/>
          <p:cNvSpPr/>
          <p:nvPr/>
        </p:nvSpPr>
        <p:spPr>
          <a:xfrm>
            <a:off x="3681506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62" name="Google Shape;6962;g2769fa09f4e_4_25387"/>
          <p:cNvSpPr/>
          <p:nvPr/>
        </p:nvSpPr>
        <p:spPr>
          <a:xfrm>
            <a:off x="3681506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63" name="Google Shape;6963;g2769fa09f4e_4_25387"/>
          <p:cNvSpPr/>
          <p:nvPr/>
        </p:nvSpPr>
        <p:spPr>
          <a:xfrm>
            <a:off x="3681506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64" name="Google Shape;6964;g2769fa09f4e_4_25387"/>
          <p:cNvSpPr/>
          <p:nvPr/>
        </p:nvSpPr>
        <p:spPr>
          <a:xfrm>
            <a:off x="3681506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65" name="Google Shape;6965;g2769fa09f4e_4_25387"/>
          <p:cNvSpPr/>
          <p:nvPr/>
        </p:nvSpPr>
        <p:spPr>
          <a:xfrm>
            <a:off x="3681506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66" name="Google Shape;6966;g2769fa09f4e_4_25387"/>
          <p:cNvSpPr/>
          <p:nvPr/>
        </p:nvSpPr>
        <p:spPr>
          <a:xfrm>
            <a:off x="3450114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67" name="Google Shape;6967;g2769fa09f4e_4_25387"/>
          <p:cNvSpPr/>
          <p:nvPr/>
        </p:nvSpPr>
        <p:spPr>
          <a:xfrm>
            <a:off x="345011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68" name="Google Shape;6968;g2769fa09f4e_4_25387"/>
          <p:cNvSpPr/>
          <p:nvPr/>
        </p:nvSpPr>
        <p:spPr>
          <a:xfrm>
            <a:off x="345011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69" name="Google Shape;6969;g2769fa09f4e_4_25387"/>
          <p:cNvSpPr/>
          <p:nvPr/>
        </p:nvSpPr>
        <p:spPr>
          <a:xfrm>
            <a:off x="3439685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70" name="Google Shape;6970;g2769fa09f4e_4_25387"/>
          <p:cNvSpPr/>
          <p:nvPr/>
        </p:nvSpPr>
        <p:spPr>
          <a:xfrm>
            <a:off x="3439685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71" name="Google Shape;6971;g2769fa09f4e_4_25387"/>
          <p:cNvSpPr/>
          <p:nvPr/>
        </p:nvSpPr>
        <p:spPr>
          <a:xfrm>
            <a:off x="3196722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72" name="Google Shape;6972;g2769fa09f4e_4_25387"/>
          <p:cNvSpPr/>
          <p:nvPr/>
        </p:nvSpPr>
        <p:spPr>
          <a:xfrm>
            <a:off x="3196722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73" name="Google Shape;6973;g2769fa09f4e_4_25387"/>
          <p:cNvSpPr/>
          <p:nvPr/>
        </p:nvSpPr>
        <p:spPr>
          <a:xfrm>
            <a:off x="3196722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74" name="Google Shape;6974;g2769fa09f4e_4_25387"/>
          <p:cNvSpPr/>
          <p:nvPr/>
        </p:nvSpPr>
        <p:spPr>
          <a:xfrm>
            <a:off x="3196722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75" name="Google Shape;6975;g2769fa09f4e_4_25387"/>
          <p:cNvSpPr/>
          <p:nvPr/>
        </p:nvSpPr>
        <p:spPr>
          <a:xfrm>
            <a:off x="3196722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76" name="Google Shape;6976;g2769fa09f4e_4_25387"/>
          <p:cNvSpPr/>
          <p:nvPr/>
        </p:nvSpPr>
        <p:spPr>
          <a:xfrm>
            <a:off x="2965331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77" name="Google Shape;6977;g2769fa09f4e_4_25387"/>
          <p:cNvSpPr/>
          <p:nvPr/>
        </p:nvSpPr>
        <p:spPr>
          <a:xfrm>
            <a:off x="2965331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78" name="Google Shape;6978;g2769fa09f4e_4_25387"/>
          <p:cNvSpPr/>
          <p:nvPr/>
        </p:nvSpPr>
        <p:spPr>
          <a:xfrm>
            <a:off x="2965331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79" name="Google Shape;6979;g2769fa09f4e_4_25387"/>
          <p:cNvSpPr/>
          <p:nvPr/>
        </p:nvSpPr>
        <p:spPr>
          <a:xfrm>
            <a:off x="2954939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80" name="Google Shape;6980;g2769fa09f4e_4_25387"/>
          <p:cNvSpPr/>
          <p:nvPr/>
        </p:nvSpPr>
        <p:spPr>
          <a:xfrm>
            <a:off x="2954939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81" name="Google Shape;6981;g2769fa09f4e_4_25387"/>
          <p:cNvSpPr/>
          <p:nvPr/>
        </p:nvSpPr>
        <p:spPr>
          <a:xfrm>
            <a:off x="2711939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82" name="Google Shape;6982;g2769fa09f4e_4_25387"/>
          <p:cNvSpPr/>
          <p:nvPr/>
        </p:nvSpPr>
        <p:spPr>
          <a:xfrm>
            <a:off x="2711939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83" name="Google Shape;6983;g2769fa09f4e_4_25387"/>
          <p:cNvSpPr/>
          <p:nvPr/>
        </p:nvSpPr>
        <p:spPr>
          <a:xfrm>
            <a:off x="2711939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84" name="Google Shape;6984;g2769fa09f4e_4_25387"/>
          <p:cNvSpPr/>
          <p:nvPr/>
        </p:nvSpPr>
        <p:spPr>
          <a:xfrm>
            <a:off x="2711939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85" name="Google Shape;6985;g2769fa09f4e_4_25387"/>
          <p:cNvSpPr/>
          <p:nvPr/>
        </p:nvSpPr>
        <p:spPr>
          <a:xfrm>
            <a:off x="2711939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86" name="Google Shape;6986;g2769fa09f4e_4_25387"/>
          <p:cNvSpPr/>
          <p:nvPr/>
        </p:nvSpPr>
        <p:spPr>
          <a:xfrm>
            <a:off x="2479405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87" name="Google Shape;6987;g2769fa09f4e_4_25387"/>
          <p:cNvSpPr/>
          <p:nvPr/>
        </p:nvSpPr>
        <p:spPr>
          <a:xfrm>
            <a:off x="247940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88" name="Google Shape;6988;g2769fa09f4e_4_25387"/>
          <p:cNvSpPr/>
          <p:nvPr/>
        </p:nvSpPr>
        <p:spPr>
          <a:xfrm>
            <a:off x="247940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89" name="Google Shape;6989;g2769fa09f4e_4_25387"/>
          <p:cNvSpPr/>
          <p:nvPr/>
        </p:nvSpPr>
        <p:spPr>
          <a:xfrm>
            <a:off x="2468976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90" name="Google Shape;6990;g2769fa09f4e_4_25387"/>
          <p:cNvSpPr/>
          <p:nvPr/>
        </p:nvSpPr>
        <p:spPr>
          <a:xfrm>
            <a:off x="2468976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91" name="Google Shape;6991;g2769fa09f4e_4_25387"/>
          <p:cNvSpPr/>
          <p:nvPr/>
        </p:nvSpPr>
        <p:spPr>
          <a:xfrm>
            <a:off x="2226013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92" name="Google Shape;6992;g2769fa09f4e_4_25387"/>
          <p:cNvSpPr/>
          <p:nvPr/>
        </p:nvSpPr>
        <p:spPr>
          <a:xfrm>
            <a:off x="2226013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93" name="Google Shape;6993;g2769fa09f4e_4_25387"/>
          <p:cNvSpPr/>
          <p:nvPr/>
        </p:nvSpPr>
        <p:spPr>
          <a:xfrm>
            <a:off x="2226013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94" name="Google Shape;6994;g2769fa09f4e_4_25387"/>
          <p:cNvSpPr/>
          <p:nvPr/>
        </p:nvSpPr>
        <p:spPr>
          <a:xfrm>
            <a:off x="2226013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95" name="Google Shape;6995;g2769fa09f4e_4_25387"/>
          <p:cNvSpPr/>
          <p:nvPr/>
        </p:nvSpPr>
        <p:spPr>
          <a:xfrm>
            <a:off x="2226013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96" name="Google Shape;6996;g2769fa09f4e_4_25387"/>
          <p:cNvSpPr/>
          <p:nvPr/>
        </p:nvSpPr>
        <p:spPr>
          <a:xfrm>
            <a:off x="1994622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97" name="Google Shape;6997;g2769fa09f4e_4_25387"/>
          <p:cNvSpPr/>
          <p:nvPr/>
        </p:nvSpPr>
        <p:spPr>
          <a:xfrm>
            <a:off x="199462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98" name="Google Shape;6998;g2769fa09f4e_4_25387"/>
          <p:cNvSpPr/>
          <p:nvPr/>
        </p:nvSpPr>
        <p:spPr>
          <a:xfrm>
            <a:off x="199462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99" name="Google Shape;6999;g2769fa09f4e_4_25387"/>
          <p:cNvSpPr/>
          <p:nvPr/>
        </p:nvSpPr>
        <p:spPr>
          <a:xfrm>
            <a:off x="1984230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00" name="Google Shape;7000;g2769fa09f4e_4_25387"/>
          <p:cNvSpPr/>
          <p:nvPr/>
        </p:nvSpPr>
        <p:spPr>
          <a:xfrm>
            <a:off x="1984230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01" name="Google Shape;7001;g2769fa09f4e_4_25387"/>
          <p:cNvSpPr/>
          <p:nvPr/>
        </p:nvSpPr>
        <p:spPr>
          <a:xfrm>
            <a:off x="1741230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02" name="Google Shape;7002;g2769fa09f4e_4_25387"/>
          <p:cNvSpPr/>
          <p:nvPr/>
        </p:nvSpPr>
        <p:spPr>
          <a:xfrm>
            <a:off x="1741230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03" name="Google Shape;7003;g2769fa09f4e_4_25387"/>
          <p:cNvSpPr/>
          <p:nvPr/>
        </p:nvSpPr>
        <p:spPr>
          <a:xfrm>
            <a:off x="1741230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04" name="Google Shape;7004;g2769fa09f4e_4_25387"/>
          <p:cNvSpPr/>
          <p:nvPr/>
        </p:nvSpPr>
        <p:spPr>
          <a:xfrm>
            <a:off x="1741230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05" name="Google Shape;7005;g2769fa09f4e_4_25387"/>
          <p:cNvSpPr/>
          <p:nvPr/>
        </p:nvSpPr>
        <p:spPr>
          <a:xfrm>
            <a:off x="1741230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06" name="Google Shape;7006;g2769fa09f4e_4_25387"/>
          <p:cNvSpPr/>
          <p:nvPr/>
        </p:nvSpPr>
        <p:spPr>
          <a:xfrm>
            <a:off x="1499447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07" name="Google Shape;7007;g2769fa09f4e_4_25387"/>
          <p:cNvSpPr/>
          <p:nvPr/>
        </p:nvSpPr>
        <p:spPr>
          <a:xfrm>
            <a:off x="1498267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08" name="Google Shape;7008;g2769fa09f4e_4_25387"/>
          <p:cNvSpPr/>
          <p:nvPr/>
        </p:nvSpPr>
        <p:spPr>
          <a:xfrm>
            <a:off x="1498267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09" name="Google Shape;7009;g2769fa09f4e_4_25387"/>
          <p:cNvSpPr/>
          <p:nvPr/>
        </p:nvSpPr>
        <p:spPr>
          <a:xfrm>
            <a:off x="1498267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10" name="Google Shape;7010;g2769fa09f4e_4_25387"/>
          <p:cNvSpPr/>
          <p:nvPr/>
        </p:nvSpPr>
        <p:spPr>
          <a:xfrm>
            <a:off x="1498267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11" name="Google Shape;7011;g2769fa09f4e_4_25387"/>
          <p:cNvSpPr/>
          <p:nvPr/>
        </p:nvSpPr>
        <p:spPr>
          <a:xfrm>
            <a:off x="1256484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12" name="Google Shape;7012;g2769fa09f4e_4_25387"/>
          <p:cNvSpPr/>
          <p:nvPr/>
        </p:nvSpPr>
        <p:spPr>
          <a:xfrm>
            <a:off x="1256484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13" name="Google Shape;7013;g2769fa09f4e_4_25387"/>
          <p:cNvSpPr/>
          <p:nvPr/>
        </p:nvSpPr>
        <p:spPr>
          <a:xfrm>
            <a:off x="1256484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14" name="Google Shape;7014;g2769fa09f4e_4_25387"/>
          <p:cNvSpPr/>
          <p:nvPr/>
        </p:nvSpPr>
        <p:spPr>
          <a:xfrm>
            <a:off x="1256484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15" name="Google Shape;7015;g2769fa09f4e_4_25387"/>
          <p:cNvSpPr/>
          <p:nvPr/>
        </p:nvSpPr>
        <p:spPr>
          <a:xfrm>
            <a:off x="1256484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16" name="Google Shape;7016;g2769fa09f4e_4_25387"/>
          <p:cNvSpPr/>
          <p:nvPr/>
        </p:nvSpPr>
        <p:spPr>
          <a:xfrm>
            <a:off x="1014663" y="40524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17" name="Google Shape;7017;g2769fa09f4e_4_25387"/>
          <p:cNvSpPr/>
          <p:nvPr/>
        </p:nvSpPr>
        <p:spPr>
          <a:xfrm>
            <a:off x="1014663" y="42861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18" name="Google Shape;7018;g2769fa09f4e_4_25387"/>
          <p:cNvSpPr/>
          <p:nvPr/>
        </p:nvSpPr>
        <p:spPr>
          <a:xfrm>
            <a:off x="1014663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19" name="Google Shape;7019;g2769fa09f4e_4_25387"/>
          <p:cNvSpPr/>
          <p:nvPr/>
        </p:nvSpPr>
        <p:spPr>
          <a:xfrm>
            <a:off x="1014663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20" name="Google Shape;7020;g2769fa09f4e_4_25387"/>
          <p:cNvSpPr/>
          <p:nvPr/>
        </p:nvSpPr>
        <p:spPr>
          <a:xfrm>
            <a:off x="1014663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21" name="Google Shape;7021;g2769fa09f4e_4_25387"/>
          <p:cNvSpPr/>
          <p:nvPr/>
        </p:nvSpPr>
        <p:spPr>
          <a:xfrm>
            <a:off x="782092" y="40524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22" name="Google Shape;7022;g2769fa09f4e_4_25387"/>
          <p:cNvSpPr/>
          <p:nvPr/>
        </p:nvSpPr>
        <p:spPr>
          <a:xfrm>
            <a:off x="782092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23" name="Google Shape;7023;g2769fa09f4e_4_25387"/>
          <p:cNvSpPr/>
          <p:nvPr/>
        </p:nvSpPr>
        <p:spPr>
          <a:xfrm>
            <a:off x="782092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24" name="Google Shape;7024;g2769fa09f4e_4_25387"/>
          <p:cNvSpPr/>
          <p:nvPr/>
        </p:nvSpPr>
        <p:spPr>
          <a:xfrm>
            <a:off x="77052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25" name="Google Shape;7025;g2769fa09f4e_4_25387"/>
          <p:cNvSpPr/>
          <p:nvPr/>
        </p:nvSpPr>
        <p:spPr>
          <a:xfrm>
            <a:off x="77052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26" name="Google Shape;7026;g2769fa09f4e_4_25387"/>
          <p:cNvSpPr/>
          <p:nvPr/>
        </p:nvSpPr>
        <p:spPr>
          <a:xfrm>
            <a:off x="528738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27" name="Google Shape;7027;g2769fa09f4e_4_25387"/>
          <p:cNvSpPr/>
          <p:nvPr/>
        </p:nvSpPr>
        <p:spPr>
          <a:xfrm>
            <a:off x="52873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28" name="Google Shape;7028;g2769fa09f4e_4_25387"/>
          <p:cNvSpPr/>
          <p:nvPr/>
        </p:nvSpPr>
        <p:spPr>
          <a:xfrm>
            <a:off x="52873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29" name="Google Shape;7029;g2769fa09f4e_4_25387"/>
          <p:cNvSpPr/>
          <p:nvPr/>
        </p:nvSpPr>
        <p:spPr>
          <a:xfrm>
            <a:off x="52873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30" name="Google Shape;7030;g2769fa09f4e_4_25387"/>
          <p:cNvSpPr/>
          <p:nvPr/>
        </p:nvSpPr>
        <p:spPr>
          <a:xfrm>
            <a:off x="52873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31" name="Google Shape;7031;g2769fa09f4e_4_25387"/>
          <p:cNvSpPr/>
          <p:nvPr/>
        </p:nvSpPr>
        <p:spPr>
          <a:xfrm>
            <a:off x="296167" y="40524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32" name="Google Shape;7032;g2769fa09f4e_4_25387"/>
          <p:cNvSpPr/>
          <p:nvPr/>
        </p:nvSpPr>
        <p:spPr>
          <a:xfrm>
            <a:off x="296167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33" name="Google Shape;7033;g2769fa09f4e_4_25387"/>
          <p:cNvSpPr/>
          <p:nvPr/>
        </p:nvSpPr>
        <p:spPr>
          <a:xfrm>
            <a:off x="296167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34" name="Google Shape;7034;g2769fa09f4e_4_25387"/>
          <p:cNvSpPr/>
          <p:nvPr/>
        </p:nvSpPr>
        <p:spPr>
          <a:xfrm>
            <a:off x="285775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35" name="Google Shape;7035;g2769fa09f4e_4_25387"/>
          <p:cNvSpPr/>
          <p:nvPr/>
        </p:nvSpPr>
        <p:spPr>
          <a:xfrm>
            <a:off x="285775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36" name="Google Shape;7036;g2769fa09f4e_4_25387"/>
          <p:cNvSpPr/>
          <p:nvPr/>
        </p:nvSpPr>
        <p:spPr>
          <a:xfrm>
            <a:off x="43954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37" name="Google Shape;7037;g2769fa09f4e_4_25387"/>
          <p:cNvSpPr/>
          <p:nvPr/>
        </p:nvSpPr>
        <p:spPr>
          <a:xfrm>
            <a:off x="4281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38" name="Google Shape;7038;g2769fa09f4e_4_25387"/>
          <p:cNvSpPr/>
          <p:nvPr/>
        </p:nvSpPr>
        <p:spPr>
          <a:xfrm>
            <a:off x="4281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39" name="Google Shape;7039;g2769fa09f4e_4_25387"/>
          <p:cNvSpPr/>
          <p:nvPr/>
        </p:nvSpPr>
        <p:spPr>
          <a:xfrm>
            <a:off x="4281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40" name="Google Shape;7040;g2769fa09f4e_4_25387"/>
          <p:cNvSpPr/>
          <p:nvPr/>
        </p:nvSpPr>
        <p:spPr>
          <a:xfrm>
            <a:off x="4281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lt1"/>
        </a:solidFill>
        <a:effectLst/>
      </p:bgPr>
    </p:bg>
    <p:spTree>
      <p:nvGrpSpPr>
        <p:cNvPr id="1" name="Shape 7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2" name="Google Shape;7042;g2769fa09f4e_4_25581"/>
          <p:cNvSpPr/>
          <p:nvPr/>
        </p:nvSpPr>
        <p:spPr>
          <a:xfrm>
            <a:off x="2281350" y="1574400"/>
            <a:ext cx="4581300" cy="19947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43" name="Google Shape;7043;g2769fa09f4e_4_25581"/>
          <p:cNvSpPr/>
          <p:nvPr/>
        </p:nvSpPr>
        <p:spPr>
          <a:xfrm>
            <a:off x="9011502" y="653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44" name="Google Shape;7044;g2769fa09f4e_4_25581"/>
          <p:cNvSpPr/>
          <p:nvPr/>
        </p:nvSpPr>
        <p:spPr>
          <a:xfrm>
            <a:off x="9011502" y="3002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45" name="Google Shape;7045;g2769fa09f4e_4_25581"/>
          <p:cNvSpPr/>
          <p:nvPr/>
        </p:nvSpPr>
        <p:spPr>
          <a:xfrm>
            <a:off x="9011502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46" name="Google Shape;7046;g2769fa09f4e_4_25581"/>
          <p:cNvSpPr/>
          <p:nvPr/>
        </p:nvSpPr>
        <p:spPr>
          <a:xfrm>
            <a:off x="9011502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47" name="Google Shape;7047;g2769fa09f4e_4_25581"/>
          <p:cNvSpPr/>
          <p:nvPr/>
        </p:nvSpPr>
        <p:spPr>
          <a:xfrm>
            <a:off x="8759290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48" name="Google Shape;7048;g2769fa09f4e_4_25581"/>
          <p:cNvSpPr/>
          <p:nvPr/>
        </p:nvSpPr>
        <p:spPr>
          <a:xfrm>
            <a:off x="8758453" y="300002"/>
            <a:ext cx="73770" cy="62769"/>
          </a:xfrm>
          <a:custGeom>
            <a:avLst/>
            <a:gdLst/>
            <a:ahLst/>
            <a:cxnLst/>
            <a:rect l="l" t="t" r="r" b="b"/>
            <a:pathLst>
              <a:path w="1938" h="1649" extrusionOk="0">
                <a:moveTo>
                  <a:pt x="1098" y="1"/>
                </a:moveTo>
                <a:cubicBezTo>
                  <a:pt x="891" y="1"/>
                  <a:pt x="680" y="79"/>
                  <a:pt x="509" y="250"/>
                </a:cubicBezTo>
                <a:cubicBezTo>
                  <a:pt x="1" y="788"/>
                  <a:pt x="374" y="1649"/>
                  <a:pt x="1080" y="1649"/>
                </a:cubicBezTo>
                <a:cubicBezTo>
                  <a:pt x="1092" y="1649"/>
                  <a:pt x="1105" y="1648"/>
                  <a:pt x="1117" y="1648"/>
                </a:cubicBezTo>
                <a:cubicBezTo>
                  <a:pt x="1573" y="1648"/>
                  <a:pt x="1937" y="1253"/>
                  <a:pt x="1937" y="827"/>
                </a:cubicBezTo>
                <a:cubicBezTo>
                  <a:pt x="1917" y="319"/>
                  <a:pt x="1516" y="1"/>
                  <a:pt x="10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49" name="Google Shape;7049;g2769fa09f4e_4_25581"/>
          <p:cNvSpPr/>
          <p:nvPr/>
        </p:nvSpPr>
        <p:spPr>
          <a:xfrm>
            <a:off x="875929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50" name="Google Shape;7050;g2769fa09f4e_4_25581"/>
          <p:cNvSpPr/>
          <p:nvPr/>
        </p:nvSpPr>
        <p:spPr>
          <a:xfrm>
            <a:off x="875929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51" name="Google Shape;7051;g2769fa09f4e_4_25581"/>
          <p:cNvSpPr/>
          <p:nvPr/>
        </p:nvSpPr>
        <p:spPr>
          <a:xfrm>
            <a:off x="8526757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52" name="Google Shape;7052;g2769fa09f4e_4_25581"/>
          <p:cNvSpPr/>
          <p:nvPr/>
        </p:nvSpPr>
        <p:spPr>
          <a:xfrm>
            <a:off x="8526757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53" name="Google Shape;7053;g2769fa09f4e_4_25581"/>
          <p:cNvSpPr/>
          <p:nvPr/>
        </p:nvSpPr>
        <p:spPr>
          <a:xfrm>
            <a:off x="852675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54" name="Google Shape;7054;g2769fa09f4e_4_25581"/>
          <p:cNvSpPr/>
          <p:nvPr/>
        </p:nvSpPr>
        <p:spPr>
          <a:xfrm>
            <a:off x="852675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55" name="Google Shape;7055;g2769fa09f4e_4_25581"/>
          <p:cNvSpPr/>
          <p:nvPr/>
        </p:nvSpPr>
        <p:spPr>
          <a:xfrm>
            <a:off x="8273365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56" name="Google Shape;7056;g2769fa09f4e_4_25581"/>
          <p:cNvSpPr/>
          <p:nvPr/>
        </p:nvSpPr>
        <p:spPr>
          <a:xfrm>
            <a:off x="8273365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57" name="Google Shape;7057;g2769fa09f4e_4_25581"/>
          <p:cNvSpPr/>
          <p:nvPr/>
        </p:nvSpPr>
        <p:spPr>
          <a:xfrm>
            <a:off x="8273365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58" name="Google Shape;7058;g2769fa09f4e_4_25581"/>
          <p:cNvSpPr/>
          <p:nvPr/>
        </p:nvSpPr>
        <p:spPr>
          <a:xfrm>
            <a:off x="8273365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59" name="Google Shape;7059;g2769fa09f4e_4_25581"/>
          <p:cNvSpPr/>
          <p:nvPr/>
        </p:nvSpPr>
        <p:spPr>
          <a:xfrm>
            <a:off x="8040793" y="653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73" y="1277"/>
                  <a:pt x="1673" y="851"/>
                </a:cubicBezTo>
                <a:cubicBezTo>
                  <a:pt x="1673" y="39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60" name="Google Shape;7060;g2769fa09f4e_4_25581"/>
          <p:cNvSpPr/>
          <p:nvPr/>
        </p:nvSpPr>
        <p:spPr>
          <a:xfrm>
            <a:off x="8040793" y="3002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61" name="Google Shape;7061;g2769fa09f4e_4_25581"/>
          <p:cNvSpPr/>
          <p:nvPr/>
        </p:nvSpPr>
        <p:spPr>
          <a:xfrm>
            <a:off x="8040793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62" name="Google Shape;7062;g2769fa09f4e_4_25581"/>
          <p:cNvSpPr/>
          <p:nvPr/>
        </p:nvSpPr>
        <p:spPr>
          <a:xfrm>
            <a:off x="8040793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73" y="1277"/>
                  <a:pt x="1673" y="851"/>
                </a:cubicBezTo>
                <a:cubicBezTo>
                  <a:pt x="1673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63" name="Google Shape;7063;g2769fa09f4e_4_25581"/>
          <p:cNvSpPr/>
          <p:nvPr/>
        </p:nvSpPr>
        <p:spPr>
          <a:xfrm>
            <a:off x="7787439" y="6545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0"/>
                </a:moveTo>
                <a:cubicBezTo>
                  <a:pt x="890" y="0"/>
                  <a:pt x="683" y="75"/>
                  <a:pt x="517" y="241"/>
                </a:cubicBezTo>
                <a:cubicBezTo>
                  <a:pt x="0" y="789"/>
                  <a:pt x="365" y="1670"/>
                  <a:pt x="1125" y="1670"/>
                </a:cubicBezTo>
                <a:cubicBezTo>
                  <a:pt x="1581" y="1640"/>
                  <a:pt x="1915" y="1275"/>
                  <a:pt x="1945" y="849"/>
                </a:cubicBezTo>
                <a:cubicBezTo>
                  <a:pt x="1945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64" name="Google Shape;7064;g2769fa09f4e_4_25581"/>
          <p:cNvSpPr/>
          <p:nvPr/>
        </p:nvSpPr>
        <p:spPr>
          <a:xfrm>
            <a:off x="7787439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5" y="1648"/>
                  <a:pt x="1125" y="1648"/>
                </a:cubicBezTo>
                <a:cubicBezTo>
                  <a:pt x="1581" y="1648"/>
                  <a:pt x="1945" y="1253"/>
                  <a:pt x="1945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65" name="Google Shape;7065;g2769fa09f4e_4_25581"/>
          <p:cNvSpPr/>
          <p:nvPr/>
        </p:nvSpPr>
        <p:spPr>
          <a:xfrm>
            <a:off x="7787744" y="533981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91" y="0"/>
                </a:moveTo>
                <a:cubicBezTo>
                  <a:pt x="885" y="0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07" y="1276"/>
                  <a:pt x="1937" y="820"/>
                </a:cubicBezTo>
                <a:cubicBezTo>
                  <a:pt x="1937" y="327"/>
                  <a:pt x="1521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66" name="Google Shape;7066;g2769fa09f4e_4_25581"/>
          <p:cNvSpPr/>
          <p:nvPr/>
        </p:nvSpPr>
        <p:spPr>
          <a:xfrm>
            <a:off x="7787439" y="767733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125" y="1670"/>
                </a:cubicBezTo>
                <a:cubicBezTo>
                  <a:pt x="1581" y="1640"/>
                  <a:pt x="1945" y="1275"/>
                  <a:pt x="1945" y="849"/>
                </a:cubicBezTo>
                <a:cubicBezTo>
                  <a:pt x="1925" y="334"/>
                  <a:pt x="1513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67" name="Google Shape;7067;g2769fa09f4e_4_25581"/>
          <p:cNvSpPr/>
          <p:nvPr/>
        </p:nvSpPr>
        <p:spPr>
          <a:xfrm>
            <a:off x="7556048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68" name="Google Shape;7068;g2769fa09f4e_4_25581"/>
          <p:cNvSpPr/>
          <p:nvPr/>
        </p:nvSpPr>
        <p:spPr>
          <a:xfrm>
            <a:off x="7556048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69" name="Google Shape;7069;g2769fa09f4e_4_25581"/>
          <p:cNvSpPr/>
          <p:nvPr/>
        </p:nvSpPr>
        <p:spPr>
          <a:xfrm>
            <a:off x="755604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70" name="Google Shape;7070;g2769fa09f4e_4_25581"/>
          <p:cNvSpPr/>
          <p:nvPr/>
        </p:nvSpPr>
        <p:spPr>
          <a:xfrm>
            <a:off x="755604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71" name="Google Shape;7071;g2769fa09f4e_4_25581"/>
          <p:cNvSpPr/>
          <p:nvPr/>
        </p:nvSpPr>
        <p:spPr>
          <a:xfrm>
            <a:off x="7302656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8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65" y="1641"/>
                  <a:pt x="1095" y="1671"/>
                </a:cubicBezTo>
                <a:cubicBezTo>
                  <a:pt x="1551" y="1671"/>
                  <a:pt x="1946" y="127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72" name="Google Shape;7072;g2769fa09f4e_4_25581"/>
          <p:cNvSpPr/>
          <p:nvPr/>
        </p:nvSpPr>
        <p:spPr>
          <a:xfrm>
            <a:off x="7302656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73" name="Google Shape;7073;g2769fa09f4e_4_25581"/>
          <p:cNvSpPr/>
          <p:nvPr/>
        </p:nvSpPr>
        <p:spPr>
          <a:xfrm>
            <a:off x="7302656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74" name="Google Shape;7074;g2769fa09f4e_4_25581"/>
          <p:cNvSpPr/>
          <p:nvPr/>
        </p:nvSpPr>
        <p:spPr>
          <a:xfrm>
            <a:off x="7302656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46" y="130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75" name="Google Shape;7075;g2769fa09f4e_4_25581"/>
          <p:cNvSpPr/>
          <p:nvPr/>
        </p:nvSpPr>
        <p:spPr>
          <a:xfrm>
            <a:off x="7071264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76" name="Google Shape;7076;g2769fa09f4e_4_25581"/>
          <p:cNvSpPr/>
          <p:nvPr/>
        </p:nvSpPr>
        <p:spPr>
          <a:xfrm>
            <a:off x="7071264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77" name="Google Shape;7077;g2769fa09f4e_4_25581"/>
          <p:cNvSpPr/>
          <p:nvPr/>
        </p:nvSpPr>
        <p:spPr>
          <a:xfrm>
            <a:off x="707126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78" name="Google Shape;7078;g2769fa09f4e_4_25581"/>
          <p:cNvSpPr/>
          <p:nvPr/>
        </p:nvSpPr>
        <p:spPr>
          <a:xfrm>
            <a:off x="707126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79" name="Google Shape;7079;g2769fa09f4e_4_25581"/>
          <p:cNvSpPr/>
          <p:nvPr/>
        </p:nvSpPr>
        <p:spPr>
          <a:xfrm>
            <a:off x="6817872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80" name="Google Shape;7080;g2769fa09f4e_4_25581"/>
          <p:cNvSpPr/>
          <p:nvPr/>
        </p:nvSpPr>
        <p:spPr>
          <a:xfrm>
            <a:off x="6817872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81" name="Google Shape;7081;g2769fa09f4e_4_25581"/>
          <p:cNvSpPr/>
          <p:nvPr/>
        </p:nvSpPr>
        <p:spPr>
          <a:xfrm>
            <a:off x="6817872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82" name="Google Shape;7082;g2769fa09f4e_4_25581"/>
          <p:cNvSpPr/>
          <p:nvPr/>
        </p:nvSpPr>
        <p:spPr>
          <a:xfrm>
            <a:off x="6817872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83" name="Google Shape;7083;g2769fa09f4e_4_25581"/>
          <p:cNvSpPr/>
          <p:nvPr/>
        </p:nvSpPr>
        <p:spPr>
          <a:xfrm>
            <a:off x="6585339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84" name="Google Shape;7084;g2769fa09f4e_4_25581"/>
          <p:cNvSpPr/>
          <p:nvPr/>
        </p:nvSpPr>
        <p:spPr>
          <a:xfrm>
            <a:off x="6585339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85" name="Google Shape;7085;g2769fa09f4e_4_25581"/>
          <p:cNvSpPr/>
          <p:nvPr/>
        </p:nvSpPr>
        <p:spPr>
          <a:xfrm>
            <a:off x="658533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86" name="Google Shape;7086;g2769fa09f4e_4_25581"/>
          <p:cNvSpPr/>
          <p:nvPr/>
        </p:nvSpPr>
        <p:spPr>
          <a:xfrm>
            <a:off x="658533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87" name="Google Shape;7087;g2769fa09f4e_4_25581"/>
          <p:cNvSpPr/>
          <p:nvPr/>
        </p:nvSpPr>
        <p:spPr>
          <a:xfrm>
            <a:off x="6331947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88" name="Google Shape;7088;g2769fa09f4e_4_25581"/>
          <p:cNvSpPr/>
          <p:nvPr/>
        </p:nvSpPr>
        <p:spPr>
          <a:xfrm>
            <a:off x="6331947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89" name="Google Shape;7089;g2769fa09f4e_4_25581"/>
          <p:cNvSpPr/>
          <p:nvPr/>
        </p:nvSpPr>
        <p:spPr>
          <a:xfrm>
            <a:off x="633194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90" name="Google Shape;7090;g2769fa09f4e_4_25581"/>
          <p:cNvSpPr/>
          <p:nvPr/>
        </p:nvSpPr>
        <p:spPr>
          <a:xfrm>
            <a:off x="633194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91" name="Google Shape;7091;g2769fa09f4e_4_25581"/>
          <p:cNvSpPr/>
          <p:nvPr/>
        </p:nvSpPr>
        <p:spPr>
          <a:xfrm>
            <a:off x="6090126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92" name="Google Shape;7092;g2769fa09f4e_4_25581"/>
          <p:cNvSpPr/>
          <p:nvPr/>
        </p:nvSpPr>
        <p:spPr>
          <a:xfrm>
            <a:off x="6090126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93" name="Google Shape;7093;g2769fa09f4e_4_25581"/>
          <p:cNvSpPr/>
          <p:nvPr/>
        </p:nvSpPr>
        <p:spPr>
          <a:xfrm>
            <a:off x="6090126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94" name="Google Shape;7094;g2769fa09f4e_4_25581"/>
          <p:cNvSpPr/>
          <p:nvPr/>
        </p:nvSpPr>
        <p:spPr>
          <a:xfrm>
            <a:off x="6090126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95" name="Google Shape;7095;g2769fa09f4e_4_25581"/>
          <p:cNvSpPr/>
          <p:nvPr/>
        </p:nvSpPr>
        <p:spPr>
          <a:xfrm>
            <a:off x="5847163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96" name="Google Shape;7096;g2769fa09f4e_4_25581"/>
          <p:cNvSpPr/>
          <p:nvPr/>
        </p:nvSpPr>
        <p:spPr>
          <a:xfrm>
            <a:off x="5847163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97" name="Google Shape;7097;g2769fa09f4e_4_25581"/>
          <p:cNvSpPr/>
          <p:nvPr/>
        </p:nvSpPr>
        <p:spPr>
          <a:xfrm>
            <a:off x="5847163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98" name="Google Shape;7098;g2769fa09f4e_4_25581"/>
          <p:cNvSpPr/>
          <p:nvPr/>
        </p:nvSpPr>
        <p:spPr>
          <a:xfrm>
            <a:off x="5847163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99" name="Google Shape;7099;g2769fa09f4e_4_25581"/>
          <p:cNvSpPr/>
          <p:nvPr/>
        </p:nvSpPr>
        <p:spPr>
          <a:xfrm>
            <a:off x="5604200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00" name="Google Shape;7100;g2769fa09f4e_4_25581"/>
          <p:cNvSpPr/>
          <p:nvPr/>
        </p:nvSpPr>
        <p:spPr>
          <a:xfrm>
            <a:off x="5604200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01" name="Google Shape;7101;g2769fa09f4e_4_25581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02" name="Google Shape;7102;g2769fa09f4e_4_25581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03" name="Google Shape;7103;g2769fa09f4e_4_25581"/>
          <p:cNvSpPr/>
          <p:nvPr/>
        </p:nvSpPr>
        <p:spPr>
          <a:xfrm>
            <a:off x="5372809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04" name="Google Shape;7104;g2769fa09f4e_4_25581"/>
          <p:cNvSpPr/>
          <p:nvPr/>
        </p:nvSpPr>
        <p:spPr>
          <a:xfrm>
            <a:off x="5372809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05" name="Google Shape;7105;g2769fa09f4e_4_25581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06" name="Google Shape;7106;g2769fa09f4e_4_25581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07" name="Google Shape;7107;g2769fa09f4e_4_25581"/>
          <p:cNvSpPr/>
          <p:nvPr/>
        </p:nvSpPr>
        <p:spPr>
          <a:xfrm>
            <a:off x="5119417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08" name="Google Shape;7108;g2769fa09f4e_4_25581"/>
          <p:cNvSpPr/>
          <p:nvPr/>
        </p:nvSpPr>
        <p:spPr>
          <a:xfrm>
            <a:off x="5119417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09" name="Google Shape;7109;g2769fa09f4e_4_25581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10" name="Google Shape;7110;g2769fa09f4e_4_25581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11" name="Google Shape;7111;g2769fa09f4e_4_25581"/>
          <p:cNvSpPr/>
          <p:nvPr/>
        </p:nvSpPr>
        <p:spPr>
          <a:xfrm>
            <a:off x="4888026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12" name="Google Shape;7112;g2769fa09f4e_4_25581"/>
          <p:cNvSpPr/>
          <p:nvPr/>
        </p:nvSpPr>
        <p:spPr>
          <a:xfrm>
            <a:off x="4888026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13" name="Google Shape;7113;g2769fa09f4e_4_25581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14" name="Google Shape;7114;g2769fa09f4e_4_25581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15" name="Google Shape;7115;g2769fa09f4e_4_25581"/>
          <p:cNvSpPr/>
          <p:nvPr/>
        </p:nvSpPr>
        <p:spPr>
          <a:xfrm>
            <a:off x="4634633" y="6545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09" y="0"/>
                </a:moveTo>
                <a:cubicBezTo>
                  <a:pt x="904" y="0"/>
                  <a:pt x="694" y="75"/>
                  <a:pt x="518" y="241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16" y="1305"/>
                  <a:pt x="1946" y="849"/>
                </a:cubicBezTo>
                <a:cubicBezTo>
                  <a:pt x="1946" y="334"/>
                  <a:pt x="1541" y="0"/>
                  <a:pt x="110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16" name="Google Shape;7116;g2769fa09f4e_4_25581"/>
          <p:cNvSpPr/>
          <p:nvPr/>
        </p:nvSpPr>
        <p:spPr>
          <a:xfrm>
            <a:off x="4634633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17" name="Google Shape;7117;g2769fa09f4e_4_25581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18" name="Google Shape;7118;g2769fa09f4e_4_25581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19" name="Google Shape;7119;g2769fa09f4e_4_25581"/>
          <p:cNvSpPr/>
          <p:nvPr/>
        </p:nvSpPr>
        <p:spPr>
          <a:xfrm>
            <a:off x="4419686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20" name="Google Shape;7120;g2769fa09f4e_4_25581"/>
          <p:cNvSpPr/>
          <p:nvPr/>
        </p:nvSpPr>
        <p:spPr>
          <a:xfrm>
            <a:off x="4419686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21" name="Google Shape;7121;g2769fa09f4e_4_25581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22" name="Google Shape;7122;g2769fa09f4e_4_25581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23" name="Google Shape;7123;g2769fa09f4e_4_25581"/>
          <p:cNvSpPr/>
          <p:nvPr/>
        </p:nvSpPr>
        <p:spPr>
          <a:xfrm>
            <a:off x="4166294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24" name="Google Shape;7124;g2769fa09f4e_4_25581"/>
          <p:cNvSpPr/>
          <p:nvPr/>
        </p:nvSpPr>
        <p:spPr>
          <a:xfrm>
            <a:off x="4166294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25" name="Google Shape;7125;g2769fa09f4e_4_25581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26" name="Google Shape;7126;g2769fa09f4e_4_25581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27" name="Google Shape;7127;g2769fa09f4e_4_25581"/>
          <p:cNvSpPr/>
          <p:nvPr/>
        </p:nvSpPr>
        <p:spPr>
          <a:xfrm>
            <a:off x="3933760" y="653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28" name="Google Shape;7128;g2769fa09f4e_4_25581"/>
          <p:cNvSpPr/>
          <p:nvPr/>
        </p:nvSpPr>
        <p:spPr>
          <a:xfrm>
            <a:off x="3933760" y="3002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29" name="Google Shape;7129;g2769fa09f4e_4_25581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30" name="Google Shape;7130;g2769fa09f4e_4_25581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31" name="Google Shape;7131;g2769fa09f4e_4_25581"/>
          <p:cNvSpPr/>
          <p:nvPr/>
        </p:nvSpPr>
        <p:spPr>
          <a:xfrm>
            <a:off x="3680368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32" name="Google Shape;7132;g2769fa09f4e_4_25581"/>
          <p:cNvSpPr/>
          <p:nvPr/>
        </p:nvSpPr>
        <p:spPr>
          <a:xfrm>
            <a:off x="3680368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33" name="Google Shape;7133;g2769fa09f4e_4_25581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34" name="Google Shape;7134;g2769fa09f4e_4_25581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35" name="Google Shape;7135;g2769fa09f4e_4_25581"/>
          <p:cNvSpPr/>
          <p:nvPr/>
        </p:nvSpPr>
        <p:spPr>
          <a:xfrm>
            <a:off x="3448977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36" name="Google Shape;7136;g2769fa09f4e_4_25581"/>
          <p:cNvSpPr/>
          <p:nvPr/>
        </p:nvSpPr>
        <p:spPr>
          <a:xfrm>
            <a:off x="3448977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37" name="Google Shape;7137;g2769fa09f4e_4_25581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38" name="Google Shape;7138;g2769fa09f4e_4_25581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39" name="Google Shape;7139;g2769fa09f4e_4_25581"/>
          <p:cNvSpPr/>
          <p:nvPr/>
        </p:nvSpPr>
        <p:spPr>
          <a:xfrm>
            <a:off x="3195585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40" name="Google Shape;7140;g2769fa09f4e_4_25581"/>
          <p:cNvSpPr/>
          <p:nvPr/>
        </p:nvSpPr>
        <p:spPr>
          <a:xfrm>
            <a:off x="3195585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41" name="Google Shape;7141;g2769fa09f4e_4_25581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42" name="Google Shape;7142;g2769fa09f4e_4_25581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43" name="Google Shape;7143;g2769fa09f4e_4_25581"/>
          <p:cNvSpPr/>
          <p:nvPr/>
        </p:nvSpPr>
        <p:spPr>
          <a:xfrm>
            <a:off x="2964193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44" name="Google Shape;7144;g2769fa09f4e_4_25581"/>
          <p:cNvSpPr/>
          <p:nvPr/>
        </p:nvSpPr>
        <p:spPr>
          <a:xfrm>
            <a:off x="2964193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45" name="Google Shape;7145;g2769fa09f4e_4_25581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46" name="Google Shape;7146;g2769fa09f4e_4_25581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47" name="Google Shape;7147;g2769fa09f4e_4_25581"/>
          <p:cNvSpPr/>
          <p:nvPr/>
        </p:nvSpPr>
        <p:spPr>
          <a:xfrm>
            <a:off x="2710801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48" name="Google Shape;7148;g2769fa09f4e_4_25581"/>
          <p:cNvSpPr/>
          <p:nvPr/>
        </p:nvSpPr>
        <p:spPr>
          <a:xfrm>
            <a:off x="2710801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49" name="Google Shape;7149;g2769fa09f4e_4_25581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50" name="Google Shape;7150;g2769fa09f4e_4_25581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51" name="Google Shape;7151;g2769fa09f4e_4_25581"/>
          <p:cNvSpPr/>
          <p:nvPr/>
        </p:nvSpPr>
        <p:spPr>
          <a:xfrm>
            <a:off x="2478268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52" name="Google Shape;7152;g2769fa09f4e_4_25581"/>
          <p:cNvSpPr/>
          <p:nvPr/>
        </p:nvSpPr>
        <p:spPr>
          <a:xfrm>
            <a:off x="2478268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53" name="Google Shape;7153;g2769fa09f4e_4_25581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54" name="Google Shape;7154;g2769fa09f4e_4_25581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55" name="Google Shape;7155;g2769fa09f4e_4_25581"/>
          <p:cNvSpPr/>
          <p:nvPr/>
        </p:nvSpPr>
        <p:spPr>
          <a:xfrm>
            <a:off x="2224876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56" name="Google Shape;7156;g2769fa09f4e_4_25581"/>
          <p:cNvSpPr/>
          <p:nvPr/>
        </p:nvSpPr>
        <p:spPr>
          <a:xfrm>
            <a:off x="2224876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57" name="Google Shape;7157;g2769fa09f4e_4_25581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58" name="Google Shape;7158;g2769fa09f4e_4_25581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59" name="Google Shape;7159;g2769fa09f4e_4_25581"/>
          <p:cNvSpPr/>
          <p:nvPr/>
        </p:nvSpPr>
        <p:spPr>
          <a:xfrm>
            <a:off x="1993484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60" name="Google Shape;7160;g2769fa09f4e_4_25581"/>
          <p:cNvSpPr/>
          <p:nvPr/>
        </p:nvSpPr>
        <p:spPr>
          <a:xfrm>
            <a:off x="1993484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61" name="Google Shape;7161;g2769fa09f4e_4_25581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62" name="Google Shape;7162;g2769fa09f4e_4_25581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63" name="Google Shape;7163;g2769fa09f4e_4_25581"/>
          <p:cNvSpPr/>
          <p:nvPr/>
        </p:nvSpPr>
        <p:spPr>
          <a:xfrm>
            <a:off x="1740092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64" name="Google Shape;7164;g2769fa09f4e_4_25581"/>
          <p:cNvSpPr/>
          <p:nvPr/>
        </p:nvSpPr>
        <p:spPr>
          <a:xfrm>
            <a:off x="1740092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65" name="Google Shape;7165;g2769fa09f4e_4_25581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66" name="Google Shape;7166;g2769fa09f4e_4_25581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67" name="Google Shape;7167;g2769fa09f4e_4_25581"/>
          <p:cNvSpPr/>
          <p:nvPr/>
        </p:nvSpPr>
        <p:spPr>
          <a:xfrm>
            <a:off x="1497129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68" name="Google Shape;7168;g2769fa09f4e_4_25581"/>
          <p:cNvSpPr/>
          <p:nvPr/>
        </p:nvSpPr>
        <p:spPr>
          <a:xfrm>
            <a:off x="1498309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69" name="Google Shape;7169;g2769fa09f4e_4_25581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70" name="Google Shape;7170;g2769fa09f4e_4_25581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71" name="Google Shape;7171;g2769fa09f4e_4_25581"/>
          <p:cNvSpPr/>
          <p:nvPr/>
        </p:nvSpPr>
        <p:spPr>
          <a:xfrm>
            <a:off x="1255347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72" name="Google Shape;7172;g2769fa09f4e_4_25581"/>
          <p:cNvSpPr/>
          <p:nvPr/>
        </p:nvSpPr>
        <p:spPr>
          <a:xfrm>
            <a:off x="125534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73" name="Google Shape;7173;g2769fa09f4e_4_25581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74" name="Google Shape;7174;g2769fa09f4e_4_25581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75" name="Google Shape;7175;g2769fa09f4e_4_25581"/>
          <p:cNvSpPr/>
          <p:nvPr/>
        </p:nvSpPr>
        <p:spPr>
          <a:xfrm>
            <a:off x="1013526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76" name="Google Shape;7176;g2769fa09f4e_4_25581"/>
          <p:cNvSpPr/>
          <p:nvPr/>
        </p:nvSpPr>
        <p:spPr>
          <a:xfrm>
            <a:off x="1013526" y="3002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77" name="Google Shape;7177;g2769fa09f4e_4_25581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78" name="Google Shape;7178;g2769fa09f4e_4_25581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79" name="Google Shape;7179;g2769fa09f4e_4_25581"/>
          <p:cNvSpPr/>
          <p:nvPr/>
        </p:nvSpPr>
        <p:spPr>
          <a:xfrm>
            <a:off x="780955" y="653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80" name="Google Shape;7180;g2769fa09f4e_4_25581"/>
          <p:cNvSpPr/>
          <p:nvPr/>
        </p:nvSpPr>
        <p:spPr>
          <a:xfrm>
            <a:off x="780955" y="3002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81" name="Google Shape;7181;g2769fa09f4e_4_25581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82" name="Google Shape;7182;g2769fa09f4e_4_25581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83" name="Google Shape;7183;g2769fa09f4e_4_25581"/>
          <p:cNvSpPr/>
          <p:nvPr/>
        </p:nvSpPr>
        <p:spPr>
          <a:xfrm>
            <a:off x="527600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84" name="Google Shape;7184;g2769fa09f4e_4_25581"/>
          <p:cNvSpPr/>
          <p:nvPr/>
        </p:nvSpPr>
        <p:spPr>
          <a:xfrm>
            <a:off x="527600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85" name="Google Shape;7185;g2769fa09f4e_4_25581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86" name="Google Shape;7186;g2769fa09f4e_4_25581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87" name="Google Shape;7187;g2769fa09f4e_4_25581"/>
          <p:cNvSpPr/>
          <p:nvPr/>
        </p:nvSpPr>
        <p:spPr>
          <a:xfrm>
            <a:off x="295029" y="653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88" name="Google Shape;7188;g2769fa09f4e_4_25581"/>
          <p:cNvSpPr/>
          <p:nvPr/>
        </p:nvSpPr>
        <p:spPr>
          <a:xfrm>
            <a:off x="295029" y="3002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89" name="Google Shape;7189;g2769fa09f4e_4_25581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90" name="Google Shape;7190;g2769fa09f4e_4_25581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91" name="Google Shape;7191;g2769fa09f4e_4_25581"/>
          <p:cNvSpPr/>
          <p:nvPr/>
        </p:nvSpPr>
        <p:spPr>
          <a:xfrm>
            <a:off x="41675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92" name="Google Shape;7192;g2769fa09f4e_4_25581"/>
          <p:cNvSpPr/>
          <p:nvPr/>
        </p:nvSpPr>
        <p:spPr>
          <a:xfrm>
            <a:off x="4281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93" name="Google Shape;7193;g2769fa09f4e_4_25581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94" name="Google Shape;7194;g2769fa09f4e_4_25581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95" name="Google Shape;7195;g2769fa09f4e_4_25581"/>
          <p:cNvSpPr/>
          <p:nvPr/>
        </p:nvSpPr>
        <p:spPr>
          <a:xfrm>
            <a:off x="9012640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96" name="Google Shape;7196;g2769fa09f4e_4_25581"/>
          <p:cNvSpPr/>
          <p:nvPr/>
        </p:nvSpPr>
        <p:spPr>
          <a:xfrm>
            <a:off x="9012640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97" name="Google Shape;7197;g2769fa09f4e_4_25581"/>
          <p:cNvSpPr/>
          <p:nvPr/>
        </p:nvSpPr>
        <p:spPr>
          <a:xfrm>
            <a:off x="900224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98" name="Google Shape;7198;g2769fa09f4e_4_25581"/>
          <p:cNvSpPr/>
          <p:nvPr/>
        </p:nvSpPr>
        <p:spPr>
          <a:xfrm>
            <a:off x="900224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99" name="Google Shape;7199;g2769fa09f4e_4_25581"/>
          <p:cNvSpPr/>
          <p:nvPr/>
        </p:nvSpPr>
        <p:spPr>
          <a:xfrm>
            <a:off x="876042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00" name="Google Shape;7200;g2769fa09f4e_4_25581"/>
          <p:cNvSpPr/>
          <p:nvPr/>
        </p:nvSpPr>
        <p:spPr>
          <a:xfrm>
            <a:off x="876042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01" name="Google Shape;7201;g2769fa09f4e_4_25581"/>
          <p:cNvSpPr/>
          <p:nvPr/>
        </p:nvSpPr>
        <p:spPr>
          <a:xfrm>
            <a:off x="876042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02" name="Google Shape;7202;g2769fa09f4e_4_25581"/>
          <p:cNvSpPr/>
          <p:nvPr/>
        </p:nvSpPr>
        <p:spPr>
          <a:xfrm>
            <a:off x="876042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03" name="Google Shape;7203;g2769fa09f4e_4_25581"/>
          <p:cNvSpPr/>
          <p:nvPr/>
        </p:nvSpPr>
        <p:spPr>
          <a:xfrm>
            <a:off x="852789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04" name="Google Shape;7204;g2769fa09f4e_4_25581"/>
          <p:cNvSpPr/>
          <p:nvPr/>
        </p:nvSpPr>
        <p:spPr>
          <a:xfrm>
            <a:off x="852789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05" name="Google Shape;7205;g2769fa09f4e_4_25581"/>
          <p:cNvSpPr/>
          <p:nvPr/>
        </p:nvSpPr>
        <p:spPr>
          <a:xfrm>
            <a:off x="851632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06" name="Google Shape;7206;g2769fa09f4e_4_25581"/>
          <p:cNvSpPr/>
          <p:nvPr/>
        </p:nvSpPr>
        <p:spPr>
          <a:xfrm>
            <a:off x="851632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28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07" name="Google Shape;7207;g2769fa09f4e_4_25581"/>
          <p:cNvSpPr/>
          <p:nvPr/>
        </p:nvSpPr>
        <p:spPr>
          <a:xfrm>
            <a:off x="8274502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08" name="Google Shape;7208;g2769fa09f4e_4_25581"/>
          <p:cNvSpPr/>
          <p:nvPr/>
        </p:nvSpPr>
        <p:spPr>
          <a:xfrm>
            <a:off x="8274502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09" name="Google Shape;7209;g2769fa09f4e_4_25581"/>
          <p:cNvSpPr/>
          <p:nvPr/>
        </p:nvSpPr>
        <p:spPr>
          <a:xfrm>
            <a:off x="8274502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0" name="Google Shape;7210;g2769fa09f4e_4_25581"/>
          <p:cNvSpPr/>
          <p:nvPr/>
        </p:nvSpPr>
        <p:spPr>
          <a:xfrm>
            <a:off x="8274502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1" name="Google Shape;7211;g2769fa09f4e_4_25581"/>
          <p:cNvSpPr/>
          <p:nvPr/>
        </p:nvSpPr>
        <p:spPr>
          <a:xfrm>
            <a:off x="8041931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2" name="Google Shape;7212;g2769fa09f4e_4_25581"/>
          <p:cNvSpPr/>
          <p:nvPr/>
        </p:nvSpPr>
        <p:spPr>
          <a:xfrm>
            <a:off x="8041931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73" y="1277"/>
                  <a:pt x="1673" y="851"/>
                </a:cubicBezTo>
                <a:cubicBezTo>
                  <a:pt x="1673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3" name="Google Shape;7213;g2769fa09f4e_4_25581"/>
          <p:cNvSpPr/>
          <p:nvPr/>
        </p:nvSpPr>
        <p:spPr>
          <a:xfrm>
            <a:off x="8031539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4" name="Google Shape;7214;g2769fa09f4e_4_25581"/>
          <p:cNvSpPr/>
          <p:nvPr/>
        </p:nvSpPr>
        <p:spPr>
          <a:xfrm>
            <a:off x="8031539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46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5" name="Google Shape;7215;g2769fa09f4e_4_25581"/>
          <p:cNvSpPr/>
          <p:nvPr/>
        </p:nvSpPr>
        <p:spPr>
          <a:xfrm>
            <a:off x="7788881" y="4286181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91" y="0"/>
                </a:moveTo>
                <a:cubicBezTo>
                  <a:pt x="885" y="0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07" y="1276"/>
                  <a:pt x="1937" y="820"/>
                </a:cubicBezTo>
                <a:cubicBezTo>
                  <a:pt x="1937" y="327"/>
                  <a:pt x="1521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6" name="Google Shape;7216;g2769fa09f4e_4_25581"/>
          <p:cNvSpPr/>
          <p:nvPr/>
        </p:nvSpPr>
        <p:spPr>
          <a:xfrm>
            <a:off x="7788577" y="4519933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125" y="1670"/>
                </a:cubicBezTo>
                <a:cubicBezTo>
                  <a:pt x="1581" y="1640"/>
                  <a:pt x="1945" y="1275"/>
                  <a:pt x="1945" y="849"/>
                </a:cubicBezTo>
                <a:cubicBezTo>
                  <a:pt x="1925" y="334"/>
                  <a:pt x="1513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7" name="Google Shape;7217;g2769fa09f4e_4_25581"/>
          <p:cNvSpPr/>
          <p:nvPr/>
        </p:nvSpPr>
        <p:spPr>
          <a:xfrm>
            <a:off x="778857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81" y="1654"/>
                  <a:pt x="191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8" name="Google Shape;7218;g2769fa09f4e_4_25581"/>
          <p:cNvSpPr/>
          <p:nvPr/>
        </p:nvSpPr>
        <p:spPr>
          <a:xfrm>
            <a:off x="7788881" y="4988463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84" y="1"/>
                </a:moveTo>
                <a:cubicBezTo>
                  <a:pt x="882" y="1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37" y="1276"/>
                  <a:pt x="1937" y="820"/>
                </a:cubicBezTo>
                <a:cubicBezTo>
                  <a:pt x="1917" y="327"/>
                  <a:pt x="1507" y="1"/>
                  <a:pt x="108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9" name="Google Shape;7219;g2769fa09f4e_4_25581"/>
          <p:cNvSpPr/>
          <p:nvPr/>
        </p:nvSpPr>
        <p:spPr>
          <a:xfrm>
            <a:off x="755718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20" name="Google Shape;7220;g2769fa09f4e_4_25581"/>
          <p:cNvSpPr/>
          <p:nvPr/>
        </p:nvSpPr>
        <p:spPr>
          <a:xfrm>
            <a:off x="755718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21" name="Google Shape;7221;g2769fa09f4e_4_25581"/>
          <p:cNvSpPr/>
          <p:nvPr/>
        </p:nvSpPr>
        <p:spPr>
          <a:xfrm>
            <a:off x="7546756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22" name="Google Shape;7222;g2769fa09f4e_4_25581"/>
          <p:cNvSpPr/>
          <p:nvPr/>
        </p:nvSpPr>
        <p:spPr>
          <a:xfrm>
            <a:off x="7546756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23" name="Google Shape;7223;g2769fa09f4e_4_25581"/>
          <p:cNvSpPr/>
          <p:nvPr/>
        </p:nvSpPr>
        <p:spPr>
          <a:xfrm>
            <a:off x="730379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24" name="Google Shape;7224;g2769fa09f4e_4_25581"/>
          <p:cNvSpPr/>
          <p:nvPr/>
        </p:nvSpPr>
        <p:spPr>
          <a:xfrm>
            <a:off x="730379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46" y="130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25" name="Google Shape;7225;g2769fa09f4e_4_25581"/>
          <p:cNvSpPr/>
          <p:nvPr/>
        </p:nvSpPr>
        <p:spPr>
          <a:xfrm>
            <a:off x="730379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26" name="Google Shape;7226;g2769fa09f4e_4_25581"/>
          <p:cNvSpPr/>
          <p:nvPr/>
        </p:nvSpPr>
        <p:spPr>
          <a:xfrm>
            <a:off x="730379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1"/>
                  <a:pt x="10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27" name="Google Shape;7227;g2769fa09f4e_4_25581"/>
          <p:cNvSpPr/>
          <p:nvPr/>
        </p:nvSpPr>
        <p:spPr>
          <a:xfrm>
            <a:off x="707240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28" name="Google Shape;7228;g2769fa09f4e_4_25581"/>
          <p:cNvSpPr/>
          <p:nvPr/>
        </p:nvSpPr>
        <p:spPr>
          <a:xfrm>
            <a:off x="707240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29" name="Google Shape;7229;g2769fa09f4e_4_25581"/>
          <p:cNvSpPr/>
          <p:nvPr/>
        </p:nvSpPr>
        <p:spPr>
          <a:xfrm>
            <a:off x="7060830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30" name="Google Shape;7230;g2769fa09f4e_4_25581"/>
          <p:cNvSpPr/>
          <p:nvPr/>
        </p:nvSpPr>
        <p:spPr>
          <a:xfrm>
            <a:off x="7060830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31" name="Google Shape;7231;g2769fa09f4e_4_25581"/>
          <p:cNvSpPr/>
          <p:nvPr/>
        </p:nvSpPr>
        <p:spPr>
          <a:xfrm>
            <a:off x="6819010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32" name="Google Shape;7232;g2769fa09f4e_4_25581"/>
          <p:cNvSpPr/>
          <p:nvPr/>
        </p:nvSpPr>
        <p:spPr>
          <a:xfrm>
            <a:off x="6819010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33" name="Google Shape;7233;g2769fa09f4e_4_25581"/>
          <p:cNvSpPr/>
          <p:nvPr/>
        </p:nvSpPr>
        <p:spPr>
          <a:xfrm>
            <a:off x="6819010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34" name="Google Shape;7234;g2769fa09f4e_4_25581"/>
          <p:cNvSpPr/>
          <p:nvPr/>
        </p:nvSpPr>
        <p:spPr>
          <a:xfrm>
            <a:off x="6819010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35" name="Google Shape;7235;g2769fa09f4e_4_25581"/>
          <p:cNvSpPr/>
          <p:nvPr/>
        </p:nvSpPr>
        <p:spPr>
          <a:xfrm>
            <a:off x="6586476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36" name="Google Shape;7236;g2769fa09f4e_4_25581"/>
          <p:cNvSpPr/>
          <p:nvPr/>
        </p:nvSpPr>
        <p:spPr>
          <a:xfrm>
            <a:off x="6586476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37" name="Google Shape;7237;g2769fa09f4e_4_25581"/>
          <p:cNvSpPr/>
          <p:nvPr/>
        </p:nvSpPr>
        <p:spPr>
          <a:xfrm>
            <a:off x="657604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38" name="Google Shape;7238;g2769fa09f4e_4_25581"/>
          <p:cNvSpPr/>
          <p:nvPr/>
        </p:nvSpPr>
        <p:spPr>
          <a:xfrm>
            <a:off x="6576047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65" y="1641"/>
                  <a:pt x="112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39" name="Google Shape;7239;g2769fa09f4e_4_25581"/>
          <p:cNvSpPr/>
          <p:nvPr/>
        </p:nvSpPr>
        <p:spPr>
          <a:xfrm>
            <a:off x="633308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40" name="Google Shape;7240;g2769fa09f4e_4_25581"/>
          <p:cNvSpPr/>
          <p:nvPr/>
        </p:nvSpPr>
        <p:spPr>
          <a:xfrm>
            <a:off x="633308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41" name="Google Shape;7241;g2769fa09f4e_4_25581"/>
          <p:cNvSpPr/>
          <p:nvPr/>
        </p:nvSpPr>
        <p:spPr>
          <a:xfrm>
            <a:off x="633308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42" name="Google Shape;7242;g2769fa09f4e_4_25581"/>
          <p:cNvSpPr/>
          <p:nvPr/>
        </p:nvSpPr>
        <p:spPr>
          <a:xfrm>
            <a:off x="633308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43" name="Google Shape;7243;g2769fa09f4e_4_25581"/>
          <p:cNvSpPr/>
          <p:nvPr/>
        </p:nvSpPr>
        <p:spPr>
          <a:xfrm>
            <a:off x="6091263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44" name="Google Shape;7244;g2769fa09f4e_4_25581"/>
          <p:cNvSpPr/>
          <p:nvPr/>
        </p:nvSpPr>
        <p:spPr>
          <a:xfrm>
            <a:off x="6091263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45" name="Google Shape;7245;g2769fa09f4e_4_25581"/>
          <p:cNvSpPr/>
          <p:nvPr/>
        </p:nvSpPr>
        <p:spPr>
          <a:xfrm>
            <a:off x="6091263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46" name="Google Shape;7246;g2769fa09f4e_4_25581"/>
          <p:cNvSpPr/>
          <p:nvPr/>
        </p:nvSpPr>
        <p:spPr>
          <a:xfrm>
            <a:off x="6091263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47" name="Google Shape;7247;g2769fa09f4e_4_25581"/>
          <p:cNvSpPr/>
          <p:nvPr/>
        </p:nvSpPr>
        <p:spPr>
          <a:xfrm>
            <a:off x="5848301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48" name="Google Shape;7248;g2769fa09f4e_4_25581"/>
          <p:cNvSpPr/>
          <p:nvPr/>
        </p:nvSpPr>
        <p:spPr>
          <a:xfrm>
            <a:off x="5848301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49" name="Google Shape;7249;g2769fa09f4e_4_25581"/>
          <p:cNvSpPr/>
          <p:nvPr/>
        </p:nvSpPr>
        <p:spPr>
          <a:xfrm>
            <a:off x="5848301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0" name="Google Shape;7250;g2769fa09f4e_4_25581"/>
          <p:cNvSpPr/>
          <p:nvPr/>
        </p:nvSpPr>
        <p:spPr>
          <a:xfrm>
            <a:off x="5848301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1" name="Google Shape;7251;g2769fa09f4e_4_25581"/>
          <p:cNvSpPr/>
          <p:nvPr/>
        </p:nvSpPr>
        <p:spPr>
          <a:xfrm>
            <a:off x="5605338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2" name="Google Shape;7252;g2769fa09f4e_4_25581"/>
          <p:cNvSpPr/>
          <p:nvPr/>
        </p:nvSpPr>
        <p:spPr>
          <a:xfrm>
            <a:off x="5605338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3" name="Google Shape;7253;g2769fa09f4e_4_25581"/>
          <p:cNvSpPr/>
          <p:nvPr/>
        </p:nvSpPr>
        <p:spPr>
          <a:xfrm>
            <a:off x="560533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4" name="Google Shape;7254;g2769fa09f4e_4_25581"/>
          <p:cNvSpPr/>
          <p:nvPr/>
        </p:nvSpPr>
        <p:spPr>
          <a:xfrm>
            <a:off x="560533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5" name="Google Shape;7255;g2769fa09f4e_4_25581"/>
          <p:cNvSpPr/>
          <p:nvPr/>
        </p:nvSpPr>
        <p:spPr>
          <a:xfrm>
            <a:off x="5373947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6" name="Google Shape;7256;g2769fa09f4e_4_25581"/>
          <p:cNvSpPr/>
          <p:nvPr/>
        </p:nvSpPr>
        <p:spPr>
          <a:xfrm>
            <a:off x="5373947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7" name="Google Shape;7257;g2769fa09f4e_4_25581"/>
          <p:cNvSpPr/>
          <p:nvPr/>
        </p:nvSpPr>
        <p:spPr>
          <a:xfrm>
            <a:off x="5363517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8" name="Google Shape;7258;g2769fa09f4e_4_25581"/>
          <p:cNvSpPr/>
          <p:nvPr/>
        </p:nvSpPr>
        <p:spPr>
          <a:xfrm>
            <a:off x="5363517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9" name="Google Shape;7259;g2769fa09f4e_4_25581"/>
          <p:cNvSpPr/>
          <p:nvPr/>
        </p:nvSpPr>
        <p:spPr>
          <a:xfrm>
            <a:off x="512055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60" name="Google Shape;7260;g2769fa09f4e_4_25581"/>
          <p:cNvSpPr/>
          <p:nvPr/>
        </p:nvSpPr>
        <p:spPr>
          <a:xfrm>
            <a:off x="512055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61" name="Google Shape;7261;g2769fa09f4e_4_25581"/>
          <p:cNvSpPr/>
          <p:nvPr/>
        </p:nvSpPr>
        <p:spPr>
          <a:xfrm>
            <a:off x="512055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62" name="Google Shape;7262;g2769fa09f4e_4_25581"/>
          <p:cNvSpPr/>
          <p:nvPr/>
        </p:nvSpPr>
        <p:spPr>
          <a:xfrm>
            <a:off x="512055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63" name="Google Shape;7263;g2769fa09f4e_4_25581"/>
          <p:cNvSpPr/>
          <p:nvPr/>
        </p:nvSpPr>
        <p:spPr>
          <a:xfrm>
            <a:off x="488916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64" name="Google Shape;7264;g2769fa09f4e_4_25581"/>
          <p:cNvSpPr/>
          <p:nvPr/>
        </p:nvSpPr>
        <p:spPr>
          <a:xfrm>
            <a:off x="488916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65" name="Google Shape;7265;g2769fa09f4e_4_25581"/>
          <p:cNvSpPr/>
          <p:nvPr/>
        </p:nvSpPr>
        <p:spPr>
          <a:xfrm>
            <a:off x="487759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66" name="Google Shape;7266;g2769fa09f4e_4_25581"/>
          <p:cNvSpPr/>
          <p:nvPr/>
        </p:nvSpPr>
        <p:spPr>
          <a:xfrm>
            <a:off x="487759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67" name="Google Shape;7267;g2769fa09f4e_4_25581"/>
          <p:cNvSpPr/>
          <p:nvPr/>
        </p:nvSpPr>
        <p:spPr>
          <a:xfrm>
            <a:off x="4635771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68" name="Google Shape;7268;g2769fa09f4e_4_25581"/>
          <p:cNvSpPr/>
          <p:nvPr/>
        </p:nvSpPr>
        <p:spPr>
          <a:xfrm>
            <a:off x="4635771" y="45199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69" name="Google Shape;7269;g2769fa09f4e_4_25581"/>
          <p:cNvSpPr/>
          <p:nvPr/>
        </p:nvSpPr>
        <p:spPr>
          <a:xfrm>
            <a:off x="4635771" y="47538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70" name="Google Shape;7270;g2769fa09f4e_4_25581"/>
          <p:cNvSpPr/>
          <p:nvPr/>
        </p:nvSpPr>
        <p:spPr>
          <a:xfrm>
            <a:off x="463577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3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6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71" name="Google Shape;7271;g2769fa09f4e_4_25581"/>
          <p:cNvSpPr/>
          <p:nvPr/>
        </p:nvSpPr>
        <p:spPr>
          <a:xfrm>
            <a:off x="442082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72" name="Google Shape;7272;g2769fa09f4e_4_25581"/>
          <p:cNvSpPr/>
          <p:nvPr/>
        </p:nvSpPr>
        <p:spPr>
          <a:xfrm>
            <a:off x="442082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73" name="Google Shape;7273;g2769fa09f4e_4_25581"/>
          <p:cNvSpPr/>
          <p:nvPr/>
        </p:nvSpPr>
        <p:spPr>
          <a:xfrm>
            <a:off x="440925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74" name="Google Shape;7274;g2769fa09f4e_4_25581"/>
          <p:cNvSpPr/>
          <p:nvPr/>
        </p:nvSpPr>
        <p:spPr>
          <a:xfrm>
            <a:off x="440925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75" name="Google Shape;7275;g2769fa09f4e_4_25581"/>
          <p:cNvSpPr/>
          <p:nvPr/>
        </p:nvSpPr>
        <p:spPr>
          <a:xfrm>
            <a:off x="4167431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76" name="Google Shape;7276;g2769fa09f4e_4_25581"/>
          <p:cNvSpPr/>
          <p:nvPr/>
        </p:nvSpPr>
        <p:spPr>
          <a:xfrm>
            <a:off x="4167431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77" name="Google Shape;7277;g2769fa09f4e_4_25581"/>
          <p:cNvSpPr/>
          <p:nvPr/>
        </p:nvSpPr>
        <p:spPr>
          <a:xfrm>
            <a:off x="4167431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78" name="Google Shape;7278;g2769fa09f4e_4_25581"/>
          <p:cNvSpPr/>
          <p:nvPr/>
        </p:nvSpPr>
        <p:spPr>
          <a:xfrm>
            <a:off x="4167431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79" name="Google Shape;7279;g2769fa09f4e_4_25581"/>
          <p:cNvSpPr/>
          <p:nvPr/>
        </p:nvSpPr>
        <p:spPr>
          <a:xfrm>
            <a:off x="3934898" y="42861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80" name="Google Shape;7280;g2769fa09f4e_4_25581"/>
          <p:cNvSpPr/>
          <p:nvPr/>
        </p:nvSpPr>
        <p:spPr>
          <a:xfrm>
            <a:off x="3934898" y="45198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81" name="Google Shape;7281;g2769fa09f4e_4_25581"/>
          <p:cNvSpPr/>
          <p:nvPr/>
        </p:nvSpPr>
        <p:spPr>
          <a:xfrm>
            <a:off x="392446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82" name="Google Shape;7282;g2769fa09f4e_4_25581"/>
          <p:cNvSpPr/>
          <p:nvPr/>
        </p:nvSpPr>
        <p:spPr>
          <a:xfrm>
            <a:off x="392446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83" name="Google Shape;7283;g2769fa09f4e_4_25581"/>
          <p:cNvSpPr/>
          <p:nvPr/>
        </p:nvSpPr>
        <p:spPr>
          <a:xfrm>
            <a:off x="3681506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84" name="Google Shape;7284;g2769fa09f4e_4_25581"/>
          <p:cNvSpPr/>
          <p:nvPr/>
        </p:nvSpPr>
        <p:spPr>
          <a:xfrm>
            <a:off x="3681506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85" name="Google Shape;7285;g2769fa09f4e_4_25581"/>
          <p:cNvSpPr/>
          <p:nvPr/>
        </p:nvSpPr>
        <p:spPr>
          <a:xfrm>
            <a:off x="3681506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86" name="Google Shape;7286;g2769fa09f4e_4_25581"/>
          <p:cNvSpPr/>
          <p:nvPr/>
        </p:nvSpPr>
        <p:spPr>
          <a:xfrm>
            <a:off x="3681506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87" name="Google Shape;7287;g2769fa09f4e_4_25581"/>
          <p:cNvSpPr/>
          <p:nvPr/>
        </p:nvSpPr>
        <p:spPr>
          <a:xfrm>
            <a:off x="345011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88" name="Google Shape;7288;g2769fa09f4e_4_25581"/>
          <p:cNvSpPr/>
          <p:nvPr/>
        </p:nvSpPr>
        <p:spPr>
          <a:xfrm>
            <a:off x="345011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89" name="Google Shape;7289;g2769fa09f4e_4_25581"/>
          <p:cNvSpPr/>
          <p:nvPr/>
        </p:nvSpPr>
        <p:spPr>
          <a:xfrm>
            <a:off x="3439685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90" name="Google Shape;7290;g2769fa09f4e_4_25581"/>
          <p:cNvSpPr/>
          <p:nvPr/>
        </p:nvSpPr>
        <p:spPr>
          <a:xfrm>
            <a:off x="3439685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91" name="Google Shape;7291;g2769fa09f4e_4_25581"/>
          <p:cNvSpPr/>
          <p:nvPr/>
        </p:nvSpPr>
        <p:spPr>
          <a:xfrm>
            <a:off x="3196722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92" name="Google Shape;7292;g2769fa09f4e_4_25581"/>
          <p:cNvSpPr/>
          <p:nvPr/>
        </p:nvSpPr>
        <p:spPr>
          <a:xfrm>
            <a:off x="3196722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93" name="Google Shape;7293;g2769fa09f4e_4_25581"/>
          <p:cNvSpPr/>
          <p:nvPr/>
        </p:nvSpPr>
        <p:spPr>
          <a:xfrm>
            <a:off x="3196722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94" name="Google Shape;7294;g2769fa09f4e_4_25581"/>
          <p:cNvSpPr/>
          <p:nvPr/>
        </p:nvSpPr>
        <p:spPr>
          <a:xfrm>
            <a:off x="3196722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95" name="Google Shape;7295;g2769fa09f4e_4_25581"/>
          <p:cNvSpPr/>
          <p:nvPr/>
        </p:nvSpPr>
        <p:spPr>
          <a:xfrm>
            <a:off x="2965331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96" name="Google Shape;7296;g2769fa09f4e_4_25581"/>
          <p:cNvSpPr/>
          <p:nvPr/>
        </p:nvSpPr>
        <p:spPr>
          <a:xfrm>
            <a:off x="2965331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97" name="Google Shape;7297;g2769fa09f4e_4_25581"/>
          <p:cNvSpPr/>
          <p:nvPr/>
        </p:nvSpPr>
        <p:spPr>
          <a:xfrm>
            <a:off x="2954939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98" name="Google Shape;7298;g2769fa09f4e_4_25581"/>
          <p:cNvSpPr/>
          <p:nvPr/>
        </p:nvSpPr>
        <p:spPr>
          <a:xfrm>
            <a:off x="2954939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99" name="Google Shape;7299;g2769fa09f4e_4_25581"/>
          <p:cNvSpPr/>
          <p:nvPr/>
        </p:nvSpPr>
        <p:spPr>
          <a:xfrm>
            <a:off x="2711939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00" name="Google Shape;7300;g2769fa09f4e_4_25581"/>
          <p:cNvSpPr/>
          <p:nvPr/>
        </p:nvSpPr>
        <p:spPr>
          <a:xfrm>
            <a:off x="2711939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01" name="Google Shape;7301;g2769fa09f4e_4_25581"/>
          <p:cNvSpPr/>
          <p:nvPr/>
        </p:nvSpPr>
        <p:spPr>
          <a:xfrm>
            <a:off x="2711939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02" name="Google Shape;7302;g2769fa09f4e_4_25581"/>
          <p:cNvSpPr/>
          <p:nvPr/>
        </p:nvSpPr>
        <p:spPr>
          <a:xfrm>
            <a:off x="2711939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03" name="Google Shape;7303;g2769fa09f4e_4_25581"/>
          <p:cNvSpPr/>
          <p:nvPr/>
        </p:nvSpPr>
        <p:spPr>
          <a:xfrm>
            <a:off x="247940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04" name="Google Shape;7304;g2769fa09f4e_4_25581"/>
          <p:cNvSpPr/>
          <p:nvPr/>
        </p:nvSpPr>
        <p:spPr>
          <a:xfrm>
            <a:off x="247940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05" name="Google Shape;7305;g2769fa09f4e_4_25581"/>
          <p:cNvSpPr/>
          <p:nvPr/>
        </p:nvSpPr>
        <p:spPr>
          <a:xfrm>
            <a:off x="2468976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06" name="Google Shape;7306;g2769fa09f4e_4_25581"/>
          <p:cNvSpPr/>
          <p:nvPr/>
        </p:nvSpPr>
        <p:spPr>
          <a:xfrm>
            <a:off x="2468976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07" name="Google Shape;7307;g2769fa09f4e_4_25581"/>
          <p:cNvSpPr/>
          <p:nvPr/>
        </p:nvSpPr>
        <p:spPr>
          <a:xfrm>
            <a:off x="2226013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08" name="Google Shape;7308;g2769fa09f4e_4_25581"/>
          <p:cNvSpPr/>
          <p:nvPr/>
        </p:nvSpPr>
        <p:spPr>
          <a:xfrm>
            <a:off x="2226013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09" name="Google Shape;7309;g2769fa09f4e_4_25581"/>
          <p:cNvSpPr/>
          <p:nvPr/>
        </p:nvSpPr>
        <p:spPr>
          <a:xfrm>
            <a:off x="2226013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10" name="Google Shape;7310;g2769fa09f4e_4_25581"/>
          <p:cNvSpPr/>
          <p:nvPr/>
        </p:nvSpPr>
        <p:spPr>
          <a:xfrm>
            <a:off x="2226013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11" name="Google Shape;7311;g2769fa09f4e_4_25581"/>
          <p:cNvSpPr/>
          <p:nvPr/>
        </p:nvSpPr>
        <p:spPr>
          <a:xfrm>
            <a:off x="199462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12" name="Google Shape;7312;g2769fa09f4e_4_25581"/>
          <p:cNvSpPr/>
          <p:nvPr/>
        </p:nvSpPr>
        <p:spPr>
          <a:xfrm>
            <a:off x="199462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13" name="Google Shape;7313;g2769fa09f4e_4_25581"/>
          <p:cNvSpPr/>
          <p:nvPr/>
        </p:nvSpPr>
        <p:spPr>
          <a:xfrm>
            <a:off x="1984230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14" name="Google Shape;7314;g2769fa09f4e_4_25581"/>
          <p:cNvSpPr/>
          <p:nvPr/>
        </p:nvSpPr>
        <p:spPr>
          <a:xfrm>
            <a:off x="1984230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15" name="Google Shape;7315;g2769fa09f4e_4_25581"/>
          <p:cNvSpPr/>
          <p:nvPr/>
        </p:nvSpPr>
        <p:spPr>
          <a:xfrm>
            <a:off x="1741230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16" name="Google Shape;7316;g2769fa09f4e_4_25581"/>
          <p:cNvSpPr/>
          <p:nvPr/>
        </p:nvSpPr>
        <p:spPr>
          <a:xfrm>
            <a:off x="1741230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17" name="Google Shape;7317;g2769fa09f4e_4_25581"/>
          <p:cNvSpPr/>
          <p:nvPr/>
        </p:nvSpPr>
        <p:spPr>
          <a:xfrm>
            <a:off x="1741230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18" name="Google Shape;7318;g2769fa09f4e_4_25581"/>
          <p:cNvSpPr/>
          <p:nvPr/>
        </p:nvSpPr>
        <p:spPr>
          <a:xfrm>
            <a:off x="1741230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19" name="Google Shape;7319;g2769fa09f4e_4_25581"/>
          <p:cNvSpPr/>
          <p:nvPr/>
        </p:nvSpPr>
        <p:spPr>
          <a:xfrm>
            <a:off x="1498267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20" name="Google Shape;7320;g2769fa09f4e_4_25581"/>
          <p:cNvSpPr/>
          <p:nvPr/>
        </p:nvSpPr>
        <p:spPr>
          <a:xfrm>
            <a:off x="1498267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21" name="Google Shape;7321;g2769fa09f4e_4_25581"/>
          <p:cNvSpPr/>
          <p:nvPr/>
        </p:nvSpPr>
        <p:spPr>
          <a:xfrm>
            <a:off x="1498267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22" name="Google Shape;7322;g2769fa09f4e_4_25581"/>
          <p:cNvSpPr/>
          <p:nvPr/>
        </p:nvSpPr>
        <p:spPr>
          <a:xfrm>
            <a:off x="1498267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23" name="Google Shape;7323;g2769fa09f4e_4_25581"/>
          <p:cNvSpPr/>
          <p:nvPr/>
        </p:nvSpPr>
        <p:spPr>
          <a:xfrm>
            <a:off x="1256484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24" name="Google Shape;7324;g2769fa09f4e_4_25581"/>
          <p:cNvSpPr/>
          <p:nvPr/>
        </p:nvSpPr>
        <p:spPr>
          <a:xfrm>
            <a:off x="1256484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25" name="Google Shape;7325;g2769fa09f4e_4_25581"/>
          <p:cNvSpPr/>
          <p:nvPr/>
        </p:nvSpPr>
        <p:spPr>
          <a:xfrm>
            <a:off x="1256484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26" name="Google Shape;7326;g2769fa09f4e_4_25581"/>
          <p:cNvSpPr/>
          <p:nvPr/>
        </p:nvSpPr>
        <p:spPr>
          <a:xfrm>
            <a:off x="1256484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27" name="Google Shape;7327;g2769fa09f4e_4_25581"/>
          <p:cNvSpPr/>
          <p:nvPr/>
        </p:nvSpPr>
        <p:spPr>
          <a:xfrm>
            <a:off x="1014663" y="42861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28" name="Google Shape;7328;g2769fa09f4e_4_25581"/>
          <p:cNvSpPr/>
          <p:nvPr/>
        </p:nvSpPr>
        <p:spPr>
          <a:xfrm>
            <a:off x="1014663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29" name="Google Shape;7329;g2769fa09f4e_4_25581"/>
          <p:cNvSpPr/>
          <p:nvPr/>
        </p:nvSpPr>
        <p:spPr>
          <a:xfrm>
            <a:off x="1014663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30" name="Google Shape;7330;g2769fa09f4e_4_25581"/>
          <p:cNvSpPr/>
          <p:nvPr/>
        </p:nvSpPr>
        <p:spPr>
          <a:xfrm>
            <a:off x="1014663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31" name="Google Shape;7331;g2769fa09f4e_4_25581"/>
          <p:cNvSpPr/>
          <p:nvPr/>
        </p:nvSpPr>
        <p:spPr>
          <a:xfrm>
            <a:off x="782092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32" name="Google Shape;7332;g2769fa09f4e_4_25581"/>
          <p:cNvSpPr/>
          <p:nvPr/>
        </p:nvSpPr>
        <p:spPr>
          <a:xfrm>
            <a:off x="782092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33" name="Google Shape;7333;g2769fa09f4e_4_25581"/>
          <p:cNvSpPr/>
          <p:nvPr/>
        </p:nvSpPr>
        <p:spPr>
          <a:xfrm>
            <a:off x="77052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34" name="Google Shape;7334;g2769fa09f4e_4_25581"/>
          <p:cNvSpPr/>
          <p:nvPr/>
        </p:nvSpPr>
        <p:spPr>
          <a:xfrm>
            <a:off x="77052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35" name="Google Shape;7335;g2769fa09f4e_4_25581"/>
          <p:cNvSpPr/>
          <p:nvPr/>
        </p:nvSpPr>
        <p:spPr>
          <a:xfrm>
            <a:off x="52873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36" name="Google Shape;7336;g2769fa09f4e_4_25581"/>
          <p:cNvSpPr/>
          <p:nvPr/>
        </p:nvSpPr>
        <p:spPr>
          <a:xfrm>
            <a:off x="52873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37" name="Google Shape;7337;g2769fa09f4e_4_25581"/>
          <p:cNvSpPr/>
          <p:nvPr/>
        </p:nvSpPr>
        <p:spPr>
          <a:xfrm>
            <a:off x="52873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38" name="Google Shape;7338;g2769fa09f4e_4_25581"/>
          <p:cNvSpPr/>
          <p:nvPr/>
        </p:nvSpPr>
        <p:spPr>
          <a:xfrm>
            <a:off x="52873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39" name="Google Shape;7339;g2769fa09f4e_4_25581"/>
          <p:cNvSpPr/>
          <p:nvPr/>
        </p:nvSpPr>
        <p:spPr>
          <a:xfrm>
            <a:off x="296167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40" name="Google Shape;7340;g2769fa09f4e_4_25581"/>
          <p:cNvSpPr/>
          <p:nvPr/>
        </p:nvSpPr>
        <p:spPr>
          <a:xfrm>
            <a:off x="296167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41" name="Google Shape;7341;g2769fa09f4e_4_25581"/>
          <p:cNvSpPr/>
          <p:nvPr/>
        </p:nvSpPr>
        <p:spPr>
          <a:xfrm>
            <a:off x="285775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42" name="Google Shape;7342;g2769fa09f4e_4_25581"/>
          <p:cNvSpPr/>
          <p:nvPr/>
        </p:nvSpPr>
        <p:spPr>
          <a:xfrm>
            <a:off x="285775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43" name="Google Shape;7343;g2769fa09f4e_4_25581"/>
          <p:cNvSpPr/>
          <p:nvPr/>
        </p:nvSpPr>
        <p:spPr>
          <a:xfrm>
            <a:off x="4281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44" name="Google Shape;7344;g2769fa09f4e_4_25581"/>
          <p:cNvSpPr/>
          <p:nvPr/>
        </p:nvSpPr>
        <p:spPr>
          <a:xfrm>
            <a:off x="4281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45" name="Google Shape;7345;g2769fa09f4e_4_25581"/>
          <p:cNvSpPr/>
          <p:nvPr/>
        </p:nvSpPr>
        <p:spPr>
          <a:xfrm>
            <a:off x="4281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46" name="Google Shape;7346;g2769fa09f4e_4_25581"/>
          <p:cNvSpPr/>
          <p:nvPr/>
        </p:nvSpPr>
        <p:spPr>
          <a:xfrm>
            <a:off x="4281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47" name="Google Shape;7347;g2769fa09f4e_4_25581"/>
          <p:cNvSpPr txBox="1">
            <a:spLocks noGrp="1"/>
          </p:cNvSpPr>
          <p:nvPr>
            <p:ph type="title"/>
          </p:nvPr>
        </p:nvSpPr>
        <p:spPr>
          <a:xfrm>
            <a:off x="2561850" y="1867921"/>
            <a:ext cx="4020300" cy="3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348" name="Google Shape;7348;g2769fa09f4e_4_25581"/>
          <p:cNvSpPr txBox="1">
            <a:spLocks noGrp="1"/>
          </p:cNvSpPr>
          <p:nvPr>
            <p:ph type="subTitle" idx="1"/>
          </p:nvPr>
        </p:nvSpPr>
        <p:spPr>
          <a:xfrm>
            <a:off x="2464700" y="2462875"/>
            <a:ext cx="4229100" cy="9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dk1"/>
        </a:solidFill>
        <a:effectLst/>
      </p:bgPr>
    </p:bg>
    <p:spTree>
      <p:nvGrpSpPr>
        <p:cNvPr id="1" name="Shape 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" name="Google Shape;650;p43"/>
          <p:cNvSpPr txBox="1">
            <a:spLocks noGrp="1"/>
          </p:cNvSpPr>
          <p:nvPr>
            <p:ph type="title" hasCustomPrompt="1"/>
          </p:nvPr>
        </p:nvSpPr>
        <p:spPr>
          <a:xfrm>
            <a:off x="2522274" y="1988100"/>
            <a:ext cx="5910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70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51" name="Google Shape;651;p43"/>
          <p:cNvSpPr txBox="1">
            <a:spLocks noGrp="1"/>
          </p:cNvSpPr>
          <p:nvPr>
            <p:ph type="body" idx="1"/>
          </p:nvPr>
        </p:nvSpPr>
        <p:spPr>
          <a:xfrm>
            <a:off x="2522417" y="2938800"/>
            <a:ext cx="59100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  <a:defRPr sz="1700">
                <a:solidFill>
                  <a:schemeClr val="lt1"/>
                </a:solidFill>
              </a:defRPr>
            </a:lvl1pPr>
            <a:lvl2pPr marL="914400" lvl="1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2pPr>
            <a:lvl3pPr marL="1371600" lvl="2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3pPr>
            <a:lvl4pPr marL="1828800" lvl="3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4pPr>
            <a:lvl5pPr marL="2286000" lvl="4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5pPr>
            <a:lvl6pPr marL="2743200" lvl="5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6pPr>
            <a:lvl7pPr marL="3200400" lvl="6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7pPr>
            <a:lvl8pPr marL="3657600" lvl="7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8pPr>
            <a:lvl9pPr marL="4114800" lvl="8" indent="-31750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52" name="Google Shape;652;p43"/>
          <p:cNvSpPr/>
          <p:nvPr/>
        </p:nvSpPr>
        <p:spPr>
          <a:xfrm>
            <a:off x="0" y="-25"/>
            <a:ext cx="2540725" cy="5143551"/>
          </a:xfrm>
          <a:custGeom>
            <a:avLst/>
            <a:gdLst/>
            <a:ahLst/>
            <a:cxnLst/>
            <a:rect l="l" t="t" r="r" b="b"/>
            <a:pathLst>
              <a:path w="39606" h="43072" extrusionOk="0">
                <a:moveTo>
                  <a:pt x="0" y="1"/>
                </a:moveTo>
                <a:lnTo>
                  <a:pt x="0" y="43071"/>
                </a:lnTo>
                <a:lnTo>
                  <a:pt x="39606" y="43071"/>
                </a:lnTo>
                <a:lnTo>
                  <a:pt x="3960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" name="Google Shape;653;p43"/>
          <p:cNvSpPr/>
          <p:nvPr/>
        </p:nvSpPr>
        <p:spPr>
          <a:xfrm>
            <a:off x="-2198" y="4612786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4" name="Google Shape;654;p43"/>
          <p:cNvSpPr/>
          <p:nvPr/>
        </p:nvSpPr>
        <p:spPr>
          <a:xfrm>
            <a:off x="2316656" y="205960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5" name="Google Shape;655;p43"/>
          <p:cNvSpPr/>
          <p:nvPr/>
        </p:nvSpPr>
        <p:spPr>
          <a:xfrm>
            <a:off x="2316656" y="229415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" name="Google Shape;656;p43"/>
          <p:cNvSpPr/>
          <p:nvPr/>
        </p:nvSpPr>
        <p:spPr>
          <a:xfrm>
            <a:off x="2316656" y="25281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7" name="Google Shape;657;p43"/>
          <p:cNvSpPr/>
          <p:nvPr/>
        </p:nvSpPr>
        <p:spPr>
          <a:xfrm>
            <a:off x="2316656" y="276188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8" name="Google Shape;658;p43"/>
          <p:cNvSpPr/>
          <p:nvPr/>
        </p:nvSpPr>
        <p:spPr>
          <a:xfrm>
            <a:off x="2316656" y="299620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9" name="Google Shape;659;p43"/>
          <p:cNvSpPr/>
          <p:nvPr/>
        </p:nvSpPr>
        <p:spPr>
          <a:xfrm>
            <a:off x="2316656" y="323041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0" name="Google Shape;660;p43"/>
          <p:cNvSpPr/>
          <p:nvPr/>
        </p:nvSpPr>
        <p:spPr>
          <a:xfrm>
            <a:off x="2084123" y="205952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" name="Google Shape;661;p43"/>
          <p:cNvSpPr/>
          <p:nvPr/>
        </p:nvSpPr>
        <p:spPr>
          <a:xfrm>
            <a:off x="2084123" y="229438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2" name="Google Shape;662;p43"/>
          <p:cNvSpPr/>
          <p:nvPr/>
        </p:nvSpPr>
        <p:spPr>
          <a:xfrm>
            <a:off x="2084123" y="252809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3" name="Google Shape;663;p43"/>
          <p:cNvSpPr/>
          <p:nvPr/>
        </p:nvSpPr>
        <p:spPr>
          <a:xfrm>
            <a:off x="2084123" y="276180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" name="Google Shape;664;p43"/>
          <p:cNvSpPr/>
          <p:nvPr/>
        </p:nvSpPr>
        <p:spPr>
          <a:xfrm>
            <a:off x="2073693" y="299620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5" name="Google Shape;665;p43"/>
          <p:cNvSpPr/>
          <p:nvPr/>
        </p:nvSpPr>
        <p:spPr>
          <a:xfrm>
            <a:off x="2073693" y="323041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6" name="Google Shape;666;p43"/>
          <p:cNvSpPr/>
          <p:nvPr/>
        </p:nvSpPr>
        <p:spPr>
          <a:xfrm>
            <a:off x="1830731" y="205956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7" name="Google Shape;667;p43"/>
          <p:cNvSpPr/>
          <p:nvPr/>
        </p:nvSpPr>
        <p:spPr>
          <a:xfrm>
            <a:off x="1830731" y="229415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8" name="Google Shape;668;p43"/>
          <p:cNvSpPr/>
          <p:nvPr/>
        </p:nvSpPr>
        <p:spPr>
          <a:xfrm>
            <a:off x="1830731" y="25281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9" name="Google Shape;669;p43"/>
          <p:cNvSpPr/>
          <p:nvPr/>
        </p:nvSpPr>
        <p:spPr>
          <a:xfrm>
            <a:off x="1830731" y="276184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0" name="Google Shape;670;p43"/>
          <p:cNvSpPr/>
          <p:nvPr/>
        </p:nvSpPr>
        <p:spPr>
          <a:xfrm>
            <a:off x="1830731" y="299620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1" name="Google Shape;671;p43"/>
          <p:cNvSpPr/>
          <p:nvPr/>
        </p:nvSpPr>
        <p:spPr>
          <a:xfrm>
            <a:off x="1830731" y="323041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2" name="Google Shape;672;p43"/>
          <p:cNvSpPr/>
          <p:nvPr/>
        </p:nvSpPr>
        <p:spPr>
          <a:xfrm>
            <a:off x="1599339" y="205952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3" name="Google Shape;673;p43"/>
          <p:cNvSpPr/>
          <p:nvPr/>
        </p:nvSpPr>
        <p:spPr>
          <a:xfrm>
            <a:off x="1599339" y="229438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4" name="Google Shape;674;p43"/>
          <p:cNvSpPr/>
          <p:nvPr/>
        </p:nvSpPr>
        <p:spPr>
          <a:xfrm>
            <a:off x="1599339" y="25280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5" name="Google Shape;675;p43"/>
          <p:cNvSpPr/>
          <p:nvPr/>
        </p:nvSpPr>
        <p:spPr>
          <a:xfrm>
            <a:off x="1599339" y="276180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6" name="Google Shape;676;p43"/>
          <p:cNvSpPr/>
          <p:nvPr/>
        </p:nvSpPr>
        <p:spPr>
          <a:xfrm>
            <a:off x="1588910" y="299620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7" name="Google Shape;677;p43"/>
          <p:cNvSpPr/>
          <p:nvPr/>
        </p:nvSpPr>
        <p:spPr>
          <a:xfrm>
            <a:off x="1588910" y="323041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8" name="Google Shape;678;p43"/>
          <p:cNvSpPr/>
          <p:nvPr/>
        </p:nvSpPr>
        <p:spPr>
          <a:xfrm>
            <a:off x="1345947" y="205956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9" name="Google Shape;679;p43"/>
          <p:cNvSpPr/>
          <p:nvPr/>
        </p:nvSpPr>
        <p:spPr>
          <a:xfrm>
            <a:off x="1345947" y="229415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0" name="Google Shape;680;p43"/>
          <p:cNvSpPr/>
          <p:nvPr/>
        </p:nvSpPr>
        <p:spPr>
          <a:xfrm>
            <a:off x="1345947" y="25281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1" name="Google Shape;681;p43"/>
          <p:cNvSpPr/>
          <p:nvPr/>
        </p:nvSpPr>
        <p:spPr>
          <a:xfrm>
            <a:off x="1345947" y="276184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2" name="Google Shape;682;p43"/>
          <p:cNvSpPr/>
          <p:nvPr/>
        </p:nvSpPr>
        <p:spPr>
          <a:xfrm>
            <a:off x="1345947" y="299620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3" name="Google Shape;683;p43"/>
          <p:cNvSpPr/>
          <p:nvPr/>
        </p:nvSpPr>
        <p:spPr>
          <a:xfrm>
            <a:off x="1345947" y="323041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4" name="Google Shape;684;p43"/>
          <p:cNvSpPr/>
          <p:nvPr/>
        </p:nvSpPr>
        <p:spPr>
          <a:xfrm>
            <a:off x="1114556" y="205952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5" name="Google Shape;685;p43"/>
          <p:cNvSpPr/>
          <p:nvPr/>
        </p:nvSpPr>
        <p:spPr>
          <a:xfrm>
            <a:off x="1114556" y="229438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6" name="Google Shape;686;p43"/>
          <p:cNvSpPr/>
          <p:nvPr/>
        </p:nvSpPr>
        <p:spPr>
          <a:xfrm>
            <a:off x="1114556" y="25280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7" name="Google Shape;687;p43"/>
          <p:cNvSpPr/>
          <p:nvPr/>
        </p:nvSpPr>
        <p:spPr>
          <a:xfrm>
            <a:off x="1114556" y="276180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43"/>
          <p:cNvSpPr/>
          <p:nvPr/>
        </p:nvSpPr>
        <p:spPr>
          <a:xfrm>
            <a:off x="1104164" y="299620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43"/>
          <p:cNvSpPr/>
          <p:nvPr/>
        </p:nvSpPr>
        <p:spPr>
          <a:xfrm>
            <a:off x="1104164" y="323041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0" name="Google Shape;690;p43"/>
          <p:cNvSpPr/>
          <p:nvPr/>
        </p:nvSpPr>
        <p:spPr>
          <a:xfrm>
            <a:off x="861164" y="205956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1" name="Google Shape;691;p43"/>
          <p:cNvSpPr/>
          <p:nvPr/>
        </p:nvSpPr>
        <p:spPr>
          <a:xfrm>
            <a:off x="861164" y="229415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2" name="Google Shape;692;p43"/>
          <p:cNvSpPr/>
          <p:nvPr/>
        </p:nvSpPr>
        <p:spPr>
          <a:xfrm>
            <a:off x="861164" y="25281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" name="Google Shape;693;p43"/>
          <p:cNvSpPr/>
          <p:nvPr/>
        </p:nvSpPr>
        <p:spPr>
          <a:xfrm>
            <a:off x="861164" y="276184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" name="Google Shape;694;p43"/>
          <p:cNvSpPr/>
          <p:nvPr/>
        </p:nvSpPr>
        <p:spPr>
          <a:xfrm>
            <a:off x="861164" y="299620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5" name="Google Shape;695;p43"/>
          <p:cNvSpPr/>
          <p:nvPr/>
        </p:nvSpPr>
        <p:spPr>
          <a:xfrm>
            <a:off x="861164" y="323041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6" name="Google Shape;696;p43"/>
          <p:cNvSpPr/>
          <p:nvPr/>
        </p:nvSpPr>
        <p:spPr>
          <a:xfrm>
            <a:off x="628630" y="205952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7" name="Google Shape;697;p43"/>
          <p:cNvSpPr/>
          <p:nvPr/>
        </p:nvSpPr>
        <p:spPr>
          <a:xfrm>
            <a:off x="628630" y="229438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8" name="Google Shape;698;p43"/>
          <p:cNvSpPr/>
          <p:nvPr/>
        </p:nvSpPr>
        <p:spPr>
          <a:xfrm>
            <a:off x="628630" y="25280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9" name="Google Shape;699;p43"/>
          <p:cNvSpPr/>
          <p:nvPr/>
        </p:nvSpPr>
        <p:spPr>
          <a:xfrm>
            <a:off x="628630" y="276180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0" name="Google Shape;700;p43"/>
          <p:cNvSpPr/>
          <p:nvPr/>
        </p:nvSpPr>
        <p:spPr>
          <a:xfrm>
            <a:off x="618201" y="299620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1" name="Google Shape;701;p43"/>
          <p:cNvSpPr/>
          <p:nvPr/>
        </p:nvSpPr>
        <p:spPr>
          <a:xfrm>
            <a:off x="618201" y="323041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2" name="Google Shape;702;p43"/>
          <p:cNvSpPr/>
          <p:nvPr/>
        </p:nvSpPr>
        <p:spPr>
          <a:xfrm>
            <a:off x="375238" y="205956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3" name="Google Shape;703;p43"/>
          <p:cNvSpPr/>
          <p:nvPr/>
        </p:nvSpPr>
        <p:spPr>
          <a:xfrm>
            <a:off x="375238" y="229415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4" name="Google Shape;704;p43"/>
          <p:cNvSpPr/>
          <p:nvPr/>
        </p:nvSpPr>
        <p:spPr>
          <a:xfrm>
            <a:off x="375238" y="25281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5" name="Google Shape;705;p43"/>
          <p:cNvSpPr/>
          <p:nvPr/>
        </p:nvSpPr>
        <p:spPr>
          <a:xfrm>
            <a:off x="375238" y="276184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6" name="Google Shape;706;p43"/>
          <p:cNvSpPr/>
          <p:nvPr/>
        </p:nvSpPr>
        <p:spPr>
          <a:xfrm>
            <a:off x="375238" y="299620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7" name="Google Shape;707;p43"/>
          <p:cNvSpPr/>
          <p:nvPr/>
        </p:nvSpPr>
        <p:spPr>
          <a:xfrm>
            <a:off x="375238" y="323041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8" name="Google Shape;708;p43"/>
          <p:cNvSpPr/>
          <p:nvPr/>
        </p:nvSpPr>
        <p:spPr>
          <a:xfrm>
            <a:off x="143847" y="205952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9" name="Google Shape;709;p43"/>
          <p:cNvSpPr/>
          <p:nvPr/>
        </p:nvSpPr>
        <p:spPr>
          <a:xfrm>
            <a:off x="143847" y="229438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0" name="Google Shape;710;p43"/>
          <p:cNvSpPr/>
          <p:nvPr/>
        </p:nvSpPr>
        <p:spPr>
          <a:xfrm>
            <a:off x="143847" y="25280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1" name="Google Shape;711;p43"/>
          <p:cNvSpPr/>
          <p:nvPr/>
        </p:nvSpPr>
        <p:spPr>
          <a:xfrm>
            <a:off x="143847" y="276180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2" name="Google Shape;712;p43"/>
          <p:cNvSpPr/>
          <p:nvPr/>
        </p:nvSpPr>
        <p:spPr>
          <a:xfrm>
            <a:off x="133455" y="299620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3" name="Google Shape;713;p43"/>
          <p:cNvSpPr/>
          <p:nvPr/>
        </p:nvSpPr>
        <p:spPr>
          <a:xfrm>
            <a:off x="133455" y="323041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lt1"/>
        </a:solidFill>
        <a:effectLst/>
      </p:bgPr>
    </p:bg>
    <p:spTree>
      <p:nvGrpSpPr>
        <p:cNvPr id="1" name="Shape 7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0" name="Google Shape;7350;g2769fa09f4e_4_25889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51" name="Google Shape;7351;g2769fa09f4e_4_25889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52" name="Google Shape;7352;g2769fa09f4e_4_25889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53" name="Google Shape;7353;g2769fa09f4e_4_25889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54" name="Google Shape;7354;g2769fa09f4e_4_25889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55" name="Google Shape;7355;g2769fa09f4e_4_25889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56" name="Google Shape;7356;g2769fa09f4e_4_25889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57" name="Google Shape;7357;g2769fa09f4e_4_25889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58" name="Google Shape;7358;g2769fa09f4e_4_25889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59" name="Google Shape;7359;g2769fa09f4e_4_25889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60" name="Google Shape;7360;g2769fa09f4e_4_25889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61" name="Google Shape;7361;g2769fa09f4e_4_25889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62" name="Google Shape;7362;g2769fa09f4e_4_25889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63" name="Google Shape;7363;g2769fa09f4e_4_25889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64" name="Google Shape;7364;g2769fa09f4e_4_25889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65" name="Google Shape;7365;g2769fa09f4e_4_25889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66" name="Google Shape;7366;g2769fa09f4e_4_25889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67" name="Google Shape;7367;g2769fa09f4e_4_25889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68" name="Google Shape;7368;g2769fa09f4e_4_25889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69" name="Google Shape;7369;g2769fa09f4e_4_25889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70" name="Google Shape;7370;g2769fa09f4e_4_25889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71" name="Google Shape;7371;g2769fa09f4e_4_25889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72" name="Google Shape;7372;g2769fa09f4e_4_25889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73" name="Google Shape;7373;g2769fa09f4e_4_25889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74" name="Google Shape;7374;g2769fa09f4e_4_25889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75" name="Google Shape;7375;g2769fa09f4e_4_25889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76" name="Google Shape;7376;g2769fa09f4e_4_25889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77" name="Google Shape;7377;g2769fa09f4e_4_25889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78" name="Google Shape;7378;g2769fa09f4e_4_25889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79" name="Google Shape;7379;g2769fa09f4e_4_25889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80" name="Google Shape;7380;g2769fa09f4e_4_25889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81" name="Google Shape;7381;g2769fa09f4e_4_25889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82" name="Google Shape;7382;g2769fa09f4e_4_25889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83" name="Google Shape;7383;g2769fa09f4e_4_25889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84" name="Google Shape;7384;g2769fa09f4e_4_25889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85" name="Google Shape;7385;g2769fa09f4e_4_25889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86" name="Google Shape;7386;g2769fa09f4e_4_25889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87" name="Google Shape;7387;g2769fa09f4e_4_25889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88" name="Google Shape;7388;g2769fa09f4e_4_25889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89" name="Google Shape;7389;g2769fa09f4e_4_25889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90" name="Google Shape;7390;g2769fa09f4e_4_25889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91" name="Google Shape;7391;g2769fa09f4e_4_25889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92" name="Google Shape;7392;g2769fa09f4e_4_25889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93" name="Google Shape;7393;g2769fa09f4e_4_25889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94" name="Google Shape;7394;g2769fa09f4e_4_25889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95" name="Google Shape;7395;g2769fa09f4e_4_25889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96" name="Google Shape;7396;g2769fa09f4e_4_25889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97" name="Google Shape;7397;g2769fa09f4e_4_25889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98" name="Google Shape;7398;g2769fa09f4e_4_25889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99" name="Google Shape;7399;g2769fa09f4e_4_25889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00" name="Google Shape;7400;g2769fa09f4e_4_25889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01" name="Google Shape;7401;g2769fa09f4e_4_25889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02" name="Google Shape;7402;g2769fa09f4e_4_25889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03" name="Google Shape;7403;g2769fa09f4e_4_25889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04" name="Google Shape;7404;g2769fa09f4e_4_25889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05" name="Google Shape;7405;g2769fa09f4e_4_25889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06" name="Google Shape;7406;g2769fa09f4e_4_25889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07" name="Google Shape;7407;g2769fa09f4e_4_25889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08" name="Google Shape;7408;g2769fa09f4e_4_25889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09" name="Google Shape;7409;g2769fa09f4e_4_25889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10" name="Google Shape;7410;g2769fa09f4e_4_25889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11" name="Google Shape;7411;g2769fa09f4e_4_25889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12" name="Google Shape;7412;g2769fa09f4e_4_25889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13" name="Google Shape;7413;g2769fa09f4e_4_25889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14" name="Google Shape;7414;g2769fa09f4e_4_25889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15" name="Google Shape;7415;g2769fa09f4e_4_25889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16" name="Google Shape;7416;g2769fa09f4e_4_25889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17" name="Google Shape;7417;g2769fa09f4e_4_25889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18" name="Google Shape;7418;g2769fa09f4e_4_25889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19" name="Google Shape;7419;g2769fa09f4e_4_25889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20" name="Google Shape;7420;g2769fa09f4e_4_25889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21" name="Google Shape;7421;g2769fa09f4e_4_25889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22" name="Google Shape;7422;g2769fa09f4e_4_25889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23" name="Google Shape;7423;g2769fa09f4e_4_25889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24" name="Google Shape;7424;g2769fa09f4e_4_25889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25" name="Google Shape;7425;g2769fa09f4e_4_25889"/>
          <p:cNvSpPr txBox="1">
            <a:spLocks noGrp="1"/>
          </p:cNvSpPr>
          <p:nvPr>
            <p:ph type="title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lt1"/>
        </a:solidFill>
        <a:effectLst/>
      </p:bgPr>
    </p:bg>
    <p:spTree>
      <p:nvGrpSpPr>
        <p:cNvPr id="1" name="Shape 7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7" name="Google Shape;7427;g2769fa09f4e_4_25966"/>
          <p:cNvSpPr/>
          <p:nvPr/>
        </p:nvSpPr>
        <p:spPr>
          <a:xfrm>
            <a:off x="7358225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28" name="Google Shape;7428;g2769fa09f4e_4_25966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29" name="Google Shape;7429;g2769fa09f4e_4_25966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30" name="Google Shape;7430;g2769fa09f4e_4_25966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31" name="Google Shape;7431;g2769fa09f4e_4_25966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32" name="Google Shape;7432;g2769fa09f4e_4_25966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33" name="Google Shape;7433;g2769fa09f4e_4_25966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34" name="Google Shape;7434;g2769fa09f4e_4_25966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35" name="Google Shape;7435;g2769fa09f4e_4_25966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36" name="Google Shape;7436;g2769fa09f4e_4_25966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37" name="Google Shape;7437;g2769fa09f4e_4_25966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38" name="Google Shape;7438;g2769fa09f4e_4_25966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39" name="Google Shape;7439;g2769fa09f4e_4_25966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0" name="Google Shape;7440;g2769fa09f4e_4_25966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1" name="Google Shape;7441;g2769fa09f4e_4_25966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2" name="Google Shape;7442;g2769fa09f4e_4_25966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3" name="Google Shape;7443;g2769fa09f4e_4_25966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4" name="Google Shape;7444;g2769fa09f4e_4_25966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5" name="Google Shape;7445;g2769fa09f4e_4_25966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6" name="Google Shape;7446;g2769fa09f4e_4_25966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7" name="Google Shape;7447;g2769fa09f4e_4_25966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8" name="Google Shape;7448;g2769fa09f4e_4_25966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9" name="Google Shape;7449;g2769fa09f4e_4_25966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0" name="Google Shape;7450;g2769fa09f4e_4_25966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1" name="Google Shape;7451;g2769fa09f4e_4_25966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2" name="Google Shape;7452;g2769fa09f4e_4_25966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3" name="Google Shape;7453;g2769fa09f4e_4_25966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4" name="Google Shape;7454;g2769fa09f4e_4_25966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5" name="Google Shape;7455;g2769fa09f4e_4_25966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6" name="Google Shape;7456;g2769fa09f4e_4_25966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7" name="Google Shape;7457;g2769fa09f4e_4_25966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8" name="Google Shape;7458;g2769fa09f4e_4_25966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9" name="Google Shape;7459;g2769fa09f4e_4_25966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0" name="Google Shape;7460;g2769fa09f4e_4_25966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1" name="Google Shape;7461;g2769fa09f4e_4_25966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2" name="Google Shape;7462;g2769fa09f4e_4_25966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3" name="Google Shape;7463;g2769fa09f4e_4_25966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4" name="Google Shape;7464;g2769fa09f4e_4_25966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5" name="Google Shape;7465;g2769fa09f4e_4_25966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6" name="Google Shape;7466;g2769fa09f4e_4_25966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7" name="Google Shape;7467;g2769fa09f4e_4_25966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8" name="Google Shape;7468;g2769fa09f4e_4_25966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9" name="Google Shape;7469;g2769fa09f4e_4_25966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0" name="Google Shape;7470;g2769fa09f4e_4_25966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1" name="Google Shape;7471;g2769fa09f4e_4_25966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2" name="Google Shape;7472;g2769fa09f4e_4_25966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3" name="Google Shape;7473;g2769fa09f4e_4_25966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4" name="Google Shape;7474;g2769fa09f4e_4_25966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5" name="Google Shape;7475;g2769fa09f4e_4_25966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6" name="Google Shape;7476;g2769fa09f4e_4_25966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7" name="Google Shape;7477;g2769fa09f4e_4_25966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8" name="Google Shape;7478;g2769fa09f4e_4_25966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9" name="Google Shape;7479;g2769fa09f4e_4_25966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80" name="Google Shape;7480;g2769fa09f4e_4_25966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81" name="Google Shape;7481;g2769fa09f4e_4_25966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82" name="Google Shape;7482;g2769fa09f4e_4_25966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83" name="Google Shape;7483;g2769fa09f4e_4_25966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84" name="Google Shape;7484;g2769fa09f4e_4_25966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85" name="Google Shape;7485;g2769fa09f4e_4_25966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86" name="Google Shape;7486;g2769fa09f4e_4_25966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87" name="Google Shape;7487;g2769fa09f4e_4_25966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88" name="Google Shape;7488;g2769fa09f4e_4_25966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89" name="Google Shape;7489;g2769fa09f4e_4_25966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90" name="Google Shape;7490;g2769fa09f4e_4_25966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91" name="Google Shape;7491;g2769fa09f4e_4_25966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92" name="Google Shape;7492;g2769fa09f4e_4_25966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93" name="Google Shape;7493;g2769fa09f4e_4_25966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94" name="Google Shape;7494;g2769fa09f4e_4_25966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95" name="Google Shape;7495;g2769fa09f4e_4_25966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96" name="Google Shape;7496;g2769fa09f4e_4_25966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97" name="Google Shape;7497;g2769fa09f4e_4_25966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98" name="Google Shape;7498;g2769fa09f4e_4_25966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99" name="Google Shape;7499;g2769fa09f4e_4_25966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00" name="Google Shape;7500;g2769fa09f4e_4_25966"/>
          <p:cNvSpPr txBox="1">
            <a:spLocks noGrp="1"/>
          </p:cNvSpPr>
          <p:nvPr>
            <p:ph type="title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501" name="Google Shape;7501;g2769fa09f4e_4_25966"/>
          <p:cNvSpPr txBox="1">
            <a:spLocks noGrp="1"/>
          </p:cNvSpPr>
          <p:nvPr>
            <p:ph type="body" idx="1"/>
          </p:nvPr>
        </p:nvSpPr>
        <p:spPr>
          <a:xfrm>
            <a:off x="713225" y="1350875"/>
            <a:ext cx="7717500" cy="32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Char char="●"/>
              <a:defRPr sz="1200"/>
            </a:lvl1pPr>
            <a:lvl2pPr marL="914400" lvl="1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2pPr>
            <a:lvl3pPr marL="1371600" lvl="2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3pPr>
            <a:lvl4pPr marL="1828800" lvl="3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/>
            </a:lvl4pPr>
            <a:lvl5pPr marL="2286000" lvl="4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5pPr>
            <a:lvl6pPr marL="2743200" lvl="5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6pPr>
            <a:lvl7pPr marL="3200400" lvl="6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/>
            </a:lvl7pPr>
            <a:lvl8pPr marL="3657600" lvl="7" indent="-3048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8pPr>
            <a:lvl9pPr marL="4114800" lvl="8" indent="-3048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7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3" name="Google Shape;7503;g2769fa09f4e_4_26042"/>
          <p:cNvSpPr/>
          <p:nvPr/>
        </p:nvSpPr>
        <p:spPr>
          <a:xfrm>
            <a:off x="0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04" name="Google Shape;7504;g2769fa09f4e_4_26042"/>
          <p:cNvSpPr/>
          <p:nvPr/>
        </p:nvSpPr>
        <p:spPr>
          <a:xfrm>
            <a:off x="7458298" y="-25"/>
            <a:ext cx="1685730" cy="5143551"/>
          </a:xfrm>
          <a:custGeom>
            <a:avLst/>
            <a:gdLst/>
            <a:ahLst/>
            <a:cxnLst/>
            <a:rect l="l" t="t" r="r" b="b"/>
            <a:pathLst>
              <a:path w="39606" h="43072" extrusionOk="0">
                <a:moveTo>
                  <a:pt x="0" y="1"/>
                </a:moveTo>
                <a:lnTo>
                  <a:pt x="0" y="43071"/>
                </a:lnTo>
                <a:lnTo>
                  <a:pt x="39606" y="43071"/>
                </a:lnTo>
                <a:lnTo>
                  <a:pt x="3960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05" name="Google Shape;7505;g2769fa09f4e_4_26042"/>
          <p:cNvSpPr txBox="1">
            <a:spLocks noGrp="1"/>
          </p:cNvSpPr>
          <p:nvPr>
            <p:ph type="title"/>
          </p:nvPr>
        </p:nvSpPr>
        <p:spPr>
          <a:xfrm>
            <a:off x="724650" y="1608496"/>
            <a:ext cx="4045200" cy="93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3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506" name="Google Shape;7506;g2769fa09f4e_4_26042"/>
          <p:cNvSpPr txBox="1">
            <a:spLocks noGrp="1"/>
          </p:cNvSpPr>
          <p:nvPr>
            <p:ph type="subTitle" idx="1"/>
          </p:nvPr>
        </p:nvSpPr>
        <p:spPr>
          <a:xfrm>
            <a:off x="724650" y="2689975"/>
            <a:ext cx="4045200" cy="22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7507" name="Google Shape;7507;g2769fa09f4e_4_26042"/>
          <p:cNvSpPr txBox="1">
            <a:spLocks noGrp="1"/>
          </p:cNvSpPr>
          <p:nvPr>
            <p:ph type="body" idx="2"/>
          </p:nvPr>
        </p:nvSpPr>
        <p:spPr>
          <a:xfrm>
            <a:off x="724650" y="3125525"/>
            <a:ext cx="3837000" cy="105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508" name="Google Shape;7508;g2769fa09f4e_4_26042"/>
          <p:cNvSpPr/>
          <p:nvPr/>
        </p:nvSpPr>
        <p:spPr>
          <a:xfrm>
            <a:off x="5604200" y="534000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09" name="Google Shape;7509;g2769fa09f4e_4_26042"/>
          <p:cNvSpPr/>
          <p:nvPr/>
        </p:nvSpPr>
        <p:spPr>
          <a:xfrm>
            <a:off x="5604200" y="767675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10" name="Google Shape;7510;g2769fa09f4e_4_26042"/>
          <p:cNvSpPr/>
          <p:nvPr/>
        </p:nvSpPr>
        <p:spPr>
          <a:xfrm>
            <a:off x="5604200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11" name="Google Shape;7511;g2769fa09f4e_4_26042"/>
          <p:cNvSpPr/>
          <p:nvPr/>
        </p:nvSpPr>
        <p:spPr>
          <a:xfrm>
            <a:off x="5372809" y="53398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12" name="Google Shape;7512;g2769fa09f4e_4_26042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13" name="Google Shape;7513;g2769fa09f4e_4_26042"/>
          <p:cNvSpPr/>
          <p:nvPr/>
        </p:nvSpPr>
        <p:spPr>
          <a:xfrm>
            <a:off x="5362380" y="1001864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14" name="Google Shape;7514;g2769fa09f4e_4_26042"/>
          <p:cNvSpPr/>
          <p:nvPr/>
        </p:nvSpPr>
        <p:spPr>
          <a:xfrm>
            <a:off x="5119417" y="534000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15" name="Google Shape;7515;g2769fa09f4e_4_26042"/>
          <p:cNvSpPr/>
          <p:nvPr/>
        </p:nvSpPr>
        <p:spPr>
          <a:xfrm>
            <a:off x="5119417" y="767675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16" name="Google Shape;7516;g2769fa09f4e_4_26042"/>
          <p:cNvSpPr/>
          <p:nvPr/>
        </p:nvSpPr>
        <p:spPr>
          <a:xfrm>
            <a:off x="5119417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17" name="Google Shape;7517;g2769fa09f4e_4_26042"/>
          <p:cNvSpPr/>
          <p:nvPr/>
        </p:nvSpPr>
        <p:spPr>
          <a:xfrm>
            <a:off x="4888026" y="53398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18" name="Google Shape;7518;g2769fa09f4e_4_26042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19" name="Google Shape;7519;g2769fa09f4e_4_26042"/>
          <p:cNvSpPr/>
          <p:nvPr/>
        </p:nvSpPr>
        <p:spPr>
          <a:xfrm>
            <a:off x="4876454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20" name="Google Shape;7520;g2769fa09f4e_4_26042"/>
          <p:cNvSpPr/>
          <p:nvPr/>
        </p:nvSpPr>
        <p:spPr>
          <a:xfrm>
            <a:off x="4634633" y="534000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21" name="Google Shape;7521;g2769fa09f4e_4_26042"/>
          <p:cNvSpPr/>
          <p:nvPr/>
        </p:nvSpPr>
        <p:spPr>
          <a:xfrm>
            <a:off x="4634633" y="76769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22" name="Google Shape;7522;g2769fa09f4e_4_26042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23" name="Google Shape;7523;g2769fa09f4e_4_26042"/>
          <p:cNvSpPr/>
          <p:nvPr/>
        </p:nvSpPr>
        <p:spPr>
          <a:xfrm>
            <a:off x="4419686" y="53398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24" name="Google Shape;7524;g2769fa09f4e_4_26042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25" name="Google Shape;7525;g2769fa09f4e_4_26042"/>
          <p:cNvSpPr/>
          <p:nvPr/>
        </p:nvSpPr>
        <p:spPr>
          <a:xfrm>
            <a:off x="4408114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26" name="Google Shape;7526;g2769fa09f4e_4_26042"/>
          <p:cNvSpPr/>
          <p:nvPr/>
        </p:nvSpPr>
        <p:spPr>
          <a:xfrm>
            <a:off x="4166294" y="534000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27" name="Google Shape;7527;g2769fa09f4e_4_26042"/>
          <p:cNvSpPr/>
          <p:nvPr/>
        </p:nvSpPr>
        <p:spPr>
          <a:xfrm>
            <a:off x="4166294" y="76769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28" name="Google Shape;7528;g2769fa09f4e_4_26042"/>
          <p:cNvSpPr/>
          <p:nvPr/>
        </p:nvSpPr>
        <p:spPr>
          <a:xfrm>
            <a:off x="4166294" y="1001864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29" name="Google Shape;7529;g2769fa09f4e_4_26042"/>
          <p:cNvSpPr/>
          <p:nvPr/>
        </p:nvSpPr>
        <p:spPr>
          <a:xfrm>
            <a:off x="3933760" y="533981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30" name="Google Shape;7530;g2769fa09f4e_4_26042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31" name="Google Shape;7531;g2769fa09f4e_4_26042"/>
          <p:cNvSpPr/>
          <p:nvPr/>
        </p:nvSpPr>
        <p:spPr>
          <a:xfrm>
            <a:off x="3923331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32" name="Google Shape;7532;g2769fa09f4e_4_26042"/>
          <p:cNvSpPr/>
          <p:nvPr/>
        </p:nvSpPr>
        <p:spPr>
          <a:xfrm>
            <a:off x="3680368" y="534000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33" name="Google Shape;7533;g2769fa09f4e_4_26042"/>
          <p:cNvSpPr/>
          <p:nvPr/>
        </p:nvSpPr>
        <p:spPr>
          <a:xfrm>
            <a:off x="3680368" y="767675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34" name="Google Shape;7534;g2769fa09f4e_4_26042"/>
          <p:cNvSpPr/>
          <p:nvPr/>
        </p:nvSpPr>
        <p:spPr>
          <a:xfrm>
            <a:off x="3680368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35" name="Google Shape;7535;g2769fa09f4e_4_26042"/>
          <p:cNvSpPr/>
          <p:nvPr/>
        </p:nvSpPr>
        <p:spPr>
          <a:xfrm>
            <a:off x="3448977" y="53398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36" name="Google Shape;7536;g2769fa09f4e_4_26042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37" name="Google Shape;7537;g2769fa09f4e_4_26042"/>
          <p:cNvSpPr/>
          <p:nvPr/>
        </p:nvSpPr>
        <p:spPr>
          <a:xfrm>
            <a:off x="3438547" y="1001864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38" name="Google Shape;7538;g2769fa09f4e_4_26042"/>
          <p:cNvSpPr/>
          <p:nvPr/>
        </p:nvSpPr>
        <p:spPr>
          <a:xfrm>
            <a:off x="3195585" y="534000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39" name="Google Shape;7539;g2769fa09f4e_4_26042"/>
          <p:cNvSpPr/>
          <p:nvPr/>
        </p:nvSpPr>
        <p:spPr>
          <a:xfrm>
            <a:off x="3195585" y="767675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40" name="Google Shape;7540;g2769fa09f4e_4_26042"/>
          <p:cNvSpPr/>
          <p:nvPr/>
        </p:nvSpPr>
        <p:spPr>
          <a:xfrm>
            <a:off x="3195585" y="1001864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41" name="Google Shape;7541;g2769fa09f4e_4_26042"/>
          <p:cNvSpPr/>
          <p:nvPr/>
        </p:nvSpPr>
        <p:spPr>
          <a:xfrm>
            <a:off x="2964193" y="53398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42" name="Google Shape;7542;g2769fa09f4e_4_26042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43" name="Google Shape;7543;g2769fa09f4e_4_26042"/>
          <p:cNvSpPr/>
          <p:nvPr/>
        </p:nvSpPr>
        <p:spPr>
          <a:xfrm>
            <a:off x="2953802" y="1001864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44" name="Google Shape;7544;g2769fa09f4e_4_26042"/>
          <p:cNvSpPr/>
          <p:nvPr/>
        </p:nvSpPr>
        <p:spPr>
          <a:xfrm>
            <a:off x="2710801" y="534000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45" name="Google Shape;7545;g2769fa09f4e_4_26042"/>
          <p:cNvSpPr/>
          <p:nvPr/>
        </p:nvSpPr>
        <p:spPr>
          <a:xfrm>
            <a:off x="2710801" y="767675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46" name="Google Shape;7546;g2769fa09f4e_4_26042"/>
          <p:cNvSpPr/>
          <p:nvPr/>
        </p:nvSpPr>
        <p:spPr>
          <a:xfrm>
            <a:off x="2710801" y="1001864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47" name="Google Shape;7547;g2769fa09f4e_4_26042"/>
          <p:cNvSpPr/>
          <p:nvPr/>
        </p:nvSpPr>
        <p:spPr>
          <a:xfrm>
            <a:off x="2478268" y="53398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48" name="Google Shape;7548;g2769fa09f4e_4_26042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49" name="Google Shape;7549;g2769fa09f4e_4_26042"/>
          <p:cNvSpPr/>
          <p:nvPr/>
        </p:nvSpPr>
        <p:spPr>
          <a:xfrm>
            <a:off x="2467838" y="1001864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0" name="Google Shape;7550;g2769fa09f4e_4_26042"/>
          <p:cNvSpPr/>
          <p:nvPr/>
        </p:nvSpPr>
        <p:spPr>
          <a:xfrm>
            <a:off x="2224876" y="534000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1" name="Google Shape;7551;g2769fa09f4e_4_26042"/>
          <p:cNvSpPr/>
          <p:nvPr/>
        </p:nvSpPr>
        <p:spPr>
          <a:xfrm>
            <a:off x="2224876" y="767675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2" name="Google Shape;7552;g2769fa09f4e_4_26042"/>
          <p:cNvSpPr/>
          <p:nvPr/>
        </p:nvSpPr>
        <p:spPr>
          <a:xfrm>
            <a:off x="2224876" y="1001864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3" name="Google Shape;7553;g2769fa09f4e_4_26042"/>
          <p:cNvSpPr/>
          <p:nvPr/>
        </p:nvSpPr>
        <p:spPr>
          <a:xfrm>
            <a:off x="1993484" y="53398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4" name="Google Shape;7554;g2769fa09f4e_4_26042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5" name="Google Shape;7555;g2769fa09f4e_4_26042"/>
          <p:cNvSpPr/>
          <p:nvPr/>
        </p:nvSpPr>
        <p:spPr>
          <a:xfrm>
            <a:off x="1983093" y="1001864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6" name="Google Shape;7556;g2769fa09f4e_4_26042"/>
          <p:cNvSpPr/>
          <p:nvPr/>
        </p:nvSpPr>
        <p:spPr>
          <a:xfrm>
            <a:off x="1740092" y="534000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7" name="Google Shape;7557;g2769fa09f4e_4_26042"/>
          <p:cNvSpPr/>
          <p:nvPr/>
        </p:nvSpPr>
        <p:spPr>
          <a:xfrm>
            <a:off x="1740092" y="767675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8" name="Google Shape;7558;g2769fa09f4e_4_26042"/>
          <p:cNvSpPr/>
          <p:nvPr/>
        </p:nvSpPr>
        <p:spPr>
          <a:xfrm>
            <a:off x="1740092" y="1001864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59" name="Google Shape;7559;g2769fa09f4e_4_26042"/>
          <p:cNvSpPr/>
          <p:nvPr/>
        </p:nvSpPr>
        <p:spPr>
          <a:xfrm>
            <a:off x="1497129" y="534000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0" name="Google Shape;7560;g2769fa09f4e_4_26042"/>
          <p:cNvSpPr/>
          <p:nvPr/>
        </p:nvSpPr>
        <p:spPr>
          <a:xfrm>
            <a:off x="1497129" y="767675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1" name="Google Shape;7561;g2769fa09f4e_4_26042"/>
          <p:cNvSpPr/>
          <p:nvPr/>
        </p:nvSpPr>
        <p:spPr>
          <a:xfrm>
            <a:off x="1497129" y="1001864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2" name="Google Shape;7562;g2769fa09f4e_4_26042"/>
          <p:cNvSpPr/>
          <p:nvPr/>
        </p:nvSpPr>
        <p:spPr>
          <a:xfrm>
            <a:off x="1255347" y="534000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3" name="Google Shape;7563;g2769fa09f4e_4_26042"/>
          <p:cNvSpPr/>
          <p:nvPr/>
        </p:nvSpPr>
        <p:spPr>
          <a:xfrm>
            <a:off x="1255347" y="767675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4" name="Google Shape;7564;g2769fa09f4e_4_26042"/>
          <p:cNvSpPr/>
          <p:nvPr/>
        </p:nvSpPr>
        <p:spPr>
          <a:xfrm>
            <a:off x="1255347" y="1001864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5" name="Google Shape;7565;g2769fa09f4e_4_26042"/>
          <p:cNvSpPr/>
          <p:nvPr/>
        </p:nvSpPr>
        <p:spPr>
          <a:xfrm>
            <a:off x="1013526" y="533962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6" name="Google Shape;7566;g2769fa09f4e_4_26042"/>
          <p:cNvSpPr/>
          <p:nvPr/>
        </p:nvSpPr>
        <p:spPr>
          <a:xfrm>
            <a:off x="1013526" y="76769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7" name="Google Shape;7567;g2769fa09f4e_4_26042"/>
          <p:cNvSpPr/>
          <p:nvPr/>
        </p:nvSpPr>
        <p:spPr>
          <a:xfrm>
            <a:off x="1013526" y="1001941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8" name="Google Shape;7568;g2769fa09f4e_4_26042"/>
          <p:cNvSpPr/>
          <p:nvPr/>
        </p:nvSpPr>
        <p:spPr>
          <a:xfrm>
            <a:off x="780955" y="533981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9" name="Google Shape;7569;g2769fa09f4e_4_26042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0" name="Google Shape;7570;g2769fa09f4e_4_26042"/>
          <p:cNvSpPr/>
          <p:nvPr/>
        </p:nvSpPr>
        <p:spPr>
          <a:xfrm>
            <a:off x="769383" y="1001864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1" name="Google Shape;7571;g2769fa09f4e_4_26042"/>
          <p:cNvSpPr/>
          <p:nvPr/>
        </p:nvSpPr>
        <p:spPr>
          <a:xfrm>
            <a:off x="527600" y="534000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2" name="Google Shape;7572;g2769fa09f4e_4_26042"/>
          <p:cNvSpPr/>
          <p:nvPr/>
        </p:nvSpPr>
        <p:spPr>
          <a:xfrm>
            <a:off x="527600" y="767675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3" name="Google Shape;7573;g2769fa09f4e_4_26042"/>
          <p:cNvSpPr/>
          <p:nvPr/>
        </p:nvSpPr>
        <p:spPr>
          <a:xfrm>
            <a:off x="527600" y="1001864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4" name="Google Shape;7574;g2769fa09f4e_4_26042"/>
          <p:cNvSpPr/>
          <p:nvPr/>
        </p:nvSpPr>
        <p:spPr>
          <a:xfrm>
            <a:off x="295029" y="533981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5" name="Google Shape;7575;g2769fa09f4e_4_26042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6" name="Google Shape;7576;g2769fa09f4e_4_26042"/>
          <p:cNvSpPr/>
          <p:nvPr/>
        </p:nvSpPr>
        <p:spPr>
          <a:xfrm>
            <a:off x="284638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7" name="Google Shape;7577;g2769fa09f4e_4_26042"/>
          <p:cNvSpPr/>
          <p:nvPr/>
        </p:nvSpPr>
        <p:spPr>
          <a:xfrm>
            <a:off x="41675" y="534000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8" name="Google Shape;7578;g2769fa09f4e_4_26042"/>
          <p:cNvSpPr/>
          <p:nvPr/>
        </p:nvSpPr>
        <p:spPr>
          <a:xfrm>
            <a:off x="41675" y="767675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9" name="Google Shape;7579;g2769fa09f4e_4_26042"/>
          <p:cNvSpPr/>
          <p:nvPr/>
        </p:nvSpPr>
        <p:spPr>
          <a:xfrm>
            <a:off x="41675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0" name="Google Shape;7580;g2769fa09f4e_4_26042"/>
          <p:cNvSpPr/>
          <p:nvPr/>
        </p:nvSpPr>
        <p:spPr>
          <a:xfrm>
            <a:off x="7314234" y="53398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1" name="Google Shape;7581;g2769fa09f4e_4_26042"/>
          <p:cNvSpPr/>
          <p:nvPr/>
        </p:nvSpPr>
        <p:spPr>
          <a:xfrm>
            <a:off x="731423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2" name="Google Shape;7582;g2769fa09f4e_4_26042"/>
          <p:cNvSpPr/>
          <p:nvPr/>
        </p:nvSpPr>
        <p:spPr>
          <a:xfrm>
            <a:off x="7303805" y="1001864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3" name="Google Shape;7583;g2769fa09f4e_4_26042"/>
          <p:cNvSpPr/>
          <p:nvPr/>
        </p:nvSpPr>
        <p:spPr>
          <a:xfrm>
            <a:off x="7060842" y="534000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4" name="Google Shape;7584;g2769fa09f4e_4_26042"/>
          <p:cNvSpPr/>
          <p:nvPr/>
        </p:nvSpPr>
        <p:spPr>
          <a:xfrm>
            <a:off x="7060842" y="767675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5" name="Google Shape;7585;g2769fa09f4e_4_26042"/>
          <p:cNvSpPr/>
          <p:nvPr/>
        </p:nvSpPr>
        <p:spPr>
          <a:xfrm>
            <a:off x="7060842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6" name="Google Shape;7586;g2769fa09f4e_4_26042"/>
          <p:cNvSpPr/>
          <p:nvPr/>
        </p:nvSpPr>
        <p:spPr>
          <a:xfrm>
            <a:off x="6829451" y="53398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7" name="Google Shape;7587;g2769fa09f4e_4_26042"/>
          <p:cNvSpPr/>
          <p:nvPr/>
        </p:nvSpPr>
        <p:spPr>
          <a:xfrm>
            <a:off x="6829451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8" name="Google Shape;7588;g2769fa09f4e_4_26042"/>
          <p:cNvSpPr/>
          <p:nvPr/>
        </p:nvSpPr>
        <p:spPr>
          <a:xfrm>
            <a:off x="6817879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9" name="Google Shape;7589;g2769fa09f4e_4_26042"/>
          <p:cNvSpPr/>
          <p:nvPr/>
        </p:nvSpPr>
        <p:spPr>
          <a:xfrm>
            <a:off x="6576058" y="534000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0" name="Google Shape;7590;g2769fa09f4e_4_26042"/>
          <p:cNvSpPr/>
          <p:nvPr/>
        </p:nvSpPr>
        <p:spPr>
          <a:xfrm>
            <a:off x="6576058" y="76769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1" name="Google Shape;7591;g2769fa09f4e_4_26042"/>
          <p:cNvSpPr/>
          <p:nvPr/>
        </p:nvSpPr>
        <p:spPr>
          <a:xfrm>
            <a:off x="6576058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2" name="Google Shape;7592;g2769fa09f4e_4_26042"/>
          <p:cNvSpPr/>
          <p:nvPr/>
        </p:nvSpPr>
        <p:spPr>
          <a:xfrm>
            <a:off x="6361111" y="53398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3" name="Google Shape;7593;g2769fa09f4e_4_26042"/>
          <p:cNvSpPr/>
          <p:nvPr/>
        </p:nvSpPr>
        <p:spPr>
          <a:xfrm>
            <a:off x="6361111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4" name="Google Shape;7594;g2769fa09f4e_4_26042"/>
          <p:cNvSpPr/>
          <p:nvPr/>
        </p:nvSpPr>
        <p:spPr>
          <a:xfrm>
            <a:off x="6349539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5" name="Google Shape;7595;g2769fa09f4e_4_26042"/>
          <p:cNvSpPr/>
          <p:nvPr/>
        </p:nvSpPr>
        <p:spPr>
          <a:xfrm>
            <a:off x="6107719" y="534000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6" name="Google Shape;7596;g2769fa09f4e_4_26042"/>
          <p:cNvSpPr/>
          <p:nvPr/>
        </p:nvSpPr>
        <p:spPr>
          <a:xfrm>
            <a:off x="6107719" y="76769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7" name="Google Shape;7597;g2769fa09f4e_4_26042"/>
          <p:cNvSpPr/>
          <p:nvPr/>
        </p:nvSpPr>
        <p:spPr>
          <a:xfrm>
            <a:off x="6107719" y="1001864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8" name="Google Shape;7598;g2769fa09f4e_4_26042"/>
          <p:cNvSpPr/>
          <p:nvPr/>
        </p:nvSpPr>
        <p:spPr>
          <a:xfrm>
            <a:off x="5875185" y="533981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9" name="Google Shape;7599;g2769fa09f4e_4_26042"/>
          <p:cNvSpPr/>
          <p:nvPr/>
        </p:nvSpPr>
        <p:spPr>
          <a:xfrm>
            <a:off x="5875185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0" name="Google Shape;7600;g2769fa09f4e_4_26042"/>
          <p:cNvSpPr/>
          <p:nvPr/>
        </p:nvSpPr>
        <p:spPr>
          <a:xfrm>
            <a:off x="5864756" y="1001864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lt1"/>
        </a:solidFill>
        <a:effectLst/>
      </p:bgPr>
    </p:bg>
    <p:spTree>
      <p:nvGrpSpPr>
        <p:cNvPr id="1" name="Shape 7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2" name="Google Shape;7602;g2769fa09f4e_4_26141"/>
          <p:cNvSpPr txBox="1">
            <a:spLocks noGrp="1"/>
          </p:cNvSpPr>
          <p:nvPr>
            <p:ph type="title"/>
          </p:nvPr>
        </p:nvSpPr>
        <p:spPr>
          <a:xfrm>
            <a:off x="2948725" y="1455450"/>
            <a:ext cx="4876500" cy="223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760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bg>
      <p:bgPr>
        <a:solidFill>
          <a:schemeClr val="dk1"/>
        </a:solidFill>
        <a:effectLst/>
      </p:bgPr>
    </p:bg>
    <p:spTree>
      <p:nvGrpSpPr>
        <p:cNvPr id="1" name="Shape 7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5" name="Google Shape;7605;g2769fa09f4e_4_26144"/>
          <p:cNvSpPr txBox="1">
            <a:spLocks noGrp="1"/>
          </p:cNvSpPr>
          <p:nvPr>
            <p:ph type="title"/>
          </p:nvPr>
        </p:nvSpPr>
        <p:spPr>
          <a:xfrm>
            <a:off x="837219" y="1384913"/>
            <a:ext cx="10692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7606" name="Google Shape;7606;g2769fa09f4e_4_26144"/>
          <p:cNvSpPr txBox="1">
            <a:spLocks noGrp="1"/>
          </p:cNvSpPr>
          <p:nvPr>
            <p:ph type="title" idx="2"/>
          </p:nvPr>
        </p:nvSpPr>
        <p:spPr>
          <a:xfrm>
            <a:off x="1908531" y="1384913"/>
            <a:ext cx="24549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07" name="Google Shape;7607;g2769fa09f4e_4_26144"/>
          <p:cNvSpPr txBox="1">
            <a:spLocks noGrp="1"/>
          </p:cNvSpPr>
          <p:nvPr>
            <p:ph type="subTitle" idx="1"/>
          </p:nvPr>
        </p:nvSpPr>
        <p:spPr>
          <a:xfrm>
            <a:off x="1908525" y="1750625"/>
            <a:ext cx="2454900" cy="5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08" name="Google Shape;7608;g2769fa09f4e_4_26144"/>
          <p:cNvSpPr txBox="1">
            <a:spLocks noGrp="1"/>
          </p:cNvSpPr>
          <p:nvPr>
            <p:ph type="title" idx="3"/>
          </p:nvPr>
        </p:nvSpPr>
        <p:spPr>
          <a:xfrm>
            <a:off x="837219" y="2477050"/>
            <a:ext cx="10692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7609" name="Google Shape;7609;g2769fa09f4e_4_26144"/>
          <p:cNvSpPr txBox="1">
            <a:spLocks noGrp="1"/>
          </p:cNvSpPr>
          <p:nvPr>
            <p:ph type="title" idx="4"/>
          </p:nvPr>
        </p:nvSpPr>
        <p:spPr>
          <a:xfrm>
            <a:off x="1908531" y="2477063"/>
            <a:ext cx="24549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10" name="Google Shape;7610;g2769fa09f4e_4_26144"/>
          <p:cNvSpPr txBox="1">
            <a:spLocks noGrp="1"/>
          </p:cNvSpPr>
          <p:nvPr>
            <p:ph type="subTitle" idx="5"/>
          </p:nvPr>
        </p:nvSpPr>
        <p:spPr>
          <a:xfrm>
            <a:off x="1908525" y="2842765"/>
            <a:ext cx="2454900" cy="5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11" name="Google Shape;7611;g2769fa09f4e_4_26144"/>
          <p:cNvSpPr txBox="1">
            <a:spLocks noGrp="1"/>
          </p:cNvSpPr>
          <p:nvPr>
            <p:ph type="title" idx="6"/>
          </p:nvPr>
        </p:nvSpPr>
        <p:spPr>
          <a:xfrm>
            <a:off x="842981" y="3569188"/>
            <a:ext cx="10692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7612" name="Google Shape;7612;g2769fa09f4e_4_26144"/>
          <p:cNvSpPr txBox="1">
            <a:spLocks noGrp="1"/>
          </p:cNvSpPr>
          <p:nvPr>
            <p:ph type="title" idx="7"/>
          </p:nvPr>
        </p:nvSpPr>
        <p:spPr>
          <a:xfrm>
            <a:off x="1908531" y="3569188"/>
            <a:ext cx="24549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13" name="Google Shape;7613;g2769fa09f4e_4_26144"/>
          <p:cNvSpPr txBox="1">
            <a:spLocks noGrp="1"/>
          </p:cNvSpPr>
          <p:nvPr>
            <p:ph type="subTitle" idx="8"/>
          </p:nvPr>
        </p:nvSpPr>
        <p:spPr>
          <a:xfrm>
            <a:off x="1908525" y="3934880"/>
            <a:ext cx="2454900" cy="5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14" name="Google Shape;7614;g2769fa09f4e_4_26144"/>
          <p:cNvSpPr txBox="1">
            <a:spLocks noGrp="1"/>
          </p:cNvSpPr>
          <p:nvPr>
            <p:ph type="title" idx="9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1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15" name="Google Shape;7615;g2769fa09f4e_4_26144"/>
          <p:cNvSpPr txBox="1">
            <a:spLocks noGrp="1"/>
          </p:cNvSpPr>
          <p:nvPr>
            <p:ph type="title" idx="13"/>
          </p:nvPr>
        </p:nvSpPr>
        <p:spPr>
          <a:xfrm>
            <a:off x="4780569" y="1384913"/>
            <a:ext cx="10692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7616" name="Google Shape;7616;g2769fa09f4e_4_26144"/>
          <p:cNvSpPr txBox="1">
            <a:spLocks noGrp="1"/>
          </p:cNvSpPr>
          <p:nvPr>
            <p:ph type="title" idx="14"/>
          </p:nvPr>
        </p:nvSpPr>
        <p:spPr>
          <a:xfrm>
            <a:off x="5851881" y="1384913"/>
            <a:ext cx="24549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17" name="Google Shape;7617;g2769fa09f4e_4_26144"/>
          <p:cNvSpPr txBox="1">
            <a:spLocks noGrp="1"/>
          </p:cNvSpPr>
          <p:nvPr>
            <p:ph type="subTitle" idx="15"/>
          </p:nvPr>
        </p:nvSpPr>
        <p:spPr>
          <a:xfrm>
            <a:off x="5851875" y="1750625"/>
            <a:ext cx="2454900" cy="5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18" name="Google Shape;7618;g2769fa09f4e_4_26144"/>
          <p:cNvSpPr txBox="1">
            <a:spLocks noGrp="1"/>
          </p:cNvSpPr>
          <p:nvPr>
            <p:ph type="title" idx="16"/>
          </p:nvPr>
        </p:nvSpPr>
        <p:spPr>
          <a:xfrm>
            <a:off x="4780569" y="2477050"/>
            <a:ext cx="10692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7619" name="Google Shape;7619;g2769fa09f4e_4_26144"/>
          <p:cNvSpPr txBox="1">
            <a:spLocks noGrp="1"/>
          </p:cNvSpPr>
          <p:nvPr>
            <p:ph type="title" idx="17"/>
          </p:nvPr>
        </p:nvSpPr>
        <p:spPr>
          <a:xfrm>
            <a:off x="5851881" y="2477063"/>
            <a:ext cx="24549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20" name="Google Shape;7620;g2769fa09f4e_4_26144"/>
          <p:cNvSpPr txBox="1">
            <a:spLocks noGrp="1"/>
          </p:cNvSpPr>
          <p:nvPr>
            <p:ph type="subTitle" idx="18"/>
          </p:nvPr>
        </p:nvSpPr>
        <p:spPr>
          <a:xfrm>
            <a:off x="5851875" y="2842765"/>
            <a:ext cx="2454900" cy="5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21" name="Google Shape;7621;g2769fa09f4e_4_26144"/>
          <p:cNvSpPr txBox="1">
            <a:spLocks noGrp="1"/>
          </p:cNvSpPr>
          <p:nvPr>
            <p:ph type="title" idx="19"/>
          </p:nvPr>
        </p:nvSpPr>
        <p:spPr>
          <a:xfrm>
            <a:off x="4786331" y="3569188"/>
            <a:ext cx="10692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7622" name="Google Shape;7622;g2769fa09f4e_4_26144"/>
          <p:cNvSpPr txBox="1">
            <a:spLocks noGrp="1"/>
          </p:cNvSpPr>
          <p:nvPr>
            <p:ph type="title" idx="20"/>
          </p:nvPr>
        </p:nvSpPr>
        <p:spPr>
          <a:xfrm>
            <a:off x="5851881" y="3569188"/>
            <a:ext cx="24549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23" name="Google Shape;7623;g2769fa09f4e_4_26144"/>
          <p:cNvSpPr txBox="1">
            <a:spLocks noGrp="1"/>
          </p:cNvSpPr>
          <p:nvPr>
            <p:ph type="subTitle" idx="21"/>
          </p:nvPr>
        </p:nvSpPr>
        <p:spPr>
          <a:xfrm>
            <a:off x="5851875" y="3934880"/>
            <a:ext cx="2454900" cy="5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24" name="Google Shape;7624;g2769fa09f4e_4_26144"/>
          <p:cNvSpPr/>
          <p:nvPr/>
        </p:nvSpPr>
        <p:spPr>
          <a:xfrm>
            <a:off x="7358100" y="460595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5" name="Google Shape;7625;g2769fa09f4e_4_26144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6" name="Google Shape;7626;g2769fa09f4e_4_26144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7" name="Google Shape;7627;g2769fa09f4e_4_26144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8" name="Google Shape;7628;g2769fa09f4e_4_26144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29" name="Google Shape;7629;g2769fa09f4e_4_26144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0" name="Google Shape;7630;g2769fa09f4e_4_26144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1" name="Google Shape;7631;g2769fa09f4e_4_26144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2" name="Google Shape;7632;g2769fa09f4e_4_26144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3" name="Google Shape;7633;g2769fa09f4e_4_26144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4" name="Google Shape;7634;g2769fa09f4e_4_26144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5" name="Google Shape;7635;g2769fa09f4e_4_26144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6" name="Google Shape;7636;g2769fa09f4e_4_26144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7" name="Google Shape;7637;g2769fa09f4e_4_26144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8" name="Google Shape;7638;g2769fa09f4e_4_26144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9" name="Google Shape;7639;g2769fa09f4e_4_26144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0" name="Google Shape;7640;g2769fa09f4e_4_26144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1" name="Google Shape;7641;g2769fa09f4e_4_26144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2" name="Google Shape;7642;g2769fa09f4e_4_26144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3" name="Google Shape;7643;g2769fa09f4e_4_26144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4" name="Google Shape;7644;g2769fa09f4e_4_26144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5" name="Google Shape;7645;g2769fa09f4e_4_26144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6" name="Google Shape;7646;g2769fa09f4e_4_26144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7" name="Google Shape;7647;g2769fa09f4e_4_26144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8" name="Google Shape;7648;g2769fa09f4e_4_26144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9" name="Google Shape;7649;g2769fa09f4e_4_26144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0" name="Google Shape;7650;g2769fa09f4e_4_26144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1" name="Google Shape;7651;g2769fa09f4e_4_26144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2" name="Google Shape;7652;g2769fa09f4e_4_26144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3" name="Google Shape;7653;g2769fa09f4e_4_26144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4" name="Google Shape;7654;g2769fa09f4e_4_26144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5" name="Google Shape;7655;g2769fa09f4e_4_26144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6" name="Google Shape;7656;g2769fa09f4e_4_26144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7" name="Google Shape;7657;g2769fa09f4e_4_26144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8" name="Google Shape;7658;g2769fa09f4e_4_26144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9" name="Google Shape;7659;g2769fa09f4e_4_26144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0" name="Google Shape;7660;g2769fa09f4e_4_26144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1" name="Google Shape;7661;g2769fa09f4e_4_26144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2" name="Google Shape;7662;g2769fa09f4e_4_26144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3" name="Google Shape;7663;g2769fa09f4e_4_26144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4" name="Google Shape;7664;g2769fa09f4e_4_26144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5" name="Google Shape;7665;g2769fa09f4e_4_26144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6" name="Google Shape;7666;g2769fa09f4e_4_26144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7" name="Google Shape;7667;g2769fa09f4e_4_26144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8" name="Google Shape;7668;g2769fa09f4e_4_26144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9" name="Google Shape;7669;g2769fa09f4e_4_26144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0" name="Google Shape;7670;g2769fa09f4e_4_26144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1" name="Google Shape;7671;g2769fa09f4e_4_26144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2" name="Google Shape;7672;g2769fa09f4e_4_26144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3" name="Google Shape;7673;g2769fa09f4e_4_26144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4" name="Google Shape;7674;g2769fa09f4e_4_26144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5" name="Google Shape;7675;g2769fa09f4e_4_26144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6" name="Google Shape;7676;g2769fa09f4e_4_26144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7" name="Google Shape;7677;g2769fa09f4e_4_26144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8" name="Google Shape;7678;g2769fa09f4e_4_26144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9" name="Google Shape;7679;g2769fa09f4e_4_26144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0" name="Google Shape;7680;g2769fa09f4e_4_26144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1" name="Google Shape;7681;g2769fa09f4e_4_26144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2" name="Google Shape;7682;g2769fa09f4e_4_26144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3" name="Google Shape;7683;g2769fa09f4e_4_26144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4" name="Google Shape;7684;g2769fa09f4e_4_26144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5" name="Google Shape;7685;g2769fa09f4e_4_26144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6" name="Google Shape;7686;g2769fa09f4e_4_26144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7" name="Google Shape;7687;g2769fa09f4e_4_26144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8" name="Google Shape;7688;g2769fa09f4e_4_26144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9" name="Google Shape;7689;g2769fa09f4e_4_26144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0" name="Google Shape;7690;g2769fa09f4e_4_26144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1" name="Google Shape;7691;g2769fa09f4e_4_26144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2" name="Google Shape;7692;g2769fa09f4e_4_26144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3" name="Google Shape;7693;g2769fa09f4e_4_26144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4" name="Google Shape;7694;g2769fa09f4e_4_26144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5" name="Google Shape;7695;g2769fa09f4e_4_26144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6" name="Google Shape;7696;g2769fa09f4e_4_26144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7" name="Google Shape;7697;g2769fa09f4e_4_26144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8" name="Google Shape;7698;g2769fa09f4e_4_26144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9" name="Google Shape;7699;g2769fa09f4e_4_26144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CUSTOM_9">
    <p:bg>
      <p:bgPr>
        <a:solidFill>
          <a:schemeClr val="lt1"/>
        </a:solidFill>
        <a:effectLst/>
      </p:bgPr>
    </p:bg>
    <p:spTree>
      <p:nvGrpSpPr>
        <p:cNvPr id="1" name="Shape 7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1" name="Google Shape;7701;g2769fa09f4e_4_26240"/>
          <p:cNvSpPr/>
          <p:nvPr/>
        </p:nvSpPr>
        <p:spPr>
          <a:xfrm>
            <a:off x="5959650" y="1559400"/>
            <a:ext cx="2542500" cy="35841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2" name="Google Shape;7702;g2769fa09f4e_4_26240"/>
          <p:cNvSpPr/>
          <p:nvPr/>
        </p:nvSpPr>
        <p:spPr>
          <a:xfrm>
            <a:off x="3300746" y="1559400"/>
            <a:ext cx="2542500" cy="35841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3" name="Google Shape;7703;g2769fa09f4e_4_26240"/>
          <p:cNvSpPr/>
          <p:nvPr/>
        </p:nvSpPr>
        <p:spPr>
          <a:xfrm>
            <a:off x="641842" y="1559400"/>
            <a:ext cx="2542500" cy="35841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4" name="Google Shape;7704;g2769fa09f4e_4_26240"/>
          <p:cNvSpPr txBox="1">
            <a:spLocks noGrp="1"/>
          </p:cNvSpPr>
          <p:nvPr>
            <p:ph type="title"/>
          </p:nvPr>
        </p:nvSpPr>
        <p:spPr>
          <a:xfrm>
            <a:off x="751866" y="1954988"/>
            <a:ext cx="14145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3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7705" name="Google Shape;7705;g2769fa09f4e_4_26240"/>
          <p:cNvSpPr txBox="1">
            <a:spLocks noGrp="1"/>
          </p:cNvSpPr>
          <p:nvPr>
            <p:ph type="title" idx="2"/>
          </p:nvPr>
        </p:nvSpPr>
        <p:spPr>
          <a:xfrm>
            <a:off x="751874" y="2686400"/>
            <a:ext cx="242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7706" name="Google Shape;7706;g2769fa09f4e_4_26240"/>
          <p:cNvSpPr txBox="1">
            <a:spLocks noGrp="1"/>
          </p:cNvSpPr>
          <p:nvPr>
            <p:ph type="subTitle" idx="1"/>
          </p:nvPr>
        </p:nvSpPr>
        <p:spPr>
          <a:xfrm>
            <a:off x="751874" y="3433325"/>
            <a:ext cx="2339100" cy="5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707" name="Google Shape;7707;g2769fa09f4e_4_26240"/>
          <p:cNvSpPr txBox="1">
            <a:spLocks noGrp="1"/>
          </p:cNvSpPr>
          <p:nvPr>
            <p:ph type="title" idx="3"/>
          </p:nvPr>
        </p:nvSpPr>
        <p:spPr>
          <a:xfrm>
            <a:off x="3409370" y="1954988"/>
            <a:ext cx="14145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3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7708" name="Google Shape;7708;g2769fa09f4e_4_26240"/>
          <p:cNvSpPr txBox="1">
            <a:spLocks noGrp="1"/>
          </p:cNvSpPr>
          <p:nvPr>
            <p:ph type="title" idx="4"/>
          </p:nvPr>
        </p:nvSpPr>
        <p:spPr>
          <a:xfrm>
            <a:off x="3409378" y="2686400"/>
            <a:ext cx="242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7709" name="Google Shape;7709;g2769fa09f4e_4_26240"/>
          <p:cNvSpPr txBox="1">
            <a:spLocks noGrp="1"/>
          </p:cNvSpPr>
          <p:nvPr>
            <p:ph type="subTitle" idx="5"/>
          </p:nvPr>
        </p:nvSpPr>
        <p:spPr>
          <a:xfrm>
            <a:off x="3409378" y="3432875"/>
            <a:ext cx="2339100" cy="5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710" name="Google Shape;7710;g2769fa09f4e_4_26240"/>
          <p:cNvSpPr txBox="1">
            <a:spLocks noGrp="1"/>
          </p:cNvSpPr>
          <p:nvPr>
            <p:ph type="title" idx="6"/>
          </p:nvPr>
        </p:nvSpPr>
        <p:spPr>
          <a:xfrm>
            <a:off x="6066874" y="1954988"/>
            <a:ext cx="14145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3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7711" name="Google Shape;7711;g2769fa09f4e_4_26240"/>
          <p:cNvSpPr txBox="1">
            <a:spLocks noGrp="1"/>
          </p:cNvSpPr>
          <p:nvPr>
            <p:ph type="title" idx="7"/>
          </p:nvPr>
        </p:nvSpPr>
        <p:spPr>
          <a:xfrm>
            <a:off x="6066882" y="2686400"/>
            <a:ext cx="242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7712" name="Google Shape;7712;g2769fa09f4e_4_26240"/>
          <p:cNvSpPr txBox="1">
            <a:spLocks noGrp="1"/>
          </p:cNvSpPr>
          <p:nvPr>
            <p:ph type="subTitle" idx="8"/>
          </p:nvPr>
        </p:nvSpPr>
        <p:spPr>
          <a:xfrm>
            <a:off x="6066882" y="3432875"/>
            <a:ext cx="2339100" cy="58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713" name="Google Shape;7713;g2769fa09f4e_4_26240"/>
          <p:cNvSpPr txBox="1">
            <a:spLocks noGrp="1"/>
          </p:cNvSpPr>
          <p:nvPr>
            <p:ph type="title" idx="9"/>
          </p:nvPr>
        </p:nvSpPr>
        <p:spPr>
          <a:xfrm>
            <a:off x="7477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2">
    <p:bg>
      <p:bgPr>
        <a:solidFill>
          <a:schemeClr val="dk1"/>
        </a:solidFill>
        <a:effectLst/>
      </p:bgPr>
    </p:bg>
    <p:spTree>
      <p:nvGrpSpPr>
        <p:cNvPr id="1" name="Shape 7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5" name="Google Shape;7715;g2769fa09f4e_4_26254"/>
          <p:cNvSpPr txBox="1">
            <a:spLocks noGrp="1"/>
          </p:cNvSpPr>
          <p:nvPr>
            <p:ph type="title"/>
          </p:nvPr>
        </p:nvSpPr>
        <p:spPr>
          <a:xfrm>
            <a:off x="786938" y="1503925"/>
            <a:ext cx="32391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716" name="Google Shape;7716;g2769fa09f4e_4_26254"/>
          <p:cNvSpPr txBox="1">
            <a:spLocks noGrp="1"/>
          </p:cNvSpPr>
          <p:nvPr>
            <p:ph type="subTitle" idx="1"/>
          </p:nvPr>
        </p:nvSpPr>
        <p:spPr>
          <a:xfrm>
            <a:off x="679538" y="1869675"/>
            <a:ext cx="3346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717" name="Google Shape;7717;g2769fa09f4e_4_26254"/>
          <p:cNvSpPr txBox="1">
            <a:spLocks noGrp="1"/>
          </p:cNvSpPr>
          <p:nvPr>
            <p:ph type="title" idx="2"/>
          </p:nvPr>
        </p:nvSpPr>
        <p:spPr>
          <a:xfrm>
            <a:off x="786938" y="3725325"/>
            <a:ext cx="32391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718" name="Google Shape;7718;g2769fa09f4e_4_26254"/>
          <p:cNvSpPr txBox="1">
            <a:spLocks noGrp="1"/>
          </p:cNvSpPr>
          <p:nvPr>
            <p:ph type="subTitle" idx="3"/>
          </p:nvPr>
        </p:nvSpPr>
        <p:spPr>
          <a:xfrm>
            <a:off x="679538" y="4091075"/>
            <a:ext cx="3346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719" name="Google Shape;7719;g2769fa09f4e_4_26254"/>
          <p:cNvSpPr txBox="1">
            <a:spLocks noGrp="1"/>
          </p:cNvSpPr>
          <p:nvPr>
            <p:ph type="title" idx="4"/>
          </p:nvPr>
        </p:nvSpPr>
        <p:spPr>
          <a:xfrm>
            <a:off x="5117963" y="2614650"/>
            <a:ext cx="32391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720" name="Google Shape;7720;g2769fa09f4e_4_26254"/>
          <p:cNvSpPr txBox="1">
            <a:spLocks noGrp="1"/>
          </p:cNvSpPr>
          <p:nvPr>
            <p:ph type="subTitle" idx="5"/>
          </p:nvPr>
        </p:nvSpPr>
        <p:spPr>
          <a:xfrm>
            <a:off x="5117963" y="2980350"/>
            <a:ext cx="3346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721" name="Google Shape;7721;g2769fa09f4e_4_26254"/>
          <p:cNvSpPr txBox="1">
            <a:spLocks noGrp="1"/>
          </p:cNvSpPr>
          <p:nvPr>
            <p:ph type="title" idx="6"/>
          </p:nvPr>
        </p:nvSpPr>
        <p:spPr>
          <a:xfrm>
            <a:off x="713225" y="490775"/>
            <a:ext cx="77172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2_2">
    <p:bg>
      <p:bgPr>
        <a:solidFill>
          <a:schemeClr val="lt1"/>
        </a:solidFill>
        <a:effectLst/>
      </p:bgPr>
    </p:bg>
    <p:spTree>
      <p:nvGrpSpPr>
        <p:cNvPr id="1" name="Shape 7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3" name="Google Shape;7723;g2769fa09f4e_4_26262"/>
          <p:cNvSpPr/>
          <p:nvPr/>
        </p:nvSpPr>
        <p:spPr>
          <a:xfrm>
            <a:off x="6054300" y="1378500"/>
            <a:ext cx="2386500" cy="2386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4" name="Google Shape;7724;g2769fa09f4e_4_26262"/>
          <p:cNvSpPr/>
          <p:nvPr/>
        </p:nvSpPr>
        <p:spPr>
          <a:xfrm>
            <a:off x="3388775" y="1378500"/>
            <a:ext cx="2386500" cy="2386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5" name="Google Shape;7725;g2769fa09f4e_4_26262"/>
          <p:cNvSpPr/>
          <p:nvPr/>
        </p:nvSpPr>
        <p:spPr>
          <a:xfrm>
            <a:off x="713225" y="1378500"/>
            <a:ext cx="2386500" cy="2386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6" name="Google Shape;7726;g2769fa09f4e_4_26262"/>
          <p:cNvSpPr/>
          <p:nvPr/>
        </p:nvSpPr>
        <p:spPr>
          <a:xfrm>
            <a:off x="9012640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7" name="Google Shape;7727;g2769fa09f4e_4_26262"/>
          <p:cNvSpPr/>
          <p:nvPr/>
        </p:nvSpPr>
        <p:spPr>
          <a:xfrm>
            <a:off x="9012640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8" name="Google Shape;7728;g2769fa09f4e_4_26262"/>
          <p:cNvSpPr/>
          <p:nvPr/>
        </p:nvSpPr>
        <p:spPr>
          <a:xfrm>
            <a:off x="900224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9" name="Google Shape;7729;g2769fa09f4e_4_26262"/>
          <p:cNvSpPr/>
          <p:nvPr/>
        </p:nvSpPr>
        <p:spPr>
          <a:xfrm>
            <a:off x="900224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0" name="Google Shape;7730;g2769fa09f4e_4_26262"/>
          <p:cNvSpPr/>
          <p:nvPr/>
        </p:nvSpPr>
        <p:spPr>
          <a:xfrm>
            <a:off x="876042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1" name="Google Shape;7731;g2769fa09f4e_4_26262"/>
          <p:cNvSpPr/>
          <p:nvPr/>
        </p:nvSpPr>
        <p:spPr>
          <a:xfrm>
            <a:off x="876042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2" name="Google Shape;7732;g2769fa09f4e_4_26262"/>
          <p:cNvSpPr/>
          <p:nvPr/>
        </p:nvSpPr>
        <p:spPr>
          <a:xfrm>
            <a:off x="876042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3" name="Google Shape;7733;g2769fa09f4e_4_26262"/>
          <p:cNvSpPr/>
          <p:nvPr/>
        </p:nvSpPr>
        <p:spPr>
          <a:xfrm>
            <a:off x="876042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4" name="Google Shape;7734;g2769fa09f4e_4_26262"/>
          <p:cNvSpPr/>
          <p:nvPr/>
        </p:nvSpPr>
        <p:spPr>
          <a:xfrm>
            <a:off x="852789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5" name="Google Shape;7735;g2769fa09f4e_4_26262"/>
          <p:cNvSpPr/>
          <p:nvPr/>
        </p:nvSpPr>
        <p:spPr>
          <a:xfrm>
            <a:off x="852789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6" name="Google Shape;7736;g2769fa09f4e_4_26262"/>
          <p:cNvSpPr/>
          <p:nvPr/>
        </p:nvSpPr>
        <p:spPr>
          <a:xfrm>
            <a:off x="851632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7" name="Google Shape;7737;g2769fa09f4e_4_26262"/>
          <p:cNvSpPr/>
          <p:nvPr/>
        </p:nvSpPr>
        <p:spPr>
          <a:xfrm>
            <a:off x="851632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28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8" name="Google Shape;7738;g2769fa09f4e_4_26262"/>
          <p:cNvSpPr/>
          <p:nvPr/>
        </p:nvSpPr>
        <p:spPr>
          <a:xfrm>
            <a:off x="8274502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9" name="Google Shape;7739;g2769fa09f4e_4_26262"/>
          <p:cNvSpPr/>
          <p:nvPr/>
        </p:nvSpPr>
        <p:spPr>
          <a:xfrm>
            <a:off x="8274502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0" name="Google Shape;7740;g2769fa09f4e_4_26262"/>
          <p:cNvSpPr/>
          <p:nvPr/>
        </p:nvSpPr>
        <p:spPr>
          <a:xfrm>
            <a:off x="8274502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1" name="Google Shape;7741;g2769fa09f4e_4_26262"/>
          <p:cNvSpPr/>
          <p:nvPr/>
        </p:nvSpPr>
        <p:spPr>
          <a:xfrm>
            <a:off x="8274502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2" name="Google Shape;7742;g2769fa09f4e_4_26262"/>
          <p:cNvSpPr/>
          <p:nvPr/>
        </p:nvSpPr>
        <p:spPr>
          <a:xfrm>
            <a:off x="8041931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3" name="Google Shape;7743;g2769fa09f4e_4_26262"/>
          <p:cNvSpPr/>
          <p:nvPr/>
        </p:nvSpPr>
        <p:spPr>
          <a:xfrm>
            <a:off x="8041931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73" y="1277"/>
                  <a:pt x="1673" y="851"/>
                </a:cubicBezTo>
                <a:cubicBezTo>
                  <a:pt x="1673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4" name="Google Shape;7744;g2769fa09f4e_4_26262"/>
          <p:cNvSpPr/>
          <p:nvPr/>
        </p:nvSpPr>
        <p:spPr>
          <a:xfrm>
            <a:off x="8031539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5" name="Google Shape;7745;g2769fa09f4e_4_26262"/>
          <p:cNvSpPr/>
          <p:nvPr/>
        </p:nvSpPr>
        <p:spPr>
          <a:xfrm>
            <a:off x="8031539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46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6" name="Google Shape;7746;g2769fa09f4e_4_26262"/>
          <p:cNvSpPr/>
          <p:nvPr/>
        </p:nvSpPr>
        <p:spPr>
          <a:xfrm>
            <a:off x="7788881" y="4286181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91" y="0"/>
                </a:moveTo>
                <a:cubicBezTo>
                  <a:pt x="885" y="0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07" y="1276"/>
                  <a:pt x="1937" y="820"/>
                </a:cubicBezTo>
                <a:cubicBezTo>
                  <a:pt x="1937" y="327"/>
                  <a:pt x="1521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7" name="Google Shape;7747;g2769fa09f4e_4_26262"/>
          <p:cNvSpPr/>
          <p:nvPr/>
        </p:nvSpPr>
        <p:spPr>
          <a:xfrm>
            <a:off x="7788577" y="4519933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125" y="1670"/>
                </a:cubicBezTo>
                <a:cubicBezTo>
                  <a:pt x="1581" y="1640"/>
                  <a:pt x="1945" y="1275"/>
                  <a:pt x="1945" y="849"/>
                </a:cubicBezTo>
                <a:cubicBezTo>
                  <a:pt x="1925" y="334"/>
                  <a:pt x="1513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8" name="Google Shape;7748;g2769fa09f4e_4_26262"/>
          <p:cNvSpPr/>
          <p:nvPr/>
        </p:nvSpPr>
        <p:spPr>
          <a:xfrm>
            <a:off x="778857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81" y="1654"/>
                  <a:pt x="191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9" name="Google Shape;7749;g2769fa09f4e_4_26262"/>
          <p:cNvSpPr/>
          <p:nvPr/>
        </p:nvSpPr>
        <p:spPr>
          <a:xfrm>
            <a:off x="7788881" y="4988463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84" y="1"/>
                </a:moveTo>
                <a:cubicBezTo>
                  <a:pt x="882" y="1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37" y="1276"/>
                  <a:pt x="1937" y="820"/>
                </a:cubicBezTo>
                <a:cubicBezTo>
                  <a:pt x="1917" y="327"/>
                  <a:pt x="1507" y="1"/>
                  <a:pt x="108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0" name="Google Shape;7750;g2769fa09f4e_4_26262"/>
          <p:cNvSpPr/>
          <p:nvPr/>
        </p:nvSpPr>
        <p:spPr>
          <a:xfrm>
            <a:off x="755718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1" name="Google Shape;7751;g2769fa09f4e_4_26262"/>
          <p:cNvSpPr/>
          <p:nvPr/>
        </p:nvSpPr>
        <p:spPr>
          <a:xfrm>
            <a:off x="755718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2" name="Google Shape;7752;g2769fa09f4e_4_26262"/>
          <p:cNvSpPr/>
          <p:nvPr/>
        </p:nvSpPr>
        <p:spPr>
          <a:xfrm>
            <a:off x="7546756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3" name="Google Shape;7753;g2769fa09f4e_4_26262"/>
          <p:cNvSpPr/>
          <p:nvPr/>
        </p:nvSpPr>
        <p:spPr>
          <a:xfrm>
            <a:off x="7546756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4" name="Google Shape;7754;g2769fa09f4e_4_26262"/>
          <p:cNvSpPr/>
          <p:nvPr/>
        </p:nvSpPr>
        <p:spPr>
          <a:xfrm>
            <a:off x="730379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5" name="Google Shape;7755;g2769fa09f4e_4_26262"/>
          <p:cNvSpPr/>
          <p:nvPr/>
        </p:nvSpPr>
        <p:spPr>
          <a:xfrm>
            <a:off x="730379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46" y="130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6" name="Google Shape;7756;g2769fa09f4e_4_26262"/>
          <p:cNvSpPr/>
          <p:nvPr/>
        </p:nvSpPr>
        <p:spPr>
          <a:xfrm>
            <a:off x="730379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7" name="Google Shape;7757;g2769fa09f4e_4_26262"/>
          <p:cNvSpPr/>
          <p:nvPr/>
        </p:nvSpPr>
        <p:spPr>
          <a:xfrm>
            <a:off x="730379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1"/>
                  <a:pt x="10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8" name="Google Shape;7758;g2769fa09f4e_4_26262"/>
          <p:cNvSpPr/>
          <p:nvPr/>
        </p:nvSpPr>
        <p:spPr>
          <a:xfrm>
            <a:off x="707240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59" name="Google Shape;7759;g2769fa09f4e_4_26262"/>
          <p:cNvSpPr/>
          <p:nvPr/>
        </p:nvSpPr>
        <p:spPr>
          <a:xfrm>
            <a:off x="707240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0" name="Google Shape;7760;g2769fa09f4e_4_26262"/>
          <p:cNvSpPr/>
          <p:nvPr/>
        </p:nvSpPr>
        <p:spPr>
          <a:xfrm>
            <a:off x="7060830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1" name="Google Shape;7761;g2769fa09f4e_4_26262"/>
          <p:cNvSpPr/>
          <p:nvPr/>
        </p:nvSpPr>
        <p:spPr>
          <a:xfrm>
            <a:off x="7060830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2" name="Google Shape;7762;g2769fa09f4e_4_26262"/>
          <p:cNvSpPr/>
          <p:nvPr/>
        </p:nvSpPr>
        <p:spPr>
          <a:xfrm>
            <a:off x="6819010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3" name="Google Shape;7763;g2769fa09f4e_4_26262"/>
          <p:cNvSpPr/>
          <p:nvPr/>
        </p:nvSpPr>
        <p:spPr>
          <a:xfrm>
            <a:off x="6819010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4" name="Google Shape;7764;g2769fa09f4e_4_26262"/>
          <p:cNvSpPr/>
          <p:nvPr/>
        </p:nvSpPr>
        <p:spPr>
          <a:xfrm>
            <a:off x="6819010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5" name="Google Shape;7765;g2769fa09f4e_4_26262"/>
          <p:cNvSpPr/>
          <p:nvPr/>
        </p:nvSpPr>
        <p:spPr>
          <a:xfrm>
            <a:off x="6819010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6" name="Google Shape;7766;g2769fa09f4e_4_26262"/>
          <p:cNvSpPr/>
          <p:nvPr/>
        </p:nvSpPr>
        <p:spPr>
          <a:xfrm>
            <a:off x="6586476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7" name="Google Shape;7767;g2769fa09f4e_4_26262"/>
          <p:cNvSpPr/>
          <p:nvPr/>
        </p:nvSpPr>
        <p:spPr>
          <a:xfrm>
            <a:off x="6586476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8" name="Google Shape;7768;g2769fa09f4e_4_26262"/>
          <p:cNvSpPr/>
          <p:nvPr/>
        </p:nvSpPr>
        <p:spPr>
          <a:xfrm>
            <a:off x="657604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69" name="Google Shape;7769;g2769fa09f4e_4_26262"/>
          <p:cNvSpPr/>
          <p:nvPr/>
        </p:nvSpPr>
        <p:spPr>
          <a:xfrm>
            <a:off x="6576047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65" y="1641"/>
                  <a:pt x="112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0" name="Google Shape;7770;g2769fa09f4e_4_26262"/>
          <p:cNvSpPr/>
          <p:nvPr/>
        </p:nvSpPr>
        <p:spPr>
          <a:xfrm>
            <a:off x="633308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1" name="Google Shape;7771;g2769fa09f4e_4_26262"/>
          <p:cNvSpPr/>
          <p:nvPr/>
        </p:nvSpPr>
        <p:spPr>
          <a:xfrm>
            <a:off x="633308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2" name="Google Shape;7772;g2769fa09f4e_4_26262"/>
          <p:cNvSpPr/>
          <p:nvPr/>
        </p:nvSpPr>
        <p:spPr>
          <a:xfrm>
            <a:off x="633308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3" name="Google Shape;7773;g2769fa09f4e_4_26262"/>
          <p:cNvSpPr/>
          <p:nvPr/>
        </p:nvSpPr>
        <p:spPr>
          <a:xfrm>
            <a:off x="633308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4" name="Google Shape;7774;g2769fa09f4e_4_26262"/>
          <p:cNvSpPr/>
          <p:nvPr/>
        </p:nvSpPr>
        <p:spPr>
          <a:xfrm>
            <a:off x="6091263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5" name="Google Shape;7775;g2769fa09f4e_4_26262"/>
          <p:cNvSpPr/>
          <p:nvPr/>
        </p:nvSpPr>
        <p:spPr>
          <a:xfrm>
            <a:off x="6091263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6" name="Google Shape;7776;g2769fa09f4e_4_26262"/>
          <p:cNvSpPr/>
          <p:nvPr/>
        </p:nvSpPr>
        <p:spPr>
          <a:xfrm>
            <a:off x="6091263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7" name="Google Shape;7777;g2769fa09f4e_4_26262"/>
          <p:cNvSpPr/>
          <p:nvPr/>
        </p:nvSpPr>
        <p:spPr>
          <a:xfrm>
            <a:off x="6091263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8" name="Google Shape;7778;g2769fa09f4e_4_26262"/>
          <p:cNvSpPr/>
          <p:nvPr/>
        </p:nvSpPr>
        <p:spPr>
          <a:xfrm>
            <a:off x="5848301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9" name="Google Shape;7779;g2769fa09f4e_4_26262"/>
          <p:cNvSpPr/>
          <p:nvPr/>
        </p:nvSpPr>
        <p:spPr>
          <a:xfrm>
            <a:off x="5848301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0" name="Google Shape;7780;g2769fa09f4e_4_26262"/>
          <p:cNvSpPr/>
          <p:nvPr/>
        </p:nvSpPr>
        <p:spPr>
          <a:xfrm>
            <a:off x="5848301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1" name="Google Shape;7781;g2769fa09f4e_4_26262"/>
          <p:cNvSpPr/>
          <p:nvPr/>
        </p:nvSpPr>
        <p:spPr>
          <a:xfrm>
            <a:off x="5848301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2" name="Google Shape;7782;g2769fa09f4e_4_26262"/>
          <p:cNvSpPr/>
          <p:nvPr/>
        </p:nvSpPr>
        <p:spPr>
          <a:xfrm>
            <a:off x="5605338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3" name="Google Shape;7783;g2769fa09f4e_4_26262"/>
          <p:cNvSpPr/>
          <p:nvPr/>
        </p:nvSpPr>
        <p:spPr>
          <a:xfrm>
            <a:off x="5605338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4" name="Google Shape;7784;g2769fa09f4e_4_26262"/>
          <p:cNvSpPr/>
          <p:nvPr/>
        </p:nvSpPr>
        <p:spPr>
          <a:xfrm>
            <a:off x="560533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5" name="Google Shape;7785;g2769fa09f4e_4_26262"/>
          <p:cNvSpPr/>
          <p:nvPr/>
        </p:nvSpPr>
        <p:spPr>
          <a:xfrm>
            <a:off x="560533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6" name="Google Shape;7786;g2769fa09f4e_4_26262"/>
          <p:cNvSpPr/>
          <p:nvPr/>
        </p:nvSpPr>
        <p:spPr>
          <a:xfrm>
            <a:off x="5373947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7" name="Google Shape;7787;g2769fa09f4e_4_26262"/>
          <p:cNvSpPr/>
          <p:nvPr/>
        </p:nvSpPr>
        <p:spPr>
          <a:xfrm>
            <a:off x="5373947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8" name="Google Shape;7788;g2769fa09f4e_4_26262"/>
          <p:cNvSpPr/>
          <p:nvPr/>
        </p:nvSpPr>
        <p:spPr>
          <a:xfrm>
            <a:off x="5363517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89" name="Google Shape;7789;g2769fa09f4e_4_26262"/>
          <p:cNvSpPr/>
          <p:nvPr/>
        </p:nvSpPr>
        <p:spPr>
          <a:xfrm>
            <a:off x="5363517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0" name="Google Shape;7790;g2769fa09f4e_4_26262"/>
          <p:cNvSpPr/>
          <p:nvPr/>
        </p:nvSpPr>
        <p:spPr>
          <a:xfrm>
            <a:off x="512055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1" name="Google Shape;7791;g2769fa09f4e_4_26262"/>
          <p:cNvSpPr/>
          <p:nvPr/>
        </p:nvSpPr>
        <p:spPr>
          <a:xfrm>
            <a:off x="512055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2" name="Google Shape;7792;g2769fa09f4e_4_26262"/>
          <p:cNvSpPr/>
          <p:nvPr/>
        </p:nvSpPr>
        <p:spPr>
          <a:xfrm>
            <a:off x="512055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3" name="Google Shape;7793;g2769fa09f4e_4_26262"/>
          <p:cNvSpPr/>
          <p:nvPr/>
        </p:nvSpPr>
        <p:spPr>
          <a:xfrm>
            <a:off x="512055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4" name="Google Shape;7794;g2769fa09f4e_4_26262"/>
          <p:cNvSpPr/>
          <p:nvPr/>
        </p:nvSpPr>
        <p:spPr>
          <a:xfrm>
            <a:off x="488916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5" name="Google Shape;7795;g2769fa09f4e_4_26262"/>
          <p:cNvSpPr/>
          <p:nvPr/>
        </p:nvSpPr>
        <p:spPr>
          <a:xfrm>
            <a:off x="488916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6" name="Google Shape;7796;g2769fa09f4e_4_26262"/>
          <p:cNvSpPr/>
          <p:nvPr/>
        </p:nvSpPr>
        <p:spPr>
          <a:xfrm>
            <a:off x="487759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7" name="Google Shape;7797;g2769fa09f4e_4_26262"/>
          <p:cNvSpPr/>
          <p:nvPr/>
        </p:nvSpPr>
        <p:spPr>
          <a:xfrm>
            <a:off x="487759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8" name="Google Shape;7798;g2769fa09f4e_4_26262"/>
          <p:cNvSpPr/>
          <p:nvPr/>
        </p:nvSpPr>
        <p:spPr>
          <a:xfrm>
            <a:off x="4635771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9" name="Google Shape;7799;g2769fa09f4e_4_26262"/>
          <p:cNvSpPr/>
          <p:nvPr/>
        </p:nvSpPr>
        <p:spPr>
          <a:xfrm>
            <a:off x="4635771" y="45199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0" name="Google Shape;7800;g2769fa09f4e_4_26262"/>
          <p:cNvSpPr/>
          <p:nvPr/>
        </p:nvSpPr>
        <p:spPr>
          <a:xfrm>
            <a:off x="4635771" y="47538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1" name="Google Shape;7801;g2769fa09f4e_4_26262"/>
          <p:cNvSpPr/>
          <p:nvPr/>
        </p:nvSpPr>
        <p:spPr>
          <a:xfrm>
            <a:off x="463577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3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6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2" name="Google Shape;7802;g2769fa09f4e_4_26262"/>
          <p:cNvSpPr/>
          <p:nvPr/>
        </p:nvSpPr>
        <p:spPr>
          <a:xfrm>
            <a:off x="442082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3" name="Google Shape;7803;g2769fa09f4e_4_26262"/>
          <p:cNvSpPr/>
          <p:nvPr/>
        </p:nvSpPr>
        <p:spPr>
          <a:xfrm>
            <a:off x="442082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4" name="Google Shape;7804;g2769fa09f4e_4_26262"/>
          <p:cNvSpPr/>
          <p:nvPr/>
        </p:nvSpPr>
        <p:spPr>
          <a:xfrm>
            <a:off x="440925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5" name="Google Shape;7805;g2769fa09f4e_4_26262"/>
          <p:cNvSpPr/>
          <p:nvPr/>
        </p:nvSpPr>
        <p:spPr>
          <a:xfrm>
            <a:off x="440925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6" name="Google Shape;7806;g2769fa09f4e_4_26262"/>
          <p:cNvSpPr/>
          <p:nvPr/>
        </p:nvSpPr>
        <p:spPr>
          <a:xfrm>
            <a:off x="4167431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7" name="Google Shape;7807;g2769fa09f4e_4_26262"/>
          <p:cNvSpPr/>
          <p:nvPr/>
        </p:nvSpPr>
        <p:spPr>
          <a:xfrm>
            <a:off x="4167431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8" name="Google Shape;7808;g2769fa09f4e_4_26262"/>
          <p:cNvSpPr/>
          <p:nvPr/>
        </p:nvSpPr>
        <p:spPr>
          <a:xfrm>
            <a:off x="4167431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9" name="Google Shape;7809;g2769fa09f4e_4_26262"/>
          <p:cNvSpPr/>
          <p:nvPr/>
        </p:nvSpPr>
        <p:spPr>
          <a:xfrm>
            <a:off x="4167431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0" name="Google Shape;7810;g2769fa09f4e_4_26262"/>
          <p:cNvSpPr/>
          <p:nvPr/>
        </p:nvSpPr>
        <p:spPr>
          <a:xfrm>
            <a:off x="3934898" y="42861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1" name="Google Shape;7811;g2769fa09f4e_4_26262"/>
          <p:cNvSpPr/>
          <p:nvPr/>
        </p:nvSpPr>
        <p:spPr>
          <a:xfrm>
            <a:off x="3934898" y="45198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2" name="Google Shape;7812;g2769fa09f4e_4_26262"/>
          <p:cNvSpPr/>
          <p:nvPr/>
        </p:nvSpPr>
        <p:spPr>
          <a:xfrm>
            <a:off x="392446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3" name="Google Shape;7813;g2769fa09f4e_4_26262"/>
          <p:cNvSpPr/>
          <p:nvPr/>
        </p:nvSpPr>
        <p:spPr>
          <a:xfrm>
            <a:off x="392446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4" name="Google Shape;7814;g2769fa09f4e_4_26262"/>
          <p:cNvSpPr/>
          <p:nvPr/>
        </p:nvSpPr>
        <p:spPr>
          <a:xfrm>
            <a:off x="3681506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5" name="Google Shape;7815;g2769fa09f4e_4_26262"/>
          <p:cNvSpPr/>
          <p:nvPr/>
        </p:nvSpPr>
        <p:spPr>
          <a:xfrm>
            <a:off x="3681506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6" name="Google Shape;7816;g2769fa09f4e_4_26262"/>
          <p:cNvSpPr/>
          <p:nvPr/>
        </p:nvSpPr>
        <p:spPr>
          <a:xfrm>
            <a:off x="3681506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7" name="Google Shape;7817;g2769fa09f4e_4_26262"/>
          <p:cNvSpPr/>
          <p:nvPr/>
        </p:nvSpPr>
        <p:spPr>
          <a:xfrm>
            <a:off x="3681506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8" name="Google Shape;7818;g2769fa09f4e_4_26262"/>
          <p:cNvSpPr/>
          <p:nvPr/>
        </p:nvSpPr>
        <p:spPr>
          <a:xfrm>
            <a:off x="345011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9" name="Google Shape;7819;g2769fa09f4e_4_26262"/>
          <p:cNvSpPr/>
          <p:nvPr/>
        </p:nvSpPr>
        <p:spPr>
          <a:xfrm>
            <a:off x="345011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0" name="Google Shape;7820;g2769fa09f4e_4_26262"/>
          <p:cNvSpPr/>
          <p:nvPr/>
        </p:nvSpPr>
        <p:spPr>
          <a:xfrm>
            <a:off x="3439685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1" name="Google Shape;7821;g2769fa09f4e_4_26262"/>
          <p:cNvSpPr/>
          <p:nvPr/>
        </p:nvSpPr>
        <p:spPr>
          <a:xfrm>
            <a:off x="3439685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2" name="Google Shape;7822;g2769fa09f4e_4_26262"/>
          <p:cNvSpPr/>
          <p:nvPr/>
        </p:nvSpPr>
        <p:spPr>
          <a:xfrm>
            <a:off x="3196722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3" name="Google Shape;7823;g2769fa09f4e_4_26262"/>
          <p:cNvSpPr/>
          <p:nvPr/>
        </p:nvSpPr>
        <p:spPr>
          <a:xfrm>
            <a:off x="3196722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4" name="Google Shape;7824;g2769fa09f4e_4_26262"/>
          <p:cNvSpPr/>
          <p:nvPr/>
        </p:nvSpPr>
        <p:spPr>
          <a:xfrm>
            <a:off x="3196722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5" name="Google Shape;7825;g2769fa09f4e_4_26262"/>
          <p:cNvSpPr/>
          <p:nvPr/>
        </p:nvSpPr>
        <p:spPr>
          <a:xfrm>
            <a:off x="3196722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6" name="Google Shape;7826;g2769fa09f4e_4_26262"/>
          <p:cNvSpPr/>
          <p:nvPr/>
        </p:nvSpPr>
        <p:spPr>
          <a:xfrm>
            <a:off x="2965331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7" name="Google Shape;7827;g2769fa09f4e_4_26262"/>
          <p:cNvSpPr/>
          <p:nvPr/>
        </p:nvSpPr>
        <p:spPr>
          <a:xfrm>
            <a:off x="2965331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8" name="Google Shape;7828;g2769fa09f4e_4_26262"/>
          <p:cNvSpPr/>
          <p:nvPr/>
        </p:nvSpPr>
        <p:spPr>
          <a:xfrm>
            <a:off x="2954939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9" name="Google Shape;7829;g2769fa09f4e_4_26262"/>
          <p:cNvSpPr/>
          <p:nvPr/>
        </p:nvSpPr>
        <p:spPr>
          <a:xfrm>
            <a:off x="2954939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0" name="Google Shape;7830;g2769fa09f4e_4_26262"/>
          <p:cNvSpPr/>
          <p:nvPr/>
        </p:nvSpPr>
        <p:spPr>
          <a:xfrm>
            <a:off x="2711939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1" name="Google Shape;7831;g2769fa09f4e_4_26262"/>
          <p:cNvSpPr/>
          <p:nvPr/>
        </p:nvSpPr>
        <p:spPr>
          <a:xfrm>
            <a:off x="2711939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2" name="Google Shape;7832;g2769fa09f4e_4_26262"/>
          <p:cNvSpPr/>
          <p:nvPr/>
        </p:nvSpPr>
        <p:spPr>
          <a:xfrm>
            <a:off x="2711939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3" name="Google Shape;7833;g2769fa09f4e_4_26262"/>
          <p:cNvSpPr/>
          <p:nvPr/>
        </p:nvSpPr>
        <p:spPr>
          <a:xfrm>
            <a:off x="2711939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4" name="Google Shape;7834;g2769fa09f4e_4_26262"/>
          <p:cNvSpPr/>
          <p:nvPr/>
        </p:nvSpPr>
        <p:spPr>
          <a:xfrm>
            <a:off x="247940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5" name="Google Shape;7835;g2769fa09f4e_4_26262"/>
          <p:cNvSpPr/>
          <p:nvPr/>
        </p:nvSpPr>
        <p:spPr>
          <a:xfrm>
            <a:off x="247940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6" name="Google Shape;7836;g2769fa09f4e_4_26262"/>
          <p:cNvSpPr/>
          <p:nvPr/>
        </p:nvSpPr>
        <p:spPr>
          <a:xfrm>
            <a:off x="2468976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7" name="Google Shape;7837;g2769fa09f4e_4_26262"/>
          <p:cNvSpPr/>
          <p:nvPr/>
        </p:nvSpPr>
        <p:spPr>
          <a:xfrm>
            <a:off x="2468976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8" name="Google Shape;7838;g2769fa09f4e_4_26262"/>
          <p:cNvSpPr/>
          <p:nvPr/>
        </p:nvSpPr>
        <p:spPr>
          <a:xfrm>
            <a:off x="2226013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9" name="Google Shape;7839;g2769fa09f4e_4_26262"/>
          <p:cNvSpPr/>
          <p:nvPr/>
        </p:nvSpPr>
        <p:spPr>
          <a:xfrm>
            <a:off x="2226013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0" name="Google Shape;7840;g2769fa09f4e_4_26262"/>
          <p:cNvSpPr/>
          <p:nvPr/>
        </p:nvSpPr>
        <p:spPr>
          <a:xfrm>
            <a:off x="2226013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1" name="Google Shape;7841;g2769fa09f4e_4_26262"/>
          <p:cNvSpPr/>
          <p:nvPr/>
        </p:nvSpPr>
        <p:spPr>
          <a:xfrm>
            <a:off x="2226013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2" name="Google Shape;7842;g2769fa09f4e_4_26262"/>
          <p:cNvSpPr/>
          <p:nvPr/>
        </p:nvSpPr>
        <p:spPr>
          <a:xfrm>
            <a:off x="199462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3" name="Google Shape;7843;g2769fa09f4e_4_26262"/>
          <p:cNvSpPr/>
          <p:nvPr/>
        </p:nvSpPr>
        <p:spPr>
          <a:xfrm>
            <a:off x="199462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4" name="Google Shape;7844;g2769fa09f4e_4_26262"/>
          <p:cNvSpPr/>
          <p:nvPr/>
        </p:nvSpPr>
        <p:spPr>
          <a:xfrm>
            <a:off x="1984230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5" name="Google Shape;7845;g2769fa09f4e_4_26262"/>
          <p:cNvSpPr/>
          <p:nvPr/>
        </p:nvSpPr>
        <p:spPr>
          <a:xfrm>
            <a:off x="1984230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6" name="Google Shape;7846;g2769fa09f4e_4_26262"/>
          <p:cNvSpPr/>
          <p:nvPr/>
        </p:nvSpPr>
        <p:spPr>
          <a:xfrm>
            <a:off x="1741230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7" name="Google Shape;7847;g2769fa09f4e_4_26262"/>
          <p:cNvSpPr/>
          <p:nvPr/>
        </p:nvSpPr>
        <p:spPr>
          <a:xfrm>
            <a:off x="1741230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8" name="Google Shape;7848;g2769fa09f4e_4_26262"/>
          <p:cNvSpPr/>
          <p:nvPr/>
        </p:nvSpPr>
        <p:spPr>
          <a:xfrm>
            <a:off x="1741230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9" name="Google Shape;7849;g2769fa09f4e_4_26262"/>
          <p:cNvSpPr/>
          <p:nvPr/>
        </p:nvSpPr>
        <p:spPr>
          <a:xfrm>
            <a:off x="1741230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0" name="Google Shape;7850;g2769fa09f4e_4_26262"/>
          <p:cNvSpPr/>
          <p:nvPr/>
        </p:nvSpPr>
        <p:spPr>
          <a:xfrm>
            <a:off x="1498267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1" name="Google Shape;7851;g2769fa09f4e_4_26262"/>
          <p:cNvSpPr/>
          <p:nvPr/>
        </p:nvSpPr>
        <p:spPr>
          <a:xfrm>
            <a:off x="1498267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2" name="Google Shape;7852;g2769fa09f4e_4_26262"/>
          <p:cNvSpPr/>
          <p:nvPr/>
        </p:nvSpPr>
        <p:spPr>
          <a:xfrm>
            <a:off x="1498267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3" name="Google Shape;7853;g2769fa09f4e_4_26262"/>
          <p:cNvSpPr/>
          <p:nvPr/>
        </p:nvSpPr>
        <p:spPr>
          <a:xfrm>
            <a:off x="1498267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4" name="Google Shape;7854;g2769fa09f4e_4_26262"/>
          <p:cNvSpPr/>
          <p:nvPr/>
        </p:nvSpPr>
        <p:spPr>
          <a:xfrm>
            <a:off x="1256484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5" name="Google Shape;7855;g2769fa09f4e_4_26262"/>
          <p:cNvSpPr/>
          <p:nvPr/>
        </p:nvSpPr>
        <p:spPr>
          <a:xfrm>
            <a:off x="1256484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6" name="Google Shape;7856;g2769fa09f4e_4_26262"/>
          <p:cNvSpPr/>
          <p:nvPr/>
        </p:nvSpPr>
        <p:spPr>
          <a:xfrm>
            <a:off x="1256484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7" name="Google Shape;7857;g2769fa09f4e_4_26262"/>
          <p:cNvSpPr/>
          <p:nvPr/>
        </p:nvSpPr>
        <p:spPr>
          <a:xfrm>
            <a:off x="1256484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8" name="Google Shape;7858;g2769fa09f4e_4_26262"/>
          <p:cNvSpPr/>
          <p:nvPr/>
        </p:nvSpPr>
        <p:spPr>
          <a:xfrm>
            <a:off x="1014663" y="42861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9" name="Google Shape;7859;g2769fa09f4e_4_26262"/>
          <p:cNvSpPr/>
          <p:nvPr/>
        </p:nvSpPr>
        <p:spPr>
          <a:xfrm>
            <a:off x="1014663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0" name="Google Shape;7860;g2769fa09f4e_4_26262"/>
          <p:cNvSpPr/>
          <p:nvPr/>
        </p:nvSpPr>
        <p:spPr>
          <a:xfrm>
            <a:off x="1014663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1" name="Google Shape;7861;g2769fa09f4e_4_26262"/>
          <p:cNvSpPr/>
          <p:nvPr/>
        </p:nvSpPr>
        <p:spPr>
          <a:xfrm>
            <a:off x="1014663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2" name="Google Shape;7862;g2769fa09f4e_4_26262"/>
          <p:cNvSpPr/>
          <p:nvPr/>
        </p:nvSpPr>
        <p:spPr>
          <a:xfrm>
            <a:off x="782092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3" name="Google Shape;7863;g2769fa09f4e_4_26262"/>
          <p:cNvSpPr/>
          <p:nvPr/>
        </p:nvSpPr>
        <p:spPr>
          <a:xfrm>
            <a:off x="782092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4" name="Google Shape;7864;g2769fa09f4e_4_26262"/>
          <p:cNvSpPr/>
          <p:nvPr/>
        </p:nvSpPr>
        <p:spPr>
          <a:xfrm>
            <a:off x="77052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5" name="Google Shape;7865;g2769fa09f4e_4_26262"/>
          <p:cNvSpPr/>
          <p:nvPr/>
        </p:nvSpPr>
        <p:spPr>
          <a:xfrm>
            <a:off x="77052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6" name="Google Shape;7866;g2769fa09f4e_4_26262"/>
          <p:cNvSpPr/>
          <p:nvPr/>
        </p:nvSpPr>
        <p:spPr>
          <a:xfrm>
            <a:off x="52873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7" name="Google Shape;7867;g2769fa09f4e_4_26262"/>
          <p:cNvSpPr/>
          <p:nvPr/>
        </p:nvSpPr>
        <p:spPr>
          <a:xfrm>
            <a:off x="52873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8" name="Google Shape;7868;g2769fa09f4e_4_26262"/>
          <p:cNvSpPr/>
          <p:nvPr/>
        </p:nvSpPr>
        <p:spPr>
          <a:xfrm>
            <a:off x="52873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9" name="Google Shape;7869;g2769fa09f4e_4_26262"/>
          <p:cNvSpPr/>
          <p:nvPr/>
        </p:nvSpPr>
        <p:spPr>
          <a:xfrm>
            <a:off x="52873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0" name="Google Shape;7870;g2769fa09f4e_4_26262"/>
          <p:cNvSpPr/>
          <p:nvPr/>
        </p:nvSpPr>
        <p:spPr>
          <a:xfrm>
            <a:off x="296167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1" name="Google Shape;7871;g2769fa09f4e_4_26262"/>
          <p:cNvSpPr/>
          <p:nvPr/>
        </p:nvSpPr>
        <p:spPr>
          <a:xfrm>
            <a:off x="296167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2" name="Google Shape;7872;g2769fa09f4e_4_26262"/>
          <p:cNvSpPr/>
          <p:nvPr/>
        </p:nvSpPr>
        <p:spPr>
          <a:xfrm>
            <a:off x="285775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3" name="Google Shape;7873;g2769fa09f4e_4_26262"/>
          <p:cNvSpPr/>
          <p:nvPr/>
        </p:nvSpPr>
        <p:spPr>
          <a:xfrm>
            <a:off x="285775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4" name="Google Shape;7874;g2769fa09f4e_4_26262"/>
          <p:cNvSpPr/>
          <p:nvPr/>
        </p:nvSpPr>
        <p:spPr>
          <a:xfrm>
            <a:off x="4281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5" name="Google Shape;7875;g2769fa09f4e_4_26262"/>
          <p:cNvSpPr/>
          <p:nvPr/>
        </p:nvSpPr>
        <p:spPr>
          <a:xfrm>
            <a:off x="4281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6" name="Google Shape;7876;g2769fa09f4e_4_26262"/>
          <p:cNvSpPr/>
          <p:nvPr/>
        </p:nvSpPr>
        <p:spPr>
          <a:xfrm>
            <a:off x="4281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7" name="Google Shape;7877;g2769fa09f4e_4_26262"/>
          <p:cNvSpPr/>
          <p:nvPr/>
        </p:nvSpPr>
        <p:spPr>
          <a:xfrm>
            <a:off x="4281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8" name="Google Shape;7878;g2769fa09f4e_4_26262"/>
          <p:cNvSpPr txBox="1">
            <a:spLocks noGrp="1"/>
          </p:cNvSpPr>
          <p:nvPr>
            <p:ph type="title"/>
          </p:nvPr>
        </p:nvSpPr>
        <p:spPr>
          <a:xfrm>
            <a:off x="860975" y="2438311"/>
            <a:ext cx="2091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879" name="Google Shape;7879;g2769fa09f4e_4_26262"/>
          <p:cNvSpPr txBox="1">
            <a:spLocks noGrp="1"/>
          </p:cNvSpPr>
          <p:nvPr>
            <p:ph type="subTitle" idx="1"/>
          </p:nvPr>
        </p:nvSpPr>
        <p:spPr>
          <a:xfrm>
            <a:off x="826325" y="2804041"/>
            <a:ext cx="2160300" cy="5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880" name="Google Shape;7880;g2769fa09f4e_4_26262"/>
          <p:cNvSpPr txBox="1">
            <a:spLocks noGrp="1"/>
          </p:cNvSpPr>
          <p:nvPr>
            <p:ph type="title" idx="2"/>
          </p:nvPr>
        </p:nvSpPr>
        <p:spPr>
          <a:xfrm>
            <a:off x="3536525" y="2438309"/>
            <a:ext cx="2091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881" name="Google Shape;7881;g2769fa09f4e_4_26262"/>
          <p:cNvSpPr txBox="1">
            <a:spLocks noGrp="1"/>
          </p:cNvSpPr>
          <p:nvPr>
            <p:ph type="subTitle" idx="3"/>
          </p:nvPr>
        </p:nvSpPr>
        <p:spPr>
          <a:xfrm>
            <a:off x="3501875" y="2804041"/>
            <a:ext cx="2160300" cy="5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882" name="Google Shape;7882;g2769fa09f4e_4_26262"/>
          <p:cNvSpPr txBox="1">
            <a:spLocks noGrp="1"/>
          </p:cNvSpPr>
          <p:nvPr>
            <p:ph type="title" idx="4"/>
          </p:nvPr>
        </p:nvSpPr>
        <p:spPr>
          <a:xfrm>
            <a:off x="6202050" y="2438287"/>
            <a:ext cx="2091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883" name="Google Shape;7883;g2769fa09f4e_4_26262"/>
          <p:cNvSpPr txBox="1">
            <a:spLocks noGrp="1"/>
          </p:cNvSpPr>
          <p:nvPr>
            <p:ph type="subTitle" idx="5"/>
          </p:nvPr>
        </p:nvSpPr>
        <p:spPr>
          <a:xfrm>
            <a:off x="6167400" y="2804000"/>
            <a:ext cx="2160300" cy="5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884" name="Google Shape;7884;g2769fa09f4e_4_26262"/>
          <p:cNvSpPr txBox="1">
            <a:spLocks noGrp="1"/>
          </p:cNvSpPr>
          <p:nvPr>
            <p:ph type="title" idx="6"/>
          </p:nvPr>
        </p:nvSpPr>
        <p:spPr>
          <a:xfrm>
            <a:off x="713225" y="490775"/>
            <a:ext cx="77172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_HEADER_1">
    <p:bg>
      <p:bgPr>
        <a:solidFill>
          <a:schemeClr val="dk1"/>
        </a:solidFill>
        <a:effectLst/>
      </p:bgPr>
    </p:bg>
    <p:spTree>
      <p:nvGrpSpPr>
        <p:cNvPr id="1" name="Shape 7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6" name="Google Shape;7886;g2769fa09f4e_4_26425"/>
          <p:cNvSpPr txBox="1">
            <a:spLocks noGrp="1"/>
          </p:cNvSpPr>
          <p:nvPr>
            <p:ph type="title"/>
          </p:nvPr>
        </p:nvSpPr>
        <p:spPr>
          <a:xfrm>
            <a:off x="4264925" y="2131163"/>
            <a:ext cx="4152900" cy="10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200">
                <a:solidFill>
                  <a:schemeClr val="lt1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7887" name="Google Shape;7887;g2769fa09f4e_4_26425"/>
          <p:cNvSpPr txBox="1">
            <a:spLocks noGrp="1"/>
          </p:cNvSpPr>
          <p:nvPr>
            <p:ph type="title" idx="2"/>
          </p:nvPr>
        </p:nvSpPr>
        <p:spPr>
          <a:xfrm>
            <a:off x="7323475" y="1262438"/>
            <a:ext cx="1094400" cy="66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4800">
                <a:solidFill>
                  <a:schemeClr val="accent4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7888" name="Google Shape;7888;g2769fa09f4e_4_26425"/>
          <p:cNvSpPr txBox="1">
            <a:spLocks noGrp="1"/>
          </p:cNvSpPr>
          <p:nvPr>
            <p:ph type="subTitle" idx="1"/>
          </p:nvPr>
        </p:nvSpPr>
        <p:spPr>
          <a:xfrm>
            <a:off x="4204375" y="3183563"/>
            <a:ext cx="4213500" cy="69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700">
                <a:solidFill>
                  <a:schemeClr val="accent4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7889" name="Google Shape;7889;g2769fa09f4e_4_26425"/>
          <p:cNvSpPr/>
          <p:nvPr/>
        </p:nvSpPr>
        <p:spPr>
          <a:xfrm>
            <a:off x="9012640" y="40524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0" name="Google Shape;7890;g2769fa09f4e_4_26425"/>
          <p:cNvSpPr/>
          <p:nvPr/>
        </p:nvSpPr>
        <p:spPr>
          <a:xfrm>
            <a:off x="9012640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1" name="Google Shape;7891;g2769fa09f4e_4_26425"/>
          <p:cNvSpPr/>
          <p:nvPr/>
        </p:nvSpPr>
        <p:spPr>
          <a:xfrm>
            <a:off x="9012640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2" name="Google Shape;7892;g2769fa09f4e_4_26425"/>
          <p:cNvSpPr/>
          <p:nvPr/>
        </p:nvSpPr>
        <p:spPr>
          <a:xfrm>
            <a:off x="900224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3" name="Google Shape;7893;g2769fa09f4e_4_26425"/>
          <p:cNvSpPr/>
          <p:nvPr/>
        </p:nvSpPr>
        <p:spPr>
          <a:xfrm>
            <a:off x="900224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4" name="Google Shape;7894;g2769fa09f4e_4_26425"/>
          <p:cNvSpPr/>
          <p:nvPr/>
        </p:nvSpPr>
        <p:spPr>
          <a:xfrm>
            <a:off x="8759590" y="4052202"/>
            <a:ext cx="73770" cy="62769"/>
          </a:xfrm>
          <a:custGeom>
            <a:avLst/>
            <a:gdLst/>
            <a:ahLst/>
            <a:cxnLst/>
            <a:rect l="l" t="t" r="r" b="b"/>
            <a:pathLst>
              <a:path w="1938" h="1649" extrusionOk="0">
                <a:moveTo>
                  <a:pt x="1098" y="1"/>
                </a:moveTo>
                <a:cubicBezTo>
                  <a:pt x="891" y="1"/>
                  <a:pt x="680" y="79"/>
                  <a:pt x="509" y="250"/>
                </a:cubicBezTo>
                <a:cubicBezTo>
                  <a:pt x="1" y="788"/>
                  <a:pt x="374" y="1649"/>
                  <a:pt x="1080" y="1649"/>
                </a:cubicBezTo>
                <a:cubicBezTo>
                  <a:pt x="1092" y="1649"/>
                  <a:pt x="1105" y="1648"/>
                  <a:pt x="1117" y="1648"/>
                </a:cubicBezTo>
                <a:cubicBezTo>
                  <a:pt x="1573" y="1648"/>
                  <a:pt x="1937" y="1253"/>
                  <a:pt x="1937" y="827"/>
                </a:cubicBezTo>
                <a:cubicBezTo>
                  <a:pt x="1917" y="319"/>
                  <a:pt x="1516" y="1"/>
                  <a:pt x="109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5" name="Google Shape;7895;g2769fa09f4e_4_26425"/>
          <p:cNvSpPr/>
          <p:nvPr/>
        </p:nvSpPr>
        <p:spPr>
          <a:xfrm>
            <a:off x="876042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6" name="Google Shape;7896;g2769fa09f4e_4_26425"/>
          <p:cNvSpPr/>
          <p:nvPr/>
        </p:nvSpPr>
        <p:spPr>
          <a:xfrm>
            <a:off x="876042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7" name="Google Shape;7897;g2769fa09f4e_4_26425"/>
          <p:cNvSpPr/>
          <p:nvPr/>
        </p:nvSpPr>
        <p:spPr>
          <a:xfrm>
            <a:off x="876042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8" name="Google Shape;7898;g2769fa09f4e_4_26425"/>
          <p:cNvSpPr/>
          <p:nvPr/>
        </p:nvSpPr>
        <p:spPr>
          <a:xfrm>
            <a:off x="876042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9" name="Google Shape;7899;g2769fa09f4e_4_26425"/>
          <p:cNvSpPr/>
          <p:nvPr/>
        </p:nvSpPr>
        <p:spPr>
          <a:xfrm>
            <a:off x="8527894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0" name="Google Shape;7900;g2769fa09f4e_4_26425"/>
          <p:cNvSpPr/>
          <p:nvPr/>
        </p:nvSpPr>
        <p:spPr>
          <a:xfrm>
            <a:off x="852789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1" name="Google Shape;7901;g2769fa09f4e_4_26425"/>
          <p:cNvSpPr/>
          <p:nvPr/>
        </p:nvSpPr>
        <p:spPr>
          <a:xfrm>
            <a:off x="852789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2" name="Google Shape;7902;g2769fa09f4e_4_26425"/>
          <p:cNvSpPr/>
          <p:nvPr/>
        </p:nvSpPr>
        <p:spPr>
          <a:xfrm>
            <a:off x="851632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3" name="Google Shape;7903;g2769fa09f4e_4_26425"/>
          <p:cNvSpPr/>
          <p:nvPr/>
        </p:nvSpPr>
        <p:spPr>
          <a:xfrm>
            <a:off x="851632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28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4" name="Google Shape;7904;g2769fa09f4e_4_26425"/>
          <p:cNvSpPr/>
          <p:nvPr/>
        </p:nvSpPr>
        <p:spPr>
          <a:xfrm>
            <a:off x="8274502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5" name="Google Shape;7905;g2769fa09f4e_4_26425"/>
          <p:cNvSpPr/>
          <p:nvPr/>
        </p:nvSpPr>
        <p:spPr>
          <a:xfrm>
            <a:off x="8274502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6" name="Google Shape;7906;g2769fa09f4e_4_26425"/>
          <p:cNvSpPr/>
          <p:nvPr/>
        </p:nvSpPr>
        <p:spPr>
          <a:xfrm>
            <a:off x="8274502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7" name="Google Shape;7907;g2769fa09f4e_4_26425"/>
          <p:cNvSpPr/>
          <p:nvPr/>
        </p:nvSpPr>
        <p:spPr>
          <a:xfrm>
            <a:off x="8274502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8" name="Google Shape;7908;g2769fa09f4e_4_26425"/>
          <p:cNvSpPr/>
          <p:nvPr/>
        </p:nvSpPr>
        <p:spPr>
          <a:xfrm>
            <a:off x="8274502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9" name="Google Shape;7909;g2769fa09f4e_4_26425"/>
          <p:cNvSpPr/>
          <p:nvPr/>
        </p:nvSpPr>
        <p:spPr>
          <a:xfrm>
            <a:off x="8041931" y="40524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0" name="Google Shape;7910;g2769fa09f4e_4_26425"/>
          <p:cNvSpPr/>
          <p:nvPr/>
        </p:nvSpPr>
        <p:spPr>
          <a:xfrm>
            <a:off x="8041931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1" name="Google Shape;7911;g2769fa09f4e_4_26425"/>
          <p:cNvSpPr/>
          <p:nvPr/>
        </p:nvSpPr>
        <p:spPr>
          <a:xfrm>
            <a:off x="8041931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73" y="1277"/>
                  <a:pt x="1673" y="851"/>
                </a:cubicBezTo>
                <a:cubicBezTo>
                  <a:pt x="1673" y="396"/>
                  <a:pt x="1277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2" name="Google Shape;7912;g2769fa09f4e_4_26425"/>
          <p:cNvSpPr/>
          <p:nvPr/>
        </p:nvSpPr>
        <p:spPr>
          <a:xfrm>
            <a:off x="8031539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3" name="Google Shape;7913;g2769fa09f4e_4_26425"/>
          <p:cNvSpPr/>
          <p:nvPr/>
        </p:nvSpPr>
        <p:spPr>
          <a:xfrm>
            <a:off x="8031539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46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4" name="Google Shape;7914;g2769fa09f4e_4_26425"/>
          <p:cNvSpPr/>
          <p:nvPr/>
        </p:nvSpPr>
        <p:spPr>
          <a:xfrm>
            <a:off x="7788577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5" y="1648"/>
                  <a:pt x="1125" y="1648"/>
                </a:cubicBezTo>
                <a:cubicBezTo>
                  <a:pt x="1581" y="1648"/>
                  <a:pt x="1945" y="1253"/>
                  <a:pt x="1945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5" name="Google Shape;7915;g2769fa09f4e_4_26425"/>
          <p:cNvSpPr/>
          <p:nvPr/>
        </p:nvSpPr>
        <p:spPr>
          <a:xfrm>
            <a:off x="7788881" y="4286181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91" y="0"/>
                </a:moveTo>
                <a:cubicBezTo>
                  <a:pt x="885" y="0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07" y="1276"/>
                  <a:pt x="1937" y="820"/>
                </a:cubicBezTo>
                <a:cubicBezTo>
                  <a:pt x="1937" y="327"/>
                  <a:pt x="1521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6" name="Google Shape;7916;g2769fa09f4e_4_26425"/>
          <p:cNvSpPr/>
          <p:nvPr/>
        </p:nvSpPr>
        <p:spPr>
          <a:xfrm>
            <a:off x="7788577" y="4519933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125" y="1670"/>
                </a:cubicBezTo>
                <a:cubicBezTo>
                  <a:pt x="1581" y="1640"/>
                  <a:pt x="1945" y="1275"/>
                  <a:pt x="1945" y="849"/>
                </a:cubicBezTo>
                <a:cubicBezTo>
                  <a:pt x="1925" y="334"/>
                  <a:pt x="1513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7" name="Google Shape;7917;g2769fa09f4e_4_26425"/>
          <p:cNvSpPr/>
          <p:nvPr/>
        </p:nvSpPr>
        <p:spPr>
          <a:xfrm>
            <a:off x="778857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81" y="1654"/>
                  <a:pt x="191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8" name="Google Shape;7918;g2769fa09f4e_4_26425"/>
          <p:cNvSpPr/>
          <p:nvPr/>
        </p:nvSpPr>
        <p:spPr>
          <a:xfrm>
            <a:off x="7788881" y="4988463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84" y="1"/>
                </a:moveTo>
                <a:cubicBezTo>
                  <a:pt x="882" y="1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37" y="1276"/>
                  <a:pt x="1937" y="820"/>
                </a:cubicBezTo>
                <a:cubicBezTo>
                  <a:pt x="1917" y="327"/>
                  <a:pt x="1507" y="1"/>
                  <a:pt x="10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9" name="Google Shape;7919;g2769fa09f4e_4_26425"/>
          <p:cNvSpPr/>
          <p:nvPr/>
        </p:nvSpPr>
        <p:spPr>
          <a:xfrm>
            <a:off x="7557185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0" name="Google Shape;7920;g2769fa09f4e_4_26425"/>
          <p:cNvSpPr/>
          <p:nvPr/>
        </p:nvSpPr>
        <p:spPr>
          <a:xfrm>
            <a:off x="755718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1" name="Google Shape;7921;g2769fa09f4e_4_26425"/>
          <p:cNvSpPr/>
          <p:nvPr/>
        </p:nvSpPr>
        <p:spPr>
          <a:xfrm>
            <a:off x="755718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2" name="Google Shape;7922;g2769fa09f4e_4_26425"/>
          <p:cNvSpPr/>
          <p:nvPr/>
        </p:nvSpPr>
        <p:spPr>
          <a:xfrm>
            <a:off x="7546756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3" name="Google Shape;7923;g2769fa09f4e_4_26425"/>
          <p:cNvSpPr/>
          <p:nvPr/>
        </p:nvSpPr>
        <p:spPr>
          <a:xfrm>
            <a:off x="7546756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4" name="Google Shape;7924;g2769fa09f4e_4_26425"/>
          <p:cNvSpPr/>
          <p:nvPr/>
        </p:nvSpPr>
        <p:spPr>
          <a:xfrm>
            <a:off x="7303793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5" name="Google Shape;7925;g2769fa09f4e_4_26425"/>
          <p:cNvSpPr/>
          <p:nvPr/>
        </p:nvSpPr>
        <p:spPr>
          <a:xfrm>
            <a:off x="730379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6" name="Google Shape;7926;g2769fa09f4e_4_26425"/>
          <p:cNvSpPr/>
          <p:nvPr/>
        </p:nvSpPr>
        <p:spPr>
          <a:xfrm>
            <a:off x="730379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46" y="130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7" name="Google Shape;7927;g2769fa09f4e_4_26425"/>
          <p:cNvSpPr/>
          <p:nvPr/>
        </p:nvSpPr>
        <p:spPr>
          <a:xfrm>
            <a:off x="730379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8" name="Google Shape;7928;g2769fa09f4e_4_26425"/>
          <p:cNvSpPr/>
          <p:nvPr/>
        </p:nvSpPr>
        <p:spPr>
          <a:xfrm>
            <a:off x="730379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1"/>
                  <a:pt x="109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29" name="Google Shape;7929;g2769fa09f4e_4_26425"/>
          <p:cNvSpPr/>
          <p:nvPr/>
        </p:nvSpPr>
        <p:spPr>
          <a:xfrm>
            <a:off x="7072402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0" name="Google Shape;7930;g2769fa09f4e_4_26425"/>
          <p:cNvSpPr/>
          <p:nvPr/>
        </p:nvSpPr>
        <p:spPr>
          <a:xfrm>
            <a:off x="707240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1" name="Google Shape;7931;g2769fa09f4e_4_26425"/>
          <p:cNvSpPr/>
          <p:nvPr/>
        </p:nvSpPr>
        <p:spPr>
          <a:xfrm>
            <a:off x="707240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2" name="Google Shape;7932;g2769fa09f4e_4_26425"/>
          <p:cNvSpPr/>
          <p:nvPr/>
        </p:nvSpPr>
        <p:spPr>
          <a:xfrm>
            <a:off x="7060830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3" name="Google Shape;7933;g2769fa09f4e_4_26425"/>
          <p:cNvSpPr/>
          <p:nvPr/>
        </p:nvSpPr>
        <p:spPr>
          <a:xfrm>
            <a:off x="7060830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4" name="Google Shape;7934;g2769fa09f4e_4_26425"/>
          <p:cNvSpPr/>
          <p:nvPr/>
        </p:nvSpPr>
        <p:spPr>
          <a:xfrm>
            <a:off x="6819010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5" name="Google Shape;7935;g2769fa09f4e_4_26425"/>
          <p:cNvSpPr/>
          <p:nvPr/>
        </p:nvSpPr>
        <p:spPr>
          <a:xfrm>
            <a:off x="6819010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6" name="Google Shape;7936;g2769fa09f4e_4_26425"/>
          <p:cNvSpPr/>
          <p:nvPr/>
        </p:nvSpPr>
        <p:spPr>
          <a:xfrm>
            <a:off x="6819010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7" name="Google Shape;7937;g2769fa09f4e_4_26425"/>
          <p:cNvSpPr/>
          <p:nvPr/>
        </p:nvSpPr>
        <p:spPr>
          <a:xfrm>
            <a:off x="6819010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8" name="Google Shape;7938;g2769fa09f4e_4_26425"/>
          <p:cNvSpPr/>
          <p:nvPr/>
        </p:nvSpPr>
        <p:spPr>
          <a:xfrm>
            <a:off x="6819010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9" name="Google Shape;7939;g2769fa09f4e_4_26425"/>
          <p:cNvSpPr/>
          <p:nvPr/>
        </p:nvSpPr>
        <p:spPr>
          <a:xfrm>
            <a:off x="6586476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0" name="Google Shape;7940;g2769fa09f4e_4_26425"/>
          <p:cNvSpPr/>
          <p:nvPr/>
        </p:nvSpPr>
        <p:spPr>
          <a:xfrm>
            <a:off x="6586476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1" name="Google Shape;7941;g2769fa09f4e_4_26425"/>
          <p:cNvSpPr/>
          <p:nvPr/>
        </p:nvSpPr>
        <p:spPr>
          <a:xfrm>
            <a:off x="6586476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2" name="Google Shape;7942;g2769fa09f4e_4_26425"/>
          <p:cNvSpPr/>
          <p:nvPr/>
        </p:nvSpPr>
        <p:spPr>
          <a:xfrm>
            <a:off x="657604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3" name="Google Shape;7943;g2769fa09f4e_4_26425"/>
          <p:cNvSpPr/>
          <p:nvPr/>
        </p:nvSpPr>
        <p:spPr>
          <a:xfrm>
            <a:off x="6576047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65" y="1641"/>
                  <a:pt x="112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4" name="Google Shape;7944;g2769fa09f4e_4_26425"/>
          <p:cNvSpPr/>
          <p:nvPr/>
        </p:nvSpPr>
        <p:spPr>
          <a:xfrm>
            <a:off x="6333084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5" name="Google Shape;7945;g2769fa09f4e_4_26425"/>
          <p:cNvSpPr/>
          <p:nvPr/>
        </p:nvSpPr>
        <p:spPr>
          <a:xfrm>
            <a:off x="633308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6" name="Google Shape;7946;g2769fa09f4e_4_26425"/>
          <p:cNvSpPr/>
          <p:nvPr/>
        </p:nvSpPr>
        <p:spPr>
          <a:xfrm>
            <a:off x="633308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7" name="Google Shape;7947;g2769fa09f4e_4_26425"/>
          <p:cNvSpPr/>
          <p:nvPr/>
        </p:nvSpPr>
        <p:spPr>
          <a:xfrm>
            <a:off x="633308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8" name="Google Shape;7948;g2769fa09f4e_4_26425"/>
          <p:cNvSpPr/>
          <p:nvPr/>
        </p:nvSpPr>
        <p:spPr>
          <a:xfrm>
            <a:off x="633308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9" name="Google Shape;7949;g2769fa09f4e_4_26425"/>
          <p:cNvSpPr/>
          <p:nvPr/>
        </p:nvSpPr>
        <p:spPr>
          <a:xfrm>
            <a:off x="6091263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0" name="Google Shape;7950;g2769fa09f4e_4_26425"/>
          <p:cNvSpPr/>
          <p:nvPr/>
        </p:nvSpPr>
        <p:spPr>
          <a:xfrm>
            <a:off x="6091263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1" name="Google Shape;7951;g2769fa09f4e_4_26425"/>
          <p:cNvSpPr/>
          <p:nvPr/>
        </p:nvSpPr>
        <p:spPr>
          <a:xfrm>
            <a:off x="6091263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2" name="Google Shape;7952;g2769fa09f4e_4_26425"/>
          <p:cNvSpPr/>
          <p:nvPr/>
        </p:nvSpPr>
        <p:spPr>
          <a:xfrm>
            <a:off x="6091263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3" name="Google Shape;7953;g2769fa09f4e_4_26425"/>
          <p:cNvSpPr/>
          <p:nvPr/>
        </p:nvSpPr>
        <p:spPr>
          <a:xfrm>
            <a:off x="6091263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4" name="Google Shape;7954;g2769fa09f4e_4_26425"/>
          <p:cNvSpPr/>
          <p:nvPr/>
        </p:nvSpPr>
        <p:spPr>
          <a:xfrm>
            <a:off x="5848301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5" name="Google Shape;7955;g2769fa09f4e_4_26425"/>
          <p:cNvSpPr/>
          <p:nvPr/>
        </p:nvSpPr>
        <p:spPr>
          <a:xfrm>
            <a:off x="5848301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6" name="Google Shape;7956;g2769fa09f4e_4_26425"/>
          <p:cNvSpPr/>
          <p:nvPr/>
        </p:nvSpPr>
        <p:spPr>
          <a:xfrm>
            <a:off x="5848301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7" name="Google Shape;7957;g2769fa09f4e_4_26425"/>
          <p:cNvSpPr/>
          <p:nvPr/>
        </p:nvSpPr>
        <p:spPr>
          <a:xfrm>
            <a:off x="5848301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8" name="Google Shape;7958;g2769fa09f4e_4_26425"/>
          <p:cNvSpPr/>
          <p:nvPr/>
        </p:nvSpPr>
        <p:spPr>
          <a:xfrm>
            <a:off x="5848301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9" name="Google Shape;7959;g2769fa09f4e_4_26425"/>
          <p:cNvSpPr/>
          <p:nvPr/>
        </p:nvSpPr>
        <p:spPr>
          <a:xfrm>
            <a:off x="5605338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0" name="Google Shape;7960;g2769fa09f4e_4_26425"/>
          <p:cNvSpPr/>
          <p:nvPr/>
        </p:nvSpPr>
        <p:spPr>
          <a:xfrm>
            <a:off x="5605338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1" name="Google Shape;7961;g2769fa09f4e_4_26425"/>
          <p:cNvSpPr/>
          <p:nvPr/>
        </p:nvSpPr>
        <p:spPr>
          <a:xfrm>
            <a:off x="5605338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2" name="Google Shape;7962;g2769fa09f4e_4_26425"/>
          <p:cNvSpPr/>
          <p:nvPr/>
        </p:nvSpPr>
        <p:spPr>
          <a:xfrm>
            <a:off x="560533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3" name="Google Shape;7963;g2769fa09f4e_4_26425"/>
          <p:cNvSpPr/>
          <p:nvPr/>
        </p:nvSpPr>
        <p:spPr>
          <a:xfrm>
            <a:off x="560533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4" name="Google Shape;7964;g2769fa09f4e_4_26425"/>
          <p:cNvSpPr/>
          <p:nvPr/>
        </p:nvSpPr>
        <p:spPr>
          <a:xfrm>
            <a:off x="5373947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5" name="Google Shape;7965;g2769fa09f4e_4_26425"/>
          <p:cNvSpPr/>
          <p:nvPr/>
        </p:nvSpPr>
        <p:spPr>
          <a:xfrm>
            <a:off x="5373947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6" name="Google Shape;7966;g2769fa09f4e_4_26425"/>
          <p:cNvSpPr/>
          <p:nvPr/>
        </p:nvSpPr>
        <p:spPr>
          <a:xfrm>
            <a:off x="5373947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7" name="Google Shape;7967;g2769fa09f4e_4_26425"/>
          <p:cNvSpPr/>
          <p:nvPr/>
        </p:nvSpPr>
        <p:spPr>
          <a:xfrm>
            <a:off x="5363517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8" name="Google Shape;7968;g2769fa09f4e_4_26425"/>
          <p:cNvSpPr/>
          <p:nvPr/>
        </p:nvSpPr>
        <p:spPr>
          <a:xfrm>
            <a:off x="5363517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9" name="Google Shape;7969;g2769fa09f4e_4_26425"/>
          <p:cNvSpPr/>
          <p:nvPr/>
        </p:nvSpPr>
        <p:spPr>
          <a:xfrm>
            <a:off x="5120554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0" name="Google Shape;7970;g2769fa09f4e_4_26425"/>
          <p:cNvSpPr/>
          <p:nvPr/>
        </p:nvSpPr>
        <p:spPr>
          <a:xfrm>
            <a:off x="512055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1" name="Google Shape;7971;g2769fa09f4e_4_26425"/>
          <p:cNvSpPr/>
          <p:nvPr/>
        </p:nvSpPr>
        <p:spPr>
          <a:xfrm>
            <a:off x="512055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2" name="Google Shape;7972;g2769fa09f4e_4_26425"/>
          <p:cNvSpPr/>
          <p:nvPr/>
        </p:nvSpPr>
        <p:spPr>
          <a:xfrm>
            <a:off x="512055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3" name="Google Shape;7973;g2769fa09f4e_4_26425"/>
          <p:cNvSpPr/>
          <p:nvPr/>
        </p:nvSpPr>
        <p:spPr>
          <a:xfrm>
            <a:off x="512055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4" name="Google Shape;7974;g2769fa09f4e_4_26425"/>
          <p:cNvSpPr/>
          <p:nvPr/>
        </p:nvSpPr>
        <p:spPr>
          <a:xfrm>
            <a:off x="4889163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5" name="Google Shape;7975;g2769fa09f4e_4_26425"/>
          <p:cNvSpPr/>
          <p:nvPr/>
        </p:nvSpPr>
        <p:spPr>
          <a:xfrm>
            <a:off x="488916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6" name="Google Shape;7976;g2769fa09f4e_4_26425"/>
          <p:cNvSpPr/>
          <p:nvPr/>
        </p:nvSpPr>
        <p:spPr>
          <a:xfrm>
            <a:off x="488916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7" name="Google Shape;7977;g2769fa09f4e_4_26425"/>
          <p:cNvSpPr/>
          <p:nvPr/>
        </p:nvSpPr>
        <p:spPr>
          <a:xfrm>
            <a:off x="487759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8" name="Google Shape;7978;g2769fa09f4e_4_26425"/>
          <p:cNvSpPr/>
          <p:nvPr/>
        </p:nvSpPr>
        <p:spPr>
          <a:xfrm>
            <a:off x="487759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9" name="Google Shape;7979;g2769fa09f4e_4_26425"/>
          <p:cNvSpPr/>
          <p:nvPr/>
        </p:nvSpPr>
        <p:spPr>
          <a:xfrm>
            <a:off x="4635771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0" name="Google Shape;7980;g2769fa09f4e_4_26425"/>
          <p:cNvSpPr/>
          <p:nvPr/>
        </p:nvSpPr>
        <p:spPr>
          <a:xfrm>
            <a:off x="4635771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1" name="Google Shape;7981;g2769fa09f4e_4_26425"/>
          <p:cNvSpPr/>
          <p:nvPr/>
        </p:nvSpPr>
        <p:spPr>
          <a:xfrm>
            <a:off x="4635771" y="45199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2" name="Google Shape;7982;g2769fa09f4e_4_26425"/>
          <p:cNvSpPr/>
          <p:nvPr/>
        </p:nvSpPr>
        <p:spPr>
          <a:xfrm>
            <a:off x="4635771" y="47538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3" name="Google Shape;7983;g2769fa09f4e_4_26425"/>
          <p:cNvSpPr/>
          <p:nvPr/>
        </p:nvSpPr>
        <p:spPr>
          <a:xfrm>
            <a:off x="463577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3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6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4" name="Google Shape;7984;g2769fa09f4e_4_26425"/>
          <p:cNvSpPr/>
          <p:nvPr/>
        </p:nvSpPr>
        <p:spPr>
          <a:xfrm>
            <a:off x="4420823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5" name="Google Shape;7985;g2769fa09f4e_4_26425"/>
          <p:cNvSpPr/>
          <p:nvPr/>
        </p:nvSpPr>
        <p:spPr>
          <a:xfrm>
            <a:off x="442082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6" name="Google Shape;7986;g2769fa09f4e_4_26425"/>
          <p:cNvSpPr/>
          <p:nvPr/>
        </p:nvSpPr>
        <p:spPr>
          <a:xfrm>
            <a:off x="442082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7" name="Google Shape;7987;g2769fa09f4e_4_26425"/>
          <p:cNvSpPr/>
          <p:nvPr/>
        </p:nvSpPr>
        <p:spPr>
          <a:xfrm>
            <a:off x="440925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8" name="Google Shape;7988;g2769fa09f4e_4_26425"/>
          <p:cNvSpPr/>
          <p:nvPr/>
        </p:nvSpPr>
        <p:spPr>
          <a:xfrm>
            <a:off x="440925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89" name="Google Shape;7989;g2769fa09f4e_4_26425"/>
          <p:cNvSpPr/>
          <p:nvPr/>
        </p:nvSpPr>
        <p:spPr>
          <a:xfrm>
            <a:off x="4167431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90" name="Google Shape;7990;g2769fa09f4e_4_26425"/>
          <p:cNvSpPr/>
          <p:nvPr/>
        </p:nvSpPr>
        <p:spPr>
          <a:xfrm>
            <a:off x="4167431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91" name="Google Shape;7991;g2769fa09f4e_4_26425"/>
          <p:cNvSpPr/>
          <p:nvPr/>
        </p:nvSpPr>
        <p:spPr>
          <a:xfrm>
            <a:off x="4167431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92" name="Google Shape;7992;g2769fa09f4e_4_26425"/>
          <p:cNvSpPr/>
          <p:nvPr/>
        </p:nvSpPr>
        <p:spPr>
          <a:xfrm>
            <a:off x="4167431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93" name="Google Shape;7993;g2769fa09f4e_4_26425"/>
          <p:cNvSpPr/>
          <p:nvPr/>
        </p:nvSpPr>
        <p:spPr>
          <a:xfrm>
            <a:off x="4167431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94" name="Google Shape;7994;g2769fa09f4e_4_26425"/>
          <p:cNvSpPr/>
          <p:nvPr/>
        </p:nvSpPr>
        <p:spPr>
          <a:xfrm>
            <a:off x="3934898" y="40524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95" name="Google Shape;7995;g2769fa09f4e_4_26425"/>
          <p:cNvSpPr/>
          <p:nvPr/>
        </p:nvSpPr>
        <p:spPr>
          <a:xfrm>
            <a:off x="3934898" y="42861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96" name="Google Shape;7996;g2769fa09f4e_4_26425"/>
          <p:cNvSpPr/>
          <p:nvPr/>
        </p:nvSpPr>
        <p:spPr>
          <a:xfrm>
            <a:off x="3934898" y="45198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97" name="Google Shape;7997;g2769fa09f4e_4_26425"/>
          <p:cNvSpPr/>
          <p:nvPr/>
        </p:nvSpPr>
        <p:spPr>
          <a:xfrm>
            <a:off x="392446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98" name="Google Shape;7998;g2769fa09f4e_4_26425"/>
          <p:cNvSpPr/>
          <p:nvPr/>
        </p:nvSpPr>
        <p:spPr>
          <a:xfrm>
            <a:off x="392446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99" name="Google Shape;7999;g2769fa09f4e_4_26425"/>
          <p:cNvSpPr/>
          <p:nvPr/>
        </p:nvSpPr>
        <p:spPr>
          <a:xfrm>
            <a:off x="3681506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00" name="Google Shape;8000;g2769fa09f4e_4_26425"/>
          <p:cNvSpPr/>
          <p:nvPr/>
        </p:nvSpPr>
        <p:spPr>
          <a:xfrm>
            <a:off x="3681506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01" name="Google Shape;8001;g2769fa09f4e_4_26425"/>
          <p:cNvSpPr/>
          <p:nvPr/>
        </p:nvSpPr>
        <p:spPr>
          <a:xfrm>
            <a:off x="3681506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02" name="Google Shape;8002;g2769fa09f4e_4_26425"/>
          <p:cNvSpPr/>
          <p:nvPr/>
        </p:nvSpPr>
        <p:spPr>
          <a:xfrm>
            <a:off x="3681506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03" name="Google Shape;8003;g2769fa09f4e_4_26425"/>
          <p:cNvSpPr/>
          <p:nvPr/>
        </p:nvSpPr>
        <p:spPr>
          <a:xfrm>
            <a:off x="3681506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04" name="Google Shape;8004;g2769fa09f4e_4_26425"/>
          <p:cNvSpPr/>
          <p:nvPr/>
        </p:nvSpPr>
        <p:spPr>
          <a:xfrm>
            <a:off x="3450114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05" name="Google Shape;8005;g2769fa09f4e_4_26425"/>
          <p:cNvSpPr/>
          <p:nvPr/>
        </p:nvSpPr>
        <p:spPr>
          <a:xfrm>
            <a:off x="345011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06" name="Google Shape;8006;g2769fa09f4e_4_26425"/>
          <p:cNvSpPr/>
          <p:nvPr/>
        </p:nvSpPr>
        <p:spPr>
          <a:xfrm>
            <a:off x="345011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07" name="Google Shape;8007;g2769fa09f4e_4_26425"/>
          <p:cNvSpPr/>
          <p:nvPr/>
        </p:nvSpPr>
        <p:spPr>
          <a:xfrm>
            <a:off x="3439685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08" name="Google Shape;8008;g2769fa09f4e_4_26425"/>
          <p:cNvSpPr/>
          <p:nvPr/>
        </p:nvSpPr>
        <p:spPr>
          <a:xfrm>
            <a:off x="3439685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09" name="Google Shape;8009;g2769fa09f4e_4_26425"/>
          <p:cNvSpPr/>
          <p:nvPr/>
        </p:nvSpPr>
        <p:spPr>
          <a:xfrm>
            <a:off x="3196722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10" name="Google Shape;8010;g2769fa09f4e_4_26425"/>
          <p:cNvSpPr/>
          <p:nvPr/>
        </p:nvSpPr>
        <p:spPr>
          <a:xfrm>
            <a:off x="3196722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11" name="Google Shape;8011;g2769fa09f4e_4_26425"/>
          <p:cNvSpPr/>
          <p:nvPr/>
        </p:nvSpPr>
        <p:spPr>
          <a:xfrm>
            <a:off x="3196722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12" name="Google Shape;8012;g2769fa09f4e_4_26425"/>
          <p:cNvSpPr/>
          <p:nvPr/>
        </p:nvSpPr>
        <p:spPr>
          <a:xfrm>
            <a:off x="3196722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13" name="Google Shape;8013;g2769fa09f4e_4_26425"/>
          <p:cNvSpPr/>
          <p:nvPr/>
        </p:nvSpPr>
        <p:spPr>
          <a:xfrm>
            <a:off x="3196722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14" name="Google Shape;8014;g2769fa09f4e_4_26425"/>
          <p:cNvSpPr/>
          <p:nvPr/>
        </p:nvSpPr>
        <p:spPr>
          <a:xfrm>
            <a:off x="2965331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15" name="Google Shape;8015;g2769fa09f4e_4_26425"/>
          <p:cNvSpPr/>
          <p:nvPr/>
        </p:nvSpPr>
        <p:spPr>
          <a:xfrm>
            <a:off x="2965331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16" name="Google Shape;8016;g2769fa09f4e_4_26425"/>
          <p:cNvSpPr/>
          <p:nvPr/>
        </p:nvSpPr>
        <p:spPr>
          <a:xfrm>
            <a:off x="2965331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17" name="Google Shape;8017;g2769fa09f4e_4_26425"/>
          <p:cNvSpPr/>
          <p:nvPr/>
        </p:nvSpPr>
        <p:spPr>
          <a:xfrm>
            <a:off x="2954939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18" name="Google Shape;8018;g2769fa09f4e_4_26425"/>
          <p:cNvSpPr/>
          <p:nvPr/>
        </p:nvSpPr>
        <p:spPr>
          <a:xfrm>
            <a:off x="2954939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19" name="Google Shape;8019;g2769fa09f4e_4_26425"/>
          <p:cNvSpPr/>
          <p:nvPr/>
        </p:nvSpPr>
        <p:spPr>
          <a:xfrm>
            <a:off x="2711939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20" name="Google Shape;8020;g2769fa09f4e_4_26425"/>
          <p:cNvSpPr/>
          <p:nvPr/>
        </p:nvSpPr>
        <p:spPr>
          <a:xfrm>
            <a:off x="2711939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21" name="Google Shape;8021;g2769fa09f4e_4_26425"/>
          <p:cNvSpPr/>
          <p:nvPr/>
        </p:nvSpPr>
        <p:spPr>
          <a:xfrm>
            <a:off x="2711939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22" name="Google Shape;8022;g2769fa09f4e_4_26425"/>
          <p:cNvSpPr/>
          <p:nvPr/>
        </p:nvSpPr>
        <p:spPr>
          <a:xfrm>
            <a:off x="2711939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23" name="Google Shape;8023;g2769fa09f4e_4_26425"/>
          <p:cNvSpPr/>
          <p:nvPr/>
        </p:nvSpPr>
        <p:spPr>
          <a:xfrm>
            <a:off x="2711939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24" name="Google Shape;8024;g2769fa09f4e_4_26425"/>
          <p:cNvSpPr/>
          <p:nvPr/>
        </p:nvSpPr>
        <p:spPr>
          <a:xfrm>
            <a:off x="2479405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25" name="Google Shape;8025;g2769fa09f4e_4_26425"/>
          <p:cNvSpPr/>
          <p:nvPr/>
        </p:nvSpPr>
        <p:spPr>
          <a:xfrm>
            <a:off x="247940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26" name="Google Shape;8026;g2769fa09f4e_4_26425"/>
          <p:cNvSpPr/>
          <p:nvPr/>
        </p:nvSpPr>
        <p:spPr>
          <a:xfrm>
            <a:off x="247940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27" name="Google Shape;8027;g2769fa09f4e_4_26425"/>
          <p:cNvSpPr/>
          <p:nvPr/>
        </p:nvSpPr>
        <p:spPr>
          <a:xfrm>
            <a:off x="2468976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28" name="Google Shape;8028;g2769fa09f4e_4_26425"/>
          <p:cNvSpPr/>
          <p:nvPr/>
        </p:nvSpPr>
        <p:spPr>
          <a:xfrm>
            <a:off x="2468976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29" name="Google Shape;8029;g2769fa09f4e_4_26425"/>
          <p:cNvSpPr/>
          <p:nvPr/>
        </p:nvSpPr>
        <p:spPr>
          <a:xfrm>
            <a:off x="2226013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0" name="Google Shape;8030;g2769fa09f4e_4_26425"/>
          <p:cNvSpPr/>
          <p:nvPr/>
        </p:nvSpPr>
        <p:spPr>
          <a:xfrm>
            <a:off x="2226013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1" name="Google Shape;8031;g2769fa09f4e_4_26425"/>
          <p:cNvSpPr/>
          <p:nvPr/>
        </p:nvSpPr>
        <p:spPr>
          <a:xfrm>
            <a:off x="2226013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2" name="Google Shape;8032;g2769fa09f4e_4_26425"/>
          <p:cNvSpPr/>
          <p:nvPr/>
        </p:nvSpPr>
        <p:spPr>
          <a:xfrm>
            <a:off x="2226013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3" name="Google Shape;8033;g2769fa09f4e_4_26425"/>
          <p:cNvSpPr/>
          <p:nvPr/>
        </p:nvSpPr>
        <p:spPr>
          <a:xfrm>
            <a:off x="2226013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4" name="Google Shape;8034;g2769fa09f4e_4_26425"/>
          <p:cNvSpPr/>
          <p:nvPr/>
        </p:nvSpPr>
        <p:spPr>
          <a:xfrm>
            <a:off x="1994622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5" name="Google Shape;8035;g2769fa09f4e_4_26425"/>
          <p:cNvSpPr/>
          <p:nvPr/>
        </p:nvSpPr>
        <p:spPr>
          <a:xfrm>
            <a:off x="199462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6" name="Google Shape;8036;g2769fa09f4e_4_26425"/>
          <p:cNvSpPr/>
          <p:nvPr/>
        </p:nvSpPr>
        <p:spPr>
          <a:xfrm>
            <a:off x="199462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7" name="Google Shape;8037;g2769fa09f4e_4_26425"/>
          <p:cNvSpPr/>
          <p:nvPr/>
        </p:nvSpPr>
        <p:spPr>
          <a:xfrm>
            <a:off x="1984230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8" name="Google Shape;8038;g2769fa09f4e_4_26425"/>
          <p:cNvSpPr/>
          <p:nvPr/>
        </p:nvSpPr>
        <p:spPr>
          <a:xfrm>
            <a:off x="1984230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9" name="Google Shape;8039;g2769fa09f4e_4_26425"/>
          <p:cNvSpPr/>
          <p:nvPr/>
        </p:nvSpPr>
        <p:spPr>
          <a:xfrm>
            <a:off x="1741230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0" name="Google Shape;8040;g2769fa09f4e_4_26425"/>
          <p:cNvSpPr/>
          <p:nvPr/>
        </p:nvSpPr>
        <p:spPr>
          <a:xfrm>
            <a:off x="1741230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1" name="Google Shape;8041;g2769fa09f4e_4_26425"/>
          <p:cNvSpPr/>
          <p:nvPr/>
        </p:nvSpPr>
        <p:spPr>
          <a:xfrm>
            <a:off x="1741230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2" name="Google Shape;8042;g2769fa09f4e_4_26425"/>
          <p:cNvSpPr/>
          <p:nvPr/>
        </p:nvSpPr>
        <p:spPr>
          <a:xfrm>
            <a:off x="1741230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3" name="Google Shape;8043;g2769fa09f4e_4_26425"/>
          <p:cNvSpPr/>
          <p:nvPr/>
        </p:nvSpPr>
        <p:spPr>
          <a:xfrm>
            <a:off x="1741230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4" name="Google Shape;8044;g2769fa09f4e_4_26425"/>
          <p:cNvSpPr/>
          <p:nvPr/>
        </p:nvSpPr>
        <p:spPr>
          <a:xfrm>
            <a:off x="1499447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5" name="Google Shape;8045;g2769fa09f4e_4_26425"/>
          <p:cNvSpPr/>
          <p:nvPr/>
        </p:nvSpPr>
        <p:spPr>
          <a:xfrm>
            <a:off x="1498267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6" name="Google Shape;8046;g2769fa09f4e_4_26425"/>
          <p:cNvSpPr/>
          <p:nvPr/>
        </p:nvSpPr>
        <p:spPr>
          <a:xfrm>
            <a:off x="1498267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7" name="Google Shape;8047;g2769fa09f4e_4_26425"/>
          <p:cNvSpPr/>
          <p:nvPr/>
        </p:nvSpPr>
        <p:spPr>
          <a:xfrm>
            <a:off x="1498267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8" name="Google Shape;8048;g2769fa09f4e_4_26425"/>
          <p:cNvSpPr/>
          <p:nvPr/>
        </p:nvSpPr>
        <p:spPr>
          <a:xfrm>
            <a:off x="1498267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9" name="Google Shape;8049;g2769fa09f4e_4_26425"/>
          <p:cNvSpPr/>
          <p:nvPr/>
        </p:nvSpPr>
        <p:spPr>
          <a:xfrm>
            <a:off x="1256484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0" name="Google Shape;8050;g2769fa09f4e_4_26425"/>
          <p:cNvSpPr/>
          <p:nvPr/>
        </p:nvSpPr>
        <p:spPr>
          <a:xfrm>
            <a:off x="1256484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1" name="Google Shape;8051;g2769fa09f4e_4_26425"/>
          <p:cNvSpPr/>
          <p:nvPr/>
        </p:nvSpPr>
        <p:spPr>
          <a:xfrm>
            <a:off x="1256484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2" name="Google Shape;8052;g2769fa09f4e_4_26425"/>
          <p:cNvSpPr/>
          <p:nvPr/>
        </p:nvSpPr>
        <p:spPr>
          <a:xfrm>
            <a:off x="1256484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3" name="Google Shape;8053;g2769fa09f4e_4_26425"/>
          <p:cNvSpPr/>
          <p:nvPr/>
        </p:nvSpPr>
        <p:spPr>
          <a:xfrm>
            <a:off x="1256484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4" name="Google Shape;8054;g2769fa09f4e_4_26425"/>
          <p:cNvSpPr/>
          <p:nvPr/>
        </p:nvSpPr>
        <p:spPr>
          <a:xfrm>
            <a:off x="1014663" y="40524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5" name="Google Shape;8055;g2769fa09f4e_4_26425"/>
          <p:cNvSpPr/>
          <p:nvPr/>
        </p:nvSpPr>
        <p:spPr>
          <a:xfrm>
            <a:off x="1014663" y="42861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6" name="Google Shape;8056;g2769fa09f4e_4_26425"/>
          <p:cNvSpPr/>
          <p:nvPr/>
        </p:nvSpPr>
        <p:spPr>
          <a:xfrm>
            <a:off x="1014663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7" name="Google Shape;8057;g2769fa09f4e_4_26425"/>
          <p:cNvSpPr/>
          <p:nvPr/>
        </p:nvSpPr>
        <p:spPr>
          <a:xfrm>
            <a:off x="1014663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8" name="Google Shape;8058;g2769fa09f4e_4_26425"/>
          <p:cNvSpPr/>
          <p:nvPr/>
        </p:nvSpPr>
        <p:spPr>
          <a:xfrm>
            <a:off x="1014663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9" name="Google Shape;8059;g2769fa09f4e_4_26425"/>
          <p:cNvSpPr/>
          <p:nvPr/>
        </p:nvSpPr>
        <p:spPr>
          <a:xfrm>
            <a:off x="782092" y="40524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60" name="Google Shape;8060;g2769fa09f4e_4_26425"/>
          <p:cNvSpPr/>
          <p:nvPr/>
        </p:nvSpPr>
        <p:spPr>
          <a:xfrm>
            <a:off x="782092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61" name="Google Shape;8061;g2769fa09f4e_4_26425"/>
          <p:cNvSpPr/>
          <p:nvPr/>
        </p:nvSpPr>
        <p:spPr>
          <a:xfrm>
            <a:off x="782092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62" name="Google Shape;8062;g2769fa09f4e_4_26425"/>
          <p:cNvSpPr/>
          <p:nvPr/>
        </p:nvSpPr>
        <p:spPr>
          <a:xfrm>
            <a:off x="77052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63" name="Google Shape;8063;g2769fa09f4e_4_26425"/>
          <p:cNvSpPr/>
          <p:nvPr/>
        </p:nvSpPr>
        <p:spPr>
          <a:xfrm>
            <a:off x="77052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64" name="Google Shape;8064;g2769fa09f4e_4_26425"/>
          <p:cNvSpPr/>
          <p:nvPr/>
        </p:nvSpPr>
        <p:spPr>
          <a:xfrm>
            <a:off x="528738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65" name="Google Shape;8065;g2769fa09f4e_4_26425"/>
          <p:cNvSpPr/>
          <p:nvPr/>
        </p:nvSpPr>
        <p:spPr>
          <a:xfrm>
            <a:off x="52873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66" name="Google Shape;8066;g2769fa09f4e_4_26425"/>
          <p:cNvSpPr/>
          <p:nvPr/>
        </p:nvSpPr>
        <p:spPr>
          <a:xfrm>
            <a:off x="52873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67" name="Google Shape;8067;g2769fa09f4e_4_26425"/>
          <p:cNvSpPr/>
          <p:nvPr/>
        </p:nvSpPr>
        <p:spPr>
          <a:xfrm>
            <a:off x="52873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68" name="Google Shape;8068;g2769fa09f4e_4_26425"/>
          <p:cNvSpPr/>
          <p:nvPr/>
        </p:nvSpPr>
        <p:spPr>
          <a:xfrm>
            <a:off x="52873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69" name="Google Shape;8069;g2769fa09f4e_4_26425"/>
          <p:cNvSpPr/>
          <p:nvPr/>
        </p:nvSpPr>
        <p:spPr>
          <a:xfrm>
            <a:off x="296167" y="40524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70" name="Google Shape;8070;g2769fa09f4e_4_26425"/>
          <p:cNvSpPr/>
          <p:nvPr/>
        </p:nvSpPr>
        <p:spPr>
          <a:xfrm>
            <a:off x="296167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71" name="Google Shape;8071;g2769fa09f4e_4_26425"/>
          <p:cNvSpPr/>
          <p:nvPr/>
        </p:nvSpPr>
        <p:spPr>
          <a:xfrm>
            <a:off x="296167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72" name="Google Shape;8072;g2769fa09f4e_4_26425"/>
          <p:cNvSpPr/>
          <p:nvPr/>
        </p:nvSpPr>
        <p:spPr>
          <a:xfrm>
            <a:off x="285775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73" name="Google Shape;8073;g2769fa09f4e_4_26425"/>
          <p:cNvSpPr/>
          <p:nvPr/>
        </p:nvSpPr>
        <p:spPr>
          <a:xfrm>
            <a:off x="285775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74" name="Google Shape;8074;g2769fa09f4e_4_26425"/>
          <p:cNvSpPr/>
          <p:nvPr/>
        </p:nvSpPr>
        <p:spPr>
          <a:xfrm>
            <a:off x="43954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75" name="Google Shape;8075;g2769fa09f4e_4_26425"/>
          <p:cNvSpPr/>
          <p:nvPr/>
        </p:nvSpPr>
        <p:spPr>
          <a:xfrm>
            <a:off x="4281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76" name="Google Shape;8076;g2769fa09f4e_4_26425"/>
          <p:cNvSpPr/>
          <p:nvPr/>
        </p:nvSpPr>
        <p:spPr>
          <a:xfrm>
            <a:off x="4281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77" name="Google Shape;8077;g2769fa09f4e_4_26425"/>
          <p:cNvSpPr/>
          <p:nvPr/>
        </p:nvSpPr>
        <p:spPr>
          <a:xfrm>
            <a:off x="4281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78" name="Google Shape;8078;g2769fa09f4e_4_26425"/>
          <p:cNvSpPr/>
          <p:nvPr/>
        </p:nvSpPr>
        <p:spPr>
          <a:xfrm>
            <a:off x="4281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71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_HEADER_1_1">
    <p:bg>
      <p:bgPr>
        <a:solidFill>
          <a:schemeClr val="lt1"/>
        </a:solidFill>
        <a:effectLst/>
      </p:bgPr>
    </p:bg>
    <p:spTree>
      <p:nvGrpSpPr>
        <p:cNvPr id="1" name="Shape 8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0" name="Google Shape;8080;g2769fa09f4e_4_26619"/>
          <p:cNvSpPr txBox="1">
            <a:spLocks noGrp="1"/>
          </p:cNvSpPr>
          <p:nvPr>
            <p:ph type="title"/>
          </p:nvPr>
        </p:nvSpPr>
        <p:spPr>
          <a:xfrm>
            <a:off x="4264925" y="1750163"/>
            <a:ext cx="4152900" cy="10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2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081" name="Google Shape;8081;g2769fa09f4e_4_26619"/>
          <p:cNvSpPr txBox="1">
            <a:spLocks noGrp="1"/>
          </p:cNvSpPr>
          <p:nvPr>
            <p:ph type="title" idx="2"/>
          </p:nvPr>
        </p:nvSpPr>
        <p:spPr>
          <a:xfrm>
            <a:off x="7027175" y="636475"/>
            <a:ext cx="1390800" cy="8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8400">
                <a:solidFill>
                  <a:schemeClr val="accent4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8082" name="Google Shape;8082;g2769fa09f4e_4_26619"/>
          <p:cNvSpPr txBox="1">
            <a:spLocks noGrp="1"/>
          </p:cNvSpPr>
          <p:nvPr>
            <p:ph type="subTitle" idx="1"/>
          </p:nvPr>
        </p:nvSpPr>
        <p:spPr>
          <a:xfrm>
            <a:off x="4204375" y="2802573"/>
            <a:ext cx="4213500" cy="61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7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9pPr>
          </a:lstStyle>
          <a:p>
            <a:endParaRPr/>
          </a:p>
        </p:txBody>
      </p:sp>
      <p:grpSp>
        <p:nvGrpSpPr>
          <p:cNvPr id="8083" name="Google Shape;8083;g2769fa09f4e_4_26619"/>
          <p:cNvGrpSpPr/>
          <p:nvPr/>
        </p:nvGrpSpPr>
        <p:grpSpPr>
          <a:xfrm>
            <a:off x="4157988" y="3606677"/>
            <a:ext cx="4923043" cy="998788"/>
            <a:chOff x="4157988" y="3606677"/>
            <a:chExt cx="4923043" cy="998788"/>
          </a:xfrm>
        </p:grpSpPr>
        <p:sp>
          <p:nvSpPr>
            <p:cNvPr id="8084" name="Google Shape;8084;g2769fa09f4e_4_26619"/>
            <p:cNvSpPr/>
            <p:nvPr/>
          </p:nvSpPr>
          <p:spPr>
            <a:xfrm>
              <a:off x="7565290" y="3606905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1"/>
                  </a:moveTo>
                  <a:cubicBezTo>
                    <a:pt x="366" y="1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1"/>
                    <a:pt x="8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5" name="Google Shape;8085;g2769fa09f4e_4_26619"/>
            <p:cNvSpPr/>
            <p:nvPr/>
          </p:nvSpPr>
          <p:spPr>
            <a:xfrm>
              <a:off x="7565290" y="3840618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6" name="Google Shape;8086;g2769fa09f4e_4_26619"/>
            <p:cNvSpPr/>
            <p:nvPr/>
          </p:nvSpPr>
          <p:spPr>
            <a:xfrm>
              <a:off x="7565290" y="4074331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0"/>
                  </a:moveTo>
                  <a:cubicBezTo>
                    <a:pt x="366" y="0"/>
                    <a:pt x="1" y="396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7" y="1672"/>
                    <a:pt x="1642" y="1277"/>
                    <a:pt x="1642" y="851"/>
                  </a:cubicBezTo>
                  <a:cubicBezTo>
                    <a:pt x="1642" y="396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7" name="Google Shape;8087;g2769fa09f4e_4_26619"/>
            <p:cNvSpPr/>
            <p:nvPr/>
          </p:nvSpPr>
          <p:spPr>
            <a:xfrm>
              <a:off x="7554898" y="4308730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0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0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8" name="Google Shape;8088;g2769fa09f4e_4_26619"/>
            <p:cNvSpPr/>
            <p:nvPr/>
          </p:nvSpPr>
          <p:spPr>
            <a:xfrm>
              <a:off x="7554898" y="4542938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9" name="Google Shape;8089;g2769fa09f4e_4_26619"/>
            <p:cNvSpPr/>
            <p:nvPr/>
          </p:nvSpPr>
          <p:spPr>
            <a:xfrm>
              <a:off x="7312240" y="3606677"/>
              <a:ext cx="73770" cy="62769"/>
            </a:xfrm>
            <a:custGeom>
              <a:avLst/>
              <a:gdLst/>
              <a:ahLst/>
              <a:cxnLst/>
              <a:rect l="l" t="t" r="r" b="b"/>
              <a:pathLst>
                <a:path w="1938" h="1649" extrusionOk="0">
                  <a:moveTo>
                    <a:pt x="1098" y="1"/>
                  </a:moveTo>
                  <a:cubicBezTo>
                    <a:pt x="891" y="1"/>
                    <a:pt x="680" y="79"/>
                    <a:pt x="509" y="250"/>
                  </a:cubicBezTo>
                  <a:cubicBezTo>
                    <a:pt x="1" y="788"/>
                    <a:pt x="374" y="1649"/>
                    <a:pt x="1080" y="1649"/>
                  </a:cubicBezTo>
                  <a:cubicBezTo>
                    <a:pt x="1092" y="1649"/>
                    <a:pt x="1105" y="1648"/>
                    <a:pt x="1117" y="1648"/>
                  </a:cubicBezTo>
                  <a:cubicBezTo>
                    <a:pt x="1573" y="1648"/>
                    <a:pt x="1937" y="1253"/>
                    <a:pt x="1937" y="827"/>
                  </a:cubicBezTo>
                  <a:cubicBezTo>
                    <a:pt x="1917" y="319"/>
                    <a:pt x="1516" y="1"/>
                    <a:pt x="10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0" name="Google Shape;8090;g2769fa09f4e_4_26619"/>
            <p:cNvSpPr/>
            <p:nvPr/>
          </p:nvSpPr>
          <p:spPr>
            <a:xfrm>
              <a:off x="7313078" y="3840656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1" name="Google Shape;8091;g2769fa09f4e_4_26619"/>
            <p:cNvSpPr/>
            <p:nvPr/>
          </p:nvSpPr>
          <p:spPr>
            <a:xfrm>
              <a:off x="7313078" y="4074369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71"/>
                    <a:pt x="1095" y="1671"/>
                  </a:cubicBezTo>
                  <a:cubicBezTo>
                    <a:pt x="1551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2" name="Google Shape;8092;g2769fa09f4e_4_26619"/>
            <p:cNvSpPr/>
            <p:nvPr/>
          </p:nvSpPr>
          <p:spPr>
            <a:xfrm>
              <a:off x="7313078" y="4308730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1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3" name="Google Shape;8093;g2769fa09f4e_4_26619"/>
            <p:cNvSpPr/>
            <p:nvPr/>
          </p:nvSpPr>
          <p:spPr>
            <a:xfrm>
              <a:off x="7313078" y="4542938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4" name="Google Shape;8094;g2769fa09f4e_4_26619"/>
            <p:cNvSpPr/>
            <p:nvPr/>
          </p:nvSpPr>
          <p:spPr>
            <a:xfrm>
              <a:off x="7080544" y="3606905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1"/>
                  </a:moveTo>
                  <a:cubicBezTo>
                    <a:pt x="365" y="1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5" name="Google Shape;8095;g2769fa09f4e_4_26619"/>
            <p:cNvSpPr/>
            <p:nvPr/>
          </p:nvSpPr>
          <p:spPr>
            <a:xfrm>
              <a:off x="7080544" y="3840618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0"/>
                  </a:moveTo>
                  <a:cubicBezTo>
                    <a:pt x="365" y="0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6" name="Google Shape;8096;g2769fa09f4e_4_26619"/>
            <p:cNvSpPr/>
            <p:nvPr/>
          </p:nvSpPr>
          <p:spPr>
            <a:xfrm>
              <a:off x="7080544" y="4074331"/>
              <a:ext cx="62503" cy="63683"/>
            </a:xfrm>
            <a:custGeom>
              <a:avLst/>
              <a:gdLst/>
              <a:ahLst/>
              <a:cxnLst/>
              <a:rect l="l" t="t" r="r" b="b"/>
              <a:pathLst>
                <a:path w="1642" h="1673" extrusionOk="0">
                  <a:moveTo>
                    <a:pt x="821" y="0"/>
                  </a:moveTo>
                  <a:cubicBezTo>
                    <a:pt x="365" y="0"/>
                    <a:pt x="0" y="396"/>
                    <a:pt x="0" y="851"/>
                  </a:cubicBezTo>
                  <a:cubicBezTo>
                    <a:pt x="0" y="1277"/>
                    <a:pt x="365" y="1672"/>
                    <a:pt x="821" y="1672"/>
                  </a:cubicBezTo>
                  <a:cubicBezTo>
                    <a:pt x="1277" y="1672"/>
                    <a:pt x="1641" y="1277"/>
                    <a:pt x="1641" y="851"/>
                  </a:cubicBezTo>
                  <a:cubicBezTo>
                    <a:pt x="1641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7" name="Google Shape;8097;g2769fa09f4e_4_26619"/>
            <p:cNvSpPr/>
            <p:nvPr/>
          </p:nvSpPr>
          <p:spPr>
            <a:xfrm>
              <a:off x="7068973" y="4308730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4" y="78"/>
                    <a:pt x="517" y="256"/>
                  </a:cubicBezTo>
                  <a:cubicBezTo>
                    <a:pt x="0" y="773"/>
                    <a:pt x="395" y="1654"/>
                    <a:pt x="1125" y="1654"/>
                  </a:cubicBezTo>
                  <a:cubicBezTo>
                    <a:pt x="1581" y="1654"/>
                    <a:pt x="1945" y="1289"/>
                    <a:pt x="1945" y="833"/>
                  </a:cubicBezTo>
                  <a:cubicBezTo>
                    <a:pt x="1945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8" name="Google Shape;8098;g2769fa09f4e_4_26619"/>
            <p:cNvSpPr/>
            <p:nvPr/>
          </p:nvSpPr>
          <p:spPr>
            <a:xfrm>
              <a:off x="7068973" y="4542938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5" y="1276"/>
                    <a:pt x="1945" y="820"/>
                  </a:cubicBezTo>
                  <a:cubicBezTo>
                    <a:pt x="1945" y="327"/>
                    <a:pt x="1528" y="1"/>
                    <a:pt x="10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9" name="Google Shape;8099;g2769fa09f4e_4_26619"/>
            <p:cNvSpPr/>
            <p:nvPr/>
          </p:nvSpPr>
          <p:spPr>
            <a:xfrm>
              <a:off x="6827152" y="3606677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105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65" y="1648"/>
                    <a:pt x="1095" y="1648"/>
                  </a:cubicBezTo>
                  <a:cubicBezTo>
                    <a:pt x="1551" y="1648"/>
                    <a:pt x="1915" y="1283"/>
                    <a:pt x="1915" y="827"/>
                  </a:cubicBezTo>
                  <a:cubicBezTo>
                    <a:pt x="1915" y="319"/>
                    <a:pt x="1521" y="1"/>
                    <a:pt x="1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0" name="Google Shape;8100;g2769fa09f4e_4_26619"/>
            <p:cNvSpPr/>
            <p:nvPr/>
          </p:nvSpPr>
          <p:spPr>
            <a:xfrm>
              <a:off x="6827152" y="3840656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1" name="Google Shape;8101;g2769fa09f4e_4_26619"/>
            <p:cNvSpPr/>
            <p:nvPr/>
          </p:nvSpPr>
          <p:spPr>
            <a:xfrm>
              <a:off x="6827152" y="4074369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59"/>
                    <a:pt x="365" y="1671"/>
                    <a:pt x="1095" y="1671"/>
                  </a:cubicBezTo>
                  <a:cubicBezTo>
                    <a:pt x="1551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2" name="Google Shape;8102;g2769fa09f4e_4_26619"/>
            <p:cNvSpPr/>
            <p:nvPr/>
          </p:nvSpPr>
          <p:spPr>
            <a:xfrm>
              <a:off x="6827152" y="4308730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3" name="Google Shape;8103;g2769fa09f4e_4_26619"/>
            <p:cNvSpPr/>
            <p:nvPr/>
          </p:nvSpPr>
          <p:spPr>
            <a:xfrm>
              <a:off x="6827152" y="4542938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4" name="Google Shape;8104;g2769fa09f4e_4_26619"/>
            <p:cNvSpPr/>
            <p:nvPr/>
          </p:nvSpPr>
          <p:spPr>
            <a:xfrm>
              <a:off x="6594581" y="3606905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2" y="1"/>
                  </a:moveTo>
                  <a:cubicBezTo>
                    <a:pt x="366" y="1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73" y="1277"/>
                    <a:pt x="1673" y="821"/>
                  </a:cubicBezTo>
                  <a:cubicBezTo>
                    <a:pt x="1673" y="365"/>
                    <a:pt x="1277" y="1"/>
                    <a:pt x="8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5" name="Google Shape;8105;g2769fa09f4e_4_26619"/>
            <p:cNvSpPr/>
            <p:nvPr/>
          </p:nvSpPr>
          <p:spPr>
            <a:xfrm>
              <a:off x="6594581" y="3840618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73" y="1277"/>
                    <a:pt x="1673" y="821"/>
                  </a:cubicBezTo>
                  <a:cubicBezTo>
                    <a:pt x="1673" y="365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6" name="Google Shape;8106;g2769fa09f4e_4_26619"/>
            <p:cNvSpPr/>
            <p:nvPr/>
          </p:nvSpPr>
          <p:spPr>
            <a:xfrm>
              <a:off x="6594581" y="4074331"/>
              <a:ext cx="63683" cy="63683"/>
            </a:xfrm>
            <a:custGeom>
              <a:avLst/>
              <a:gdLst/>
              <a:ahLst/>
              <a:cxnLst/>
              <a:rect l="l" t="t" r="r" b="b"/>
              <a:pathLst>
                <a:path w="1673" h="1673" extrusionOk="0">
                  <a:moveTo>
                    <a:pt x="822" y="0"/>
                  </a:moveTo>
                  <a:cubicBezTo>
                    <a:pt x="366" y="0"/>
                    <a:pt x="1" y="396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7" y="1672"/>
                    <a:pt x="1673" y="1277"/>
                    <a:pt x="1673" y="851"/>
                  </a:cubicBezTo>
                  <a:cubicBezTo>
                    <a:pt x="1673" y="396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7" name="Google Shape;8107;g2769fa09f4e_4_26619"/>
            <p:cNvSpPr/>
            <p:nvPr/>
          </p:nvSpPr>
          <p:spPr>
            <a:xfrm>
              <a:off x="6584189" y="4308730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099" y="0"/>
                  </a:moveTo>
                  <a:cubicBezTo>
                    <a:pt x="894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0" y="1654"/>
                    <a:pt x="1946" y="1289"/>
                    <a:pt x="1915" y="833"/>
                  </a:cubicBezTo>
                  <a:cubicBezTo>
                    <a:pt x="1936" y="340"/>
                    <a:pt x="1526" y="0"/>
                    <a:pt x="10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8" name="Google Shape;8108;g2769fa09f4e_4_26619"/>
            <p:cNvSpPr/>
            <p:nvPr/>
          </p:nvSpPr>
          <p:spPr>
            <a:xfrm>
              <a:off x="6584189" y="4542938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1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0" y="1641"/>
                    <a:pt x="1946" y="1276"/>
                    <a:pt x="1915" y="820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9" name="Google Shape;8109;g2769fa09f4e_4_26619"/>
            <p:cNvSpPr/>
            <p:nvPr/>
          </p:nvSpPr>
          <p:spPr>
            <a:xfrm>
              <a:off x="6341227" y="3606677"/>
              <a:ext cx="74074" cy="62731"/>
            </a:xfrm>
            <a:custGeom>
              <a:avLst/>
              <a:gdLst/>
              <a:ahLst/>
              <a:cxnLst/>
              <a:rect l="l" t="t" r="r" b="b"/>
              <a:pathLst>
                <a:path w="1946" h="1648" extrusionOk="0">
                  <a:moveTo>
                    <a:pt x="1106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95" y="1648"/>
                    <a:pt x="1125" y="1648"/>
                  </a:cubicBezTo>
                  <a:cubicBezTo>
                    <a:pt x="1581" y="1648"/>
                    <a:pt x="1945" y="1253"/>
                    <a:pt x="1945" y="827"/>
                  </a:cubicBezTo>
                  <a:cubicBezTo>
                    <a:pt x="1925" y="319"/>
                    <a:pt x="1524" y="1"/>
                    <a:pt x="11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0" name="Google Shape;8110;g2769fa09f4e_4_26619"/>
            <p:cNvSpPr/>
            <p:nvPr/>
          </p:nvSpPr>
          <p:spPr>
            <a:xfrm>
              <a:off x="6341531" y="3840656"/>
              <a:ext cx="73770" cy="62503"/>
            </a:xfrm>
            <a:custGeom>
              <a:avLst/>
              <a:gdLst/>
              <a:ahLst/>
              <a:cxnLst/>
              <a:rect l="l" t="t" r="r" b="b"/>
              <a:pathLst>
                <a:path w="1938" h="1642" extrusionOk="0">
                  <a:moveTo>
                    <a:pt x="1091" y="0"/>
                  </a:moveTo>
                  <a:cubicBezTo>
                    <a:pt x="885" y="0"/>
                    <a:pt x="676" y="75"/>
                    <a:pt x="509" y="243"/>
                  </a:cubicBezTo>
                  <a:cubicBezTo>
                    <a:pt x="1" y="751"/>
                    <a:pt x="345" y="1642"/>
                    <a:pt x="1080" y="1642"/>
                  </a:cubicBezTo>
                  <a:cubicBezTo>
                    <a:pt x="1092" y="1642"/>
                    <a:pt x="1104" y="1641"/>
                    <a:pt x="1117" y="1641"/>
                  </a:cubicBezTo>
                  <a:cubicBezTo>
                    <a:pt x="1573" y="1641"/>
                    <a:pt x="1907" y="1276"/>
                    <a:pt x="1937" y="820"/>
                  </a:cubicBezTo>
                  <a:cubicBezTo>
                    <a:pt x="1937" y="327"/>
                    <a:pt x="1521" y="0"/>
                    <a:pt x="10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1" name="Google Shape;8111;g2769fa09f4e_4_26619"/>
            <p:cNvSpPr/>
            <p:nvPr/>
          </p:nvSpPr>
          <p:spPr>
            <a:xfrm>
              <a:off x="6341227" y="4074408"/>
              <a:ext cx="74074" cy="63607"/>
            </a:xfrm>
            <a:custGeom>
              <a:avLst/>
              <a:gdLst/>
              <a:ahLst/>
              <a:cxnLst/>
              <a:rect l="l" t="t" r="r" b="b"/>
              <a:pathLst>
                <a:path w="1946" h="1671" extrusionOk="0">
                  <a:moveTo>
                    <a:pt x="1088" y="0"/>
                  </a:moveTo>
                  <a:cubicBezTo>
                    <a:pt x="887" y="0"/>
                    <a:pt x="683" y="75"/>
                    <a:pt x="517" y="242"/>
                  </a:cubicBezTo>
                  <a:cubicBezTo>
                    <a:pt x="0" y="789"/>
                    <a:pt x="365" y="1670"/>
                    <a:pt x="1125" y="1670"/>
                  </a:cubicBezTo>
                  <a:cubicBezTo>
                    <a:pt x="1581" y="1640"/>
                    <a:pt x="1945" y="1275"/>
                    <a:pt x="1945" y="849"/>
                  </a:cubicBezTo>
                  <a:cubicBezTo>
                    <a:pt x="1925" y="334"/>
                    <a:pt x="1513" y="0"/>
                    <a:pt x="10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2" name="Google Shape;8112;g2769fa09f4e_4_26619"/>
            <p:cNvSpPr/>
            <p:nvPr/>
          </p:nvSpPr>
          <p:spPr>
            <a:xfrm>
              <a:off x="6341227" y="4308730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00" y="0"/>
                  </a:moveTo>
                  <a:cubicBezTo>
                    <a:pt x="894" y="0"/>
                    <a:pt x="684" y="78"/>
                    <a:pt x="517" y="256"/>
                  </a:cubicBezTo>
                  <a:cubicBezTo>
                    <a:pt x="0" y="773"/>
                    <a:pt x="365" y="1654"/>
                    <a:pt x="1125" y="1654"/>
                  </a:cubicBezTo>
                  <a:cubicBezTo>
                    <a:pt x="1581" y="1654"/>
                    <a:pt x="1915" y="1289"/>
                    <a:pt x="1945" y="833"/>
                  </a:cubicBezTo>
                  <a:cubicBezTo>
                    <a:pt x="1945" y="340"/>
                    <a:pt x="1529" y="0"/>
                    <a:pt x="11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3" name="Google Shape;8113;g2769fa09f4e_4_26619"/>
            <p:cNvSpPr/>
            <p:nvPr/>
          </p:nvSpPr>
          <p:spPr>
            <a:xfrm>
              <a:off x="6341531" y="4542938"/>
              <a:ext cx="73770" cy="62503"/>
            </a:xfrm>
            <a:custGeom>
              <a:avLst/>
              <a:gdLst/>
              <a:ahLst/>
              <a:cxnLst/>
              <a:rect l="l" t="t" r="r" b="b"/>
              <a:pathLst>
                <a:path w="1938" h="1642" extrusionOk="0">
                  <a:moveTo>
                    <a:pt x="1084" y="1"/>
                  </a:moveTo>
                  <a:cubicBezTo>
                    <a:pt x="882" y="1"/>
                    <a:pt x="676" y="75"/>
                    <a:pt x="509" y="243"/>
                  </a:cubicBezTo>
                  <a:cubicBezTo>
                    <a:pt x="1" y="751"/>
                    <a:pt x="345" y="1642"/>
                    <a:pt x="1080" y="1642"/>
                  </a:cubicBezTo>
                  <a:cubicBezTo>
                    <a:pt x="1092" y="1642"/>
                    <a:pt x="1104" y="1641"/>
                    <a:pt x="1117" y="1641"/>
                  </a:cubicBezTo>
                  <a:cubicBezTo>
                    <a:pt x="1573" y="1641"/>
                    <a:pt x="1937" y="1276"/>
                    <a:pt x="1937" y="820"/>
                  </a:cubicBezTo>
                  <a:cubicBezTo>
                    <a:pt x="1917" y="327"/>
                    <a:pt x="1507" y="1"/>
                    <a:pt x="1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4" name="Google Shape;8114;g2769fa09f4e_4_26619"/>
            <p:cNvSpPr/>
            <p:nvPr/>
          </p:nvSpPr>
          <p:spPr>
            <a:xfrm>
              <a:off x="6109835" y="3606905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1"/>
                  </a:moveTo>
                  <a:cubicBezTo>
                    <a:pt x="365" y="1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5" name="Google Shape;8115;g2769fa09f4e_4_26619"/>
            <p:cNvSpPr/>
            <p:nvPr/>
          </p:nvSpPr>
          <p:spPr>
            <a:xfrm>
              <a:off x="6109835" y="3840618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0"/>
                  </a:moveTo>
                  <a:cubicBezTo>
                    <a:pt x="365" y="0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6" name="Google Shape;8116;g2769fa09f4e_4_26619"/>
            <p:cNvSpPr/>
            <p:nvPr/>
          </p:nvSpPr>
          <p:spPr>
            <a:xfrm>
              <a:off x="6109835" y="4074331"/>
              <a:ext cx="62503" cy="63683"/>
            </a:xfrm>
            <a:custGeom>
              <a:avLst/>
              <a:gdLst/>
              <a:ahLst/>
              <a:cxnLst/>
              <a:rect l="l" t="t" r="r" b="b"/>
              <a:pathLst>
                <a:path w="1642" h="1673" extrusionOk="0">
                  <a:moveTo>
                    <a:pt x="821" y="0"/>
                  </a:moveTo>
                  <a:cubicBezTo>
                    <a:pt x="365" y="0"/>
                    <a:pt x="0" y="396"/>
                    <a:pt x="0" y="851"/>
                  </a:cubicBezTo>
                  <a:cubicBezTo>
                    <a:pt x="0" y="1277"/>
                    <a:pt x="365" y="1672"/>
                    <a:pt x="821" y="1672"/>
                  </a:cubicBezTo>
                  <a:cubicBezTo>
                    <a:pt x="1277" y="1672"/>
                    <a:pt x="1641" y="1277"/>
                    <a:pt x="1641" y="851"/>
                  </a:cubicBezTo>
                  <a:cubicBezTo>
                    <a:pt x="1641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7" name="Google Shape;8117;g2769fa09f4e_4_26619"/>
            <p:cNvSpPr/>
            <p:nvPr/>
          </p:nvSpPr>
          <p:spPr>
            <a:xfrm>
              <a:off x="6099406" y="4308730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8" name="Google Shape;8118;g2769fa09f4e_4_26619"/>
            <p:cNvSpPr/>
            <p:nvPr/>
          </p:nvSpPr>
          <p:spPr>
            <a:xfrm>
              <a:off x="6099406" y="4542938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9" name="Google Shape;8119;g2769fa09f4e_4_26619"/>
            <p:cNvSpPr/>
            <p:nvPr/>
          </p:nvSpPr>
          <p:spPr>
            <a:xfrm>
              <a:off x="5856443" y="3606677"/>
              <a:ext cx="74074" cy="62731"/>
            </a:xfrm>
            <a:custGeom>
              <a:avLst/>
              <a:gdLst/>
              <a:ahLst/>
              <a:cxnLst/>
              <a:rect l="l" t="t" r="r" b="b"/>
              <a:pathLst>
                <a:path w="1946" h="1648" extrusionOk="0">
                  <a:moveTo>
                    <a:pt x="1106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65" y="1648"/>
                    <a:pt x="1095" y="1648"/>
                  </a:cubicBezTo>
                  <a:cubicBezTo>
                    <a:pt x="1581" y="1648"/>
                    <a:pt x="1946" y="1283"/>
                    <a:pt x="1946" y="827"/>
                  </a:cubicBezTo>
                  <a:cubicBezTo>
                    <a:pt x="1925" y="319"/>
                    <a:pt x="1524" y="1"/>
                    <a:pt x="11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0" name="Google Shape;8120;g2769fa09f4e_4_26619"/>
            <p:cNvSpPr/>
            <p:nvPr/>
          </p:nvSpPr>
          <p:spPr>
            <a:xfrm>
              <a:off x="5856443" y="3840656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8" y="0"/>
                  </a:moveTo>
                  <a:cubicBezTo>
                    <a:pt x="893" y="0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46" y="1276"/>
                    <a:pt x="1915" y="820"/>
                  </a:cubicBezTo>
                  <a:cubicBezTo>
                    <a:pt x="1936" y="327"/>
                    <a:pt x="1526" y="0"/>
                    <a:pt x="10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1" name="Google Shape;8121;g2769fa09f4e_4_26619"/>
            <p:cNvSpPr/>
            <p:nvPr/>
          </p:nvSpPr>
          <p:spPr>
            <a:xfrm>
              <a:off x="5856443" y="4074369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098" y="0"/>
                  </a:moveTo>
                  <a:cubicBezTo>
                    <a:pt x="893" y="0"/>
                    <a:pt x="684" y="75"/>
                    <a:pt x="517" y="243"/>
                  </a:cubicBezTo>
                  <a:cubicBezTo>
                    <a:pt x="0" y="759"/>
                    <a:pt x="365" y="1671"/>
                    <a:pt x="1095" y="1671"/>
                  </a:cubicBezTo>
                  <a:cubicBezTo>
                    <a:pt x="1551" y="1671"/>
                    <a:pt x="1946" y="1306"/>
                    <a:pt x="1915" y="820"/>
                  </a:cubicBezTo>
                  <a:cubicBezTo>
                    <a:pt x="1936" y="327"/>
                    <a:pt x="1526" y="0"/>
                    <a:pt x="10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2" name="Google Shape;8122;g2769fa09f4e_4_26619"/>
            <p:cNvSpPr/>
            <p:nvPr/>
          </p:nvSpPr>
          <p:spPr>
            <a:xfrm>
              <a:off x="5856443" y="4308730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099" y="0"/>
                  </a:moveTo>
                  <a:cubicBezTo>
                    <a:pt x="894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1" y="1654"/>
                    <a:pt x="1946" y="1289"/>
                    <a:pt x="1915" y="833"/>
                  </a:cubicBezTo>
                  <a:cubicBezTo>
                    <a:pt x="1936" y="340"/>
                    <a:pt x="1526" y="0"/>
                    <a:pt x="10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3" name="Google Shape;8123;g2769fa09f4e_4_26619"/>
            <p:cNvSpPr/>
            <p:nvPr/>
          </p:nvSpPr>
          <p:spPr>
            <a:xfrm>
              <a:off x="5856443" y="4542938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8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46" y="1276"/>
                    <a:pt x="1915" y="820"/>
                  </a:cubicBezTo>
                  <a:cubicBezTo>
                    <a:pt x="1936" y="327"/>
                    <a:pt x="1526" y="1"/>
                    <a:pt x="10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4" name="Google Shape;8124;g2769fa09f4e_4_26619"/>
            <p:cNvSpPr/>
            <p:nvPr/>
          </p:nvSpPr>
          <p:spPr>
            <a:xfrm>
              <a:off x="5625052" y="3606905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1"/>
                  </a:moveTo>
                  <a:cubicBezTo>
                    <a:pt x="365" y="1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5" name="Google Shape;8125;g2769fa09f4e_4_26619"/>
            <p:cNvSpPr/>
            <p:nvPr/>
          </p:nvSpPr>
          <p:spPr>
            <a:xfrm>
              <a:off x="5625052" y="3840618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0"/>
                  </a:moveTo>
                  <a:cubicBezTo>
                    <a:pt x="365" y="0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6" name="Google Shape;8126;g2769fa09f4e_4_26619"/>
            <p:cNvSpPr/>
            <p:nvPr/>
          </p:nvSpPr>
          <p:spPr>
            <a:xfrm>
              <a:off x="5625052" y="4074331"/>
              <a:ext cx="62503" cy="63683"/>
            </a:xfrm>
            <a:custGeom>
              <a:avLst/>
              <a:gdLst/>
              <a:ahLst/>
              <a:cxnLst/>
              <a:rect l="l" t="t" r="r" b="b"/>
              <a:pathLst>
                <a:path w="1642" h="1673" extrusionOk="0">
                  <a:moveTo>
                    <a:pt x="821" y="0"/>
                  </a:moveTo>
                  <a:cubicBezTo>
                    <a:pt x="365" y="0"/>
                    <a:pt x="0" y="396"/>
                    <a:pt x="0" y="851"/>
                  </a:cubicBezTo>
                  <a:cubicBezTo>
                    <a:pt x="0" y="1277"/>
                    <a:pt x="365" y="1672"/>
                    <a:pt x="821" y="1672"/>
                  </a:cubicBezTo>
                  <a:cubicBezTo>
                    <a:pt x="1277" y="1672"/>
                    <a:pt x="1642" y="1277"/>
                    <a:pt x="1642" y="851"/>
                  </a:cubicBezTo>
                  <a:cubicBezTo>
                    <a:pt x="1642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7" name="Google Shape;8127;g2769fa09f4e_4_26619"/>
            <p:cNvSpPr/>
            <p:nvPr/>
          </p:nvSpPr>
          <p:spPr>
            <a:xfrm>
              <a:off x="5613480" y="4308730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4" y="78"/>
                    <a:pt x="517" y="256"/>
                  </a:cubicBezTo>
                  <a:cubicBezTo>
                    <a:pt x="0" y="773"/>
                    <a:pt x="395" y="1654"/>
                    <a:pt x="1125" y="1654"/>
                  </a:cubicBezTo>
                  <a:cubicBezTo>
                    <a:pt x="1581" y="1654"/>
                    <a:pt x="1946" y="1289"/>
                    <a:pt x="1946" y="833"/>
                  </a:cubicBezTo>
                  <a:cubicBezTo>
                    <a:pt x="1946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8" name="Google Shape;8128;g2769fa09f4e_4_26619"/>
            <p:cNvSpPr/>
            <p:nvPr/>
          </p:nvSpPr>
          <p:spPr>
            <a:xfrm>
              <a:off x="5613480" y="4542938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9" name="Google Shape;8129;g2769fa09f4e_4_26619"/>
            <p:cNvSpPr/>
            <p:nvPr/>
          </p:nvSpPr>
          <p:spPr>
            <a:xfrm>
              <a:off x="5371660" y="3606677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105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1" y="766"/>
                    <a:pt x="365" y="1648"/>
                    <a:pt x="1095" y="1648"/>
                  </a:cubicBezTo>
                  <a:cubicBezTo>
                    <a:pt x="1551" y="1648"/>
                    <a:pt x="1915" y="1283"/>
                    <a:pt x="1915" y="827"/>
                  </a:cubicBezTo>
                  <a:cubicBezTo>
                    <a:pt x="1915" y="319"/>
                    <a:pt x="1521" y="1"/>
                    <a:pt x="1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0" name="Google Shape;8130;g2769fa09f4e_4_26619"/>
            <p:cNvSpPr/>
            <p:nvPr/>
          </p:nvSpPr>
          <p:spPr>
            <a:xfrm>
              <a:off x="5371660" y="3840656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1" name="Google Shape;8131;g2769fa09f4e_4_26619"/>
            <p:cNvSpPr/>
            <p:nvPr/>
          </p:nvSpPr>
          <p:spPr>
            <a:xfrm>
              <a:off x="5371660" y="4074369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71"/>
                    <a:pt x="1095" y="1671"/>
                  </a:cubicBezTo>
                  <a:cubicBezTo>
                    <a:pt x="1551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2" name="Google Shape;8132;g2769fa09f4e_4_26619"/>
            <p:cNvSpPr/>
            <p:nvPr/>
          </p:nvSpPr>
          <p:spPr>
            <a:xfrm>
              <a:off x="5371660" y="4308730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1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3" name="Google Shape;8133;g2769fa09f4e_4_26619"/>
            <p:cNvSpPr/>
            <p:nvPr/>
          </p:nvSpPr>
          <p:spPr>
            <a:xfrm>
              <a:off x="5371660" y="4542938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4" name="Google Shape;8134;g2769fa09f4e_4_26619"/>
            <p:cNvSpPr/>
            <p:nvPr/>
          </p:nvSpPr>
          <p:spPr>
            <a:xfrm>
              <a:off x="5139126" y="3606905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1"/>
                  </a:moveTo>
                  <a:cubicBezTo>
                    <a:pt x="365" y="1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5" name="Google Shape;8135;g2769fa09f4e_4_26619"/>
            <p:cNvSpPr/>
            <p:nvPr/>
          </p:nvSpPr>
          <p:spPr>
            <a:xfrm>
              <a:off x="5139126" y="3840618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0"/>
                  </a:moveTo>
                  <a:cubicBezTo>
                    <a:pt x="365" y="0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6" name="Google Shape;8136;g2769fa09f4e_4_26619"/>
            <p:cNvSpPr/>
            <p:nvPr/>
          </p:nvSpPr>
          <p:spPr>
            <a:xfrm>
              <a:off x="5139126" y="4074331"/>
              <a:ext cx="62503" cy="63683"/>
            </a:xfrm>
            <a:custGeom>
              <a:avLst/>
              <a:gdLst/>
              <a:ahLst/>
              <a:cxnLst/>
              <a:rect l="l" t="t" r="r" b="b"/>
              <a:pathLst>
                <a:path w="1642" h="1673" extrusionOk="0">
                  <a:moveTo>
                    <a:pt x="821" y="0"/>
                  </a:moveTo>
                  <a:cubicBezTo>
                    <a:pt x="365" y="0"/>
                    <a:pt x="0" y="396"/>
                    <a:pt x="0" y="851"/>
                  </a:cubicBezTo>
                  <a:cubicBezTo>
                    <a:pt x="0" y="1277"/>
                    <a:pt x="365" y="1672"/>
                    <a:pt x="821" y="1672"/>
                  </a:cubicBezTo>
                  <a:cubicBezTo>
                    <a:pt x="1277" y="1672"/>
                    <a:pt x="1641" y="1277"/>
                    <a:pt x="1641" y="851"/>
                  </a:cubicBezTo>
                  <a:cubicBezTo>
                    <a:pt x="1641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7" name="Google Shape;8137;g2769fa09f4e_4_26619"/>
            <p:cNvSpPr/>
            <p:nvPr/>
          </p:nvSpPr>
          <p:spPr>
            <a:xfrm>
              <a:off x="5128697" y="4308730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5" y="78"/>
                    <a:pt x="517" y="256"/>
                  </a:cubicBezTo>
                  <a:cubicBezTo>
                    <a:pt x="0" y="773"/>
                    <a:pt x="365" y="1654"/>
                    <a:pt x="1125" y="1654"/>
                  </a:cubicBezTo>
                  <a:cubicBezTo>
                    <a:pt x="1551" y="1654"/>
                    <a:pt x="1946" y="1289"/>
                    <a:pt x="1946" y="833"/>
                  </a:cubicBezTo>
                  <a:cubicBezTo>
                    <a:pt x="1946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8" name="Google Shape;8138;g2769fa09f4e_4_26619"/>
            <p:cNvSpPr/>
            <p:nvPr/>
          </p:nvSpPr>
          <p:spPr>
            <a:xfrm>
              <a:off x="5128697" y="4542938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5" y="75"/>
                    <a:pt x="517" y="243"/>
                  </a:cubicBezTo>
                  <a:cubicBezTo>
                    <a:pt x="0" y="759"/>
                    <a:pt x="365" y="1641"/>
                    <a:pt x="1125" y="1641"/>
                  </a:cubicBezTo>
                  <a:cubicBezTo>
                    <a:pt x="155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9" name="Google Shape;8139;g2769fa09f4e_4_26619"/>
            <p:cNvSpPr/>
            <p:nvPr/>
          </p:nvSpPr>
          <p:spPr>
            <a:xfrm>
              <a:off x="4885734" y="3606677"/>
              <a:ext cx="74074" cy="62731"/>
            </a:xfrm>
            <a:custGeom>
              <a:avLst/>
              <a:gdLst/>
              <a:ahLst/>
              <a:cxnLst/>
              <a:rect l="l" t="t" r="r" b="b"/>
              <a:pathLst>
                <a:path w="1946" h="1648" extrusionOk="0">
                  <a:moveTo>
                    <a:pt x="1106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96" y="1648"/>
                    <a:pt x="1125" y="1648"/>
                  </a:cubicBezTo>
                  <a:cubicBezTo>
                    <a:pt x="1581" y="1648"/>
                    <a:pt x="1946" y="1283"/>
                    <a:pt x="1946" y="827"/>
                  </a:cubicBezTo>
                  <a:cubicBezTo>
                    <a:pt x="1925" y="319"/>
                    <a:pt x="1524" y="1"/>
                    <a:pt x="11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0" name="Google Shape;8140;g2769fa09f4e_4_26619"/>
            <p:cNvSpPr/>
            <p:nvPr/>
          </p:nvSpPr>
          <p:spPr>
            <a:xfrm>
              <a:off x="4885734" y="3840656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13" y="0"/>
                  </a:moveTo>
                  <a:cubicBezTo>
                    <a:pt x="907" y="0"/>
                    <a:pt x="694" y="75"/>
                    <a:pt x="517" y="243"/>
                  </a:cubicBezTo>
                  <a:cubicBezTo>
                    <a:pt x="0" y="759"/>
                    <a:pt x="396" y="1641"/>
                    <a:pt x="1125" y="1641"/>
                  </a:cubicBezTo>
                  <a:cubicBezTo>
                    <a:pt x="1581" y="1641"/>
                    <a:pt x="1946" y="1276"/>
                    <a:pt x="1946" y="820"/>
                  </a:cubicBezTo>
                  <a:cubicBezTo>
                    <a:pt x="1946" y="327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1" name="Google Shape;8141;g2769fa09f4e_4_26619"/>
            <p:cNvSpPr/>
            <p:nvPr/>
          </p:nvSpPr>
          <p:spPr>
            <a:xfrm>
              <a:off x="4885734" y="4074369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099" y="0"/>
                  </a:moveTo>
                  <a:cubicBezTo>
                    <a:pt x="893" y="0"/>
                    <a:pt x="684" y="75"/>
                    <a:pt x="517" y="243"/>
                  </a:cubicBezTo>
                  <a:cubicBezTo>
                    <a:pt x="0" y="790"/>
                    <a:pt x="396" y="1671"/>
                    <a:pt x="1125" y="1671"/>
                  </a:cubicBezTo>
                  <a:cubicBezTo>
                    <a:pt x="1581" y="1671"/>
                    <a:pt x="1946" y="1276"/>
                    <a:pt x="1946" y="820"/>
                  </a:cubicBezTo>
                  <a:cubicBezTo>
                    <a:pt x="1946" y="327"/>
                    <a:pt x="1529" y="0"/>
                    <a:pt x="10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2" name="Google Shape;8142;g2769fa09f4e_4_26619"/>
            <p:cNvSpPr/>
            <p:nvPr/>
          </p:nvSpPr>
          <p:spPr>
            <a:xfrm>
              <a:off x="4885734" y="4308730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4" y="78"/>
                    <a:pt x="517" y="256"/>
                  </a:cubicBezTo>
                  <a:cubicBezTo>
                    <a:pt x="0" y="773"/>
                    <a:pt x="396" y="1654"/>
                    <a:pt x="1125" y="1654"/>
                  </a:cubicBezTo>
                  <a:cubicBezTo>
                    <a:pt x="1581" y="1654"/>
                    <a:pt x="1946" y="1289"/>
                    <a:pt x="1946" y="833"/>
                  </a:cubicBezTo>
                  <a:cubicBezTo>
                    <a:pt x="1946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3" name="Google Shape;8143;g2769fa09f4e_4_26619"/>
            <p:cNvSpPr/>
            <p:nvPr/>
          </p:nvSpPr>
          <p:spPr>
            <a:xfrm>
              <a:off x="4885734" y="4542938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96" y="1641"/>
                    <a:pt x="1125" y="1641"/>
                  </a:cubicBezTo>
                  <a:cubicBezTo>
                    <a:pt x="158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4" name="Google Shape;8144;g2769fa09f4e_4_26619"/>
            <p:cNvSpPr/>
            <p:nvPr/>
          </p:nvSpPr>
          <p:spPr>
            <a:xfrm>
              <a:off x="4643913" y="3606677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105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1" y="766"/>
                    <a:pt x="365" y="1648"/>
                    <a:pt x="1095" y="1648"/>
                  </a:cubicBezTo>
                  <a:cubicBezTo>
                    <a:pt x="1551" y="1648"/>
                    <a:pt x="1916" y="1283"/>
                    <a:pt x="1916" y="827"/>
                  </a:cubicBezTo>
                  <a:cubicBezTo>
                    <a:pt x="1916" y="319"/>
                    <a:pt x="1521" y="1"/>
                    <a:pt x="1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5" name="Google Shape;8145;g2769fa09f4e_4_26619"/>
            <p:cNvSpPr/>
            <p:nvPr/>
          </p:nvSpPr>
          <p:spPr>
            <a:xfrm>
              <a:off x="4643913" y="3840656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6" y="1276"/>
                    <a:pt x="1916" y="820"/>
                  </a:cubicBezTo>
                  <a:cubicBezTo>
                    <a:pt x="1916" y="327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6" name="Google Shape;8146;g2769fa09f4e_4_26619"/>
            <p:cNvSpPr/>
            <p:nvPr/>
          </p:nvSpPr>
          <p:spPr>
            <a:xfrm>
              <a:off x="4643913" y="4074369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71"/>
                    <a:pt x="1095" y="1671"/>
                  </a:cubicBezTo>
                  <a:cubicBezTo>
                    <a:pt x="1551" y="1671"/>
                    <a:pt x="1916" y="1276"/>
                    <a:pt x="1916" y="820"/>
                  </a:cubicBezTo>
                  <a:cubicBezTo>
                    <a:pt x="1916" y="327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7" name="Google Shape;8147;g2769fa09f4e_4_26619"/>
            <p:cNvSpPr/>
            <p:nvPr/>
          </p:nvSpPr>
          <p:spPr>
            <a:xfrm>
              <a:off x="4643913" y="4308730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3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1" y="773"/>
                    <a:pt x="365" y="1654"/>
                    <a:pt x="1095" y="1654"/>
                  </a:cubicBezTo>
                  <a:cubicBezTo>
                    <a:pt x="1551" y="1654"/>
                    <a:pt x="1916" y="1289"/>
                    <a:pt x="1916" y="833"/>
                  </a:cubicBezTo>
                  <a:cubicBezTo>
                    <a:pt x="1916" y="340"/>
                    <a:pt x="1513" y="0"/>
                    <a:pt x="1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8" name="Google Shape;8148;g2769fa09f4e_4_26619"/>
            <p:cNvSpPr/>
            <p:nvPr/>
          </p:nvSpPr>
          <p:spPr>
            <a:xfrm>
              <a:off x="4643913" y="4542938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6" y="1276"/>
                    <a:pt x="1916" y="820"/>
                  </a:cubicBezTo>
                  <a:cubicBezTo>
                    <a:pt x="1916" y="327"/>
                    <a:pt x="1513" y="1"/>
                    <a:pt x="10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9" name="Google Shape;8149;g2769fa09f4e_4_26619"/>
            <p:cNvSpPr/>
            <p:nvPr/>
          </p:nvSpPr>
          <p:spPr>
            <a:xfrm>
              <a:off x="4400951" y="3606677"/>
              <a:ext cx="74074" cy="62731"/>
            </a:xfrm>
            <a:custGeom>
              <a:avLst/>
              <a:gdLst/>
              <a:ahLst/>
              <a:cxnLst/>
              <a:rect l="l" t="t" r="r" b="b"/>
              <a:pathLst>
                <a:path w="1946" h="1648" extrusionOk="0">
                  <a:moveTo>
                    <a:pt x="1106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1" y="766"/>
                    <a:pt x="365" y="1648"/>
                    <a:pt x="1095" y="1648"/>
                  </a:cubicBezTo>
                  <a:cubicBezTo>
                    <a:pt x="1581" y="1648"/>
                    <a:pt x="1946" y="1283"/>
                    <a:pt x="1946" y="827"/>
                  </a:cubicBezTo>
                  <a:cubicBezTo>
                    <a:pt x="1926" y="319"/>
                    <a:pt x="1524" y="1"/>
                    <a:pt x="11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0" name="Google Shape;8150;g2769fa09f4e_4_26619"/>
            <p:cNvSpPr/>
            <p:nvPr/>
          </p:nvSpPr>
          <p:spPr>
            <a:xfrm>
              <a:off x="4400951" y="3840656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0"/>
                  </a:moveTo>
                  <a:cubicBezTo>
                    <a:pt x="893" y="0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46" y="1276"/>
                    <a:pt x="1946" y="820"/>
                  </a:cubicBezTo>
                  <a:cubicBezTo>
                    <a:pt x="1946" y="327"/>
                    <a:pt x="1529" y="0"/>
                    <a:pt x="10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1" name="Google Shape;8151;g2769fa09f4e_4_26619"/>
            <p:cNvSpPr/>
            <p:nvPr/>
          </p:nvSpPr>
          <p:spPr>
            <a:xfrm>
              <a:off x="4400951" y="4074369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099" y="0"/>
                  </a:moveTo>
                  <a:cubicBezTo>
                    <a:pt x="893" y="0"/>
                    <a:pt x="685" y="75"/>
                    <a:pt x="517" y="243"/>
                  </a:cubicBezTo>
                  <a:cubicBezTo>
                    <a:pt x="1" y="759"/>
                    <a:pt x="365" y="1671"/>
                    <a:pt x="1095" y="1671"/>
                  </a:cubicBezTo>
                  <a:cubicBezTo>
                    <a:pt x="1551" y="1671"/>
                    <a:pt x="1946" y="1276"/>
                    <a:pt x="1946" y="820"/>
                  </a:cubicBezTo>
                  <a:cubicBezTo>
                    <a:pt x="1946" y="327"/>
                    <a:pt x="1529" y="0"/>
                    <a:pt x="10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2" name="Google Shape;8152;g2769fa09f4e_4_26619"/>
            <p:cNvSpPr/>
            <p:nvPr/>
          </p:nvSpPr>
          <p:spPr>
            <a:xfrm>
              <a:off x="4400951" y="4308730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00" y="0"/>
                  </a:moveTo>
                  <a:cubicBezTo>
                    <a:pt x="894" y="0"/>
                    <a:pt x="685" y="78"/>
                    <a:pt x="517" y="256"/>
                  </a:cubicBezTo>
                  <a:cubicBezTo>
                    <a:pt x="1" y="773"/>
                    <a:pt x="365" y="1654"/>
                    <a:pt x="1095" y="1654"/>
                  </a:cubicBezTo>
                  <a:cubicBezTo>
                    <a:pt x="1551" y="1654"/>
                    <a:pt x="1946" y="1289"/>
                    <a:pt x="1946" y="833"/>
                  </a:cubicBezTo>
                  <a:cubicBezTo>
                    <a:pt x="1946" y="340"/>
                    <a:pt x="1529" y="0"/>
                    <a:pt x="11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3" name="Google Shape;8153;g2769fa09f4e_4_26619"/>
            <p:cNvSpPr/>
            <p:nvPr/>
          </p:nvSpPr>
          <p:spPr>
            <a:xfrm>
              <a:off x="4400951" y="4542938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4" name="Google Shape;8154;g2769fa09f4e_4_26619"/>
            <p:cNvSpPr/>
            <p:nvPr/>
          </p:nvSpPr>
          <p:spPr>
            <a:xfrm>
              <a:off x="4157988" y="3606677"/>
              <a:ext cx="74074" cy="62731"/>
            </a:xfrm>
            <a:custGeom>
              <a:avLst/>
              <a:gdLst/>
              <a:ahLst/>
              <a:cxnLst/>
              <a:rect l="l" t="t" r="r" b="b"/>
              <a:pathLst>
                <a:path w="1946" h="1648" extrusionOk="0">
                  <a:moveTo>
                    <a:pt x="1106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96" y="1648"/>
                    <a:pt x="1125" y="1648"/>
                  </a:cubicBezTo>
                  <a:cubicBezTo>
                    <a:pt x="1581" y="1648"/>
                    <a:pt x="1946" y="1283"/>
                    <a:pt x="1946" y="827"/>
                  </a:cubicBezTo>
                  <a:cubicBezTo>
                    <a:pt x="1925" y="319"/>
                    <a:pt x="1524" y="1"/>
                    <a:pt x="11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5" name="Google Shape;8155;g2769fa09f4e_4_26619"/>
            <p:cNvSpPr/>
            <p:nvPr/>
          </p:nvSpPr>
          <p:spPr>
            <a:xfrm>
              <a:off x="4157988" y="3840656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13" y="0"/>
                  </a:moveTo>
                  <a:cubicBezTo>
                    <a:pt x="907" y="0"/>
                    <a:pt x="694" y="75"/>
                    <a:pt x="517" y="243"/>
                  </a:cubicBezTo>
                  <a:cubicBezTo>
                    <a:pt x="0" y="759"/>
                    <a:pt x="396" y="1641"/>
                    <a:pt x="1125" y="1641"/>
                  </a:cubicBezTo>
                  <a:cubicBezTo>
                    <a:pt x="1581" y="1641"/>
                    <a:pt x="1946" y="1276"/>
                    <a:pt x="1946" y="820"/>
                  </a:cubicBezTo>
                  <a:cubicBezTo>
                    <a:pt x="1946" y="327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6" name="Google Shape;8156;g2769fa09f4e_4_26619"/>
            <p:cNvSpPr/>
            <p:nvPr/>
          </p:nvSpPr>
          <p:spPr>
            <a:xfrm>
              <a:off x="4157988" y="4074369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099" y="0"/>
                  </a:moveTo>
                  <a:cubicBezTo>
                    <a:pt x="893" y="0"/>
                    <a:pt x="685" y="75"/>
                    <a:pt x="517" y="243"/>
                  </a:cubicBezTo>
                  <a:cubicBezTo>
                    <a:pt x="0" y="790"/>
                    <a:pt x="396" y="1671"/>
                    <a:pt x="1125" y="1671"/>
                  </a:cubicBezTo>
                  <a:cubicBezTo>
                    <a:pt x="1581" y="1671"/>
                    <a:pt x="1946" y="1276"/>
                    <a:pt x="1946" y="820"/>
                  </a:cubicBezTo>
                  <a:cubicBezTo>
                    <a:pt x="1946" y="327"/>
                    <a:pt x="1529" y="0"/>
                    <a:pt x="10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7" name="Google Shape;8157;g2769fa09f4e_4_26619"/>
            <p:cNvSpPr/>
            <p:nvPr/>
          </p:nvSpPr>
          <p:spPr>
            <a:xfrm>
              <a:off x="4157988" y="4308730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5" y="78"/>
                    <a:pt x="517" y="256"/>
                  </a:cubicBezTo>
                  <a:cubicBezTo>
                    <a:pt x="0" y="773"/>
                    <a:pt x="396" y="1654"/>
                    <a:pt x="1125" y="1654"/>
                  </a:cubicBezTo>
                  <a:cubicBezTo>
                    <a:pt x="1581" y="1654"/>
                    <a:pt x="1946" y="1289"/>
                    <a:pt x="1946" y="833"/>
                  </a:cubicBezTo>
                  <a:cubicBezTo>
                    <a:pt x="1946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8" name="Google Shape;8158;g2769fa09f4e_4_26619"/>
            <p:cNvSpPr/>
            <p:nvPr/>
          </p:nvSpPr>
          <p:spPr>
            <a:xfrm>
              <a:off x="4157988" y="4542938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5" y="75"/>
                    <a:pt x="517" y="243"/>
                  </a:cubicBezTo>
                  <a:cubicBezTo>
                    <a:pt x="0" y="759"/>
                    <a:pt x="396" y="1641"/>
                    <a:pt x="1125" y="1641"/>
                  </a:cubicBezTo>
                  <a:cubicBezTo>
                    <a:pt x="158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9" name="Google Shape;8159;g2769fa09f4e_4_26619"/>
            <p:cNvSpPr/>
            <p:nvPr/>
          </p:nvSpPr>
          <p:spPr>
            <a:xfrm>
              <a:off x="8534840" y="3606905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1"/>
                  </a:moveTo>
                  <a:cubicBezTo>
                    <a:pt x="366" y="1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1"/>
                    <a:pt x="8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0" name="Google Shape;8160;g2769fa09f4e_4_26619"/>
            <p:cNvSpPr/>
            <p:nvPr/>
          </p:nvSpPr>
          <p:spPr>
            <a:xfrm>
              <a:off x="8534840" y="3840618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1" name="Google Shape;8161;g2769fa09f4e_4_26619"/>
            <p:cNvSpPr/>
            <p:nvPr/>
          </p:nvSpPr>
          <p:spPr>
            <a:xfrm>
              <a:off x="8534840" y="4074331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0"/>
                  </a:moveTo>
                  <a:cubicBezTo>
                    <a:pt x="366" y="0"/>
                    <a:pt x="1" y="396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7" y="1672"/>
                    <a:pt x="1642" y="1277"/>
                    <a:pt x="1642" y="851"/>
                  </a:cubicBezTo>
                  <a:cubicBezTo>
                    <a:pt x="1642" y="396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2" name="Google Shape;8162;g2769fa09f4e_4_26619"/>
            <p:cNvSpPr/>
            <p:nvPr/>
          </p:nvSpPr>
          <p:spPr>
            <a:xfrm>
              <a:off x="8524448" y="4308730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0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0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3" name="Google Shape;8163;g2769fa09f4e_4_26619"/>
            <p:cNvSpPr/>
            <p:nvPr/>
          </p:nvSpPr>
          <p:spPr>
            <a:xfrm>
              <a:off x="8524448" y="4542938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4" name="Google Shape;8164;g2769fa09f4e_4_26619"/>
            <p:cNvSpPr/>
            <p:nvPr/>
          </p:nvSpPr>
          <p:spPr>
            <a:xfrm>
              <a:off x="8281790" y="3606677"/>
              <a:ext cx="73770" cy="62769"/>
            </a:xfrm>
            <a:custGeom>
              <a:avLst/>
              <a:gdLst/>
              <a:ahLst/>
              <a:cxnLst/>
              <a:rect l="l" t="t" r="r" b="b"/>
              <a:pathLst>
                <a:path w="1938" h="1649" extrusionOk="0">
                  <a:moveTo>
                    <a:pt x="1098" y="1"/>
                  </a:moveTo>
                  <a:cubicBezTo>
                    <a:pt x="891" y="1"/>
                    <a:pt x="680" y="79"/>
                    <a:pt x="509" y="250"/>
                  </a:cubicBezTo>
                  <a:cubicBezTo>
                    <a:pt x="1" y="788"/>
                    <a:pt x="374" y="1649"/>
                    <a:pt x="1080" y="1649"/>
                  </a:cubicBezTo>
                  <a:cubicBezTo>
                    <a:pt x="1092" y="1649"/>
                    <a:pt x="1105" y="1648"/>
                    <a:pt x="1117" y="1648"/>
                  </a:cubicBezTo>
                  <a:cubicBezTo>
                    <a:pt x="1573" y="1648"/>
                    <a:pt x="1937" y="1253"/>
                    <a:pt x="1937" y="827"/>
                  </a:cubicBezTo>
                  <a:cubicBezTo>
                    <a:pt x="1917" y="319"/>
                    <a:pt x="1516" y="1"/>
                    <a:pt x="10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5" name="Google Shape;8165;g2769fa09f4e_4_26619"/>
            <p:cNvSpPr/>
            <p:nvPr/>
          </p:nvSpPr>
          <p:spPr>
            <a:xfrm>
              <a:off x="8282628" y="3840656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6" name="Google Shape;8166;g2769fa09f4e_4_26619"/>
            <p:cNvSpPr/>
            <p:nvPr/>
          </p:nvSpPr>
          <p:spPr>
            <a:xfrm>
              <a:off x="8282628" y="4074369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71"/>
                    <a:pt x="1095" y="1671"/>
                  </a:cubicBezTo>
                  <a:cubicBezTo>
                    <a:pt x="1551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7" name="Google Shape;8167;g2769fa09f4e_4_26619"/>
            <p:cNvSpPr/>
            <p:nvPr/>
          </p:nvSpPr>
          <p:spPr>
            <a:xfrm>
              <a:off x="8282628" y="4308730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1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8" name="Google Shape;8168;g2769fa09f4e_4_26619"/>
            <p:cNvSpPr/>
            <p:nvPr/>
          </p:nvSpPr>
          <p:spPr>
            <a:xfrm>
              <a:off x="8282628" y="4542938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9" name="Google Shape;8169;g2769fa09f4e_4_26619"/>
            <p:cNvSpPr/>
            <p:nvPr/>
          </p:nvSpPr>
          <p:spPr>
            <a:xfrm>
              <a:off x="8050094" y="3606905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1"/>
                  </a:moveTo>
                  <a:cubicBezTo>
                    <a:pt x="365" y="1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0" name="Google Shape;8170;g2769fa09f4e_4_26619"/>
            <p:cNvSpPr/>
            <p:nvPr/>
          </p:nvSpPr>
          <p:spPr>
            <a:xfrm>
              <a:off x="8050094" y="3840618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0"/>
                  </a:moveTo>
                  <a:cubicBezTo>
                    <a:pt x="365" y="0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1" name="Google Shape;8171;g2769fa09f4e_4_26619"/>
            <p:cNvSpPr/>
            <p:nvPr/>
          </p:nvSpPr>
          <p:spPr>
            <a:xfrm>
              <a:off x="8050094" y="4074331"/>
              <a:ext cx="62503" cy="63683"/>
            </a:xfrm>
            <a:custGeom>
              <a:avLst/>
              <a:gdLst/>
              <a:ahLst/>
              <a:cxnLst/>
              <a:rect l="l" t="t" r="r" b="b"/>
              <a:pathLst>
                <a:path w="1642" h="1673" extrusionOk="0">
                  <a:moveTo>
                    <a:pt x="821" y="0"/>
                  </a:moveTo>
                  <a:cubicBezTo>
                    <a:pt x="365" y="0"/>
                    <a:pt x="0" y="396"/>
                    <a:pt x="0" y="851"/>
                  </a:cubicBezTo>
                  <a:cubicBezTo>
                    <a:pt x="0" y="1277"/>
                    <a:pt x="365" y="1672"/>
                    <a:pt x="821" y="1672"/>
                  </a:cubicBezTo>
                  <a:cubicBezTo>
                    <a:pt x="1277" y="1672"/>
                    <a:pt x="1641" y="1277"/>
                    <a:pt x="1641" y="851"/>
                  </a:cubicBezTo>
                  <a:cubicBezTo>
                    <a:pt x="1641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2" name="Google Shape;8172;g2769fa09f4e_4_26619"/>
            <p:cNvSpPr/>
            <p:nvPr/>
          </p:nvSpPr>
          <p:spPr>
            <a:xfrm>
              <a:off x="8038523" y="4308730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4" y="78"/>
                    <a:pt x="517" y="256"/>
                  </a:cubicBezTo>
                  <a:cubicBezTo>
                    <a:pt x="0" y="773"/>
                    <a:pt x="395" y="1654"/>
                    <a:pt x="1125" y="1654"/>
                  </a:cubicBezTo>
                  <a:cubicBezTo>
                    <a:pt x="1581" y="1654"/>
                    <a:pt x="1945" y="1289"/>
                    <a:pt x="1945" y="833"/>
                  </a:cubicBezTo>
                  <a:cubicBezTo>
                    <a:pt x="1945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3" name="Google Shape;8173;g2769fa09f4e_4_26619"/>
            <p:cNvSpPr/>
            <p:nvPr/>
          </p:nvSpPr>
          <p:spPr>
            <a:xfrm>
              <a:off x="8038523" y="4542938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5" y="1276"/>
                    <a:pt x="1945" y="820"/>
                  </a:cubicBezTo>
                  <a:cubicBezTo>
                    <a:pt x="1945" y="327"/>
                    <a:pt x="1528" y="1"/>
                    <a:pt x="10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4" name="Google Shape;8174;g2769fa09f4e_4_26619"/>
            <p:cNvSpPr/>
            <p:nvPr/>
          </p:nvSpPr>
          <p:spPr>
            <a:xfrm>
              <a:off x="7796702" y="3606677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105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65" y="1648"/>
                    <a:pt x="1095" y="1648"/>
                  </a:cubicBezTo>
                  <a:cubicBezTo>
                    <a:pt x="1551" y="1648"/>
                    <a:pt x="1915" y="1283"/>
                    <a:pt x="1915" y="827"/>
                  </a:cubicBezTo>
                  <a:cubicBezTo>
                    <a:pt x="1915" y="319"/>
                    <a:pt x="1521" y="1"/>
                    <a:pt x="1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5" name="Google Shape;8175;g2769fa09f4e_4_26619"/>
            <p:cNvSpPr/>
            <p:nvPr/>
          </p:nvSpPr>
          <p:spPr>
            <a:xfrm>
              <a:off x="7796702" y="3840656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g2769fa09f4e_4_26619"/>
            <p:cNvSpPr/>
            <p:nvPr/>
          </p:nvSpPr>
          <p:spPr>
            <a:xfrm>
              <a:off x="7796702" y="4074369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59"/>
                    <a:pt x="365" y="1671"/>
                    <a:pt x="1095" y="1671"/>
                  </a:cubicBezTo>
                  <a:cubicBezTo>
                    <a:pt x="1551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7" name="Google Shape;8177;g2769fa09f4e_4_26619"/>
            <p:cNvSpPr/>
            <p:nvPr/>
          </p:nvSpPr>
          <p:spPr>
            <a:xfrm>
              <a:off x="7796702" y="4308730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8" name="Google Shape;8178;g2769fa09f4e_4_26619"/>
            <p:cNvSpPr/>
            <p:nvPr/>
          </p:nvSpPr>
          <p:spPr>
            <a:xfrm>
              <a:off x="7796702" y="4542938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9" name="Google Shape;8179;g2769fa09f4e_4_26619"/>
            <p:cNvSpPr/>
            <p:nvPr/>
          </p:nvSpPr>
          <p:spPr>
            <a:xfrm>
              <a:off x="8776665" y="3606968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1"/>
                  </a:moveTo>
                  <a:cubicBezTo>
                    <a:pt x="366" y="1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1"/>
                    <a:pt x="8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0" name="Google Shape;8180;g2769fa09f4e_4_26619"/>
            <p:cNvSpPr/>
            <p:nvPr/>
          </p:nvSpPr>
          <p:spPr>
            <a:xfrm>
              <a:off x="8776665" y="3840681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1" name="Google Shape;8181;g2769fa09f4e_4_26619"/>
            <p:cNvSpPr/>
            <p:nvPr/>
          </p:nvSpPr>
          <p:spPr>
            <a:xfrm>
              <a:off x="8776665" y="4074394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0"/>
                  </a:moveTo>
                  <a:cubicBezTo>
                    <a:pt x="366" y="0"/>
                    <a:pt x="1" y="396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7" y="1672"/>
                    <a:pt x="1642" y="1277"/>
                    <a:pt x="1642" y="851"/>
                  </a:cubicBezTo>
                  <a:cubicBezTo>
                    <a:pt x="1642" y="396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2" name="Google Shape;8182;g2769fa09f4e_4_26619"/>
            <p:cNvSpPr/>
            <p:nvPr/>
          </p:nvSpPr>
          <p:spPr>
            <a:xfrm>
              <a:off x="8766273" y="4308792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0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0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3" name="Google Shape;8183;g2769fa09f4e_4_26619"/>
            <p:cNvSpPr/>
            <p:nvPr/>
          </p:nvSpPr>
          <p:spPr>
            <a:xfrm>
              <a:off x="8766273" y="4543000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4" name="Google Shape;8184;g2769fa09f4e_4_26619"/>
            <p:cNvSpPr/>
            <p:nvPr/>
          </p:nvSpPr>
          <p:spPr>
            <a:xfrm>
              <a:off x="9018490" y="3606918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1"/>
                  </a:moveTo>
                  <a:cubicBezTo>
                    <a:pt x="366" y="1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1"/>
                    <a:pt x="8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5" name="Google Shape;8185;g2769fa09f4e_4_26619"/>
            <p:cNvSpPr/>
            <p:nvPr/>
          </p:nvSpPr>
          <p:spPr>
            <a:xfrm>
              <a:off x="9018490" y="3840631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6" name="Google Shape;8186;g2769fa09f4e_4_26619"/>
            <p:cNvSpPr/>
            <p:nvPr/>
          </p:nvSpPr>
          <p:spPr>
            <a:xfrm>
              <a:off x="9018490" y="4074344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0"/>
                  </a:moveTo>
                  <a:cubicBezTo>
                    <a:pt x="366" y="0"/>
                    <a:pt x="1" y="396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7" y="1672"/>
                    <a:pt x="1642" y="1277"/>
                    <a:pt x="1642" y="851"/>
                  </a:cubicBezTo>
                  <a:cubicBezTo>
                    <a:pt x="1642" y="396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7" name="Google Shape;8187;g2769fa09f4e_4_26619"/>
            <p:cNvSpPr/>
            <p:nvPr/>
          </p:nvSpPr>
          <p:spPr>
            <a:xfrm>
              <a:off x="9008098" y="4308742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0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0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8" name="Google Shape;8188;g2769fa09f4e_4_26619"/>
            <p:cNvSpPr/>
            <p:nvPr/>
          </p:nvSpPr>
          <p:spPr>
            <a:xfrm>
              <a:off x="9008098" y="4542950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6">
    <p:bg>
      <p:bgPr>
        <a:solidFill>
          <a:schemeClr val="dk1"/>
        </a:solidFill>
        <a:effectLst/>
      </p:bgPr>
    </p:bg>
    <p:spTree>
      <p:nvGrpSpPr>
        <p:cNvPr id="1" name="Shape 8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0" name="Google Shape;8190;g2769fa09f4e_4_26729"/>
          <p:cNvSpPr/>
          <p:nvPr/>
        </p:nvSpPr>
        <p:spPr>
          <a:xfrm>
            <a:off x="5010575" y="-8075"/>
            <a:ext cx="41334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191" name="Google Shape;8191;g2769fa09f4e_4_26729"/>
          <p:cNvGrpSpPr/>
          <p:nvPr/>
        </p:nvGrpSpPr>
        <p:grpSpPr>
          <a:xfrm>
            <a:off x="-12" y="1279202"/>
            <a:ext cx="4681218" cy="998788"/>
            <a:chOff x="-12" y="1660202"/>
            <a:chExt cx="4681218" cy="998788"/>
          </a:xfrm>
        </p:grpSpPr>
        <p:sp>
          <p:nvSpPr>
            <p:cNvPr id="8192" name="Google Shape;8192;g2769fa09f4e_4_26729"/>
            <p:cNvSpPr/>
            <p:nvPr/>
          </p:nvSpPr>
          <p:spPr>
            <a:xfrm>
              <a:off x="3407290" y="1660430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1"/>
                  </a:moveTo>
                  <a:cubicBezTo>
                    <a:pt x="366" y="1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1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3" name="Google Shape;8193;g2769fa09f4e_4_26729"/>
            <p:cNvSpPr/>
            <p:nvPr/>
          </p:nvSpPr>
          <p:spPr>
            <a:xfrm>
              <a:off x="3407290" y="1894143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4" name="Google Shape;8194;g2769fa09f4e_4_26729"/>
            <p:cNvSpPr/>
            <p:nvPr/>
          </p:nvSpPr>
          <p:spPr>
            <a:xfrm>
              <a:off x="3407290" y="2127856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0"/>
                  </a:moveTo>
                  <a:cubicBezTo>
                    <a:pt x="366" y="0"/>
                    <a:pt x="1" y="396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7" y="1672"/>
                    <a:pt x="1642" y="1277"/>
                    <a:pt x="1642" y="851"/>
                  </a:cubicBezTo>
                  <a:cubicBezTo>
                    <a:pt x="1642" y="396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5" name="Google Shape;8195;g2769fa09f4e_4_26729"/>
            <p:cNvSpPr/>
            <p:nvPr/>
          </p:nvSpPr>
          <p:spPr>
            <a:xfrm>
              <a:off x="3396898" y="2362255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0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0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6" name="Google Shape;8196;g2769fa09f4e_4_26729"/>
            <p:cNvSpPr/>
            <p:nvPr/>
          </p:nvSpPr>
          <p:spPr>
            <a:xfrm>
              <a:off x="3396898" y="259646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7" name="Google Shape;8197;g2769fa09f4e_4_26729"/>
            <p:cNvSpPr/>
            <p:nvPr/>
          </p:nvSpPr>
          <p:spPr>
            <a:xfrm>
              <a:off x="3154240" y="1660202"/>
              <a:ext cx="73770" cy="62769"/>
            </a:xfrm>
            <a:custGeom>
              <a:avLst/>
              <a:gdLst/>
              <a:ahLst/>
              <a:cxnLst/>
              <a:rect l="l" t="t" r="r" b="b"/>
              <a:pathLst>
                <a:path w="1938" h="1649" extrusionOk="0">
                  <a:moveTo>
                    <a:pt x="1098" y="1"/>
                  </a:moveTo>
                  <a:cubicBezTo>
                    <a:pt x="891" y="1"/>
                    <a:pt x="680" y="79"/>
                    <a:pt x="509" y="250"/>
                  </a:cubicBezTo>
                  <a:cubicBezTo>
                    <a:pt x="1" y="788"/>
                    <a:pt x="374" y="1649"/>
                    <a:pt x="1080" y="1649"/>
                  </a:cubicBezTo>
                  <a:cubicBezTo>
                    <a:pt x="1092" y="1649"/>
                    <a:pt x="1105" y="1648"/>
                    <a:pt x="1117" y="1648"/>
                  </a:cubicBezTo>
                  <a:cubicBezTo>
                    <a:pt x="1573" y="1648"/>
                    <a:pt x="1937" y="1253"/>
                    <a:pt x="1937" y="827"/>
                  </a:cubicBezTo>
                  <a:cubicBezTo>
                    <a:pt x="1917" y="319"/>
                    <a:pt x="1516" y="1"/>
                    <a:pt x="10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8" name="Google Shape;8198;g2769fa09f4e_4_26729"/>
            <p:cNvSpPr/>
            <p:nvPr/>
          </p:nvSpPr>
          <p:spPr>
            <a:xfrm>
              <a:off x="3155078" y="1894181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9" name="Google Shape;8199;g2769fa09f4e_4_26729"/>
            <p:cNvSpPr/>
            <p:nvPr/>
          </p:nvSpPr>
          <p:spPr>
            <a:xfrm>
              <a:off x="3155078" y="2127894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71"/>
                    <a:pt x="1095" y="1671"/>
                  </a:cubicBezTo>
                  <a:cubicBezTo>
                    <a:pt x="1551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0" name="Google Shape;8200;g2769fa09f4e_4_26729"/>
            <p:cNvSpPr/>
            <p:nvPr/>
          </p:nvSpPr>
          <p:spPr>
            <a:xfrm>
              <a:off x="3155078" y="2362255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1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1" name="Google Shape;8201;g2769fa09f4e_4_26729"/>
            <p:cNvSpPr/>
            <p:nvPr/>
          </p:nvSpPr>
          <p:spPr>
            <a:xfrm>
              <a:off x="3155078" y="259646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2" name="Google Shape;8202;g2769fa09f4e_4_26729"/>
            <p:cNvSpPr/>
            <p:nvPr/>
          </p:nvSpPr>
          <p:spPr>
            <a:xfrm>
              <a:off x="2922544" y="1660430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1"/>
                  </a:moveTo>
                  <a:cubicBezTo>
                    <a:pt x="365" y="1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3" name="Google Shape;8203;g2769fa09f4e_4_26729"/>
            <p:cNvSpPr/>
            <p:nvPr/>
          </p:nvSpPr>
          <p:spPr>
            <a:xfrm>
              <a:off x="2922544" y="1894143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0"/>
                  </a:moveTo>
                  <a:cubicBezTo>
                    <a:pt x="365" y="0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4" name="Google Shape;8204;g2769fa09f4e_4_26729"/>
            <p:cNvSpPr/>
            <p:nvPr/>
          </p:nvSpPr>
          <p:spPr>
            <a:xfrm>
              <a:off x="2922544" y="2127856"/>
              <a:ext cx="62503" cy="63683"/>
            </a:xfrm>
            <a:custGeom>
              <a:avLst/>
              <a:gdLst/>
              <a:ahLst/>
              <a:cxnLst/>
              <a:rect l="l" t="t" r="r" b="b"/>
              <a:pathLst>
                <a:path w="1642" h="1673" extrusionOk="0">
                  <a:moveTo>
                    <a:pt x="821" y="0"/>
                  </a:moveTo>
                  <a:cubicBezTo>
                    <a:pt x="365" y="0"/>
                    <a:pt x="0" y="396"/>
                    <a:pt x="0" y="851"/>
                  </a:cubicBezTo>
                  <a:cubicBezTo>
                    <a:pt x="0" y="1277"/>
                    <a:pt x="365" y="1672"/>
                    <a:pt x="821" y="1672"/>
                  </a:cubicBezTo>
                  <a:cubicBezTo>
                    <a:pt x="1277" y="1672"/>
                    <a:pt x="1641" y="1277"/>
                    <a:pt x="1641" y="851"/>
                  </a:cubicBezTo>
                  <a:cubicBezTo>
                    <a:pt x="1641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5" name="Google Shape;8205;g2769fa09f4e_4_26729"/>
            <p:cNvSpPr/>
            <p:nvPr/>
          </p:nvSpPr>
          <p:spPr>
            <a:xfrm>
              <a:off x="2910973" y="2362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4" y="78"/>
                    <a:pt x="517" y="256"/>
                  </a:cubicBezTo>
                  <a:cubicBezTo>
                    <a:pt x="0" y="773"/>
                    <a:pt x="395" y="1654"/>
                    <a:pt x="1125" y="1654"/>
                  </a:cubicBezTo>
                  <a:cubicBezTo>
                    <a:pt x="1581" y="1654"/>
                    <a:pt x="1945" y="1289"/>
                    <a:pt x="1945" y="833"/>
                  </a:cubicBezTo>
                  <a:cubicBezTo>
                    <a:pt x="1945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6" name="Google Shape;8206;g2769fa09f4e_4_26729"/>
            <p:cNvSpPr/>
            <p:nvPr/>
          </p:nvSpPr>
          <p:spPr>
            <a:xfrm>
              <a:off x="2910973" y="25964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5" y="1276"/>
                    <a:pt x="1945" y="820"/>
                  </a:cubicBezTo>
                  <a:cubicBezTo>
                    <a:pt x="1945" y="327"/>
                    <a:pt x="1528" y="1"/>
                    <a:pt x="10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7" name="Google Shape;8207;g2769fa09f4e_4_26729"/>
            <p:cNvSpPr/>
            <p:nvPr/>
          </p:nvSpPr>
          <p:spPr>
            <a:xfrm>
              <a:off x="2669152" y="1660202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105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65" y="1648"/>
                    <a:pt x="1095" y="1648"/>
                  </a:cubicBezTo>
                  <a:cubicBezTo>
                    <a:pt x="1551" y="1648"/>
                    <a:pt x="1915" y="1283"/>
                    <a:pt x="1915" y="827"/>
                  </a:cubicBezTo>
                  <a:cubicBezTo>
                    <a:pt x="1915" y="319"/>
                    <a:pt x="1521" y="1"/>
                    <a:pt x="1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8" name="Google Shape;8208;g2769fa09f4e_4_26729"/>
            <p:cNvSpPr/>
            <p:nvPr/>
          </p:nvSpPr>
          <p:spPr>
            <a:xfrm>
              <a:off x="2669152" y="1894181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9" name="Google Shape;8209;g2769fa09f4e_4_26729"/>
            <p:cNvSpPr/>
            <p:nvPr/>
          </p:nvSpPr>
          <p:spPr>
            <a:xfrm>
              <a:off x="2669152" y="2127894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59"/>
                    <a:pt x="365" y="1671"/>
                    <a:pt x="1095" y="1671"/>
                  </a:cubicBezTo>
                  <a:cubicBezTo>
                    <a:pt x="1551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0" name="Google Shape;8210;g2769fa09f4e_4_26729"/>
            <p:cNvSpPr/>
            <p:nvPr/>
          </p:nvSpPr>
          <p:spPr>
            <a:xfrm>
              <a:off x="2669152" y="2362255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1" name="Google Shape;8211;g2769fa09f4e_4_26729"/>
            <p:cNvSpPr/>
            <p:nvPr/>
          </p:nvSpPr>
          <p:spPr>
            <a:xfrm>
              <a:off x="2669152" y="259646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2" name="Google Shape;8212;g2769fa09f4e_4_26729"/>
            <p:cNvSpPr/>
            <p:nvPr/>
          </p:nvSpPr>
          <p:spPr>
            <a:xfrm>
              <a:off x="2436581" y="1660430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2" y="1"/>
                  </a:moveTo>
                  <a:cubicBezTo>
                    <a:pt x="366" y="1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73" y="1277"/>
                    <a:pt x="1673" y="821"/>
                  </a:cubicBezTo>
                  <a:cubicBezTo>
                    <a:pt x="1673" y="365"/>
                    <a:pt x="1277" y="1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3" name="Google Shape;8213;g2769fa09f4e_4_26729"/>
            <p:cNvSpPr/>
            <p:nvPr/>
          </p:nvSpPr>
          <p:spPr>
            <a:xfrm>
              <a:off x="2436581" y="1894143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73" y="1277"/>
                    <a:pt x="1673" y="821"/>
                  </a:cubicBezTo>
                  <a:cubicBezTo>
                    <a:pt x="1673" y="365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4" name="Google Shape;8214;g2769fa09f4e_4_26729"/>
            <p:cNvSpPr/>
            <p:nvPr/>
          </p:nvSpPr>
          <p:spPr>
            <a:xfrm>
              <a:off x="2436581" y="2127856"/>
              <a:ext cx="63683" cy="63683"/>
            </a:xfrm>
            <a:custGeom>
              <a:avLst/>
              <a:gdLst/>
              <a:ahLst/>
              <a:cxnLst/>
              <a:rect l="l" t="t" r="r" b="b"/>
              <a:pathLst>
                <a:path w="1673" h="1673" extrusionOk="0">
                  <a:moveTo>
                    <a:pt x="822" y="0"/>
                  </a:moveTo>
                  <a:cubicBezTo>
                    <a:pt x="366" y="0"/>
                    <a:pt x="1" y="396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7" y="1672"/>
                    <a:pt x="1673" y="1277"/>
                    <a:pt x="1673" y="851"/>
                  </a:cubicBezTo>
                  <a:cubicBezTo>
                    <a:pt x="1673" y="396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5" name="Google Shape;8215;g2769fa09f4e_4_26729"/>
            <p:cNvSpPr/>
            <p:nvPr/>
          </p:nvSpPr>
          <p:spPr>
            <a:xfrm>
              <a:off x="2426189" y="2362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099" y="0"/>
                  </a:moveTo>
                  <a:cubicBezTo>
                    <a:pt x="894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0" y="1654"/>
                    <a:pt x="1946" y="1289"/>
                    <a:pt x="1915" y="833"/>
                  </a:cubicBezTo>
                  <a:cubicBezTo>
                    <a:pt x="1936" y="340"/>
                    <a:pt x="1526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6" name="Google Shape;8216;g2769fa09f4e_4_26729"/>
            <p:cNvSpPr/>
            <p:nvPr/>
          </p:nvSpPr>
          <p:spPr>
            <a:xfrm>
              <a:off x="2426189" y="25964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1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0" y="1641"/>
                    <a:pt x="1946" y="1276"/>
                    <a:pt x="1915" y="820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7" name="Google Shape;8217;g2769fa09f4e_4_26729"/>
            <p:cNvSpPr/>
            <p:nvPr/>
          </p:nvSpPr>
          <p:spPr>
            <a:xfrm>
              <a:off x="2183227" y="1660202"/>
              <a:ext cx="74074" cy="62731"/>
            </a:xfrm>
            <a:custGeom>
              <a:avLst/>
              <a:gdLst/>
              <a:ahLst/>
              <a:cxnLst/>
              <a:rect l="l" t="t" r="r" b="b"/>
              <a:pathLst>
                <a:path w="1946" h="1648" extrusionOk="0">
                  <a:moveTo>
                    <a:pt x="1106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95" y="1648"/>
                    <a:pt x="1125" y="1648"/>
                  </a:cubicBezTo>
                  <a:cubicBezTo>
                    <a:pt x="1581" y="1648"/>
                    <a:pt x="1945" y="1253"/>
                    <a:pt x="1945" y="827"/>
                  </a:cubicBezTo>
                  <a:cubicBezTo>
                    <a:pt x="1925" y="319"/>
                    <a:pt x="1524" y="1"/>
                    <a:pt x="1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8" name="Google Shape;8218;g2769fa09f4e_4_26729"/>
            <p:cNvSpPr/>
            <p:nvPr/>
          </p:nvSpPr>
          <p:spPr>
            <a:xfrm>
              <a:off x="2183531" y="1894181"/>
              <a:ext cx="73770" cy="62503"/>
            </a:xfrm>
            <a:custGeom>
              <a:avLst/>
              <a:gdLst/>
              <a:ahLst/>
              <a:cxnLst/>
              <a:rect l="l" t="t" r="r" b="b"/>
              <a:pathLst>
                <a:path w="1938" h="1642" extrusionOk="0">
                  <a:moveTo>
                    <a:pt x="1091" y="0"/>
                  </a:moveTo>
                  <a:cubicBezTo>
                    <a:pt x="885" y="0"/>
                    <a:pt x="676" y="75"/>
                    <a:pt x="509" y="243"/>
                  </a:cubicBezTo>
                  <a:cubicBezTo>
                    <a:pt x="1" y="751"/>
                    <a:pt x="345" y="1642"/>
                    <a:pt x="1080" y="1642"/>
                  </a:cubicBezTo>
                  <a:cubicBezTo>
                    <a:pt x="1092" y="1642"/>
                    <a:pt x="1104" y="1641"/>
                    <a:pt x="1117" y="1641"/>
                  </a:cubicBezTo>
                  <a:cubicBezTo>
                    <a:pt x="1573" y="1641"/>
                    <a:pt x="1907" y="1276"/>
                    <a:pt x="1937" y="820"/>
                  </a:cubicBezTo>
                  <a:cubicBezTo>
                    <a:pt x="1937" y="327"/>
                    <a:pt x="1521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9" name="Google Shape;8219;g2769fa09f4e_4_26729"/>
            <p:cNvSpPr/>
            <p:nvPr/>
          </p:nvSpPr>
          <p:spPr>
            <a:xfrm>
              <a:off x="2183227" y="2127933"/>
              <a:ext cx="74074" cy="63607"/>
            </a:xfrm>
            <a:custGeom>
              <a:avLst/>
              <a:gdLst/>
              <a:ahLst/>
              <a:cxnLst/>
              <a:rect l="l" t="t" r="r" b="b"/>
              <a:pathLst>
                <a:path w="1946" h="1671" extrusionOk="0">
                  <a:moveTo>
                    <a:pt x="1088" y="0"/>
                  </a:moveTo>
                  <a:cubicBezTo>
                    <a:pt x="887" y="0"/>
                    <a:pt x="683" y="75"/>
                    <a:pt x="517" y="242"/>
                  </a:cubicBezTo>
                  <a:cubicBezTo>
                    <a:pt x="0" y="789"/>
                    <a:pt x="365" y="1670"/>
                    <a:pt x="1125" y="1670"/>
                  </a:cubicBezTo>
                  <a:cubicBezTo>
                    <a:pt x="1581" y="1640"/>
                    <a:pt x="1945" y="1275"/>
                    <a:pt x="1945" y="849"/>
                  </a:cubicBezTo>
                  <a:cubicBezTo>
                    <a:pt x="1925" y="334"/>
                    <a:pt x="1513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0" name="Google Shape;8220;g2769fa09f4e_4_26729"/>
            <p:cNvSpPr/>
            <p:nvPr/>
          </p:nvSpPr>
          <p:spPr>
            <a:xfrm>
              <a:off x="2183227" y="2362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00" y="0"/>
                  </a:moveTo>
                  <a:cubicBezTo>
                    <a:pt x="894" y="0"/>
                    <a:pt x="684" y="78"/>
                    <a:pt x="517" y="256"/>
                  </a:cubicBezTo>
                  <a:cubicBezTo>
                    <a:pt x="0" y="773"/>
                    <a:pt x="365" y="1654"/>
                    <a:pt x="1125" y="1654"/>
                  </a:cubicBezTo>
                  <a:cubicBezTo>
                    <a:pt x="1581" y="1654"/>
                    <a:pt x="1915" y="1289"/>
                    <a:pt x="1945" y="833"/>
                  </a:cubicBezTo>
                  <a:cubicBezTo>
                    <a:pt x="1945" y="340"/>
                    <a:pt x="1529" y="0"/>
                    <a:pt x="11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1" name="Google Shape;8221;g2769fa09f4e_4_26729"/>
            <p:cNvSpPr/>
            <p:nvPr/>
          </p:nvSpPr>
          <p:spPr>
            <a:xfrm>
              <a:off x="2183531" y="2596463"/>
              <a:ext cx="73770" cy="62503"/>
            </a:xfrm>
            <a:custGeom>
              <a:avLst/>
              <a:gdLst/>
              <a:ahLst/>
              <a:cxnLst/>
              <a:rect l="l" t="t" r="r" b="b"/>
              <a:pathLst>
                <a:path w="1938" h="1642" extrusionOk="0">
                  <a:moveTo>
                    <a:pt x="1084" y="1"/>
                  </a:moveTo>
                  <a:cubicBezTo>
                    <a:pt x="882" y="1"/>
                    <a:pt x="676" y="75"/>
                    <a:pt x="509" y="243"/>
                  </a:cubicBezTo>
                  <a:cubicBezTo>
                    <a:pt x="1" y="751"/>
                    <a:pt x="345" y="1642"/>
                    <a:pt x="1080" y="1642"/>
                  </a:cubicBezTo>
                  <a:cubicBezTo>
                    <a:pt x="1092" y="1642"/>
                    <a:pt x="1104" y="1641"/>
                    <a:pt x="1117" y="1641"/>
                  </a:cubicBezTo>
                  <a:cubicBezTo>
                    <a:pt x="1573" y="1641"/>
                    <a:pt x="1937" y="1276"/>
                    <a:pt x="1937" y="820"/>
                  </a:cubicBezTo>
                  <a:cubicBezTo>
                    <a:pt x="1917" y="327"/>
                    <a:pt x="1507" y="1"/>
                    <a:pt x="10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2" name="Google Shape;8222;g2769fa09f4e_4_26729"/>
            <p:cNvSpPr/>
            <p:nvPr/>
          </p:nvSpPr>
          <p:spPr>
            <a:xfrm>
              <a:off x="1951835" y="1660430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1"/>
                  </a:moveTo>
                  <a:cubicBezTo>
                    <a:pt x="365" y="1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3" name="Google Shape;8223;g2769fa09f4e_4_26729"/>
            <p:cNvSpPr/>
            <p:nvPr/>
          </p:nvSpPr>
          <p:spPr>
            <a:xfrm>
              <a:off x="1951835" y="1894143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0"/>
                  </a:moveTo>
                  <a:cubicBezTo>
                    <a:pt x="365" y="0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4" name="Google Shape;8224;g2769fa09f4e_4_26729"/>
            <p:cNvSpPr/>
            <p:nvPr/>
          </p:nvSpPr>
          <p:spPr>
            <a:xfrm>
              <a:off x="1951835" y="2127856"/>
              <a:ext cx="62503" cy="63683"/>
            </a:xfrm>
            <a:custGeom>
              <a:avLst/>
              <a:gdLst/>
              <a:ahLst/>
              <a:cxnLst/>
              <a:rect l="l" t="t" r="r" b="b"/>
              <a:pathLst>
                <a:path w="1642" h="1673" extrusionOk="0">
                  <a:moveTo>
                    <a:pt x="821" y="0"/>
                  </a:moveTo>
                  <a:cubicBezTo>
                    <a:pt x="365" y="0"/>
                    <a:pt x="0" y="396"/>
                    <a:pt x="0" y="851"/>
                  </a:cubicBezTo>
                  <a:cubicBezTo>
                    <a:pt x="0" y="1277"/>
                    <a:pt x="365" y="1672"/>
                    <a:pt x="821" y="1672"/>
                  </a:cubicBezTo>
                  <a:cubicBezTo>
                    <a:pt x="1277" y="1672"/>
                    <a:pt x="1641" y="1277"/>
                    <a:pt x="1641" y="851"/>
                  </a:cubicBezTo>
                  <a:cubicBezTo>
                    <a:pt x="1641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5" name="Google Shape;8225;g2769fa09f4e_4_26729"/>
            <p:cNvSpPr/>
            <p:nvPr/>
          </p:nvSpPr>
          <p:spPr>
            <a:xfrm>
              <a:off x="1941406" y="2362255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6" name="Google Shape;8226;g2769fa09f4e_4_26729"/>
            <p:cNvSpPr/>
            <p:nvPr/>
          </p:nvSpPr>
          <p:spPr>
            <a:xfrm>
              <a:off x="1941406" y="259646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7" name="Google Shape;8227;g2769fa09f4e_4_26729"/>
            <p:cNvSpPr/>
            <p:nvPr/>
          </p:nvSpPr>
          <p:spPr>
            <a:xfrm>
              <a:off x="1698443" y="1660202"/>
              <a:ext cx="74074" cy="62731"/>
            </a:xfrm>
            <a:custGeom>
              <a:avLst/>
              <a:gdLst/>
              <a:ahLst/>
              <a:cxnLst/>
              <a:rect l="l" t="t" r="r" b="b"/>
              <a:pathLst>
                <a:path w="1946" h="1648" extrusionOk="0">
                  <a:moveTo>
                    <a:pt x="1106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65" y="1648"/>
                    <a:pt x="1095" y="1648"/>
                  </a:cubicBezTo>
                  <a:cubicBezTo>
                    <a:pt x="1581" y="1648"/>
                    <a:pt x="1946" y="1283"/>
                    <a:pt x="1946" y="827"/>
                  </a:cubicBezTo>
                  <a:cubicBezTo>
                    <a:pt x="1925" y="319"/>
                    <a:pt x="1524" y="1"/>
                    <a:pt x="1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8" name="Google Shape;8228;g2769fa09f4e_4_26729"/>
            <p:cNvSpPr/>
            <p:nvPr/>
          </p:nvSpPr>
          <p:spPr>
            <a:xfrm>
              <a:off x="1698443" y="1894181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8" y="0"/>
                  </a:moveTo>
                  <a:cubicBezTo>
                    <a:pt x="893" y="0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46" y="1276"/>
                    <a:pt x="1915" y="820"/>
                  </a:cubicBezTo>
                  <a:cubicBezTo>
                    <a:pt x="1936" y="327"/>
                    <a:pt x="1526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9" name="Google Shape;8229;g2769fa09f4e_4_26729"/>
            <p:cNvSpPr/>
            <p:nvPr/>
          </p:nvSpPr>
          <p:spPr>
            <a:xfrm>
              <a:off x="1698443" y="2127894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098" y="0"/>
                  </a:moveTo>
                  <a:cubicBezTo>
                    <a:pt x="893" y="0"/>
                    <a:pt x="684" y="75"/>
                    <a:pt x="517" y="243"/>
                  </a:cubicBezTo>
                  <a:cubicBezTo>
                    <a:pt x="0" y="759"/>
                    <a:pt x="365" y="1671"/>
                    <a:pt x="1095" y="1671"/>
                  </a:cubicBezTo>
                  <a:cubicBezTo>
                    <a:pt x="1551" y="1671"/>
                    <a:pt x="1946" y="1306"/>
                    <a:pt x="1915" y="820"/>
                  </a:cubicBezTo>
                  <a:cubicBezTo>
                    <a:pt x="1936" y="327"/>
                    <a:pt x="1526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0" name="Google Shape;8230;g2769fa09f4e_4_26729"/>
            <p:cNvSpPr/>
            <p:nvPr/>
          </p:nvSpPr>
          <p:spPr>
            <a:xfrm>
              <a:off x="1698443" y="2362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099" y="0"/>
                  </a:moveTo>
                  <a:cubicBezTo>
                    <a:pt x="894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1" y="1654"/>
                    <a:pt x="1946" y="1289"/>
                    <a:pt x="1915" y="833"/>
                  </a:cubicBezTo>
                  <a:cubicBezTo>
                    <a:pt x="1936" y="340"/>
                    <a:pt x="1526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1" name="Google Shape;8231;g2769fa09f4e_4_26729"/>
            <p:cNvSpPr/>
            <p:nvPr/>
          </p:nvSpPr>
          <p:spPr>
            <a:xfrm>
              <a:off x="1698443" y="25964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8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46" y="1276"/>
                    <a:pt x="1915" y="820"/>
                  </a:cubicBezTo>
                  <a:cubicBezTo>
                    <a:pt x="1936" y="327"/>
                    <a:pt x="1526" y="1"/>
                    <a:pt x="10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2" name="Google Shape;8232;g2769fa09f4e_4_26729"/>
            <p:cNvSpPr/>
            <p:nvPr/>
          </p:nvSpPr>
          <p:spPr>
            <a:xfrm>
              <a:off x="1467052" y="1660430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1"/>
                  </a:moveTo>
                  <a:cubicBezTo>
                    <a:pt x="365" y="1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3" name="Google Shape;8233;g2769fa09f4e_4_26729"/>
            <p:cNvSpPr/>
            <p:nvPr/>
          </p:nvSpPr>
          <p:spPr>
            <a:xfrm>
              <a:off x="1467052" y="1894143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0"/>
                  </a:moveTo>
                  <a:cubicBezTo>
                    <a:pt x="365" y="0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4" name="Google Shape;8234;g2769fa09f4e_4_26729"/>
            <p:cNvSpPr/>
            <p:nvPr/>
          </p:nvSpPr>
          <p:spPr>
            <a:xfrm>
              <a:off x="1467052" y="2127856"/>
              <a:ext cx="62503" cy="63683"/>
            </a:xfrm>
            <a:custGeom>
              <a:avLst/>
              <a:gdLst/>
              <a:ahLst/>
              <a:cxnLst/>
              <a:rect l="l" t="t" r="r" b="b"/>
              <a:pathLst>
                <a:path w="1642" h="1673" extrusionOk="0">
                  <a:moveTo>
                    <a:pt x="821" y="0"/>
                  </a:moveTo>
                  <a:cubicBezTo>
                    <a:pt x="365" y="0"/>
                    <a:pt x="0" y="396"/>
                    <a:pt x="0" y="851"/>
                  </a:cubicBezTo>
                  <a:cubicBezTo>
                    <a:pt x="0" y="1277"/>
                    <a:pt x="365" y="1672"/>
                    <a:pt x="821" y="1672"/>
                  </a:cubicBezTo>
                  <a:cubicBezTo>
                    <a:pt x="1277" y="1672"/>
                    <a:pt x="1642" y="1277"/>
                    <a:pt x="1642" y="851"/>
                  </a:cubicBezTo>
                  <a:cubicBezTo>
                    <a:pt x="1642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5" name="Google Shape;8235;g2769fa09f4e_4_26729"/>
            <p:cNvSpPr/>
            <p:nvPr/>
          </p:nvSpPr>
          <p:spPr>
            <a:xfrm>
              <a:off x="1455480" y="2362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4" y="78"/>
                    <a:pt x="517" y="256"/>
                  </a:cubicBezTo>
                  <a:cubicBezTo>
                    <a:pt x="0" y="773"/>
                    <a:pt x="395" y="1654"/>
                    <a:pt x="1125" y="1654"/>
                  </a:cubicBezTo>
                  <a:cubicBezTo>
                    <a:pt x="1581" y="1654"/>
                    <a:pt x="1946" y="1289"/>
                    <a:pt x="1946" y="833"/>
                  </a:cubicBezTo>
                  <a:cubicBezTo>
                    <a:pt x="1946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6" name="Google Shape;8236;g2769fa09f4e_4_26729"/>
            <p:cNvSpPr/>
            <p:nvPr/>
          </p:nvSpPr>
          <p:spPr>
            <a:xfrm>
              <a:off x="1455480" y="25964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7" name="Google Shape;8237;g2769fa09f4e_4_26729"/>
            <p:cNvSpPr/>
            <p:nvPr/>
          </p:nvSpPr>
          <p:spPr>
            <a:xfrm>
              <a:off x="1213660" y="1660202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105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1" y="766"/>
                    <a:pt x="365" y="1648"/>
                    <a:pt x="1095" y="1648"/>
                  </a:cubicBezTo>
                  <a:cubicBezTo>
                    <a:pt x="1551" y="1648"/>
                    <a:pt x="1915" y="1283"/>
                    <a:pt x="1915" y="827"/>
                  </a:cubicBezTo>
                  <a:cubicBezTo>
                    <a:pt x="1915" y="319"/>
                    <a:pt x="1521" y="1"/>
                    <a:pt x="1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8" name="Google Shape;8238;g2769fa09f4e_4_26729"/>
            <p:cNvSpPr/>
            <p:nvPr/>
          </p:nvSpPr>
          <p:spPr>
            <a:xfrm>
              <a:off x="1213660" y="1894181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9" name="Google Shape;8239;g2769fa09f4e_4_26729"/>
            <p:cNvSpPr/>
            <p:nvPr/>
          </p:nvSpPr>
          <p:spPr>
            <a:xfrm>
              <a:off x="1213660" y="2127894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71"/>
                    <a:pt x="1095" y="1671"/>
                  </a:cubicBezTo>
                  <a:cubicBezTo>
                    <a:pt x="1551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0" name="Google Shape;8240;g2769fa09f4e_4_26729"/>
            <p:cNvSpPr/>
            <p:nvPr/>
          </p:nvSpPr>
          <p:spPr>
            <a:xfrm>
              <a:off x="1213660" y="2362255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1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1" name="Google Shape;8241;g2769fa09f4e_4_26729"/>
            <p:cNvSpPr/>
            <p:nvPr/>
          </p:nvSpPr>
          <p:spPr>
            <a:xfrm>
              <a:off x="1213660" y="259646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2" name="Google Shape;8242;g2769fa09f4e_4_26729"/>
            <p:cNvSpPr/>
            <p:nvPr/>
          </p:nvSpPr>
          <p:spPr>
            <a:xfrm>
              <a:off x="981126" y="1660430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1"/>
                  </a:moveTo>
                  <a:cubicBezTo>
                    <a:pt x="365" y="1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3" name="Google Shape;8243;g2769fa09f4e_4_26729"/>
            <p:cNvSpPr/>
            <p:nvPr/>
          </p:nvSpPr>
          <p:spPr>
            <a:xfrm>
              <a:off x="981126" y="1894143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0"/>
                  </a:moveTo>
                  <a:cubicBezTo>
                    <a:pt x="365" y="0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4" name="Google Shape;8244;g2769fa09f4e_4_26729"/>
            <p:cNvSpPr/>
            <p:nvPr/>
          </p:nvSpPr>
          <p:spPr>
            <a:xfrm>
              <a:off x="981126" y="2127856"/>
              <a:ext cx="62503" cy="63683"/>
            </a:xfrm>
            <a:custGeom>
              <a:avLst/>
              <a:gdLst/>
              <a:ahLst/>
              <a:cxnLst/>
              <a:rect l="l" t="t" r="r" b="b"/>
              <a:pathLst>
                <a:path w="1642" h="1673" extrusionOk="0">
                  <a:moveTo>
                    <a:pt x="821" y="0"/>
                  </a:moveTo>
                  <a:cubicBezTo>
                    <a:pt x="365" y="0"/>
                    <a:pt x="0" y="396"/>
                    <a:pt x="0" y="851"/>
                  </a:cubicBezTo>
                  <a:cubicBezTo>
                    <a:pt x="0" y="1277"/>
                    <a:pt x="365" y="1672"/>
                    <a:pt x="821" y="1672"/>
                  </a:cubicBezTo>
                  <a:cubicBezTo>
                    <a:pt x="1277" y="1672"/>
                    <a:pt x="1641" y="1277"/>
                    <a:pt x="1641" y="851"/>
                  </a:cubicBezTo>
                  <a:cubicBezTo>
                    <a:pt x="1641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5" name="Google Shape;8245;g2769fa09f4e_4_26729"/>
            <p:cNvSpPr/>
            <p:nvPr/>
          </p:nvSpPr>
          <p:spPr>
            <a:xfrm>
              <a:off x="970697" y="2362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5" y="78"/>
                    <a:pt x="517" y="256"/>
                  </a:cubicBezTo>
                  <a:cubicBezTo>
                    <a:pt x="0" y="773"/>
                    <a:pt x="365" y="1654"/>
                    <a:pt x="1125" y="1654"/>
                  </a:cubicBezTo>
                  <a:cubicBezTo>
                    <a:pt x="1551" y="1654"/>
                    <a:pt x="1946" y="1289"/>
                    <a:pt x="1946" y="833"/>
                  </a:cubicBezTo>
                  <a:cubicBezTo>
                    <a:pt x="1946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6" name="Google Shape;8246;g2769fa09f4e_4_26729"/>
            <p:cNvSpPr/>
            <p:nvPr/>
          </p:nvSpPr>
          <p:spPr>
            <a:xfrm>
              <a:off x="970697" y="25964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5" y="75"/>
                    <a:pt x="517" y="243"/>
                  </a:cubicBezTo>
                  <a:cubicBezTo>
                    <a:pt x="0" y="759"/>
                    <a:pt x="365" y="1641"/>
                    <a:pt x="1125" y="1641"/>
                  </a:cubicBezTo>
                  <a:cubicBezTo>
                    <a:pt x="155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7" name="Google Shape;8247;g2769fa09f4e_4_26729"/>
            <p:cNvSpPr/>
            <p:nvPr/>
          </p:nvSpPr>
          <p:spPr>
            <a:xfrm>
              <a:off x="727734" y="1660202"/>
              <a:ext cx="74074" cy="62731"/>
            </a:xfrm>
            <a:custGeom>
              <a:avLst/>
              <a:gdLst/>
              <a:ahLst/>
              <a:cxnLst/>
              <a:rect l="l" t="t" r="r" b="b"/>
              <a:pathLst>
                <a:path w="1946" h="1648" extrusionOk="0">
                  <a:moveTo>
                    <a:pt x="1106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96" y="1648"/>
                    <a:pt x="1125" y="1648"/>
                  </a:cubicBezTo>
                  <a:cubicBezTo>
                    <a:pt x="1581" y="1648"/>
                    <a:pt x="1946" y="1283"/>
                    <a:pt x="1946" y="827"/>
                  </a:cubicBezTo>
                  <a:cubicBezTo>
                    <a:pt x="1925" y="319"/>
                    <a:pt x="1524" y="1"/>
                    <a:pt x="1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8" name="Google Shape;8248;g2769fa09f4e_4_26729"/>
            <p:cNvSpPr/>
            <p:nvPr/>
          </p:nvSpPr>
          <p:spPr>
            <a:xfrm>
              <a:off x="727734" y="1894181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13" y="0"/>
                  </a:moveTo>
                  <a:cubicBezTo>
                    <a:pt x="907" y="0"/>
                    <a:pt x="694" y="75"/>
                    <a:pt x="517" y="243"/>
                  </a:cubicBezTo>
                  <a:cubicBezTo>
                    <a:pt x="0" y="759"/>
                    <a:pt x="396" y="1641"/>
                    <a:pt x="1125" y="1641"/>
                  </a:cubicBezTo>
                  <a:cubicBezTo>
                    <a:pt x="1581" y="1641"/>
                    <a:pt x="1946" y="1276"/>
                    <a:pt x="1946" y="820"/>
                  </a:cubicBezTo>
                  <a:cubicBezTo>
                    <a:pt x="1946" y="327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9" name="Google Shape;8249;g2769fa09f4e_4_26729"/>
            <p:cNvSpPr/>
            <p:nvPr/>
          </p:nvSpPr>
          <p:spPr>
            <a:xfrm>
              <a:off x="727734" y="2127894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099" y="0"/>
                  </a:moveTo>
                  <a:cubicBezTo>
                    <a:pt x="893" y="0"/>
                    <a:pt x="684" y="75"/>
                    <a:pt x="517" y="243"/>
                  </a:cubicBezTo>
                  <a:cubicBezTo>
                    <a:pt x="0" y="790"/>
                    <a:pt x="396" y="1671"/>
                    <a:pt x="1125" y="1671"/>
                  </a:cubicBezTo>
                  <a:cubicBezTo>
                    <a:pt x="1581" y="1671"/>
                    <a:pt x="1946" y="1276"/>
                    <a:pt x="1946" y="820"/>
                  </a:cubicBezTo>
                  <a:cubicBezTo>
                    <a:pt x="1946" y="327"/>
                    <a:pt x="1529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0" name="Google Shape;8250;g2769fa09f4e_4_26729"/>
            <p:cNvSpPr/>
            <p:nvPr/>
          </p:nvSpPr>
          <p:spPr>
            <a:xfrm>
              <a:off x="727734" y="2362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4" y="78"/>
                    <a:pt x="517" y="256"/>
                  </a:cubicBezTo>
                  <a:cubicBezTo>
                    <a:pt x="0" y="773"/>
                    <a:pt x="396" y="1654"/>
                    <a:pt x="1125" y="1654"/>
                  </a:cubicBezTo>
                  <a:cubicBezTo>
                    <a:pt x="1581" y="1654"/>
                    <a:pt x="1946" y="1289"/>
                    <a:pt x="1946" y="833"/>
                  </a:cubicBezTo>
                  <a:cubicBezTo>
                    <a:pt x="1946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1" name="Google Shape;8251;g2769fa09f4e_4_26729"/>
            <p:cNvSpPr/>
            <p:nvPr/>
          </p:nvSpPr>
          <p:spPr>
            <a:xfrm>
              <a:off x="727734" y="25964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96" y="1641"/>
                    <a:pt x="1125" y="1641"/>
                  </a:cubicBezTo>
                  <a:cubicBezTo>
                    <a:pt x="158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2" name="Google Shape;8252;g2769fa09f4e_4_26729"/>
            <p:cNvSpPr/>
            <p:nvPr/>
          </p:nvSpPr>
          <p:spPr>
            <a:xfrm>
              <a:off x="485913" y="1660202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105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1" y="766"/>
                    <a:pt x="365" y="1648"/>
                    <a:pt x="1095" y="1648"/>
                  </a:cubicBezTo>
                  <a:cubicBezTo>
                    <a:pt x="1551" y="1648"/>
                    <a:pt x="1916" y="1283"/>
                    <a:pt x="1916" y="827"/>
                  </a:cubicBezTo>
                  <a:cubicBezTo>
                    <a:pt x="1916" y="319"/>
                    <a:pt x="1521" y="1"/>
                    <a:pt x="1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3" name="Google Shape;8253;g2769fa09f4e_4_26729"/>
            <p:cNvSpPr/>
            <p:nvPr/>
          </p:nvSpPr>
          <p:spPr>
            <a:xfrm>
              <a:off x="485913" y="1894181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6" y="1276"/>
                    <a:pt x="1916" y="820"/>
                  </a:cubicBezTo>
                  <a:cubicBezTo>
                    <a:pt x="1916" y="327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4" name="Google Shape;8254;g2769fa09f4e_4_26729"/>
            <p:cNvSpPr/>
            <p:nvPr/>
          </p:nvSpPr>
          <p:spPr>
            <a:xfrm>
              <a:off x="485913" y="2127894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71"/>
                    <a:pt x="1095" y="1671"/>
                  </a:cubicBezTo>
                  <a:cubicBezTo>
                    <a:pt x="1551" y="1671"/>
                    <a:pt x="1916" y="1276"/>
                    <a:pt x="1916" y="820"/>
                  </a:cubicBezTo>
                  <a:cubicBezTo>
                    <a:pt x="1916" y="327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5" name="Google Shape;8255;g2769fa09f4e_4_26729"/>
            <p:cNvSpPr/>
            <p:nvPr/>
          </p:nvSpPr>
          <p:spPr>
            <a:xfrm>
              <a:off x="485913" y="2362255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3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1" y="773"/>
                    <a:pt x="365" y="1654"/>
                    <a:pt x="1095" y="1654"/>
                  </a:cubicBezTo>
                  <a:cubicBezTo>
                    <a:pt x="1551" y="1654"/>
                    <a:pt x="1916" y="1289"/>
                    <a:pt x="1916" y="833"/>
                  </a:cubicBezTo>
                  <a:cubicBezTo>
                    <a:pt x="1916" y="340"/>
                    <a:pt x="1513" y="0"/>
                    <a:pt x="10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6" name="Google Shape;8256;g2769fa09f4e_4_26729"/>
            <p:cNvSpPr/>
            <p:nvPr/>
          </p:nvSpPr>
          <p:spPr>
            <a:xfrm>
              <a:off x="485913" y="259646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6" y="1276"/>
                    <a:pt x="1916" y="820"/>
                  </a:cubicBezTo>
                  <a:cubicBezTo>
                    <a:pt x="1916" y="327"/>
                    <a:pt x="1513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7" name="Google Shape;8257;g2769fa09f4e_4_26729"/>
            <p:cNvSpPr/>
            <p:nvPr/>
          </p:nvSpPr>
          <p:spPr>
            <a:xfrm>
              <a:off x="242951" y="1660202"/>
              <a:ext cx="74074" cy="62731"/>
            </a:xfrm>
            <a:custGeom>
              <a:avLst/>
              <a:gdLst/>
              <a:ahLst/>
              <a:cxnLst/>
              <a:rect l="l" t="t" r="r" b="b"/>
              <a:pathLst>
                <a:path w="1946" h="1648" extrusionOk="0">
                  <a:moveTo>
                    <a:pt x="1106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1" y="766"/>
                    <a:pt x="365" y="1648"/>
                    <a:pt x="1095" y="1648"/>
                  </a:cubicBezTo>
                  <a:cubicBezTo>
                    <a:pt x="1581" y="1648"/>
                    <a:pt x="1946" y="1283"/>
                    <a:pt x="1946" y="827"/>
                  </a:cubicBezTo>
                  <a:cubicBezTo>
                    <a:pt x="1926" y="319"/>
                    <a:pt x="1524" y="1"/>
                    <a:pt x="1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8" name="Google Shape;8258;g2769fa09f4e_4_26729"/>
            <p:cNvSpPr/>
            <p:nvPr/>
          </p:nvSpPr>
          <p:spPr>
            <a:xfrm>
              <a:off x="242951" y="1894181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0"/>
                  </a:moveTo>
                  <a:cubicBezTo>
                    <a:pt x="893" y="0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46" y="1276"/>
                    <a:pt x="1946" y="820"/>
                  </a:cubicBezTo>
                  <a:cubicBezTo>
                    <a:pt x="1946" y="327"/>
                    <a:pt x="1529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9" name="Google Shape;8259;g2769fa09f4e_4_26729"/>
            <p:cNvSpPr/>
            <p:nvPr/>
          </p:nvSpPr>
          <p:spPr>
            <a:xfrm>
              <a:off x="242951" y="2127894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099" y="0"/>
                  </a:moveTo>
                  <a:cubicBezTo>
                    <a:pt x="893" y="0"/>
                    <a:pt x="685" y="75"/>
                    <a:pt x="517" y="243"/>
                  </a:cubicBezTo>
                  <a:cubicBezTo>
                    <a:pt x="1" y="759"/>
                    <a:pt x="365" y="1671"/>
                    <a:pt x="1095" y="1671"/>
                  </a:cubicBezTo>
                  <a:cubicBezTo>
                    <a:pt x="1551" y="1671"/>
                    <a:pt x="1946" y="1276"/>
                    <a:pt x="1946" y="820"/>
                  </a:cubicBezTo>
                  <a:cubicBezTo>
                    <a:pt x="1946" y="327"/>
                    <a:pt x="1529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0" name="Google Shape;8260;g2769fa09f4e_4_26729"/>
            <p:cNvSpPr/>
            <p:nvPr/>
          </p:nvSpPr>
          <p:spPr>
            <a:xfrm>
              <a:off x="242951" y="2362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00" y="0"/>
                  </a:moveTo>
                  <a:cubicBezTo>
                    <a:pt x="894" y="0"/>
                    <a:pt x="685" y="78"/>
                    <a:pt x="517" y="256"/>
                  </a:cubicBezTo>
                  <a:cubicBezTo>
                    <a:pt x="1" y="773"/>
                    <a:pt x="365" y="1654"/>
                    <a:pt x="1095" y="1654"/>
                  </a:cubicBezTo>
                  <a:cubicBezTo>
                    <a:pt x="1551" y="1654"/>
                    <a:pt x="1946" y="1289"/>
                    <a:pt x="1946" y="833"/>
                  </a:cubicBezTo>
                  <a:cubicBezTo>
                    <a:pt x="1946" y="340"/>
                    <a:pt x="1529" y="0"/>
                    <a:pt x="11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1" name="Google Shape;8261;g2769fa09f4e_4_26729"/>
            <p:cNvSpPr/>
            <p:nvPr/>
          </p:nvSpPr>
          <p:spPr>
            <a:xfrm>
              <a:off x="242951" y="25964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2" name="Google Shape;8262;g2769fa09f4e_4_26729"/>
            <p:cNvSpPr/>
            <p:nvPr/>
          </p:nvSpPr>
          <p:spPr>
            <a:xfrm>
              <a:off x="-12" y="1660202"/>
              <a:ext cx="74074" cy="62731"/>
            </a:xfrm>
            <a:custGeom>
              <a:avLst/>
              <a:gdLst/>
              <a:ahLst/>
              <a:cxnLst/>
              <a:rect l="l" t="t" r="r" b="b"/>
              <a:pathLst>
                <a:path w="1946" h="1648" extrusionOk="0">
                  <a:moveTo>
                    <a:pt x="1106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96" y="1648"/>
                    <a:pt x="1125" y="1648"/>
                  </a:cubicBezTo>
                  <a:cubicBezTo>
                    <a:pt x="1581" y="1648"/>
                    <a:pt x="1946" y="1283"/>
                    <a:pt x="1946" y="827"/>
                  </a:cubicBezTo>
                  <a:cubicBezTo>
                    <a:pt x="1925" y="319"/>
                    <a:pt x="1524" y="1"/>
                    <a:pt x="1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3" name="Google Shape;8263;g2769fa09f4e_4_26729"/>
            <p:cNvSpPr/>
            <p:nvPr/>
          </p:nvSpPr>
          <p:spPr>
            <a:xfrm>
              <a:off x="-12" y="1894181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13" y="0"/>
                  </a:moveTo>
                  <a:cubicBezTo>
                    <a:pt x="907" y="0"/>
                    <a:pt x="694" y="75"/>
                    <a:pt x="517" y="243"/>
                  </a:cubicBezTo>
                  <a:cubicBezTo>
                    <a:pt x="0" y="759"/>
                    <a:pt x="396" y="1641"/>
                    <a:pt x="1125" y="1641"/>
                  </a:cubicBezTo>
                  <a:cubicBezTo>
                    <a:pt x="1581" y="1641"/>
                    <a:pt x="1946" y="1276"/>
                    <a:pt x="1946" y="820"/>
                  </a:cubicBezTo>
                  <a:cubicBezTo>
                    <a:pt x="1946" y="327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4" name="Google Shape;8264;g2769fa09f4e_4_26729"/>
            <p:cNvSpPr/>
            <p:nvPr/>
          </p:nvSpPr>
          <p:spPr>
            <a:xfrm>
              <a:off x="-12" y="2127894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099" y="0"/>
                  </a:moveTo>
                  <a:cubicBezTo>
                    <a:pt x="893" y="0"/>
                    <a:pt x="685" y="75"/>
                    <a:pt x="517" y="243"/>
                  </a:cubicBezTo>
                  <a:cubicBezTo>
                    <a:pt x="0" y="790"/>
                    <a:pt x="396" y="1671"/>
                    <a:pt x="1125" y="1671"/>
                  </a:cubicBezTo>
                  <a:cubicBezTo>
                    <a:pt x="1581" y="1671"/>
                    <a:pt x="1946" y="1276"/>
                    <a:pt x="1946" y="820"/>
                  </a:cubicBezTo>
                  <a:cubicBezTo>
                    <a:pt x="1946" y="327"/>
                    <a:pt x="1529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5" name="Google Shape;8265;g2769fa09f4e_4_26729"/>
            <p:cNvSpPr/>
            <p:nvPr/>
          </p:nvSpPr>
          <p:spPr>
            <a:xfrm>
              <a:off x="-12" y="2362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5" y="78"/>
                    <a:pt x="517" y="256"/>
                  </a:cubicBezTo>
                  <a:cubicBezTo>
                    <a:pt x="0" y="773"/>
                    <a:pt x="396" y="1654"/>
                    <a:pt x="1125" y="1654"/>
                  </a:cubicBezTo>
                  <a:cubicBezTo>
                    <a:pt x="1581" y="1654"/>
                    <a:pt x="1946" y="1289"/>
                    <a:pt x="1946" y="833"/>
                  </a:cubicBezTo>
                  <a:cubicBezTo>
                    <a:pt x="1946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6" name="Google Shape;8266;g2769fa09f4e_4_26729"/>
            <p:cNvSpPr/>
            <p:nvPr/>
          </p:nvSpPr>
          <p:spPr>
            <a:xfrm>
              <a:off x="-12" y="25964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5" y="75"/>
                    <a:pt x="517" y="243"/>
                  </a:cubicBezTo>
                  <a:cubicBezTo>
                    <a:pt x="0" y="759"/>
                    <a:pt x="396" y="1641"/>
                    <a:pt x="1125" y="1641"/>
                  </a:cubicBezTo>
                  <a:cubicBezTo>
                    <a:pt x="158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7" name="Google Shape;8267;g2769fa09f4e_4_26729"/>
            <p:cNvSpPr/>
            <p:nvPr/>
          </p:nvSpPr>
          <p:spPr>
            <a:xfrm>
              <a:off x="4376840" y="1660430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1"/>
                  </a:moveTo>
                  <a:cubicBezTo>
                    <a:pt x="366" y="1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1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8" name="Google Shape;8268;g2769fa09f4e_4_26729"/>
            <p:cNvSpPr/>
            <p:nvPr/>
          </p:nvSpPr>
          <p:spPr>
            <a:xfrm>
              <a:off x="4376840" y="1894143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9" name="Google Shape;8269;g2769fa09f4e_4_26729"/>
            <p:cNvSpPr/>
            <p:nvPr/>
          </p:nvSpPr>
          <p:spPr>
            <a:xfrm>
              <a:off x="4376840" y="2127856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0"/>
                  </a:moveTo>
                  <a:cubicBezTo>
                    <a:pt x="366" y="0"/>
                    <a:pt x="1" y="396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7" y="1672"/>
                    <a:pt x="1642" y="1277"/>
                    <a:pt x="1642" y="851"/>
                  </a:cubicBezTo>
                  <a:cubicBezTo>
                    <a:pt x="1642" y="396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0" name="Google Shape;8270;g2769fa09f4e_4_26729"/>
            <p:cNvSpPr/>
            <p:nvPr/>
          </p:nvSpPr>
          <p:spPr>
            <a:xfrm>
              <a:off x="4366448" y="2362255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0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0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1" name="Google Shape;8271;g2769fa09f4e_4_26729"/>
            <p:cNvSpPr/>
            <p:nvPr/>
          </p:nvSpPr>
          <p:spPr>
            <a:xfrm>
              <a:off x="4366448" y="259646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2" name="Google Shape;8272;g2769fa09f4e_4_26729"/>
            <p:cNvSpPr/>
            <p:nvPr/>
          </p:nvSpPr>
          <p:spPr>
            <a:xfrm>
              <a:off x="4123790" y="1660202"/>
              <a:ext cx="73770" cy="62769"/>
            </a:xfrm>
            <a:custGeom>
              <a:avLst/>
              <a:gdLst/>
              <a:ahLst/>
              <a:cxnLst/>
              <a:rect l="l" t="t" r="r" b="b"/>
              <a:pathLst>
                <a:path w="1938" h="1649" extrusionOk="0">
                  <a:moveTo>
                    <a:pt x="1098" y="1"/>
                  </a:moveTo>
                  <a:cubicBezTo>
                    <a:pt x="891" y="1"/>
                    <a:pt x="680" y="79"/>
                    <a:pt x="509" y="250"/>
                  </a:cubicBezTo>
                  <a:cubicBezTo>
                    <a:pt x="1" y="788"/>
                    <a:pt x="374" y="1649"/>
                    <a:pt x="1080" y="1649"/>
                  </a:cubicBezTo>
                  <a:cubicBezTo>
                    <a:pt x="1092" y="1649"/>
                    <a:pt x="1105" y="1648"/>
                    <a:pt x="1117" y="1648"/>
                  </a:cubicBezTo>
                  <a:cubicBezTo>
                    <a:pt x="1573" y="1648"/>
                    <a:pt x="1937" y="1253"/>
                    <a:pt x="1937" y="827"/>
                  </a:cubicBezTo>
                  <a:cubicBezTo>
                    <a:pt x="1917" y="319"/>
                    <a:pt x="1516" y="1"/>
                    <a:pt x="10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3" name="Google Shape;8273;g2769fa09f4e_4_26729"/>
            <p:cNvSpPr/>
            <p:nvPr/>
          </p:nvSpPr>
          <p:spPr>
            <a:xfrm>
              <a:off x="4124628" y="1894181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4" name="Google Shape;8274;g2769fa09f4e_4_26729"/>
            <p:cNvSpPr/>
            <p:nvPr/>
          </p:nvSpPr>
          <p:spPr>
            <a:xfrm>
              <a:off x="4124628" y="2127894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71"/>
                    <a:pt x="1095" y="1671"/>
                  </a:cubicBezTo>
                  <a:cubicBezTo>
                    <a:pt x="1551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5" name="Google Shape;8275;g2769fa09f4e_4_26729"/>
            <p:cNvSpPr/>
            <p:nvPr/>
          </p:nvSpPr>
          <p:spPr>
            <a:xfrm>
              <a:off x="4124628" y="2362255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1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6" name="Google Shape;8276;g2769fa09f4e_4_26729"/>
            <p:cNvSpPr/>
            <p:nvPr/>
          </p:nvSpPr>
          <p:spPr>
            <a:xfrm>
              <a:off x="4124628" y="259646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7" name="Google Shape;8277;g2769fa09f4e_4_26729"/>
            <p:cNvSpPr/>
            <p:nvPr/>
          </p:nvSpPr>
          <p:spPr>
            <a:xfrm>
              <a:off x="3892094" y="1660430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1"/>
                  </a:moveTo>
                  <a:cubicBezTo>
                    <a:pt x="365" y="1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8" name="Google Shape;8278;g2769fa09f4e_4_26729"/>
            <p:cNvSpPr/>
            <p:nvPr/>
          </p:nvSpPr>
          <p:spPr>
            <a:xfrm>
              <a:off x="3892094" y="1894143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0"/>
                  </a:moveTo>
                  <a:cubicBezTo>
                    <a:pt x="365" y="0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9" name="Google Shape;8279;g2769fa09f4e_4_26729"/>
            <p:cNvSpPr/>
            <p:nvPr/>
          </p:nvSpPr>
          <p:spPr>
            <a:xfrm>
              <a:off x="3892094" y="2127856"/>
              <a:ext cx="62503" cy="63683"/>
            </a:xfrm>
            <a:custGeom>
              <a:avLst/>
              <a:gdLst/>
              <a:ahLst/>
              <a:cxnLst/>
              <a:rect l="l" t="t" r="r" b="b"/>
              <a:pathLst>
                <a:path w="1642" h="1673" extrusionOk="0">
                  <a:moveTo>
                    <a:pt x="821" y="0"/>
                  </a:moveTo>
                  <a:cubicBezTo>
                    <a:pt x="365" y="0"/>
                    <a:pt x="0" y="396"/>
                    <a:pt x="0" y="851"/>
                  </a:cubicBezTo>
                  <a:cubicBezTo>
                    <a:pt x="0" y="1277"/>
                    <a:pt x="365" y="1672"/>
                    <a:pt x="821" y="1672"/>
                  </a:cubicBezTo>
                  <a:cubicBezTo>
                    <a:pt x="1277" y="1672"/>
                    <a:pt x="1641" y="1277"/>
                    <a:pt x="1641" y="851"/>
                  </a:cubicBezTo>
                  <a:cubicBezTo>
                    <a:pt x="1641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0" name="Google Shape;8280;g2769fa09f4e_4_26729"/>
            <p:cNvSpPr/>
            <p:nvPr/>
          </p:nvSpPr>
          <p:spPr>
            <a:xfrm>
              <a:off x="3880523" y="2362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4" y="78"/>
                    <a:pt x="517" y="256"/>
                  </a:cubicBezTo>
                  <a:cubicBezTo>
                    <a:pt x="0" y="773"/>
                    <a:pt x="395" y="1654"/>
                    <a:pt x="1125" y="1654"/>
                  </a:cubicBezTo>
                  <a:cubicBezTo>
                    <a:pt x="1581" y="1654"/>
                    <a:pt x="1945" y="1289"/>
                    <a:pt x="1945" y="833"/>
                  </a:cubicBezTo>
                  <a:cubicBezTo>
                    <a:pt x="1945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1" name="Google Shape;8281;g2769fa09f4e_4_26729"/>
            <p:cNvSpPr/>
            <p:nvPr/>
          </p:nvSpPr>
          <p:spPr>
            <a:xfrm>
              <a:off x="3880523" y="25964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5" y="1276"/>
                    <a:pt x="1945" y="820"/>
                  </a:cubicBezTo>
                  <a:cubicBezTo>
                    <a:pt x="1945" y="327"/>
                    <a:pt x="1528" y="1"/>
                    <a:pt x="10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2" name="Google Shape;8282;g2769fa09f4e_4_26729"/>
            <p:cNvSpPr/>
            <p:nvPr/>
          </p:nvSpPr>
          <p:spPr>
            <a:xfrm>
              <a:off x="3638702" y="1660202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105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65" y="1648"/>
                    <a:pt x="1095" y="1648"/>
                  </a:cubicBezTo>
                  <a:cubicBezTo>
                    <a:pt x="1551" y="1648"/>
                    <a:pt x="1915" y="1283"/>
                    <a:pt x="1915" y="827"/>
                  </a:cubicBezTo>
                  <a:cubicBezTo>
                    <a:pt x="1915" y="319"/>
                    <a:pt x="1521" y="1"/>
                    <a:pt x="1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3" name="Google Shape;8283;g2769fa09f4e_4_26729"/>
            <p:cNvSpPr/>
            <p:nvPr/>
          </p:nvSpPr>
          <p:spPr>
            <a:xfrm>
              <a:off x="3638702" y="1894181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4" name="Google Shape;8284;g2769fa09f4e_4_26729"/>
            <p:cNvSpPr/>
            <p:nvPr/>
          </p:nvSpPr>
          <p:spPr>
            <a:xfrm>
              <a:off x="3638702" y="2127894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59"/>
                    <a:pt x="365" y="1671"/>
                    <a:pt x="1095" y="1671"/>
                  </a:cubicBezTo>
                  <a:cubicBezTo>
                    <a:pt x="1551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5" name="Google Shape;8285;g2769fa09f4e_4_26729"/>
            <p:cNvSpPr/>
            <p:nvPr/>
          </p:nvSpPr>
          <p:spPr>
            <a:xfrm>
              <a:off x="3638702" y="2362255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6" name="Google Shape;8286;g2769fa09f4e_4_26729"/>
            <p:cNvSpPr/>
            <p:nvPr/>
          </p:nvSpPr>
          <p:spPr>
            <a:xfrm>
              <a:off x="3638702" y="259646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7" name="Google Shape;8287;g2769fa09f4e_4_26729"/>
            <p:cNvSpPr/>
            <p:nvPr/>
          </p:nvSpPr>
          <p:spPr>
            <a:xfrm>
              <a:off x="4618665" y="1660493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1"/>
                  </a:moveTo>
                  <a:cubicBezTo>
                    <a:pt x="366" y="1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1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8" name="Google Shape;8288;g2769fa09f4e_4_26729"/>
            <p:cNvSpPr/>
            <p:nvPr/>
          </p:nvSpPr>
          <p:spPr>
            <a:xfrm>
              <a:off x="4618665" y="1894206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9" name="Google Shape;8289;g2769fa09f4e_4_26729"/>
            <p:cNvSpPr/>
            <p:nvPr/>
          </p:nvSpPr>
          <p:spPr>
            <a:xfrm>
              <a:off x="4618665" y="2127919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0"/>
                  </a:moveTo>
                  <a:cubicBezTo>
                    <a:pt x="366" y="0"/>
                    <a:pt x="1" y="396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7" y="1672"/>
                    <a:pt x="1642" y="1277"/>
                    <a:pt x="1642" y="851"/>
                  </a:cubicBezTo>
                  <a:cubicBezTo>
                    <a:pt x="1642" y="396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0" name="Google Shape;8290;g2769fa09f4e_4_26729"/>
            <p:cNvSpPr/>
            <p:nvPr/>
          </p:nvSpPr>
          <p:spPr>
            <a:xfrm>
              <a:off x="4608273" y="2362317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0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0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1" name="Google Shape;8291;g2769fa09f4e_4_26729"/>
            <p:cNvSpPr/>
            <p:nvPr/>
          </p:nvSpPr>
          <p:spPr>
            <a:xfrm>
              <a:off x="4608273" y="2596525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92" name="Google Shape;8292;g2769fa09f4e_4_26729"/>
          <p:cNvSpPr txBox="1">
            <a:spLocks noGrp="1"/>
          </p:cNvSpPr>
          <p:nvPr>
            <p:ph type="title"/>
          </p:nvPr>
        </p:nvSpPr>
        <p:spPr>
          <a:xfrm>
            <a:off x="717425" y="2790700"/>
            <a:ext cx="4383000" cy="50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293" name="Google Shape;8293;g2769fa09f4e_4_26729"/>
          <p:cNvSpPr txBox="1">
            <a:spLocks noGrp="1"/>
          </p:cNvSpPr>
          <p:nvPr>
            <p:ph type="subTitle" idx="1"/>
          </p:nvPr>
        </p:nvSpPr>
        <p:spPr>
          <a:xfrm>
            <a:off x="717425" y="3296675"/>
            <a:ext cx="4093500" cy="12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CUSTOM_10">
    <p:bg>
      <p:bgPr>
        <a:solidFill>
          <a:schemeClr val="lt1"/>
        </a:solidFill>
        <a:effectLst/>
      </p:bgPr>
    </p:bg>
    <p:spTree>
      <p:nvGrpSpPr>
        <p:cNvPr id="1" name="Shape 8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5" name="Google Shape;8295;g2769fa09f4e_4_26834"/>
          <p:cNvSpPr/>
          <p:nvPr/>
        </p:nvSpPr>
        <p:spPr>
          <a:xfrm>
            <a:off x="5031325" y="1727200"/>
            <a:ext cx="4112700" cy="1458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6" name="Google Shape;8296;g2769fa09f4e_4_26834"/>
          <p:cNvSpPr/>
          <p:nvPr/>
        </p:nvSpPr>
        <p:spPr>
          <a:xfrm>
            <a:off x="9021139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7" name="Google Shape;8297;g2769fa09f4e_4_26834"/>
          <p:cNvSpPr/>
          <p:nvPr/>
        </p:nvSpPr>
        <p:spPr>
          <a:xfrm>
            <a:off x="9021139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0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8" name="Google Shape;8298;g2769fa09f4e_4_26834"/>
          <p:cNvSpPr/>
          <p:nvPr/>
        </p:nvSpPr>
        <p:spPr>
          <a:xfrm>
            <a:off x="9021139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8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9" name="Google Shape;8299;g2769fa09f4e_4_26834"/>
          <p:cNvSpPr/>
          <p:nvPr/>
        </p:nvSpPr>
        <p:spPr>
          <a:xfrm>
            <a:off x="8779319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0" name="Google Shape;8300;g2769fa09f4e_4_26834"/>
          <p:cNvSpPr/>
          <p:nvPr/>
        </p:nvSpPr>
        <p:spPr>
          <a:xfrm>
            <a:off x="8779661" y="4731898"/>
            <a:ext cx="72590" cy="62503"/>
          </a:xfrm>
          <a:custGeom>
            <a:avLst/>
            <a:gdLst/>
            <a:ahLst/>
            <a:cxnLst/>
            <a:rect l="l" t="t" r="r" b="b"/>
            <a:pathLst>
              <a:path w="1907" h="1642" extrusionOk="0">
                <a:moveTo>
                  <a:pt x="1079" y="1"/>
                </a:moveTo>
                <a:cubicBezTo>
                  <a:pt x="879" y="1"/>
                  <a:pt x="675" y="76"/>
                  <a:pt x="508" y="242"/>
                </a:cubicBezTo>
                <a:cubicBezTo>
                  <a:pt x="0" y="750"/>
                  <a:pt x="345" y="1641"/>
                  <a:pt x="1051" y="1641"/>
                </a:cubicBezTo>
                <a:cubicBezTo>
                  <a:pt x="1062" y="1641"/>
                  <a:pt x="1074" y="1641"/>
                  <a:pt x="1086" y="1640"/>
                </a:cubicBezTo>
                <a:cubicBezTo>
                  <a:pt x="1542" y="1640"/>
                  <a:pt x="1907" y="1276"/>
                  <a:pt x="1907" y="850"/>
                </a:cubicBezTo>
                <a:cubicBezTo>
                  <a:pt x="1907" y="335"/>
                  <a:pt x="1501" y="1"/>
                  <a:pt x="10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1" name="Google Shape;8301;g2769fa09f4e_4_26834"/>
          <p:cNvSpPr/>
          <p:nvPr/>
        </p:nvSpPr>
        <p:spPr>
          <a:xfrm>
            <a:off x="8779319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2" name="Google Shape;8302;g2769fa09f4e_4_26834"/>
          <p:cNvSpPr/>
          <p:nvPr/>
        </p:nvSpPr>
        <p:spPr>
          <a:xfrm>
            <a:off x="8546785" y="4498147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3" name="Google Shape;8303;g2769fa09f4e_4_26834"/>
          <p:cNvSpPr/>
          <p:nvPr/>
        </p:nvSpPr>
        <p:spPr>
          <a:xfrm>
            <a:off x="8546785" y="4731822"/>
            <a:ext cx="63645" cy="62541"/>
          </a:xfrm>
          <a:custGeom>
            <a:avLst/>
            <a:gdLst/>
            <a:ahLst/>
            <a:cxnLst/>
            <a:rect l="l" t="t" r="r" b="b"/>
            <a:pathLst>
              <a:path w="1672" h="1643" extrusionOk="0">
                <a:moveTo>
                  <a:pt x="821" y="1"/>
                </a:moveTo>
                <a:cubicBezTo>
                  <a:pt x="365" y="1"/>
                  <a:pt x="0" y="366"/>
                  <a:pt x="0" y="822"/>
                </a:cubicBezTo>
                <a:cubicBezTo>
                  <a:pt x="0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4" name="Google Shape;8304;g2769fa09f4e_4_26834"/>
          <p:cNvSpPr/>
          <p:nvPr/>
        </p:nvSpPr>
        <p:spPr>
          <a:xfrm>
            <a:off x="8546785" y="496553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1"/>
                </a:moveTo>
                <a:cubicBezTo>
                  <a:pt x="365" y="1"/>
                  <a:pt x="0" y="396"/>
                  <a:pt x="0" y="852"/>
                </a:cubicBezTo>
                <a:cubicBezTo>
                  <a:pt x="0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5" name="Google Shape;8305;g2769fa09f4e_4_26834"/>
          <p:cNvSpPr/>
          <p:nvPr/>
        </p:nvSpPr>
        <p:spPr>
          <a:xfrm>
            <a:off x="8293393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6" name="Google Shape;8306;g2769fa09f4e_4_26834"/>
          <p:cNvSpPr/>
          <p:nvPr/>
        </p:nvSpPr>
        <p:spPr>
          <a:xfrm>
            <a:off x="8293393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7" name="Google Shape;8307;g2769fa09f4e_4_26834"/>
          <p:cNvSpPr/>
          <p:nvPr/>
        </p:nvSpPr>
        <p:spPr>
          <a:xfrm>
            <a:off x="8293393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9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8" name="Google Shape;8308;g2769fa09f4e_4_26834"/>
          <p:cNvSpPr/>
          <p:nvPr/>
        </p:nvSpPr>
        <p:spPr>
          <a:xfrm>
            <a:off x="8051572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9" name="Google Shape;8309;g2769fa09f4e_4_26834"/>
          <p:cNvSpPr/>
          <p:nvPr/>
        </p:nvSpPr>
        <p:spPr>
          <a:xfrm>
            <a:off x="8051572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2" y="1"/>
                </a:moveTo>
                <a:cubicBezTo>
                  <a:pt x="890" y="1"/>
                  <a:pt x="685" y="76"/>
                  <a:pt x="518" y="243"/>
                </a:cubicBezTo>
                <a:cubicBezTo>
                  <a:pt x="1" y="760"/>
                  <a:pt x="366" y="1641"/>
                  <a:pt x="1095" y="1641"/>
                </a:cubicBezTo>
                <a:cubicBezTo>
                  <a:pt x="1551" y="1641"/>
                  <a:pt x="1916" y="1277"/>
                  <a:pt x="1916" y="821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0" name="Google Shape;8310;g2769fa09f4e_4_26834"/>
          <p:cNvSpPr/>
          <p:nvPr/>
        </p:nvSpPr>
        <p:spPr>
          <a:xfrm>
            <a:off x="8051572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1" name="Google Shape;8311;g2769fa09f4e_4_26834"/>
          <p:cNvSpPr/>
          <p:nvPr/>
        </p:nvSpPr>
        <p:spPr>
          <a:xfrm>
            <a:off x="7808610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0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2" name="Google Shape;8312;g2769fa09f4e_4_26834"/>
          <p:cNvSpPr/>
          <p:nvPr/>
        </p:nvSpPr>
        <p:spPr>
          <a:xfrm>
            <a:off x="7808610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099" y="1"/>
                </a:moveTo>
                <a:cubicBezTo>
                  <a:pt x="894" y="1"/>
                  <a:pt x="685" y="76"/>
                  <a:pt x="517" y="243"/>
                </a:cubicBezTo>
                <a:cubicBezTo>
                  <a:pt x="1" y="760"/>
                  <a:pt x="365" y="1641"/>
                  <a:pt x="1095" y="1641"/>
                </a:cubicBezTo>
                <a:cubicBezTo>
                  <a:pt x="155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3" name="Google Shape;8313;g2769fa09f4e_4_26834"/>
          <p:cNvSpPr/>
          <p:nvPr/>
        </p:nvSpPr>
        <p:spPr>
          <a:xfrm>
            <a:off x="7808610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4" name="Google Shape;8314;g2769fa09f4e_4_26834"/>
          <p:cNvSpPr/>
          <p:nvPr/>
        </p:nvSpPr>
        <p:spPr>
          <a:xfrm>
            <a:off x="7566827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5" name="Google Shape;8315;g2769fa09f4e_4_26834"/>
          <p:cNvSpPr/>
          <p:nvPr/>
        </p:nvSpPr>
        <p:spPr>
          <a:xfrm>
            <a:off x="7566827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6" name="Google Shape;8316;g2769fa09f4e_4_26834"/>
          <p:cNvSpPr/>
          <p:nvPr/>
        </p:nvSpPr>
        <p:spPr>
          <a:xfrm>
            <a:off x="7566827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7" name="Google Shape;8317;g2769fa09f4e_4_26834"/>
          <p:cNvSpPr/>
          <p:nvPr/>
        </p:nvSpPr>
        <p:spPr>
          <a:xfrm>
            <a:off x="7334256" y="4498147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8" name="Google Shape;8318;g2769fa09f4e_4_26834"/>
          <p:cNvSpPr/>
          <p:nvPr/>
        </p:nvSpPr>
        <p:spPr>
          <a:xfrm>
            <a:off x="7334256" y="4731822"/>
            <a:ext cx="62503" cy="62541"/>
          </a:xfrm>
          <a:custGeom>
            <a:avLst/>
            <a:gdLst/>
            <a:ahLst/>
            <a:cxnLst/>
            <a:rect l="l" t="t" r="r" b="b"/>
            <a:pathLst>
              <a:path w="1642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9" name="Google Shape;8319;g2769fa09f4e_4_26834"/>
          <p:cNvSpPr/>
          <p:nvPr/>
        </p:nvSpPr>
        <p:spPr>
          <a:xfrm>
            <a:off x="7334256" y="496553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0" name="Google Shape;8320;g2769fa09f4e_4_26834"/>
          <p:cNvSpPr/>
          <p:nvPr/>
        </p:nvSpPr>
        <p:spPr>
          <a:xfrm>
            <a:off x="7080863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1" name="Google Shape;8321;g2769fa09f4e_4_26834"/>
          <p:cNvSpPr/>
          <p:nvPr/>
        </p:nvSpPr>
        <p:spPr>
          <a:xfrm>
            <a:off x="7080863" y="4731898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1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2" name="Google Shape;8322;g2769fa09f4e_4_26834"/>
          <p:cNvSpPr/>
          <p:nvPr/>
        </p:nvSpPr>
        <p:spPr>
          <a:xfrm>
            <a:off x="7080863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3" name="Google Shape;8323;g2769fa09f4e_4_26834"/>
          <p:cNvSpPr/>
          <p:nvPr/>
        </p:nvSpPr>
        <p:spPr>
          <a:xfrm>
            <a:off x="6849472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4" name="Google Shape;8324;g2769fa09f4e_4_26834"/>
          <p:cNvSpPr/>
          <p:nvPr/>
        </p:nvSpPr>
        <p:spPr>
          <a:xfrm>
            <a:off x="6849472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5" name="Google Shape;8325;g2769fa09f4e_4_26834"/>
          <p:cNvSpPr/>
          <p:nvPr/>
        </p:nvSpPr>
        <p:spPr>
          <a:xfrm>
            <a:off x="6849472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6" name="Google Shape;8326;g2769fa09f4e_4_26834"/>
          <p:cNvSpPr/>
          <p:nvPr/>
        </p:nvSpPr>
        <p:spPr>
          <a:xfrm>
            <a:off x="6596118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7" name="Google Shape;8327;g2769fa09f4e_4_26834"/>
          <p:cNvSpPr/>
          <p:nvPr/>
        </p:nvSpPr>
        <p:spPr>
          <a:xfrm>
            <a:off x="6596118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8" name="Google Shape;8328;g2769fa09f4e_4_26834"/>
          <p:cNvSpPr/>
          <p:nvPr/>
        </p:nvSpPr>
        <p:spPr>
          <a:xfrm>
            <a:off x="6596118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9" name="Google Shape;8329;g2769fa09f4e_4_26834"/>
          <p:cNvSpPr/>
          <p:nvPr/>
        </p:nvSpPr>
        <p:spPr>
          <a:xfrm>
            <a:off x="6363547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0" name="Google Shape;8330;g2769fa09f4e_4_26834"/>
          <p:cNvSpPr/>
          <p:nvPr/>
        </p:nvSpPr>
        <p:spPr>
          <a:xfrm>
            <a:off x="6363547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1" name="Google Shape;8331;g2769fa09f4e_4_26834"/>
          <p:cNvSpPr/>
          <p:nvPr/>
        </p:nvSpPr>
        <p:spPr>
          <a:xfrm>
            <a:off x="6363547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2" name="Google Shape;8332;g2769fa09f4e_4_26834"/>
          <p:cNvSpPr/>
          <p:nvPr/>
        </p:nvSpPr>
        <p:spPr>
          <a:xfrm>
            <a:off x="6110154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0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3" name="Google Shape;8333;g2769fa09f4e_4_26834"/>
          <p:cNvSpPr/>
          <p:nvPr/>
        </p:nvSpPr>
        <p:spPr>
          <a:xfrm>
            <a:off x="6110154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122" y="1"/>
                </a:moveTo>
                <a:cubicBezTo>
                  <a:pt x="921" y="1"/>
                  <a:pt x="715" y="76"/>
                  <a:pt x="548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4" name="Google Shape;8334;g2769fa09f4e_4_26834"/>
          <p:cNvSpPr/>
          <p:nvPr/>
        </p:nvSpPr>
        <p:spPr>
          <a:xfrm>
            <a:off x="6110154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1"/>
                </a:moveTo>
                <a:cubicBezTo>
                  <a:pt x="918" y="1"/>
                  <a:pt x="714" y="76"/>
                  <a:pt x="548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1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5" name="Google Shape;8335;g2769fa09f4e_4_26834"/>
          <p:cNvSpPr/>
          <p:nvPr/>
        </p:nvSpPr>
        <p:spPr>
          <a:xfrm>
            <a:off x="5878763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6" name="Google Shape;8336;g2769fa09f4e_4_26834"/>
          <p:cNvSpPr/>
          <p:nvPr/>
        </p:nvSpPr>
        <p:spPr>
          <a:xfrm>
            <a:off x="5878763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7" name="Google Shape;8337;g2769fa09f4e_4_26834"/>
          <p:cNvSpPr/>
          <p:nvPr/>
        </p:nvSpPr>
        <p:spPr>
          <a:xfrm>
            <a:off x="5878763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8" name="Google Shape;8338;g2769fa09f4e_4_26834"/>
          <p:cNvSpPr/>
          <p:nvPr/>
        </p:nvSpPr>
        <p:spPr>
          <a:xfrm>
            <a:off x="5625409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71"/>
                </a:cubicBezTo>
                <a:cubicBezTo>
                  <a:pt x="1550" y="1671"/>
                  <a:pt x="194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9" name="Google Shape;8339;g2769fa09f4e_4_26834"/>
          <p:cNvSpPr/>
          <p:nvPr/>
        </p:nvSpPr>
        <p:spPr>
          <a:xfrm>
            <a:off x="5626551" y="4731898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88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35" y="1640"/>
                  <a:pt x="1064" y="1640"/>
                </a:cubicBezTo>
                <a:cubicBezTo>
                  <a:pt x="1082" y="1642"/>
                  <a:pt x="1100" y="1642"/>
                  <a:pt x="1117" y="1642"/>
                </a:cubicBezTo>
                <a:cubicBezTo>
                  <a:pt x="1550" y="1642"/>
                  <a:pt x="1915" y="1288"/>
                  <a:pt x="1915" y="850"/>
                </a:cubicBezTo>
                <a:cubicBezTo>
                  <a:pt x="1915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0" name="Google Shape;8340;g2769fa09f4e_4_26834"/>
          <p:cNvSpPr/>
          <p:nvPr/>
        </p:nvSpPr>
        <p:spPr>
          <a:xfrm>
            <a:off x="5625409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4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306"/>
                  <a:pt x="1915" y="850"/>
                </a:cubicBezTo>
                <a:cubicBezTo>
                  <a:pt x="1936" y="335"/>
                  <a:pt x="1523" y="1"/>
                  <a:pt x="10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1" name="Google Shape;8341;g2769fa09f4e_4_26834"/>
          <p:cNvSpPr/>
          <p:nvPr/>
        </p:nvSpPr>
        <p:spPr>
          <a:xfrm>
            <a:off x="5393980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2" name="Google Shape;8342;g2769fa09f4e_4_26834"/>
          <p:cNvSpPr/>
          <p:nvPr/>
        </p:nvSpPr>
        <p:spPr>
          <a:xfrm>
            <a:off x="5393980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2" y="1"/>
                </a:moveTo>
                <a:cubicBezTo>
                  <a:pt x="366" y="1"/>
                  <a:pt x="1" y="366"/>
                  <a:pt x="1" y="822"/>
                </a:cubicBezTo>
                <a:cubicBezTo>
                  <a:pt x="1" y="1278"/>
                  <a:pt x="366" y="1642"/>
                  <a:pt x="822" y="1642"/>
                </a:cubicBezTo>
                <a:cubicBezTo>
                  <a:pt x="1278" y="1642"/>
                  <a:pt x="1642" y="1278"/>
                  <a:pt x="1642" y="822"/>
                </a:cubicBezTo>
                <a:cubicBezTo>
                  <a:pt x="1642" y="36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3" name="Google Shape;8343;g2769fa09f4e_4_26834"/>
          <p:cNvSpPr/>
          <p:nvPr/>
        </p:nvSpPr>
        <p:spPr>
          <a:xfrm>
            <a:off x="5393980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1"/>
                </a:moveTo>
                <a:cubicBezTo>
                  <a:pt x="366" y="1"/>
                  <a:pt x="1" y="396"/>
                  <a:pt x="1" y="852"/>
                </a:cubicBezTo>
                <a:cubicBezTo>
                  <a:pt x="1" y="1308"/>
                  <a:pt x="366" y="1673"/>
                  <a:pt x="822" y="1673"/>
                </a:cubicBezTo>
                <a:cubicBezTo>
                  <a:pt x="1278" y="1673"/>
                  <a:pt x="1642" y="1308"/>
                  <a:pt x="1642" y="852"/>
                </a:cubicBezTo>
                <a:cubicBezTo>
                  <a:pt x="1642" y="39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4" name="Google Shape;8344;g2769fa09f4e_4_26834"/>
          <p:cNvSpPr/>
          <p:nvPr/>
        </p:nvSpPr>
        <p:spPr>
          <a:xfrm>
            <a:off x="5140625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5" name="Google Shape;8345;g2769fa09f4e_4_26834"/>
          <p:cNvSpPr/>
          <p:nvPr/>
        </p:nvSpPr>
        <p:spPr>
          <a:xfrm>
            <a:off x="5140625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6" name="Google Shape;8346;g2769fa09f4e_4_26834"/>
          <p:cNvSpPr/>
          <p:nvPr/>
        </p:nvSpPr>
        <p:spPr>
          <a:xfrm>
            <a:off x="5140625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7" name="Google Shape;8347;g2769fa09f4e_4_26834"/>
          <p:cNvSpPr/>
          <p:nvPr/>
        </p:nvSpPr>
        <p:spPr>
          <a:xfrm>
            <a:off x="4908054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8" name="Google Shape;8348;g2769fa09f4e_4_26834"/>
          <p:cNvSpPr/>
          <p:nvPr/>
        </p:nvSpPr>
        <p:spPr>
          <a:xfrm>
            <a:off x="4908054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9" name="Google Shape;8349;g2769fa09f4e_4_26834"/>
          <p:cNvSpPr/>
          <p:nvPr/>
        </p:nvSpPr>
        <p:spPr>
          <a:xfrm>
            <a:off x="4908054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0" name="Google Shape;8350;g2769fa09f4e_4_26834"/>
          <p:cNvSpPr/>
          <p:nvPr/>
        </p:nvSpPr>
        <p:spPr>
          <a:xfrm>
            <a:off x="4654700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1" name="Google Shape;8351;g2769fa09f4e_4_26834"/>
          <p:cNvSpPr/>
          <p:nvPr/>
        </p:nvSpPr>
        <p:spPr>
          <a:xfrm>
            <a:off x="4654700" y="4731898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2" name="Google Shape;8352;g2769fa09f4e_4_26834"/>
          <p:cNvSpPr/>
          <p:nvPr/>
        </p:nvSpPr>
        <p:spPr>
          <a:xfrm>
            <a:off x="4654700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30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3" name="Google Shape;8353;g2769fa09f4e_4_26834"/>
          <p:cNvSpPr/>
          <p:nvPr/>
        </p:nvSpPr>
        <p:spPr>
          <a:xfrm>
            <a:off x="9021139" y="4022689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0"/>
                </a:moveTo>
                <a:cubicBezTo>
                  <a:pt x="890" y="0"/>
                  <a:pt x="683" y="75"/>
                  <a:pt x="517" y="242"/>
                </a:cubicBezTo>
                <a:cubicBezTo>
                  <a:pt x="0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4" name="Google Shape;8354;g2769fa09f4e_4_26834"/>
          <p:cNvSpPr/>
          <p:nvPr/>
        </p:nvSpPr>
        <p:spPr>
          <a:xfrm>
            <a:off x="9021139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5" name="Google Shape;8355;g2769fa09f4e_4_26834"/>
          <p:cNvSpPr/>
          <p:nvPr/>
        </p:nvSpPr>
        <p:spPr>
          <a:xfrm>
            <a:off x="8778177" y="4022917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95" y="1664"/>
                  <a:pt x="1125" y="1664"/>
                </a:cubicBezTo>
                <a:cubicBezTo>
                  <a:pt x="1581" y="1634"/>
                  <a:pt x="1946" y="1300"/>
                  <a:pt x="1946" y="844"/>
                </a:cubicBezTo>
                <a:cubicBezTo>
                  <a:pt x="1946" y="344"/>
                  <a:pt x="1532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6" name="Google Shape;8356;g2769fa09f4e_4_26834"/>
          <p:cNvSpPr/>
          <p:nvPr/>
        </p:nvSpPr>
        <p:spPr>
          <a:xfrm>
            <a:off x="8779319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7" name="Google Shape;8357;g2769fa09f4e_4_26834"/>
          <p:cNvSpPr/>
          <p:nvPr/>
        </p:nvSpPr>
        <p:spPr>
          <a:xfrm>
            <a:off x="8536356" y="4022689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9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25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8" name="Google Shape;8358;g2769fa09f4e_4_26834"/>
          <p:cNvSpPr/>
          <p:nvPr/>
        </p:nvSpPr>
        <p:spPr>
          <a:xfrm>
            <a:off x="8536356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9" name="Google Shape;8359;g2769fa09f4e_4_26834"/>
          <p:cNvSpPr/>
          <p:nvPr/>
        </p:nvSpPr>
        <p:spPr>
          <a:xfrm>
            <a:off x="8293393" y="4022689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0"/>
                </a:moveTo>
                <a:cubicBezTo>
                  <a:pt x="891" y="0"/>
                  <a:pt x="683" y="75"/>
                  <a:pt x="517" y="242"/>
                </a:cubicBezTo>
                <a:cubicBezTo>
                  <a:pt x="1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0" name="Google Shape;8360;g2769fa09f4e_4_26834"/>
          <p:cNvSpPr/>
          <p:nvPr/>
        </p:nvSpPr>
        <p:spPr>
          <a:xfrm>
            <a:off x="8293393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1" name="Google Shape;8361;g2769fa09f4e_4_26834"/>
          <p:cNvSpPr/>
          <p:nvPr/>
        </p:nvSpPr>
        <p:spPr>
          <a:xfrm>
            <a:off x="8051572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89"/>
                  <a:pt x="366" y="1670"/>
                  <a:pt x="1095" y="1670"/>
                </a:cubicBezTo>
                <a:cubicBezTo>
                  <a:pt x="1551" y="1670"/>
                  <a:pt x="1916" y="1275"/>
                  <a:pt x="1916" y="850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2" name="Google Shape;8362;g2769fa09f4e_4_26834"/>
          <p:cNvSpPr/>
          <p:nvPr/>
        </p:nvSpPr>
        <p:spPr>
          <a:xfrm>
            <a:off x="8051572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3" name="Google Shape;8363;g2769fa09f4e_4_26834"/>
          <p:cNvSpPr/>
          <p:nvPr/>
        </p:nvSpPr>
        <p:spPr>
          <a:xfrm>
            <a:off x="7808610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7" y="242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4" name="Google Shape;8364;g2769fa09f4e_4_26834"/>
          <p:cNvSpPr/>
          <p:nvPr/>
        </p:nvSpPr>
        <p:spPr>
          <a:xfrm>
            <a:off x="7808610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5" name="Google Shape;8365;g2769fa09f4e_4_26834"/>
          <p:cNvSpPr/>
          <p:nvPr/>
        </p:nvSpPr>
        <p:spPr>
          <a:xfrm>
            <a:off x="7566827" y="4022689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6" name="Google Shape;8366;g2769fa09f4e_4_26834"/>
          <p:cNvSpPr/>
          <p:nvPr/>
        </p:nvSpPr>
        <p:spPr>
          <a:xfrm>
            <a:off x="7566827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7" name="Google Shape;8367;g2769fa09f4e_4_26834"/>
          <p:cNvSpPr/>
          <p:nvPr/>
        </p:nvSpPr>
        <p:spPr>
          <a:xfrm>
            <a:off x="7323826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89"/>
                  <a:pt x="366" y="1670"/>
                  <a:pt x="1095" y="1670"/>
                </a:cubicBezTo>
                <a:cubicBezTo>
                  <a:pt x="1551" y="1670"/>
                  <a:pt x="1916" y="1275"/>
                  <a:pt x="1916" y="850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8" name="Google Shape;8368;g2769fa09f4e_4_26834"/>
          <p:cNvSpPr/>
          <p:nvPr/>
        </p:nvSpPr>
        <p:spPr>
          <a:xfrm>
            <a:off x="7323826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9" name="Google Shape;8369;g2769fa09f4e_4_26834"/>
          <p:cNvSpPr/>
          <p:nvPr/>
        </p:nvSpPr>
        <p:spPr>
          <a:xfrm>
            <a:off x="7080863" y="4022917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6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300"/>
                  <a:pt x="1946" y="844"/>
                </a:cubicBezTo>
                <a:cubicBezTo>
                  <a:pt x="1946" y="344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0" name="Google Shape;8370;g2769fa09f4e_4_26834"/>
          <p:cNvSpPr/>
          <p:nvPr/>
        </p:nvSpPr>
        <p:spPr>
          <a:xfrm>
            <a:off x="7080863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1" name="Google Shape;8371;g2769fa09f4e_4_26834"/>
          <p:cNvSpPr/>
          <p:nvPr/>
        </p:nvSpPr>
        <p:spPr>
          <a:xfrm>
            <a:off x="6837901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7" y="242"/>
                </a:cubicBezTo>
                <a:cubicBezTo>
                  <a:pt x="1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2" name="Google Shape;8372;g2769fa09f4e_4_26834"/>
          <p:cNvSpPr/>
          <p:nvPr/>
        </p:nvSpPr>
        <p:spPr>
          <a:xfrm>
            <a:off x="6837901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3" name="Google Shape;8373;g2769fa09f4e_4_26834"/>
          <p:cNvSpPr/>
          <p:nvPr/>
        </p:nvSpPr>
        <p:spPr>
          <a:xfrm>
            <a:off x="6596118" y="4022689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4" name="Google Shape;8374;g2769fa09f4e_4_26834"/>
          <p:cNvSpPr/>
          <p:nvPr/>
        </p:nvSpPr>
        <p:spPr>
          <a:xfrm>
            <a:off x="6596118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5" name="Google Shape;8375;g2769fa09f4e_4_26834"/>
          <p:cNvSpPr/>
          <p:nvPr/>
        </p:nvSpPr>
        <p:spPr>
          <a:xfrm>
            <a:off x="6353117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6" name="Google Shape;8376;g2769fa09f4e_4_26834"/>
          <p:cNvSpPr/>
          <p:nvPr/>
        </p:nvSpPr>
        <p:spPr>
          <a:xfrm>
            <a:off x="6353117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7" name="Google Shape;8377;g2769fa09f4e_4_26834"/>
          <p:cNvSpPr/>
          <p:nvPr/>
        </p:nvSpPr>
        <p:spPr>
          <a:xfrm>
            <a:off x="6110154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0"/>
                </a:moveTo>
                <a:cubicBezTo>
                  <a:pt x="918" y="0"/>
                  <a:pt x="714" y="75"/>
                  <a:pt x="548" y="242"/>
                </a:cubicBezTo>
                <a:cubicBezTo>
                  <a:pt x="1" y="758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41" y="0"/>
                  <a:pt x="111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8" name="Google Shape;8378;g2769fa09f4e_4_26834"/>
          <p:cNvSpPr/>
          <p:nvPr/>
        </p:nvSpPr>
        <p:spPr>
          <a:xfrm>
            <a:off x="6110154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9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9" name="Google Shape;8379;g2769fa09f4e_4_26834"/>
          <p:cNvSpPr/>
          <p:nvPr/>
        </p:nvSpPr>
        <p:spPr>
          <a:xfrm>
            <a:off x="5868372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0" name="Google Shape;8380;g2769fa09f4e_4_26834"/>
          <p:cNvSpPr/>
          <p:nvPr/>
        </p:nvSpPr>
        <p:spPr>
          <a:xfrm>
            <a:off x="5868372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1" name="Google Shape;8381;g2769fa09f4e_4_26834"/>
          <p:cNvSpPr/>
          <p:nvPr/>
        </p:nvSpPr>
        <p:spPr>
          <a:xfrm>
            <a:off x="5626551" y="4022917"/>
            <a:ext cx="72933" cy="63378"/>
          </a:xfrm>
          <a:custGeom>
            <a:avLst/>
            <a:gdLst/>
            <a:ahLst/>
            <a:cxnLst/>
            <a:rect l="l" t="t" r="r" b="b"/>
            <a:pathLst>
              <a:path w="1916" h="1665" extrusionOk="0">
                <a:moveTo>
                  <a:pt x="1075" y="1"/>
                </a:moveTo>
                <a:cubicBezTo>
                  <a:pt x="879" y="1"/>
                  <a:pt x="680" y="73"/>
                  <a:pt x="517" y="236"/>
                </a:cubicBezTo>
                <a:cubicBezTo>
                  <a:pt x="0" y="752"/>
                  <a:pt x="335" y="1634"/>
                  <a:pt x="1064" y="1664"/>
                </a:cubicBezTo>
                <a:cubicBezTo>
                  <a:pt x="1520" y="1664"/>
                  <a:pt x="1915" y="1300"/>
                  <a:pt x="1915" y="844"/>
                </a:cubicBezTo>
                <a:cubicBezTo>
                  <a:pt x="1915" y="344"/>
                  <a:pt x="1501" y="1"/>
                  <a:pt x="10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2" name="Google Shape;8382;g2769fa09f4e_4_26834"/>
          <p:cNvSpPr/>
          <p:nvPr/>
        </p:nvSpPr>
        <p:spPr>
          <a:xfrm>
            <a:off x="5625409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8" y="0"/>
                </a:moveTo>
                <a:cubicBezTo>
                  <a:pt x="893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15" y="833"/>
                </a:cubicBezTo>
                <a:cubicBezTo>
                  <a:pt x="1936" y="341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3" name="Google Shape;8383;g2769fa09f4e_4_26834"/>
          <p:cNvSpPr/>
          <p:nvPr/>
        </p:nvSpPr>
        <p:spPr>
          <a:xfrm>
            <a:off x="5382408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126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4" name="Google Shape;8384;g2769fa09f4e_4_26834"/>
          <p:cNvSpPr/>
          <p:nvPr/>
        </p:nvSpPr>
        <p:spPr>
          <a:xfrm>
            <a:off x="5382408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9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5" name="Google Shape;8385;g2769fa09f4e_4_26834"/>
          <p:cNvSpPr/>
          <p:nvPr/>
        </p:nvSpPr>
        <p:spPr>
          <a:xfrm>
            <a:off x="5140625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10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6" name="Google Shape;8386;g2769fa09f4e_4_26834"/>
          <p:cNvSpPr/>
          <p:nvPr/>
        </p:nvSpPr>
        <p:spPr>
          <a:xfrm>
            <a:off x="5140625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7" name="Google Shape;8387;g2769fa09f4e_4_26834"/>
          <p:cNvSpPr/>
          <p:nvPr/>
        </p:nvSpPr>
        <p:spPr>
          <a:xfrm>
            <a:off x="4897663" y="4022917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095" y="1"/>
                </a:moveTo>
                <a:cubicBezTo>
                  <a:pt x="894" y="1"/>
                  <a:pt x="689" y="73"/>
                  <a:pt x="517" y="236"/>
                </a:cubicBezTo>
                <a:cubicBezTo>
                  <a:pt x="0" y="752"/>
                  <a:pt x="365" y="1664"/>
                  <a:pt x="1094" y="1664"/>
                </a:cubicBezTo>
                <a:cubicBezTo>
                  <a:pt x="1550" y="1664"/>
                  <a:pt x="1915" y="1300"/>
                  <a:pt x="1945" y="844"/>
                </a:cubicBezTo>
                <a:cubicBezTo>
                  <a:pt x="1945" y="344"/>
                  <a:pt x="1531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8" name="Google Shape;8388;g2769fa09f4e_4_26834"/>
          <p:cNvSpPr/>
          <p:nvPr/>
        </p:nvSpPr>
        <p:spPr>
          <a:xfrm>
            <a:off x="4897663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1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9" name="Google Shape;8389;g2769fa09f4e_4_26834"/>
          <p:cNvSpPr/>
          <p:nvPr/>
        </p:nvSpPr>
        <p:spPr>
          <a:xfrm>
            <a:off x="4654700" y="4022917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65" y="1664"/>
                  <a:pt x="1125" y="1664"/>
                </a:cubicBezTo>
                <a:cubicBezTo>
                  <a:pt x="1581" y="1664"/>
                  <a:pt x="1945" y="1300"/>
                  <a:pt x="1945" y="844"/>
                </a:cubicBezTo>
                <a:cubicBezTo>
                  <a:pt x="1945" y="344"/>
                  <a:pt x="153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0" name="Google Shape;8390;g2769fa09f4e_4_26834"/>
          <p:cNvSpPr/>
          <p:nvPr/>
        </p:nvSpPr>
        <p:spPr>
          <a:xfrm>
            <a:off x="4654700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9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1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1" name="Google Shape;8391;g2769fa09f4e_4_26834"/>
          <p:cNvSpPr txBox="1">
            <a:spLocks noGrp="1"/>
          </p:cNvSpPr>
          <p:nvPr>
            <p:ph type="title"/>
          </p:nvPr>
        </p:nvSpPr>
        <p:spPr>
          <a:xfrm>
            <a:off x="717425" y="1810150"/>
            <a:ext cx="4523100" cy="127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8392" name="Google Shape;8392;g2769fa09f4e_4_26834"/>
          <p:cNvSpPr txBox="1">
            <a:spLocks noGrp="1"/>
          </p:cNvSpPr>
          <p:nvPr>
            <p:ph type="subTitle" idx="1"/>
          </p:nvPr>
        </p:nvSpPr>
        <p:spPr>
          <a:xfrm>
            <a:off x="5563650" y="2006500"/>
            <a:ext cx="2866800" cy="9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93" name="Google Shape;8393;g2769fa09f4e_4_26834"/>
          <p:cNvSpPr/>
          <p:nvPr/>
        </p:nvSpPr>
        <p:spPr>
          <a:xfrm>
            <a:off x="4421941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4" name="Google Shape;8394;g2769fa09f4e_4_26834"/>
          <p:cNvSpPr/>
          <p:nvPr/>
        </p:nvSpPr>
        <p:spPr>
          <a:xfrm>
            <a:off x="4421941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0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5" name="Google Shape;8395;g2769fa09f4e_4_26834"/>
          <p:cNvSpPr/>
          <p:nvPr/>
        </p:nvSpPr>
        <p:spPr>
          <a:xfrm>
            <a:off x="4421941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8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6" name="Google Shape;8396;g2769fa09f4e_4_26834"/>
          <p:cNvSpPr/>
          <p:nvPr/>
        </p:nvSpPr>
        <p:spPr>
          <a:xfrm>
            <a:off x="4180120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7" name="Google Shape;8397;g2769fa09f4e_4_26834"/>
          <p:cNvSpPr/>
          <p:nvPr/>
        </p:nvSpPr>
        <p:spPr>
          <a:xfrm>
            <a:off x="4180463" y="4731898"/>
            <a:ext cx="72590" cy="62503"/>
          </a:xfrm>
          <a:custGeom>
            <a:avLst/>
            <a:gdLst/>
            <a:ahLst/>
            <a:cxnLst/>
            <a:rect l="l" t="t" r="r" b="b"/>
            <a:pathLst>
              <a:path w="1907" h="1642" extrusionOk="0">
                <a:moveTo>
                  <a:pt x="1079" y="1"/>
                </a:moveTo>
                <a:cubicBezTo>
                  <a:pt x="879" y="1"/>
                  <a:pt x="675" y="76"/>
                  <a:pt x="508" y="242"/>
                </a:cubicBezTo>
                <a:cubicBezTo>
                  <a:pt x="0" y="750"/>
                  <a:pt x="345" y="1641"/>
                  <a:pt x="1051" y="1641"/>
                </a:cubicBezTo>
                <a:cubicBezTo>
                  <a:pt x="1062" y="1641"/>
                  <a:pt x="1074" y="1641"/>
                  <a:pt x="1086" y="1640"/>
                </a:cubicBezTo>
                <a:cubicBezTo>
                  <a:pt x="1542" y="1640"/>
                  <a:pt x="1907" y="1276"/>
                  <a:pt x="1907" y="850"/>
                </a:cubicBezTo>
                <a:cubicBezTo>
                  <a:pt x="1907" y="335"/>
                  <a:pt x="1501" y="1"/>
                  <a:pt x="10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8" name="Google Shape;8398;g2769fa09f4e_4_26834"/>
          <p:cNvSpPr/>
          <p:nvPr/>
        </p:nvSpPr>
        <p:spPr>
          <a:xfrm>
            <a:off x="4180120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9" name="Google Shape;8399;g2769fa09f4e_4_26834"/>
          <p:cNvSpPr/>
          <p:nvPr/>
        </p:nvSpPr>
        <p:spPr>
          <a:xfrm>
            <a:off x="3947587" y="4498147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0" name="Google Shape;8400;g2769fa09f4e_4_26834"/>
          <p:cNvSpPr/>
          <p:nvPr/>
        </p:nvSpPr>
        <p:spPr>
          <a:xfrm>
            <a:off x="3947587" y="4731822"/>
            <a:ext cx="63645" cy="62541"/>
          </a:xfrm>
          <a:custGeom>
            <a:avLst/>
            <a:gdLst/>
            <a:ahLst/>
            <a:cxnLst/>
            <a:rect l="l" t="t" r="r" b="b"/>
            <a:pathLst>
              <a:path w="1672" h="1643" extrusionOk="0">
                <a:moveTo>
                  <a:pt x="821" y="1"/>
                </a:moveTo>
                <a:cubicBezTo>
                  <a:pt x="365" y="1"/>
                  <a:pt x="0" y="366"/>
                  <a:pt x="0" y="822"/>
                </a:cubicBezTo>
                <a:cubicBezTo>
                  <a:pt x="0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1" name="Google Shape;8401;g2769fa09f4e_4_26834"/>
          <p:cNvSpPr/>
          <p:nvPr/>
        </p:nvSpPr>
        <p:spPr>
          <a:xfrm>
            <a:off x="3947587" y="496553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1"/>
                </a:moveTo>
                <a:cubicBezTo>
                  <a:pt x="365" y="1"/>
                  <a:pt x="0" y="396"/>
                  <a:pt x="0" y="852"/>
                </a:cubicBezTo>
                <a:cubicBezTo>
                  <a:pt x="0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2" name="Google Shape;8402;g2769fa09f4e_4_26834"/>
          <p:cNvSpPr/>
          <p:nvPr/>
        </p:nvSpPr>
        <p:spPr>
          <a:xfrm>
            <a:off x="3694195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3" name="Google Shape;8403;g2769fa09f4e_4_26834"/>
          <p:cNvSpPr/>
          <p:nvPr/>
        </p:nvSpPr>
        <p:spPr>
          <a:xfrm>
            <a:off x="3694195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4" name="Google Shape;8404;g2769fa09f4e_4_26834"/>
          <p:cNvSpPr/>
          <p:nvPr/>
        </p:nvSpPr>
        <p:spPr>
          <a:xfrm>
            <a:off x="3694195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9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5" name="Google Shape;8405;g2769fa09f4e_4_26834"/>
          <p:cNvSpPr/>
          <p:nvPr/>
        </p:nvSpPr>
        <p:spPr>
          <a:xfrm>
            <a:off x="3452374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6" name="Google Shape;8406;g2769fa09f4e_4_26834"/>
          <p:cNvSpPr/>
          <p:nvPr/>
        </p:nvSpPr>
        <p:spPr>
          <a:xfrm>
            <a:off x="3452374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2" y="1"/>
                </a:moveTo>
                <a:cubicBezTo>
                  <a:pt x="890" y="1"/>
                  <a:pt x="685" y="76"/>
                  <a:pt x="518" y="243"/>
                </a:cubicBezTo>
                <a:cubicBezTo>
                  <a:pt x="1" y="760"/>
                  <a:pt x="366" y="1641"/>
                  <a:pt x="1095" y="1641"/>
                </a:cubicBezTo>
                <a:cubicBezTo>
                  <a:pt x="1551" y="1641"/>
                  <a:pt x="1916" y="1277"/>
                  <a:pt x="1916" y="821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7" name="Google Shape;8407;g2769fa09f4e_4_26834"/>
          <p:cNvSpPr/>
          <p:nvPr/>
        </p:nvSpPr>
        <p:spPr>
          <a:xfrm>
            <a:off x="3452374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8" name="Google Shape;8408;g2769fa09f4e_4_26834"/>
          <p:cNvSpPr/>
          <p:nvPr/>
        </p:nvSpPr>
        <p:spPr>
          <a:xfrm>
            <a:off x="3209411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0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9" name="Google Shape;8409;g2769fa09f4e_4_26834"/>
          <p:cNvSpPr/>
          <p:nvPr/>
        </p:nvSpPr>
        <p:spPr>
          <a:xfrm>
            <a:off x="3209411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099" y="1"/>
                </a:moveTo>
                <a:cubicBezTo>
                  <a:pt x="894" y="1"/>
                  <a:pt x="685" y="76"/>
                  <a:pt x="517" y="243"/>
                </a:cubicBezTo>
                <a:cubicBezTo>
                  <a:pt x="1" y="760"/>
                  <a:pt x="365" y="1641"/>
                  <a:pt x="1095" y="1641"/>
                </a:cubicBezTo>
                <a:cubicBezTo>
                  <a:pt x="155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0" name="Google Shape;8410;g2769fa09f4e_4_26834"/>
          <p:cNvSpPr/>
          <p:nvPr/>
        </p:nvSpPr>
        <p:spPr>
          <a:xfrm>
            <a:off x="3209411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1" name="Google Shape;8411;g2769fa09f4e_4_26834"/>
          <p:cNvSpPr/>
          <p:nvPr/>
        </p:nvSpPr>
        <p:spPr>
          <a:xfrm>
            <a:off x="2967628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2" name="Google Shape;8412;g2769fa09f4e_4_26834"/>
          <p:cNvSpPr/>
          <p:nvPr/>
        </p:nvSpPr>
        <p:spPr>
          <a:xfrm>
            <a:off x="2967628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3" name="Google Shape;8413;g2769fa09f4e_4_26834"/>
          <p:cNvSpPr/>
          <p:nvPr/>
        </p:nvSpPr>
        <p:spPr>
          <a:xfrm>
            <a:off x="2967628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4" name="Google Shape;8414;g2769fa09f4e_4_26834"/>
          <p:cNvSpPr/>
          <p:nvPr/>
        </p:nvSpPr>
        <p:spPr>
          <a:xfrm>
            <a:off x="2735057" y="4498147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5" name="Google Shape;8415;g2769fa09f4e_4_26834"/>
          <p:cNvSpPr/>
          <p:nvPr/>
        </p:nvSpPr>
        <p:spPr>
          <a:xfrm>
            <a:off x="2735057" y="4731822"/>
            <a:ext cx="62503" cy="62541"/>
          </a:xfrm>
          <a:custGeom>
            <a:avLst/>
            <a:gdLst/>
            <a:ahLst/>
            <a:cxnLst/>
            <a:rect l="l" t="t" r="r" b="b"/>
            <a:pathLst>
              <a:path w="1642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6" name="Google Shape;8416;g2769fa09f4e_4_26834"/>
          <p:cNvSpPr/>
          <p:nvPr/>
        </p:nvSpPr>
        <p:spPr>
          <a:xfrm>
            <a:off x="2735057" y="496553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7" name="Google Shape;8417;g2769fa09f4e_4_26834"/>
          <p:cNvSpPr/>
          <p:nvPr/>
        </p:nvSpPr>
        <p:spPr>
          <a:xfrm>
            <a:off x="2481665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8" name="Google Shape;8418;g2769fa09f4e_4_26834"/>
          <p:cNvSpPr/>
          <p:nvPr/>
        </p:nvSpPr>
        <p:spPr>
          <a:xfrm>
            <a:off x="2481665" y="4731898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1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9" name="Google Shape;8419;g2769fa09f4e_4_26834"/>
          <p:cNvSpPr/>
          <p:nvPr/>
        </p:nvSpPr>
        <p:spPr>
          <a:xfrm>
            <a:off x="2481665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0" name="Google Shape;8420;g2769fa09f4e_4_26834"/>
          <p:cNvSpPr/>
          <p:nvPr/>
        </p:nvSpPr>
        <p:spPr>
          <a:xfrm>
            <a:off x="2250274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1" name="Google Shape;8421;g2769fa09f4e_4_26834"/>
          <p:cNvSpPr/>
          <p:nvPr/>
        </p:nvSpPr>
        <p:spPr>
          <a:xfrm>
            <a:off x="2250274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2" name="Google Shape;8422;g2769fa09f4e_4_26834"/>
          <p:cNvSpPr/>
          <p:nvPr/>
        </p:nvSpPr>
        <p:spPr>
          <a:xfrm>
            <a:off x="2250274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3" name="Google Shape;8423;g2769fa09f4e_4_26834"/>
          <p:cNvSpPr/>
          <p:nvPr/>
        </p:nvSpPr>
        <p:spPr>
          <a:xfrm>
            <a:off x="1996920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4" name="Google Shape;8424;g2769fa09f4e_4_26834"/>
          <p:cNvSpPr/>
          <p:nvPr/>
        </p:nvSpPr>
        <p:spPr>
          <a:xfrm>
            <a:off x="1996920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5" name="Google Shape;8425;g2769fa09f4e_4_26834"/>
          <p:cNvSpPr/>
          <p:nvPr/>
        </p:nvSpPr>
        <p:spPr>
          <a:xfrm>
            <a:off x="1996920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6" name="Google Shape;8426;g2769fa09f4e_4_26834"/>
          <p:cNvSpPr/>
          <p:nvPr/>
        </p:nvSpPr>
        <p:spPr>
          <a:xfrm>
            <a:off x="1764348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7" name="Google Shape;8427;g2769fa09f4e_4_26834"/>
          <p:cNvSpPr/>
          <p:nvPr/>
        </p:nvSpPr>
        <p:spPr>
          <a:xfrm>
            <a:off x="1764348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8" name="Google Shape;8428;g2769fa09f4e_4_26834"/>
          <p:cNvSpPr/>
          <p:nvPr/>
        </p:nvSpPr>
        <p:spPr>
          <a:xfrm>
            <a:off x="1764348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9" name="Google Shape;8429;g2769fa09f4e_4_26834"/>
          <p:cNvSpPr/>
          <p:nvPr/>
        </p:nvSpPr>
        <p:spPr>
          <a:xfrm>
            <a:off x="1510956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0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0" name="Google Shape;8430;g2769fa09f4e_4_26834"/>
          <p:cNvSpPr/>
          <p:nvPr/>
        </p:nvSpPr>
        <p:spPr>
          <a:xfrm>
            <a:off x="1510956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122" y="1"/>
                </a:moveTo>
                <a:cubicBezTo>
                  <a:pt x="921" y="1"/>
                  <a:pt x="715" y="76"/>
                  <a:pt x="548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1" name="Google Shape;8431;g2769fa09f4e_4_26834"/>
          <p:cNvSpPr/>
          <p:nvPr/>
        </p:nvSpPr>
        <p:spPr>
          <a:xfrm>
            <a:off x="1510956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1"/>
                </a:moveTo>
                <a:cubicBezTo>
                  <a:pt x="918" y="1"/>
                  <a:pt x="714" y="76"/>
                  <a:pt x="548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1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2" name="Google Shape;8432;g2769fa09f4e_4_26834"/>
          <p:cNvSpPr/>
          <p:nvPr/>
        </p:nvSpPr>
        <p:spPr>
          <a:xfrm>
            <a:off x="1279565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3" name="Google Shape;8433;g2769fa09f4e_4_26834"/>
          <p:cNvSpPr/>
          <p:nvPr/>
        </p:nvSpPr>
        <p:spPr>
          <a:xfrm>
            <a:off x="1279565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4" name="Google Shape;8434;g2769fa09f4e_4_26834"/>
          <p:cNvSpPr/>
          <p:nvPr/>
        </p:nvSpPr>
        <p:spPr>
          <a:xfrm>
            <a:off x="1279565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5" name="Google Shape;8435;g2769fa09f4e_4_26834"/>
          <p:cNvSpPr/>
          <p:nvPr/>
        </p:nvSpPr>
        <p:spPr>
          <a:xfrm>
            <a:off x="1026211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71"/>
                </a:cubicBezTo>
                <a:cubicBezTo>
                  <a:pt x="1550" y="1671"/>
                  <a:pt x="194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6" name="Google Shape;8436;g2769fa09f4e_4_26834"/>
          <p:cNvSpPr/>
          <p:nvPr/>
        </p:nvSpPr>
        <p:spPr>
          <a:xfrm>
            <a:off x="1027352" y="4731898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88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35" y="1640"/>
                  <a:pt x="1064" y="1640"/>
                </a:cubicBezTo>
                <a:cubicBezTo>
                  <a:pt x="1082" y="1642"/>
                  <a:pt x="1100" y="1642"/>
                  <a:pt x="1117" y="1642"/>
                </a:cubicBezTo>
                <a:cubicBezTo>
                  <a:pt x="1550" y="1642"/>
                  <a:pt x="1915" y="1288"/>
                  <a:pt x="1915" y="850"/>
                </a:cubicBezTo>
                <a:cubicBezTo>
                  <a:pt x="1915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7" name="Google Shape;8437;g2769fa09f4e_4_26834"/>
          <p:cNvSpPr/>
          <p:nvPr/>
        </p:nvSpPr>
        <p:spPr>
          <a:xfrm>
            <a:off x="1026211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4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306"/>
                  <a:pt x="1915" y="850"/>
                </a:cubicBezTo>
                <a:cubicBezTo>
                  <a:pt x="1936" y="335"/>
                  <a:pt x="1523" y="1"/>
                  <a:pt x="10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8" name="Google Shape;8438;g2769fa09f4e_4_26834"/>
          <p:cNvSpPr/>
          <p:nvPr/>
        </p:nvSpPr>
        <p:spPr>
          <a:xfrm>
            <a:off x="794781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9" name="Google Shape;8439;g2769fa09f4e_4_26834"/>
          <p:cNvSpPr/>
          <p:nvPr/>
        </p:nvSpPr>
        <p:spPr>
          <a:xfrm>
            <a:off x="794781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2" y="1"/>
                </a:moveTo>
                <a:cubicBezTo>
                  <a:pt x="366" y="1"/>
                  <a:pt x="1" y="366"/>
                  <a:pt x="1" y="822"/>
                </a:cubicBezTo>
                <a:cubicBezTo>
                  <a:pt x="1" y="1278"/>
                  <a:pt x="366" y="1642"/>
                  <a:pt x="822" y="1642"/>
                </a:cubicBezTo>
                <a:cubicBezTo>
                  <a:pt x="1278" y="1642"/>
                  <a:pt x="1642" y="1278"/>
                  <a:pt x="1642" y="822"/>
                </a:cubicBezTo>
                <a:cubicBezTo>
                  <a:pt x="1642" y="36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0" name="Google Shape;8440;g2769fa09f4e_4_26834"/>
          <p:cNvSpPr/>
          <p:nvPr/>
        </p:nvSpPr>
        <p:spPr>
          <a:xfrm>
            <a:off x="794781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1"/>
                </a:moveTo>
                <a:cubicBezTo>
                  <a:pt x="366" y="1"/>
                  <a:pt x="1" y="396"/>
                  <a:pt x="1" y="852"/>
                </a:cubicBezTo>
                <a:cubicBezTo>
                  <a:pt x="1" y="1308"/>
                  <a:pt x="366" y="1673"/>
                  <a:pt x="822" y="1673"/>
                </a:cubicBezTo>
                <a:cubicBezTo>
                  <a:pt x="1278" y="1673"/>
                  <a:pt x="1642" y="1308"/>
                  <a:pt x="1642" y="852"/>
                </a:cubicBezTo>
                <a:cubicBezTo>
                  <a:pt x="1642" y="39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1" name="Google Shape;8441;g2769fa09f4e_4_26834"/>
          <p:cNvSpPr/>
          <p:nvPr/>
        </p:nvSpPr>
        <p:spPr>
          <a:xfrm>
            <a:off x="541427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2" name="Google Shape;8442;g2769fa09f4e_4_26834"/>
          <p:cNvSpPr/>
          <p:nvPr/>
        </p:nvSpPr>
        <p:spPr>
          <a:xfrm>
            <a:off x="541427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3" name="Google Shape;8443;g2769fa09f4e_4_26834"/>
          <p:cNvSpPr/>
          <p:nvPr/>
        </p:nvSpPr>
        <p:spPr>
          <a:xfrm>
            <a:off x="541427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4" name="Google Shape;8444;g2769fa09f4e_4_26834"/>
          <p:cNvSpPr/>
          <p:nvPr/>
        </p:nvSpPr>
        <p:spPr>
          <a:xfrm>
            <a:off x="308856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5" name="Google Shape;8445;g2769fa09f4e_4_26834"/>
          <p:cNvSpPr/>
          <p:nvPr/>
        </p:nvSpPr>
        <p:spPr>
          <a:xfrm>
            <a:off x="308856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6" name="Google Shape;8446;g2769fa09f4e_4_26834"/>
          <p:cNvSpPr/>
          <p:nvPr/>
        </p:nvSpPr>
        <p:spPr>
          <a:xfrm>
            <a:off x="308856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7" name="Google Shape;8447;g2769fa09f4e_4_26834"/>
          <p:cNvSpPr/>
          <p:nvPr/>
        </p:nvSpPr>
        <p:spPr>
          <a:xfrm>
            <a:off x="55502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8" name="Google Shape;8448;g2769fa09f4e_4_26834"/>
          <p:cNvSpPr/>
          <p:nvPr/>
        </p:nvSpPr>
        <p:spPr>
          <a:xfrm>
            <a:off x="55502" y="4731898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9" name="Google Shape;8449;g2769fa09f4e_4_26834"/>
          <p:cNvSpPr/>
          <p:nvPr/>
        </p:nvSpPr>
        <p:spPr>
          <a:xfrm>
            <a:off x="55502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30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0" name="Google Shape;8450;g2769fa09f4e_4_26834"/>
          <p:cNvSpPr/>
          <p:nvPr/>
        </p:nvSpPr>
        <p:spPr>
          <a:xfrm>
            <a:off x="4421941" y="4022689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0"/>
                </a:moveTo>
                <a:cubicBezTo>
                  <a:pt x="890" y="0"/>
                  <a:pt x="683" y="75"/>
                  <a:pt x="517" y="242"/>
                </a:cubicBezTo>
                <a:cubicBezTo>
                  <a:pt x="0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1" name="Google Shape;8451;g2769fa09f4e_4_26834"/>
          <p:cNvSpPr/>
          <p:nvPr/>
        </p:nvSpPr>
        <p:spPr>
          <a:xfrm>
            <a:off x="4421941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2" name="Google Shape;8452;g2769fa09f4e_4_26834"/>
          <p:cNvSpPr/>
          <p:nvPr/>
        </p:nvSpPr>
        <p:spPr>
          <a:xfrm>
            <a:off x="4178978" y="4022917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95" y="1664"/>
                  <a:pt x="1125" y="1664"/>
                </a:cubicBezTo>
                <a:cubicBezTo>
                  <a:pt x="1581" y="1634"/>
                  <a:pt x="1946" y="1300"/>
                  <a:pt x="1946" y="844"/>
                </a:cubicBezTo>
                <a:cubicBezTo>
                  <a:pt x="1946" y="344"/>
                  <a:pt x="1532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3" name="Google Shape;8453;g2769fa09f4e_4_26834"/>
          <p:cNvSpPr/>
          <p:nvPr/>
        </p:nvSpPr>
        <p:spPr>
          <a:xfrm>
            <a:off x="4180120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4" name="Google Shape;8454;g2769fa09f4e_4_26834"/>
          <p:cNvSpPr/>
          <p:nvPr/>
        </p:nvSpPr>
        <p:spPr>
          <a:xfrm>
            <a:off x="3937157" y="4022689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9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25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5" name="Google Shape;8455;g2769fa09f4e_4_26834"/>
          <p:cNvSpPr/>
          <p:nvPr/>
        </p:nvSpPr>
        <p:spPr>
          <a:xfrm>
            <a:off x="3937157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6" name="Google Shape;8456;g2769fa09f4e_4_26834"/>
          <p:cNvSpPr/>
          <p:nvPr/>
        </p:nvSpPr>
        <p:spPr>
          <a:xfrm>
            <a:off x="3694195" y="4022689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0"/>
                </a:moveTo>
                <a:cubicBezTo>
                  <a:pt x="891" y="0"/>
                  <a:pt x="683" y="75"/>
                  <a:pt x="517" y="242"/>
                </a:cubicBezTo>
                <a:cubicBezTo>
                  <a:pt x="1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7" name="Google Shape;8457;g2769fa09f4e_4_26834"/>
          <p:cNvSpPr/>
          <p:nvPr/>
        </p:nvSpPr>
        <p:spPr>
          <a:xfrm>
            <a:off x="3694195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8" name="Google Shape;8458;g2769fa09f4e_4_26834"/>
          <p:cNvSpPr/>
          <p:nvPr/>
        </p:nvSpPr>
        <p:spPr>
          <a:xfrm>
            <a:off x="3452374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89"/>
                  <a:pt x="366" y="1670"/>
                  <a:pt x="1095" y="1670"/>
                </a:cubicBezTo>
                <a:cubicBezTo>
                  <a:pt x="1551" y="1670"/>
                  <a:pt x="1916" y="1275"/>
                  <a:pt x="1916" y="850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9" name="Google Shape;8459;g2769fa09f4e_4_26834"/>
          <p:cNvSpPr/>
          <p:nvPr/>
        </p:nvSpPr>
        <p:spPr>
          <a:xfrm>
            <a:off x="3452374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0" name="Google Shape;8460;g2769fa09f4e_4_26834"/>
          <p:cNvSpPr/>
          <p:nvPr/>
        </p:nvSpPr>
        <p:spPr>
          <a:xfrm>
            <a:off x="3209411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7" y="242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1" name="Google Shape;8461;g2769fa09f4e_4_26834"/>
          <p:cNvSpPr/>
          <p:nvPr/>
        </p:nvSpPr>
        <p:spPr>
          <a:xfrm>
            <a:off x="3209411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2" name="Google Shape;8462;g2769fa09f4e_4_26834"/>
          <p:cNvSpPr/>
          <p:nvPr/>
        </p:nvSpPr>
        <p:spPr>
          <a:xfrm>
            <a:off x="2967628" y="4022689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3" name="Google Shape;8463;g2769fa09f4e_4_26834"/>
          <p:cNvSpPr/>
          <p:nvPr/>
        </p:nvSpPr>
        <p:spPr>
          <a:xfrm>
            <a:off x="2967628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4" name="Google Shape;8464;g2769fa09f4e_4_26834"/>
          <p:cNvSpPr/>
          <p:nvPr/>
        </p:nvSpPr>
        <p:spPr>
          <a:xfrm>
            <a:off x="2724628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89"/>
                  <a:pt x="366" y="1670"/>
                  <a:pt x="1095" y="1670"/>
                </a:cubicBezTo>
                <a:cubicBezTo>
                  <a:pt x="1551" y="1670"/>
                  <a:pt x="1916" y="1275"/>
                  <a:pt x="1916" y="850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5" name="Google Shape;8465;g2769fa09f4e_4_26834"/>
          <p:cNvSpPr/>
          <p:nvPr/>
        </p:nvSpPr>
        <p:spPr>
          <a:xfrm>
            <a:off x="2724628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6" name="Google Shape;8466;g2769fa09f4e_4_26834"/>
          <p:cNvSpPr/>
          <p:nvPr/>
        </p:nvSpPr>
        <p:spPr>
          <a:xfrm>
            <a:off x="2481665" y="4022917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6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300"/>
                  <a:pt x="1946" y="844"/>
                </a:cubicBezTo>
                <a:cubicBezTo>
                  <a:pt x="1946" y="344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7" name="Google Shape;8467;g2769fa09f4e_4_26834"/>
          <p:cNvSpPr/>
          <p:nvPr/>
        </p:nvSpPr>
        <p:spPr>
          <a:xfrm>
            <a:off x="2481665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8" name="Google Shape;8468;g2769fa09f4e_4_26834"/>
          <p:cNvSpPr/>
          <p:nvPr/>
        </p:nvSpPr>
        <p:spPr>
          <a:xfrm>
            <a:off x="2238702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7" y="242"/>
                </a:cubicBezTo>
                <a:cubicBezTo>
                  <a:pt x="1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9" name="Google Shape;8469;g2769fa09f4e_4_26834"/>
          <p:cNvSpPr/>
          <p:nvPr/>
        </p:nvSpPr>
        <p:spPr>
          <a:xfrm>
            <a:off x="2238702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0" name="Google Shape;8470;g2769fa09f4e_4_26834"/>
          <p:cNvSpPr/>
          <p:nvPr/>
        </p:nvSpPr>
        <p:spPr>
          <a:xfrm>
            <a:off x="1996920" y="4022689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1" name="Google Shape;8471;g2769fa09f4e_4_26834"/>
          <p:cNvSpPr/>
          <p:nvPr/>
        </p:nvSpPr>
        <p:spPr>
          <a:xfrm>
            <a:off x="1996920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2" name="Google Shape;8472;g2769fa09f4e_4_26834"/>
          <p:cNvSpPr/>
          <p:nvPr/>
        </p:nvSpPr>
        <p:spPr>
          <a:xfrm>
            <a:off x="1753919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3" name="Google Shape;8473;g2769fa09f4e_4_26834"/>
          <p:cNvSpPr/>
          <p:nvPr/>
        </p:nvSpPr>
        <p:spPr>
          <a:xfrm>
            <a:off x="1753919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4" name="Google Shape;8474;g2769fa09f4e_4_26834"/>
          <p:cNvSpPr/>
          <p:nvPr/>
        </p:nvSpPr>
        <p:spPr>
          <a:xfrm>
            <a:off x="1510956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0"/>
                </a:moveTo>
                <a:cubicBezTo>
                  <a:pt x="918" y="0"/>
                  <a:pt x="714" y="75"/>
                  <a:pt x="548" y="242"/>
                </a:cubicBezTo>
                <a:cubicBezTo>
                  <a:pt x="1" y="758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41" y="0"/>
                  <a:pt x="111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5" name="Google Shape;8475;g2769fa09f4e_4_26834"/>
          <p:cNvSpPr/>
          <p:nvPr/>
        </p:nvSpPr>
        <p:spPr>
          <a:xfrm>
            <a:off x="1510956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9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6" name="Google Shape;8476;g2769fa09f4e_4_26834"/>
          <p:cNvSpPr/>
          <p:nvPr/>
        </p:nvSpPr>
        <p:spPr>
          <a:xfrm>
            <a:off x="1269173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7" name="Google Shape;8477;g2769fa09f4e_4_26834"/>
          <p:cNvSpPr/>
          <p:nvPr/>
        </p:nvSpPr>
        <p:spPr>
          <a:xfrm>
            <a:off x="1269173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8" name="Google Shape;8478;g2769fa09f4e_4_26834"/>
          <p:cNvSpPr/>
          <p:nvPr/>
        </p:nvSpPr>
        <p:spPr>
          <a:xfrm>
            <a:off x="1027352" y="4022917"/>
            <a:ext cx="72933" cy="63378"/>
          </a:xfrm>
          <a:custGeom>
            <a:avLst/>
            <a:gdLst/>
            <a:ahLst/>
            <a:cxnLst/>
            <a:rect l="l" t="t" r="r" b="b"/>
            <a:pathLst>
              <a:path w="1916" h="1665" extrusionOk="0">
                <a:moveTo>
                  <a:pt x="1075" y="1"/>
                </a:moveTo>
                <a:cubicBezTo>
                  <a:pt x="879" y="1"/>
                  <a:pt x="680" y="73"/>
                  <a:pt x="517" y="236"/>
                </a:cubicBezTo>
                <a:cubicBezTo>
                  <a:pt x="0" y="752"/>
                  <a:pt x="335" y="1634"/>
                  <a:pt x="1064" y="1664"/>
                </a:cubicBezTo>
                <a:cubicBezTo>
                  <a:pt x="1520" y="1664"/>
                  <a:pt x="1915" y="1300"/>
                  <a:pt x="1915" y="844"/>
                </a:cubicBezTo>
                <a:cubicBezTo>
                  <a:pt x="1915" y="344"/>
                  <a:pt x="1501" y="1"/>
                  <a:pt x="10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9" name="Google Shape;8479;g2769fa09f4e_4_26834"/>
          <p:cNvSpPr/>
          <p:nvPr/>
        </p:nvSpPr>
        <p:spPr>
          <a:xfrm>
            <a:off x="1026211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8" y="0"/>
                </a:moveTo>
                <a:cubicBezTo>
                  <a:pt x="893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15" y="833"/>
                </a:cubicBezTo>
                <a:cubicBezTo>
                  <a:pt x="1936" y="341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0" name="Google Shape;8480;g2769fa09f4e_4_26834"/>
          <p:cNvSpPr/>
          <p:nvPr/>
        </p:nvSpPr>
        <p:spPr>
          <a:xfrm>
            <a:off x="783210" y="4022689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126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1" name="Google Shape;8481;g2769fa09f4e_4_26834"/>
          <p:cNvSpPr/>
          <p:nvPr/>
        </p:nvSpPr>
        <p:spPr>
          <a:xfrm>
            <a:off x="783210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9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2" name="Google Shape;8482;g2769fa09f4e_4_26834"/>
          <p:cNvSpPr/>
          <p:nvPr/>
        </p:nvSpPr>
        <p:spPr>
          <a:xfrm>
            <a:off x="541427" y="4022689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10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3" name="Google Shape;8483;g2769fa09f4e_4_26834"/>
          <p:cNvSpPr/>
          <p:nvPr/>
        </p:nvSpPr>
        <p:spPr>
          <a:xfrm>
            <a:off x="541427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4" name="Google Shape;8484;g2769fa09f4e_4_26834"/>
          <p:cNvSpPr/>
          <p:nvPr/>
        </p:nvSpPr>
        <p:spPr>
          <a:xfrm>
            <a:off x="298464" y="4022917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095" y="1"/>
                </a:moveTo>
                <a:cubicBezTo>
                  <a:pt x="894" y="1"/>
                  <a:pt x="689" y="73"/>
                  <a:pt x="517" y="236"/>
                </a:cubicBezTo>
                <a:cubicBezTo>
                  <a:pt x="0" y="752"/>
                  <a:pt x="365" y="1664"/>
                  <a:pt x="1094" y="1664"/>
                </a:cubicBezTo>
                <a:cubicBezTo>
                  <a:pt x="1550" y="1664"/>
                  <a:pt x="1915" y="1300"/>
                  <a:pt x="1945" y="844"/>
                </a:cubicBezTo>
                <a:cubicBezTo>
                  <a:pt x="1945" y="344"/>
                  <a:pt x="1531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5" name="Google Shape;8485;g2769fa09f4e_4_26834"/>
          <p:cNvSpPr/>
          <p:nvPr/>
        </p:nvSpPr>
        <p:spPr>
          <a:xfrm>
            <a:off x="298464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1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6" name="Google Shape;8486;g2769fa09f4e_4_26834"/>
          <p:cNvSpPr/>
          <p:nvPr/>
        </p:nvSpPr>
        <p:spPr>
          <a:xfrm>
            <a:off x="55502" y="4022917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65" y="1664"/>
                  <a:pt x="1125" y="1664"/>
                </a:cubicBezTo>
                <a:cubicBezTo>
                  <a:pt x="1581" y="1664"/>
                  <a:pt x="1945" y="1300"/>
                  <a:pt x="1945" y="844"/>
                </a:cubicBezTo>
                <a:cubicBezTo>
                  <a:pt x="1945" y="344"/>
                  <a:pt x="153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7" name="Google Shape;8487;g2769fa09f4e_4_26834"/>
          <p:cNvSpPr/>
          <p:nvPr/>
        </p:nvSpPr>
        <p:spPr>
          <a:xfrm>
            <a:off x="55502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9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1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1">
  <p:cSld name="CUSTOM_10_1">
    <p:bg>
      <p:bgPr>
        <a:solidFill>
          <a:schemeClr val="lt1"/>
        </a:solidFill>
        <a:effectLst/>
      </p:bgPr>
    </p:bg>
    <p:spTree>
      <p:nvGrpSpPr>
        <p:cNvPr id="1" name="Shape 8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9" name="Google Shape;8489;g2769fa09f4e_4_27028"/>
          <p:cNvSpPr/>
          <p:nvPr/>
        </p:nvSpPr>
        <p:spPr>
          <a:xfrm>
            <a:off x="5031325" y="1727200"/>
            <a:ext cx="4112700" cy="1458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0" name="Google Shape;8490;g2769fa09f4e_4_27028"/>
          <p:cNvSpPr/>
          <p:nvPr/>
        </p:nvSpPr>
        <p:spPr>
          <a:xfrm>
            <a:off x="9021139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1" name="Google Shape;8491;g2769fa09f4e_4_27028"/>
          <p:cNvSpPr/>
          <p:nvPr/>
        </p:nvSpPr>
        <p:spPr>
          <a:xfrm>
            <a:off x="9021139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0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2" name="Google Shape;8492;g2769fa09f4e_4_27028"/>
          <p:cNvSpPr/>
          <p:nvPr/>
        </p:nvSpPr>
        <p:spPr>
          <a:xfrm>
            <a:off x="9021139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8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3" name="Google Shape;8493;g2769fa09f4e_4_27028"/>
          <p:cNvSpPr/>
          <p:nvPr/>
        </p:nvSpPr>
        <p:spPr>
          <a:xfrm>
            <a:off x="8779319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4" name="Google Shape;8494;g2769fa09f4e_4_27028"/>
          <p:cNvSpPr/>
          <p:nvPr/>
        </p:nvSpPr>
        <p:spPr>
          <a:xfrm>
            <a:off x="8779661" y="4731898"/>
            <a:ext cx="72590" cy="62503"/>
          </a:xfrm>
          <a:custGeom>
            <a:avLst/>
            <a:gdLst/>
            <a:ahLst/>
            <a:cxnLst/>
            <a:rect l="l" t="t" r="r" b="b"/>
            <a:pathLst>
              <a:path w="1907" h="1642" extrusionOk="0">
                <a:moveTo>
                  <a:pt x="1079" y="1"/>
                </a:moveTo>
                <a:cubicBezTo>
                  <a:pt x="879" y="1"/>
                  <a:pt x="675" y="76"/>
                  <a:pt x="508" y="242"/>
                </a:cubicBezTo>
                <a:cubicBezTo>
                  <a:pt x="0" y="750"/>
                  <a:pt x="345" y="1641"/>
                  <a:pt x="1051" y="1641"/>
                </a:cubicBezTo>
                <a:cubicBezTo>
                  <a:pt x="1062" y="1641"/>
                  <a:pt x="1074" y="1641"/>
                  <a:pt x="1086" y="1640"/>
                </a:cubicBezTo>
                <a:cubicBezTo>
                  <a:pt x="1542" y="1640"/>
                  <a:pt x="1907" y="1276"/>
                  <a:pt x="1907" y="850"/>
                </a:cubicBezTo>
                <a:cubicBezTo>
                  <a:pt x="1907" y="335"/>
                  <a:pt x="1501" y="1"/>
                  <a:pt x="10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5" name="Google Shape;8495;g2769fa09f4e_4_27028"/>
          <p:cNvSpPr/>
          <p:nvPr/>
        </p:nvSpPr>
        <p:spPr>
          <a:xfrm>
            <a:off x="8779319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6" name="Google Shape;8496;g2769fa09f4e_4_27028"/>
          <p:cNvSpPr/>
          <p:nvPr/>
        </p:nvSpPr>
        <p:spPr>
          <a:xfrm>
            <a:off x="8546785" y="4498147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7" name="Google Shape;8497;g2769fa09f4e_4_27028"/>
          <p:cNvSpPr/>
          <p:nvPr/>
        </p:nvSpPr>
        <p:spPr>
          <a:xfrm>
            <a:off x="8546785" y="4731822"/>
            <a:ext cx="63645" cy="62541"/>
          </a:xfrm>
          <a:custGeom>
            <a:avLst/>
            <a:gdLst/>
            <a:ahLst/>
            <a:cxnLst/>
            <a:rect l="l" t="t" r="r" b="b"/>
            <a:pathLst>
              <a:path w="1672" h="1643" extrusionOk="0">
                <a:moveTo>
                  <a:pt x="821" y="1"/>
                </a:moveTo>
                <a:cubicBezTo>
                  <a:pt x="365" y="1"/>
                  <a:pt x="0" y="366"/>
                  <a:pt x="0" y="822"/>
                </a:cubicBezTo>
                <a:cubicBezTo>
                  <a:pt x="0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8" name="Google Shape;8498;g2769fa09f4e_4_27028"/>
          <p:cNvSpPr/>
          <p:nvPr/>
        </p:nvSpPr>
        <p:spPr>
          <a:xfrm>
            <a:off x="8546785" y="496553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1"/>
                </a:moveTo>
                <a:cubicBezTo>
                  <a:pt x="365" y="1"/>
                  <a:pt x="0" y="396"/>
                  <a:pt x="0" y="852"/>
                </a:cubicBezTo>
                <a:cubicBezTo>
                  <a:pt x="0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9" name="Google Shape;8499;g2769fa09f4e_4_27028"/>
          <p:cNvSpPr/>
          <p:nvPr/>
        </p:nvSpPr>
        <p:spPr>
          <a:xfrm>
            <a:off x="8293393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0" name="Google Shape;8500;g2769fa09f4e_4_27028"/>
          <p:cNvSpPr/>
          <p:nvPr/>
        </p:nvSpPr>
        <p:spPr>
          <a:xfrm>
            <a:off x="8293393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1" name="Google Shape;8501;g2769fa09f4e_4_27028"/>
          <p:cNvSpPr/>
          <p:nvPr/>
        </p:nvSpPr>
        <p:spPr>
          <a:xfrm>
            <a:off x="8293393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9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2" name="Google Shape;8502;g2769fa09f4e_4_27028"/>
          <p:cNvSpPr/>
          <p:nvPr/>
        </p:nvSpPr>
        <p:spPr>
          <a:xfrm>
            <a:off x="8051572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3" name="Google Shape;8503;g2769fa09f4e_4_27028"/>
          <p:cNvSpPr/>
          <p:nvPr/>
        </p:nvSpPr>
        <p:spPr>
          <a:xfrm>
            <a:off x="8051572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2" y="1"/>
                </a:moveTo>
                <a:cubicBezTo>
                  <a:pt x="890" y="1"/>
                  <a:pt x="685" y="76"/>
                  <a:pt x="518" y="243"/>
                </a:cubicBezTo>
                <a:cubicBezTo>
                  <a:pt x="1" y="760"/>
                  <a:pt x="366" y="1641"/>
                  <a:pt x="1095" y="1641"/>
                </a:cubicBezTo>
                <a:cubicBezTo>
                  <a:pt x="1551" y="1641"/>
                  <a:pt x="1916" y="1277"/>
                  <a:pt x="1916" y="821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4" name="Google Shape;8504;g2769fa09f4e_4_27028"/>
          <p:cNvSpPr/>
          <p:nvPr/>
        </p:nvSpPr>
        <p:spPr>
          <a:xfrm>
            <a:off x="8051572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5" name="Google Shape;8505;g2769fa09f4e_4_27028"/>
          <p:cNvSpPr/>
          <p:nvPr/>
        </p:nvSpPr>
        <p:spPr>
          <a:xfrm>
            <a:off x="7808610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0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6" name="Google Shape;8506;g2769fa09f4e_4_27028"/>
          <p:cNvSpPr/>
          <p:nvPr/>
        </p:nvSpPr>
        <p:spPr>
          <a:xfrm>
            <a:off x="7808610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099" y="1"/>
                </a:moveTo>
                <a:cubicBezTo>
                  <a:pt x="894" y="1"/>
                  <a:pt x="685" y="76"/>
                  <a:pt x="517" y="243"/>
                </a:cubicBezTo>
                <a:cubicBezTo>
                  <a:pt x="1" y="760"/>
                  <a:pt x="365" y="1641"/>
                  <a:pt x="1095" y="1641"/>
                </a:cubicBezTo>
                <a:cubicBezTo>
                  <a:pt x="155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7" name="Google Shape;8507;g2769fa09f4e_4_27028"/>
          <p:cNvSpPr/>
          <p:nvPr/>
        </p:nvSpPr>
        <p:spPr>
          <a:xfrm>
            <a:off x="7808610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8" name="Google Shape;8508;g2769fa09f4e_4_27028"/>
          <p:cNvSpPr/>
          <p:nvPr/>
        </p:nvSpPr>
        <p:spPr>
          <a:xfrm>
            <a:off x="7566827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9" name="Google Shape;8509;g2769fa09f4e_4_27028"/>
          <p:cNvSpPr/>
          <p:nvPr/>
        </p:nvSpPr>
        <p:spPr>
          <a:xfrm>
            <a:off x="7566827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0" name="Google Shape;8510;g2769fa09f4e_4_27028"/>
          <p:cNvSpPr/>
          <p:nvPr/>
        </p:nvSpPr>
        <p:spPr>
          <a:xfrm>
            <a:off x="7566827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1" name="Google Shape;8511;g2769fa09f4e_4_27028"/>
          <p:cNvSpPr/>
          <p:nvPr/>
        </p:nvSpPr>
        <p:spPr>
          <a:xfrm>
            <a:off x="7334256" y="4498147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2" name="Google Shape;8512;g2769fa09f4e_4_27028"/>
          <p:cNvSpPr/>
          <p:nvPr/>
        </p:nvSpPr>
        <p:spPr>
          <a:xfrm>
            <a:off x="7334256" y="4731822"/>
            <a:ext cx="62503" cy="62541"/>
          </a:xfrm>
          <a:custGeom>
            <a:avLst/>
            <a:gdLst/>
            <a:ahLst/>
            <a:cxnLst/>
            <a:rect l="l" t="t" r="r" b="b"/>
            <a:pathLst>
              <a:path w="1642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3" name="Google Shape;8513;g2769fa09f4e_4_27028"/>
          <p:cNvSpPr/>
          <p:nvPr/>
        </p:nvSpPr>
        <p:spPr>
          <a:xfrm>
            <a:off x="7334256" y="496553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4" name="Google Shape;8514;g2769fa09f4e_4_27028"/>
          <p:cNvSpPr/>
          <p:nvPr/>
        </p:nvSpPr>
        <p:spPr>
          <a:xfrm>
            <a:off x="7080863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5" name="Google Shape;8515;g2769fa09f4e_4_27028"/>
          <p:cNvSpPr/>
          <p:nvPr/>
        </p:nvSpPr>
        <p:spPr>
          <a:xfrm>
            <a:off x="7080863" y="4731898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1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6" name="Google Shape;8516;g2769fa09f4e_4_27028"/>
          <p:cNvSpPr/>
          <p:nvPr/>
        </p:nvSpPr>
        <p:spPr>
          <a:xfrm>
            <a:off x="7080863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7" name="Google Shape;8517;g2769fa09f4e_4_27028"/>
          <p:cNvSpPr/>
          <p:nvPr/>
        </p:nvSpPr>
        <p:spPr>
          <a:xfrm>
            <a:off x="6849472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8" name="Google Shape;8518;g2769fa09f4e_4_27028"/>
          <p:cNvSpPr/>
          <p:nvPr/>
        </p:nvSpPr>
        <p:spPr>
          <a:xfrm>
            <a:off x="6849472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9" name="Google Shape;8519;g2769fa09f4e_4_27028"/>
          <p:cNvSpPr/>
          <p:nvPr/>
        </p:nvSpPr>
        <p:spPr>
          <a:xfrm>
            <a:off x="6849472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0" name="Google Shape;8520;g2769fa09f4e_4_27028"/>
          <p:cNvSpPr/>
          <p:nvPr/>
        </p:nvSpPr>
        <p:spPr>
          <a:xfrm>
            <a:off x="6596118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1" name="Google Shape;8521;g2769fa09f4e_4_27028"/>
          <p:cNvSpPr/>
          <p:nvPr/>
        </p:nvSpPr>
        <p:spPr>
          <a:xfrm>
            <a:off x="6596118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2" name="Google Shape;8522;g2769fa09f4e_4_27028"/>
          <p:cNvSpPr/>
          <p:nvPr/>
        </p:nvSpPr>
        <p:spPr>
          <a:xfrm>
            <a:off x="6596118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3" name="Google Shape;8523;g2769fa09f4e_4_27028"/>
          <p:cNvSpPr/>
          <p:nvPr/>
        </p:nvSpPr>
        <p:spPr>
          <a:xfrm>
            <a:off x="6363547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4" name="Google Shape;8524;g2769fa09f4e_4_27028"/>
          <p:cNvSpPr/>
          <p:nvPr/>
        </p:nvSpPr>
        <p:spPr>
          <a:xfrm>
            <a:off x="6363547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5" name="Google Shape;8525;g2769fa09f4e_4_27028"/>
          <p:cNvSpPr/>
          <p:nvPr/>
        </p:nvSpPr>
        <p:spPr>
          <a:xfrm>
            <a:off x="6363547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6" name="Google Shape;8526;g2769fa09f4e_4_27028"/>
          <p:cNvSpPr/>
          <p:nvPr/>
        </p:nvSpPr>
        <p:spPr>
          <a:xfrm>
            <a:off x="6110154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0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7" name="Google Shape;8527;g2769fa09f4e_4_27028"/>
          <p:cNvSpPr/>
          <p:nvPr/>
        </p:nvSpPr>
        <p:spPr>
          <a:xfrm>
            <a:off x="6110154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122" y="1"/>
                </a:moveTo>
                <a:cubicBezTo>
                  <a:pt x="921" y="1"/>
                  <a:pt x="715" y="76"/>
                  <a:pt x="548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8" name="Google Shape;8528;g2769fa09f4e_4_27028"/>
          <p:cNvSpPr/>
          <p:nvPr/>
        </p:nvSpPr>
        <p:spPr>
          <a:xfrm>
            <a:off x="6110154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1"/>
                </a:moveTo>
                <a:cubicBezTo>
                  <a:pt x="918" y="1"/>
                  <a:pt x="714" y="76"/>
                  <a:pt x="548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1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9" name="Google Shape;8529;g2769fa09f4e_4_27028"/>
          <p:cNvSpPr/>
          <p:nvPr/>
        </p:nvSpPr>
        <p:spPr>
          <a:xfrm>
            <a:off x="5878763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0" name="Google Shape;8530;g2769fa09f4e_4_27028"/>
          <p:cNvSpPr/>
          <p:nvPr/>
        </p:nvSpPr>
        <p:spPr>
          <a:xfrm>
            <a:off x="5878763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1" name="Google Shape;8531;g2769fa09f4e_4_27028"/>
          <p:cNvSpPr/>
          <p:nvPr/>
        </p:nvSpPr>
        <p:spPr>
          <a:xfrm>
            <a:off x="5878763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2" name="Google Shape;8532;g2769fa09f4e_4_27028"/>
          <p:cNvSpPr/>
          <p:nvPr/>
        </p:nvSpPr>
        <p:spPr>
          <a:xfrm>
            <a:off x="5625409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71"/>
                </a:cubicBezTo>
                <a:cubicBezTo>
                  <a:pt x="1550" y="1671"/>
                  <a:pt x="194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3" name="Google Shape;8533;g2769fa09f4e_4_27028"/>
          <p:cNvSpPr/>
          <p:nvPr/>
        </p:nvSpPr>
        <p:spPr>
          <a:xfrm>
            <a:off x="5626551" y="4731898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88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35" y="1640"/>
                  <a:pt x="1064" y="1640"/>
                </a:cubicBezTo>
                <a:cubicBezTo>
                  <a:pt x="1082" y="1642"/>
                  <a:pt x="1100" y="1642"/>
                  <a:pt x="1117" y="1642"/>
                </a:cubicBezTo>
                <a:cubicBezTo>
                  <a:pt x="1550" y="1642"/>
                  <a:pt x="1915" y="1288"/>
                  <a:pt x="1915" y="850"/>
                </a:cubicBezTo>
                <a:cubicBezTo>
                  <a:pt x="1915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4" name="Google Shape;8534;g2769fa09f4e_4_27028"/>
          <p:cNvSpPr/>
          <p:nvPr/>
        </p:nvSpPr>
        <p:spPr>
          <a:xfrm>
            <a:off x="5625409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4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306"/>
                  <a:pt x="1915" y="850"/>
                </a:cubicBezTo>
                <a:cubicBezTo>
                  <a:pt x="1936" y="335"/>
                  <a:pt x="1523" y="1"/>
                  <a:pt x="10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5" name="Google Shape;8535;g2769fa09f4e_4_27028"/>
          <p:cNvSpPr/>
          <p:nvPr/>
        </p:nvSpPr>
        <p:spPr>
          <a:xfrm>
            <a:off x="5393980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6" name="Google Shape;8536;g2769fa09f4e_4_27028"/>
          <p:cNvSpPr/>
          <p:nvPr/>
        </p:nvSpPr>
        <p:spPr>
          <a:xfrm>
            <a:off x="5393980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2" y="1"/>
                </a:moveTo>
                <a:cubicBezTo>
                  <a:pt x="366" y="1"/>
                  <a:pt x="1" y="366"/>
                  <a:pt x="1" y="822"/>
                </a:cubicBezTo>
                <a:cubicBezTo>
                  <a:pt x="1" y="1278"/>
                  <a:pt x="366" y="1642"/>
                  <a:pt x="822" y="1642"/>
                </a:cubicBezTo>
                <a:cubicBezTo>
                  <a:pt x="1278" y="1642"/>
                  <a:pt x="1642" y="1278"/>
                  <a:pt x="1642" y="822"/>
                </a:cubicBezTo>
                <a:cubicBezTo>
                  <a:pt x="1642" y="36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7" name="Google Shape;8537;g2769fa09f4e_4_27028"/>
          <p:cNvSpPr/>
          <p:nvPr/>
        </p:nvSpPr>
        <p:spPr>
          <a:xfrm>
            <a:off x="5393980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1"/>
                </a:moveTo>
                <a:cubicBezTo>
                  <a:pt x="366" y="1"/>
                  <a:pt x="1" y="396"/>
                  <a:pt x="1" y="852"/>
                </a:cubicBezTo>
                <a:cubicBezTo>
                  <a:pt x="1" y="1308"/>
                  <a:pt x="366" y="1673"/>
                  <a:pt x="822" y="1673"/>
                </a:cubicBezTo>
                <a:cubicBezTo>
                  <a:pt x="1278" y="1673"/>
                  <a:pt x="1642" y="1308"/>
                  <a:pt x="1642" y="852"/>
                </a:cubicBezTo>
                <a:cubicBezTo>
                  <a:pt x="1642" y="39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8" name="Google Shape;8538;g2769fa09f4e_4_27028"/>
          <p:cNvSpPr/>
          <p:nvPr/>
        </p:nvSpPr>
        <p:spPr>
          <a:xfrm>
            <a:off x="5140625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9" name="Google Shape;8539;g2769fa09f4e_4_27028"/>
          <p:cNvSpPr/>
          <p:nvPr/>
        </p:nvSpPr>
        <p:spPr>
          <a:xfrm>
            <a:off x="5140625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0" name="Google Shape;8540;g2769fa09f4e_4_27028"/>
          <p:cNvSpPr/>
          <p:nvPr/>
        </p:nvSpPr>
        <p:spPr>
          <a:xfrm>
            <a:off x="5140625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1" name="Google Shape;8541;g2769fa09f4e_4_27028"/>
          <p:cNvSpPr/>
          <p:nvPr/>
        </p:nvSpPr>
        <p:spPr>
          <a:xfrm>
            <a:off x="4908054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2" name="Google Shape;8542;g2769fa09f4e_4_27028"/>
          <p:cNvSpPr/>
          <p:nvPr/>
        </p:nvSpPr>
        <p:spPr>
          <a:xfrm>
            <a:off x="4908054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3" name="Google Shape;8543;g2769fa09f4e_4_27028"/>
          <p:cNvSpPr/>
          <p:nvPr/>
        </p:nvSpPr>
        <p:spPr>
          <a:xfrm>
            <a:off x="4908054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4" name="Google Shape;8544;g2769fa09f4e_4_27028"/>
          <p:cNvSpPr/>
          <p:nvPr/>
        </p:nvSpPr>
        <p:spPr>
          <a:xfrm>
            <a:off x="4654700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5" name="Google Shape;8545;g2769fa09f4e_4_27028"/>
          <p:cNvSpPr/>
          <p:nvPr/>
        </p:nvSpPr>
        <p:spPr>
          <a:xfrm>
            <a:off x="4654700" y="4731898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6" name="Google Shape;8546;g2769fa09f4e_4_27028"/>
          <p:cNvSpPr/>
          <p:nvPr/>
        </p:nvSpPr>
        <p:spPr>
          <a:xfrm>
            <a:off x="4654700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30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7" name="Google Shape;8547;g2769fa09f4e_4_27028"/>
          <p:cNvSpPr/>
          <p:nvPr/>
        </p:nvSpPr>
        <p:spPr>
          <a:xfrm>
            <a:off x="9021139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8" name="Google Shape;8548;g2769fa09f4e_4_27028"/>
          <p:cNvSpPr/>
          <p:nvPr/>
        </p:nvSpPr>
        <p:spPr>
          <a:xfrm>
            <a:off x="8779319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9" name="Google Shape;8549;g2769fa09f4e_4_27028"/>
          <p:cNvSpPr/>
          <p:nvPr/>
        </p:nvSpPr>
        <p:spPr>
          <a:xfrm>
            <a:off x="8536356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0" name="Google Shape;8550;g2769fa09f4e_4_27028"/>
          <p:cNvSpPr/>
          <p:nvPr/>
        </p:nvSpPr>
        <p:spPr>
          <a:xfrm>
            <a:off x="8293393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1" name="Google Shape;8551;g2769fa09f4e_4_27028"/>
          <p:cNvSpPr/>
          <p:nvPr/>
        </p:nvSpPr>
        <p:spPr>
          <a:xfrm>
            <a:off x="8051572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2" name="Google Shape;8552;g2769fa09f4e_4_27028"/>
          <p:cNvSpPr/>
          <p:nvPr/>
        </p:nvSpPr>
        <p:spPr>
          <a:xfrm>
            <a:off x="7808610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3" name="Google Shape;8553;g2769fa09f4e_4_27028"/>
          <p:cNvSpPr/>
          <p:nvPr/>
        </p:nvSpPr>
        <p:spPr>
          <a:xfrm>
            <a:off x="7566827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4" name="Google Shape;8554;g2769fa09f4e_4_27028"/>
          <p:cNvSpPr/>
          <p:nvPr/>
        </p:nvSpPr>
        <p:spPr>
          <a:xfrm>
            <a:off x="7323826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5" name="Google Shape;8555;g2769fa09f4e_4_27028"/>
          <p:cNvSpPr/>
          <p:nvPr/>
        </p:nvSpPr>
        <p:spPr>
          <a:xfrm>
            <a:off x="7080863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6" name="Google Shape;8556;g2769fa09f4e_4_27028"/>
          <p:cNvSpPr/>
          <p:nvPr/>
        </p:nvSpPr>
        <p:spPr>
          <a:xfrm>
            <a:off x="6837901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7" name="Google Shape;8557;g2769fa09f4e_4_27028"/>
          <p:cNvSpPr/>
          <p:nvPr/>
        </p:nvSpPr>
        <p:spPr>
          <a:xfrm>
            <a:off x="6596118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8" name="Google Shape;8558;g2769fa09f4e_4_27028"/>
          <p:cNvSpPr/>
          <p:nvPr/>
        </p:nvSpPr>
        <p:spPr>
          <a:xfrm>
            <a:off x="6353117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9" name="Google Shape;8559;g2769fa09f4e_4_27028"/>
          <p:cNvSpPr/>
          <p:nvPr/>
        </p:nvSpPr>
        <p:spPr>
          <a:xfrm>
            <a:off x="6110154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9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0" name="Google Shape;8560;g2769fa09f4e_4_27028"/>
          <p:cNvSpPr/>
          <p:nvPr/>
        </p:nvSpPr>
        <p:spPr>
          <a:xfrm>
            <a:off x="5868372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1" name="Google Shape;8561;g2769fa09f4e_4_27028"/>
          <p:cNvSpPr/>
          <p:nvPr/>
        </p:nvSpPr>
        <p:spPr>
          <a:xfrm>
            <a:off x="5625409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8" y="0"/>
                </a:moveTo>
                <a:cubicBezTo>
                  <a:pt x="893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15" y="833"/>
                </a:cubicBezTo>
                <a:cubicBezTo>
                  <a:pt x="1936" y="341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2" name="Google Shape;8562;g2769fa09f4e_4_27028"/>
          <p:cNvSpPr/>
          <p:nvPr/>
        </p:nvSpPr>
        <p:spPr>
          <a:xfrm>
            <a:off x="5382408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9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3" name="Google Shape;8563;g2769fa09f4e_4_27028"/>
          <p:cNvSpPr/>
          <p:nvPr/>
        </p:nvSpPr>
        <p:spPr>
          <a:xfrm>
            <a:off x="5140625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4" name="Google Shape;8564;g2769fa09f4e_4_27028"/>
          <p:cNvSpPr/>
          <p:nvPr/>
        </p:nvSpPr>
        <p:spPr>
          <a:xfrm>
            <a:off x="4897663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1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5" name="Google Shape;8565;g2769fa09f4e_4_27028"/>
          <p:cNvSpPr/>
          <p:nvPr/>
        </p:nvSpPr>
        <p:spPr>
          <a:xfrm>
            <a:off x="4654700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9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1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6" name="Google Shape;8566;g2769fa09f4e_4_27028"/>
          <p:cNvSpPr txBox="1">
            <a:spLocks noGrp="1"/>
          </p:cNvSpPr>
          <p:nvPr>
            <p:ph type="title"/>
          </p:nvPr>
        </p:nvSpPr>
        <p:spPr>
          <a:xfrm>
            <a:off x="717425" y="1810150"/>
            <a:ext cx="4523100" cy="127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8567" name="Google Shape;8567;g2769fa09f4e_4_27028"/>
          <p:cNvSpPr txBox="1">
            <a:spLocks noGrp="1"/>
          </p:cNvSpPr>
          <p:nvPr>
            <p:ph type="subTitle" idx="1"/>
          </p:nvPr>
        </p:nvSpPr>
        <p:spPr>
          <a:xfrm>
            <a:off x="5563650" y="2006500"/>
            <a:ext cx="2866800" cy="9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8" name="Google Shape;8568;g2769fa09f4e_4_27028"/>
          <p:cNvSpPr/>
          <p:nvPr/>
        </p:nvSpPr>
        <p:spPr>
          <a:xfrm>
            <a:off x="4421941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9" name="Google Shape;8569;g2769fa09f4e_4_27028"/>
          <p:cNvSpPr/>
          <p:nvPr/>
        </p:nvSpPr>
        <p:spPr>
          <a:xfrm>
            <a:off x="4421941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0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0" name="Google Shape;8570;g2769fa09f4e_4_27028"/>
          <p:cNvSpPr/>
          <p:nvPr/>
        </p:nvSpPr>
        <p:spPr>
          <a:xfrm>
            <a:off x="4421941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8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0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1" name="Google Shape;8571;g2769fa09f4e_4_27028"/>
          <p:cNvSpPr/>
          <p:nvPr/>
        </p:nvSpPr>
        <p:spPr>
          <a:xfrm>
            <a:off x="4180120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2" name="Google Shape;8572;g2769fa09f4e_4_27028"/>
          <p:cNvSpPr/>
          <p:nvPr/>
        </p:nvSpPr>
        <p:spPr>
          <a:xfrm>
            <a:off x="4180463" y="4731898"/>
            <a:ext cx="72590" cy="62503"/>
          </a:xfrm>
          <a:custGeom>
            <a:avLst/>
            <a:gdLst/>
            <a:ahLst/>
            <a:cxnLst/>
            <a:rect l="l" t="t" r="r" b="b"/>
            <a:pathLst>
              <a:path w="1907" h="1642" extrusionOk="0">
                <a:moveTo>
                  <a:pt x="1079" y="1"/>
                </a:moveTo>
                <a:cubicBezTo>
                  <a:pt x="879" y="1"/>
                  <a:pt x="675" y="76"/>
                  <a:pt x="508" y="242"/>
                </a:cubicBezTo>
                <a:cubicBezTo>
                  <a:pt x="0" y="750"/>
                  <a:pt x="345" y="1641"/>
                  <a:pt x="1051" y="1641"/>
                </a:cubicBezTo>
                <a:cubicBezTo>
                  <a:pt x="1062" y="1641"/>
                  <a:pt x="1074" y="1641"/>
                  <a:pt x="1086" y="1640"/>
                </a:cubicBezTo>
                <a:cubicBezTo>
                  <a:pt x="1542" y="1640"/>
                  <a:pt x="1907" y="1276"/>
                  <a:pt x="1907" y="850"/>
                </a:cubicBezTo>
                <a:cubicBezTo>
                  <a:pt x="1907" y="335"/>
                  <a:pt x="1501" y="1"/>
                  <a:pt x="10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3" name="Google Shape;8573;g2769fa09f4e_4_27028"/>
          <p:cNvSpPr/>
          <p:nvPr/>
        </p:nvSpPr>
        <p:spPr>
          <a:xfrm>
            <a:off x="4180120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4" name="Google Shape;8574;g2769fa09f4e_4_27028"/>
          <p:cNvSpPr/>
          <p:nvPr/>
        </p:nvSpPr>
        <p:spPr>
          <a:xfrm>
            <a:off x="3947587" y="4498147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5" name="Google Shape;8575;g2769fa09f4e_4_27028"/>
          <p:cNvSpPr/>
          <p:nvPr/>
        </p:nvSpPr>
        <p:spPr>
          <a:xfrm>
            <a:off x="3947587" y="4731822"/>
            <a:ext cx="63645" cy="62541"/>
          </a:xfrm>
          <a:custGeom>
            <a:avLst/>
            <a:gdLst/>
            <a:ahLst/>
            <a:cxnLst/>
            <a:rect l="l" t="t" r="r" b="b"/>
            <a:pathLst>
              <a:path w="1672" h="1643" extrusionOk="0">
                <a:moveTo>
                  <a:pt x="821" y="1"/>
                </a:moveTo>
                <a:cubicBezTo>
                  <a:pt x="365" y="1"/>
                  <a:pt x="0" y="366"/>
                  <a:pt x="0" y="822"/>
                </a:cubicBezTo>
                <a:cubicBezTo>
                  <a:pt x="0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6" name="Google Shape;8576;g2769fa09f4e_4_27028"/>
          <p:cNvSpPr/>
          <p:nvPr/>
        </p:nvSpPr>
        <p:spPr>
          <a:xfrm>
            <a:off x="3947587" y="496553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1"/>
                </a:moveTo>
                <a:cubicBezTo>
                  <a:pt x="365" y="1"/>
                  <a:pt x="0" y="396"/>
                  <a:pt x="0" y="852"/>
                </a:cubicBezTo>
                <a:cubicBezTo>
                  <a:pt x="0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7" name="Google Shape;8577;g2769fa09f4e_4_27028"/>
          <p:cNvSpPr/>
          <p:nvPr/>
        </p:nvSpPr>
        <p:spPr>
          <a:xfrm>
            <a:off x="3694195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8" name="Google Shape;8578;g2769fa09f4e_4_27028"/>
          <p:cNvSpPr/>
          <p:nvPr/>
        </p:nvSpPr>
        <p:spPr>
          <a:xfrm>
            <a:off x="3694195" y="4731860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9" name="Google Shape;8579;g2769fa09f4e_4_27028"/>
          <p:cNvSpPr/>
          <p:nvPr/>
        </p:nvSpPr>
        <p:spPr>
          <a:xfrm>
            <a:off x="3694195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9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0" name="Google Shape;8580;g2769fa09f4e_4_27028"/>
          <p:cNvSpPr/>
          <p:nvPr/>
        </p:nvSpPr>
        <p:spPr>
          <a:xfrm>
            <a:off x="3452374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1" name="Google Shape;8581;g2769fa09f4e_4_27028"/>
          <p:cNvSpPr/>
          <p:nvPr/>
        </p:nvSpPr>
        <p:spPr>
          <a:xfrm>
            <a:off x="3452374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2" y="1"/>
                </a:moveTo>
                <a:cubicBezTo>
                  <a:pt x="890" y="1"/>
                  <a:pt x="685" y="76"/>
                  <a:pt x="518" y="243"/>
                </a:cubicBezTo>
                <a:cubicBezTo>
                  <a:pt x="1" y="760"/>
                  <a:pt x="366" y="1641"/>
                  <a:pt x="1095" y="1641"/>
                </a:cubicBezTo>
                <a:cubicBezTo>
                  <a:pt x="1551" y="1641"/>
                  <a:pt x="1916" y="1277"/>
                  <a:pt x="1916" y="821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2" name="Google Shape;8582;g2769fa09f4e_4_27028"/>
          <p:cNvSpPr/>
          <p:nvPr/>
        </p:nvSpPr>
        <p:spPr>
          <a:xfrm>
            <a:off x="3452374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3" name="Google Shape;8583;g2769fa09f4e_4_27028"/>
          <p:cNvSpPr/>
          <p:nvPr/>
        </p:nvSpPr>
        <p:spPr>
          <a:xfrm>
            <a:off x="3209411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0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4" name="Google Shape;8584;g2769fa09f4e_4_27028"/>
          <p:cNvSpPr/>
          <p:nvPr/>
        </p:nvSpPr>
        <p:spPr>
          <a:xfrm>
            <a:off x="3209411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099" y="1"/>
                </a:moveTo>
                <a:cubicBezTo>
                  <a:pt x="894" y="1"/>
                  <a:pt x="685" y="76"/>
                  <a:pt x="517" y="243"/>
                </a:cubicBezTo>
                <a:cubicBezTo>
                  <a:pt x="1" y="760"/>
                  <a:pt x="365" y="1641"/>
                  <a:pt x="1095" y="1641"/>
                </a:cubicBezTo>
                <a:cubicBezTo>
                  <a:pt x="155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5" name="Google Shape;8585;g2769fa09f4e_4_27028"/>
          <p:cNvSpPr/>
          <p:nvPr/>
        </p:nvSpPr>
        <p:spPr>
          <a:xfrm>
            <a:off x="3209411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6" name="Google Shape;8586;g2769fa09f4e_4_27028"/>
          <p:cNvSpPr/>
          <p:nvPr/>
        </p:nvSpPr>
        <p:spPr>
          <a:xfrm>
            <a:off x="2967628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7" name="Google Shape;8587;g2769fa09f4e_4_27028"/>
          <p:cNvSpPr/>
          <p:nvPr/>
        </p:nvSpPr>
        <p:spPr>
          <a:xfrm>
            <a:off x="2967628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8" name="Google Shape;8588;g2769fa09f4e_4_27028"/>
          <p:cNvSpPr/>
          <p:nvPr/>
        </p:nvSpPr>
        <p:spPr>
          <a:xfrm>
            <a:off x="2967628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9" name="Google Shape;8589;g2769fa09f4e_4_27028"/>
          <p:cNvSpPr/>
          <p:nvPr/>
        </p:nvSpPr>
        <p:spPr>
          <a:xfrm>
            <a:off x="2735057" y="4498147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0" name="Google Shape;8590;g2769fa09f4e_4_27028"/>
          <p:cNvSpPr/>
          <p:nvPr/>
        </p:nvSpPr>
        <p:spPr>
          <a:xfrm>
            <a:off x="2735057" y="4731822"/>
            <a:ext cx="62503" cy="62541"/>
          </a:xfrm>
          <a:custGeom>
            <a:avLst/>
            <a:gdLst/>
            <a:ahLst/>
            <a:cxnLst/>
            <a:rect l="l" t="t" r="r" b="b"/>
            <a:pathLst>
              <a:path w="1642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1" name="Google Shape;8591;g2769fa09f4e_4_27028"/>
          <p:cNvSpPr/>
          <p:nvPr/>
        </p:nvSpPr>
        <p:spPr>
          <a:xfrm>
            <a:off x="2735057" y="496553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2" name="Google Shape;8592;g2769fa09f4e_4_27028"/>
          <p:cNvSpPr/>
          <p:nvPr/>
        </p:nvSpPr>
        <p:spPr>
          <a:xfrm>
            <a:off x="2481665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3" name="Google Shape;8593;g2769fa09f4e_4_27028"/>
          <p:cNvSpPr/>
          <p:nvPr/>
        </p:nvSpPr>
        <p:spPr>
          <a:xfrm>
            <a:off x="2481665" y="4731898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1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4" name="Google Shape;8594;g2769fa09f4e_4_27028"/>
          <p:cNvSpPr/>
          <p:nvPr/>
        </p:nvSpPr>
        <p:spPr>
          <a:xfrm>
            <a:off x="2481665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5" name="Google Shape;8595;g2769fa09f4e_4_27028"/>
          <p:cNvSpPr/>
          <p:nvPr/>
        </p:nvSpPr>
        <p:spPr>
          <a:xfrm>
            <a:off x="2250274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6" name="Google Shape;8596;g2769fa09f4e_4_27028"/>
          <p:cNvSpPr/>
          <p:nvPr/>
        </p:nvSpPr>
        <p:spPr>
          <a:xfrm>
            <a:off x="2250274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7" name="Google Shape;8597;g2769fa09f4e_4_27028"/>
          <p:cNvSpPr/>
          <p:nvPr/>
        </p:nvSpPr>
        <p:spPr>
          <a:xfrm>
            <a:off x="2250274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8" name="Google Shape;8598;g2769fa09f4e_4_27028"/>
          <p:cNvSpPr/>
          <p:nvPr/>
        </p:nvSpPr>
        <p:spPr>
          <a:xfrm>
            <a:off x="1996920" y="4498185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9" name="Google Shape;8599;g2769fa09f4e_4_27028"/>
          <p:cNvSpPr/>
          <p:nvPr/>
        </p:nvSpPr>
        <p:spPr>
          <a:xfrm>
            <a:off x="1996920" y="4731860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0" name="Google Shape;8600;g2769fa09f4e_4_27028"/>
          <p:cNvSpPr/>
          <p:nvPr/>
        </p:nvSpPr>
        <p:spPr>
          <a:xfrm>
            <a:off x="1996920" y="4965611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1" name="Google Shape;8601;g2769fa09f4e_4_27028"/>
          <p:cNvSpPr/>
          <p:nvPr/>
        </p:nvSpPr>
        <p:spPr>
          <a:xfrm>
            <a:off x="1764348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2" name="Google Shape;8602;g2769fa09f4e_4_27028"/>
          <p:cNvSpPr/>
          <p:nvPr/>
        </p:nvSpPr>
        <p:spPr>
          <a:xfrm>
            <a:off x="1764348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3" name="Google Shape;8603;g2769fa09f4e_4_27028"/>
          <p:cNvSpPr/>
          <p:nvPr/>
        </p:nvSpPr>
        <p:spPr>
          <a:xfrm>
            <a:off x="1764348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4" name="Google Shape;8604;g2769fa09f4e_4_27028"/>
          <p:cNvSpPr/>
          <p:nvPr/>
        </p:nvSpPr>
        <p:spPr>
          <a:xfrm>
            <a:off x="1510956" y="4498185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0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5" name="Google Shape;8605;g2769fa09f4e_4_27028"/>
          <p:cNvSpPr/>
          <p:nvPr/>
        </p:nvSpPr>
        <p:spPr>
          <a:xfrm>
            <a:off x="1510956" y="4731860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122" y="1"/>
                </a:moveTo>
                <a:cubicBezTo>
                  <a:pt x="921" y="1"/>
                  <a:pt x="715" y="76"/>
                  <a:pt x="548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6" name="Google Shape;8606;g2769fa09f4e_4_27028"/>
          <p:cNvSpPr/>
          <p:nvPr/>
        </p:nvSpPr>
        <p:spPr>
          <a:xfrm>
            <a:off x="1510956" y="4965611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1"/>
                </a:moveTo>
                <a:cubicBezTo>
                  <a:pt x="918" y="1"/>
                  <a:pt x="714" y="76"/>
                  <a:pt x="548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1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7" name="Google Shape;8607;g2769fa09f4e_4_27028"/>
          <p:cNvSpPr/>
          <p:nvPr/>
        </p:nvSpPr>
        <p:spPr>
          <a:xfrm>
            <a:off x="1279565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8" name="Google Shape;8608;g2769fa09f4e_4_27028"/>
          <p:cNvSpPr/>
          <p:nvPr/>
        </p:nvSpPr>
        <p:spPr>
          <a:xfrm>
            <a:off x="1279565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9" name="Google Shape;8609;g2769fa09f4e_4_27028"/>
          <p:cNvSpPr/>
          <p:nvPr/>
        </p:nvSpPr>
        <p:spPr>
          <a:xfrm>
            <a:off x="1279565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0" name="Google Shape;8610;g2769fa09f4e_4_27028"/>
          <p:cNvSpPr/>
          <p:nvPr/>
        </p:nvSpPr>
        <p:spPr>
          <a:xfrm>
            <a:off x="1026211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71"/>
                </a:cubicBezTo>
                <a:cubicBezTo>
                  <a:pt x="1550" y="1671"/>
                  <a:pt x="194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1" name="Google Shape;8611;g2769fa09f4e_4_27028"/>
          <p:cNvSpPr/>
          <p:nvPr/>
        </p:nvSpPr>
        <p:spPr>
          <a:xfrm>
            <a:off x="1027352" y="4731898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88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35" y="1640"/>
                  <a:pt x="1064" y="1640"/>
                </a:cubicBezTo>
                <a:cubicBezTo>
                  <a:pt x="1082" y="1642"/>
                  <a:pt x="1100" y="1642"/>
                  <a:pt x="1117" y="1642"/>
                </a:cubicBezTo>
                <a:cubicBezTo>
                  <a:pt x="1550" y="1642"/>
                  <a:pt x="1915" y="1288"/>
                  <a:pt x="1915" y="850"/>
                </a:cubicBezTo>
                <a:cubicBezTo>
                  <a:pt x="1915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2" name="Google Shape;8612;g2769fa09f4e_4_27028"/>
          <p:cNvSpPr/>
          <p:nvPr/>
        </p:nvSpPr>
        <p:spPr>
          <a:xfrm>
            <a:off x="1026211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4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306"/>
                  <a:pt x="1915" y="850"/>
                </a:cubicBezTo>
                <a:cubicBezTo>
                  <a:pt x="1936" y="335"/>
                  <a:pt x="1523" y="1"/>
                  <a:pt x="10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3" name="Google Shape;8613;g2769fa09f4e_4_27028"/>
          <p:cNvSpPr/>
          <p:nvPr/>
        </p:nvSpPr>
        <p:spPr>
          <a:xfrm>
            <a:off x="794781" y="449814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4" name="Google Shape;8614;g2769fa09f4e_4_27028"/>
          <p:cNvSpPr/>
          <p:nvPr/>
        </p:nvSpPr>
        <p:spPr>
          <a:xfrm>
            <a:off x="794781" y="4731822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2" y="1"/>
                </a:moveTo>
                <a:cubicBezTo>
                  <a:pt x="366" y="1"/>
                  <a:pt x="1" y="366"/>
                  <a:pt x="1" y="822"/>
                </a:cubicBezTo>
                <a:cubicBezTo>
                  <a:pt x="1" y="1278"/>
                  <a:pt x="366" y="1642"/>
                  <a:pt x="822" y="1642"/>
                </a:cubicBezTo>
                <a:cubicBezTo>
                  <a:pt x="1278" y="1642"/>
                  <a:pt x="1642" y="1278"/>
                  <a:pt x="1642" y="822"/>
                </a:cubicBezTo>
                <a:cubicBezTo>
                  <a:pt x="1642" y="36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5" name="Google Shape;8615;g2769fa09f4e_4_27028"/>
          <p:cNvSpPr/>
          <p:nvPr/>
        </p:nvSpPr>
        <p:spPr>
          <a:xfrm>
            <a:off x="794781" y="496553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1"/>
                </a:moveTo>
                <a:cubicBezTo>
                  <a:pt x="366" y="1"/>
                  <a:pt x="1" y="396"/>
                  <a:pt x="1" y="852"/>
                </a:cubicBezTo>
                <a:cubicBezTo>
                  <a:pt x="1" y="1308"/>
                  <a:pt x="366" y="1673"/>
                  <a:pt x="822" y="1673"/>
                </a:cubicBezTo>
                <a:cubicBezTo>
                  <a:pt x="1278" y="1673"/>
                  <a:pt x="1642" y="1308"/>
                  <a:pt x="1642" y="852"/>
                </a:cubicBezTo>
                <a:cubicBezTo>
                  <a:pt x="1642" y="39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6" name="Google Shape;8616;g2769fa09f4e_4_27028"/>
          <p:cNvSpPr/>
          <p:nvPr/>
        </p:nvSpPr>
        <p:spPr>
          <a:xfrm>
            <a:off x="541427" y="4498185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7" name="Google Shape;8617;g2769fa09f4e_4_27028"/>
          <p:cNvSpPr/>
          <p:nvPr/>
        </p:nvSpPr>
        <p:spPr>
          <a:xfrm>
            <a:off x="541427" y="4731860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8" name="Google Shape;8618;g2769fa09f4e_4_27028"/>
          <p:cNvSpPr/>
          <p:nvPr/>
        </p:nvSpPr>
        <p:spPr>
          <a:xfrm>
            <a:off x="541427" y="496561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9" name="Google Shape;8619;g2769fa09f4e_4_27028"/>
          <p:cNvSpPr/>
          <p:nvPr/>
        </p:nvSpPr>
        <p:spPr>
          <a:xfrm>
            <a:off x="308856" y="4498147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0" name="Google Shape;8620;g2769fa09f4e_4_27028"/>
          <p:cNvSpPr/>
          <p:nvPr/>
        </p:nvSpPr>
        <p:spPr>
          <a:xfrm>
            <a:off x="308856" y="4731822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1" name="Google Shape;8621;g2769fa09f4e_4_27028"/>
          <p:cNvSpPr/>
          <p:nvPr/>
        </p:nvSpPr>
        <p:spPr>
          <a:xfrm>
            <a:off x="308856" y="496553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2" name="Google Shape;8622;g2769fa09f4e_4_27028"/>
          <p:cNvSpPr/>
          <p:nvPr/>
        </p:nvSpPr>
        <p:spPr>
          <a:xfrm>
            <a:off x="55502" y="4498185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3" name="Google Shape;8623;g2769fa09f4e_4_27028"/>
          <p:cNvSpPr/>
          <p:nvPr/>
        </p:nvSpPr>
        <p:spPr>
          <a:xfrm>
            <a:off x="55502" y="4731898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4" name="Google Shape;8624;g2769fa09f4e_4_27028"/>
          <p:cNvSpPr/>
          <p:nvPr/>
        </p:nvSpPr>
        <p:spPr>
          <a:xfrm>
            <a:off x="55502" y="4965611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30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5" name="Google Shape;8625;g2769fa09f4e_4_27028"/>
          <p:cNvSpPr/>
          <p:nvPr/>
        </p:nvSpPr>
        <p:spPr>
          <a:xfrm>
            <a:off x="4421941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6" name="Google Shape;8626;g2769fa09f4e_4_27028"/>
          <p:cNvSpPr/>
          <p:nvPr/>
        </p:nvSpPr>
        <p:spPr>
          <a:xfrm>
            <a:off x="4180120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7" name="Google Shape;8627;g2769fa09f4e_4_27028"/>
          <p:cNvSpPr/>
          <p:nvPr/>
        </p:nvSpPr>
        <p:spPr>
          <a:xfrm>
            <a:off x="3937157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8" name="Google Shape;8628;g2769fa09f4e_4_27028"/>
          <p:cNvSpPr/>
          <p:nvPr/>
        </p:nvSpPr>
        <p:spPr>
          <a:xfrm>
            <a:off x="3694195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9" name="Google Shape;8629;g2769fa09f4e_4_27028"/>
          <p:cNvSpPr/>
          <p:nvPr/>
        </p:nvSpPr>
        <p:spPr>
          <a:xfrm>
            <a:off x="3452374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0" name="Google Shape;8630;g2769fa09f4e_4_27028"/>
          <p:cNvSpPr/>
          <p:nvPr/>
        </p:nvSpPr>
        <p:spPr>
          <a:xfrm>
            <a:off x="3209411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1" name="Google Shape;8631;g2769fa09f4e_4_27028"/>
          <p:cNvSpPr/>
          <p:nvPr/>
        </p:nvSpPr>
        <p:spPr>
          <a:xfrm>
            <a:off x="2967628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2" name="Google Shape;8632;g2769fa09f4e_4_27028"/>
          <p:cNvSpPr/>
          <p:nvPr/>
        </p:nvSpPr>
        <p:spPr>
          <a:xfrm>
            <a:off x="2724628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3" name="Google Shape;8633;g2769fa09f4e_4_27028"/>
          <p:cNvSpPr/>
          <p:nvPr/>
        </p:nvSpPr>
        <p:spPr>
          <a:xfrm>
            <a:off x="2481665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4" name="Google Shape;8634;g2769fa09f4e_4_27028"/>
          <p:cNvSpPr/>
          <p:nvPr/>
        </p:nvSpPr>
        <p:spPr>
          <a:xfrm>
            <a:off x="2238702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5" name="Google Shape;8635;g2769fa09f4e_4_27028"/>
          <p:cNvSpPr/>
          <p:nvPr/>
        </p:nvSpPr>
        <p:spPr>
          <a:xfrm>
            <a:off x="1996920" y="4257011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6" name="Google Shape;8636;g2769fa09f4e_4_27028"/>
          <p:cNvSpPr/>
          <p:nvPr/>
        </p:nvSpPr>
        <p:spPr>
          <a:xfrm>
            <a:off x="1753919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7" name="Google Shape;8637;g2769fa09f4e_4_27028"/>
          <p:cNvSpPr/>
          <p:nvPr/>
        </p:nvSpPr>
        <p:spPr>
          <a:xfrm>
            <a:off x="1510956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9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8" name="Google Shape;8638;g2769fa09f4e_4_27028"/>
          <p:cNvSpPr/>
          <p:nvPr/>
        </p:nvSpPr>
        <p:spPr>
          <a:xfrm>
            <a:off x="1269173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9" name="Google Shape;8639;g2769fa09f4e_4_27028"/>
          <p:cNvSpPr/>
          <p:nvPr/>
        </p:nvSpPr>
        <p:spPr>
          <a:xfrm>
            <a:off x="1026211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8" y="0"/>
                </a:moveTo>
                <a:cubicBezTo>
                  <a:pt x="893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15" y="833"/>
                </a:cubicBezTo>
                <a:cubicBezTo>
                  <a:pt x="1936" y="341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0" name="Google Shape;8640;g2769fa09f4e_4_27028"/>
          <p:cNvSpPr/>
          <p:nvPr/>
        </p:nvSpPr>
        <p:spPr>
          <a:xfrm>
            <a:off x="783210" y="425701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9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1" name="Google Shape;8641;g2769fa09f4e_4_27028"/>
          <p:cNvSpPr/>
          <p:nvPr/>
        </p:nvSpPr>
        <p:spPr>
          <a:xfrm>
            <a:off x="541427" y="4257011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2" name="Google Shape;8642;g2769fa09f4e_4_27028"/>
          <p:cNvSpPr/>
          <p:nvPr/>
        </p:nvSpPr>
        <p:spPr>
          <a:xfrm>
            <a:off x="298464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1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3" name="Google Shape;8643;g2769fa09f4e_4_27028"/>
          <p:cNvSpPr/>
          <p:nvPr/>
        </p:nvSpPr>
        <p:spPr>
          <a:xfrm>
            <a:off x="55502" y="4257011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9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1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USTOM_8">
    <p:spTree>
      <p:nvGrpSpPr>
        <p:cNvPr id="1" name="Shape 8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5" name="Google Shape;8645;g2769fa09f4e_4_27184"/>
          <p:cNvSpPr txBox="1">
            <a:spLocks noGrp="1"/>
          </p:cNvSpPr>
          <p:nvPr>
            <p:ph type="title"/>
          </p:nvPr>
        </p:nvSpPr>
        <p:spPr>
          <a:xfrm>
            <a:off x="717425" y="537600"/>
            <a:ext cx="3166200" cy="223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32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8646" name="Google Shape;8646;g2769fa09f4e_4_27184"/>
          <p:cNvSpPr/>
          <p:nvPr/>
        </p:nvSpPr>
        <p:spPr>
          <a:xfrm>
            <a:off x="-40375" y="399800"/>
            <a:ext cx="3861600" cy="24612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7" name="Google Shape;8647;g2769fa09f4e_4_27184"/>
          <p:cNvSpPr/>
          <p:nvPr/>
        </p:nvSpPr>
        <p:spPr>
          <a:xfrm>
            <a:off x="0" y="4605475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8" name="Google Shape;8648;g2769fa09f4e_4_27184"/>
          <p:cNvSpPr/>
          <p:nvPr/>
        </p:nvSpPr>
        <p:spPr>
          <a:xfrm rot="5400000">
            <a:off x="9075657" y="4129270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9" name="Google Shape;8649;g2769fa09f4e_4_27184"/>
          <p:cNvSpPr/>
          <p:nvPr/>
        </p:nvSpPr>
        <p:spPr>
          <a:xfrm rot="5400000">
            <a:off x="8841544" y="4129708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0" name="Google Shape;8650;g2769fa09f4e_4_27184"/>
          <p:cNvSpPr/>
          <p:nvPr/>
        </p:nvSpPr>
        <p:spPr>
          <a:xfrm rot="5400000">
            <a:off x="8607697" y="412984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1" name="Google Shape;8651;g2769fa09f4e_4_27184"/>
          <p:cNvSpPr/>
          <p:nvPr/>
        </p:nvSpPr>
        <p:spPr>
          <a:xfrm rot="5400000">
            <a:off x="8373375" y="4129270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2" name="Google Shape;8652;g2769fa09f4e_4_27184"/>
          <p:cNvSpPr/>
          <p:nvPr/>
        </p:nvSpPr>
        <p:spPr>
          <a:xfrm rot="5400000">
            <a:off x="8139358" y="412957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3" name="Google Shape;8653;g2769fa09f4e_4_27184"/>
          <p:cNvSpPr/>
          <p:nvPr/>
        </p:nvSpPr>
        <p:spPr>
          <a:xfrm rot="5400000">
            <a:off x="7905416" y="412984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4" name="Google Shape;8654;g2769fa09f4e_4_27184"/>
          <p:cNvSpPr/>
          <p:nvPr/>
        </p:nvSpPr>
        <p:spPr>
          <a:xfrm rot="5400000">
            <a:off x="9080339" y="389205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5" name="Google Shape;8655;g2769fa09f4e_4_27184"/>
          <p:cNvSpPr/>
          <p:nvPr/>
        </p:nvSpPr>
        <p:spPr>
          <a:xfrm rot="5400000">
            <a:off x="8846074" y="3892645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6" name="Google Shape;8656;g2769fa09f4e_4_27184"/>
          <p:cNvSpPr/>
          <p:nvPr/>
        </p:nvSpPr>
        <p:spPr>
          <a:xfrm rot="5400000">
            <a:off x="8612360" y="3892645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7" name="Google Shape;8657;g2769fa09f4e_4_27184"/>
          <p:cNvSpPr/>
          <p:nvPr/>
        </p:nvSpPr>
        <p:spPr>
          <a:xfrm rot="5400000">
            <a:off x="8378057" y="389205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8" name="Google Shape;8658;g2769fa09f4e_4_27184"/>
          <p:cNvSpPr/>
          <p:nvPr/>
        </p:nvSpPr>
        <p:spPr>
          <a:xfrm rot="5400000">
            <a:off x="8138787" y="3887183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9" name="Google Shape;8659;g2769fa09f4e_4_27184"/>
          <p:cNvSpPr/>
          <p:nvPr/>
        </p:nvSpPr>
        <p:spPr>
          <a:xfrm rot="5400000">
            <a:off x="7904845" y="3887449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0" name="Google Shape;8660;g2769fa09f4e_4_27184"/>
          <p:cNvSpPr/>
          <p:nvPr/>
        </p:nvSpPr>
        <p:spPr>
          <a:xfrm rot="5400000">
            <a:off x="9075105" y="3643897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1" name="Google Shape;8661;g2769fa09f4e_4_27184"/>
          <p:cNvSpPr/>
          <p:nvPr/>
        </p:nvSpPr>
        <p:spPr>
          <a:xfrm rot="5400000">
            <a:off x="8840973" y="3644354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2" name="Google Shape;8662;g2769fa09f4e_4_27184"/>
          <p:cNvSpPr/>
          <p:nvPr/>
        </p:nvSpPr>
        <p:spPr>
          <a:xfrm rot="5400000">
            <a:off x="8607126" y="3644487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3" name="Google Shape;8663;g2769fa09f4e_4_27184"/>
          <p:cNvSpPr/>
          <p:nvPr/>
        </p:nvSpPr>
        <p:spPr>
          <a:xfrm rot="5400000">
            <a:off x="8372823" y="3643897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4" name="Google Shape;8664;g2769fa09f4e_4_27184"/>
          <p:cNvSpPr/>
          <p:nvPr/>
        </p:nvSpPr>
        <p:spPr>
          <a:xfrm rot="5400000">
            <a:off x="8138787" y="364422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5" name="Google Shape;8665;g2769fa09f4e_4_27184"/>
          <p:cNvSpPr/>
          <p:nvPr/>
        </p:nvSpPr>
        <p:spPr>
          <a:xfrm rot="5400000">
            <a:off x="7904845" y="3644487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6" name="Google Shape;8666;g2769fa09f4e_4_27184"/>
          <p:cNvSpPr/>
          <p:nvPr/>
        </p:nvSpPr>
        <p:spPr>
          <a:xfrm rot="5400000">
            <a:off x="9080910" y="340670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7" name="Google Shape;8667;g2769fa09f4e_4_27184"/>
          <p:cNvSpPr/>
          <p:nvPr/>
        </p:nvSpPr>
        <p:spPr>
          <a:xfrm rot="5400000">
            <a:off x="8846644" y="340729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8" name="Google Shape;8668;g2769fa09f4e_4_27184"/>
          <p:cNvSpPr/>
          <p:nvPr/>
        </p:nvSpPr>
        <p:spPr>
          <a:xfrm rot="5400000">
            <a:off x="8612931" y="340729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9" name="Google Shape;8669;g2769fa09f4e_4_27184"/>
          <p:cNvSpPr/>
          <p:nvPr/>
        </p:nvSpPr>
        <p:spPr>
          <a:xfrm rot="5400000">
            <a:off x="8378628" y="340670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0" name="Google Shape;8670;g2769fa09f4e_4_27184"/>
          <p:cNvSpPr/>
          <p:nvPr/>
        </p:nvSpPr>
        <p:spPr>
          <a:xfrm rot="5400000">
            <a:off x="8139358" y="3401829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1" name="Google Shape;8671;g2769fa09f4e_4_27184"/>
          <p:cNvSpPr/>
          <p:nvPr/>
        </p:nvSpPr>
        <p:spPr>
          <a:xfrm rot="5400000">
            <a:off x="7905416" y="3402095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2" name="Google Shape;8672;g2769fa09f4e_4_27184"/>
          <p:cNvSpPr/>
          <p:nvPr/>
        </p:nvSpPr>
        <p:spPr>
          <a:xfrm rot="5400000">
            <a:off x="9075086" y="3159132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3" name="Google Shape;8673;g2769fa09f4e_4_27184"/>
          <p:cNvSpPr/>
          <p:nvPr/>
        </p:nvSpPr>
        <p:spPr>
          <a:xfrm rot="5400000">
            <a:off x="8840954" y="3159589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4" name="Google Shape;8674;g2769fa09f4e_4_27184"/>
          <p:cNvSpPr/>
          <p:nvPr/>
        </p:nvSpPr>
        <p:spPr>
          <a:xfrm rot="5400000">
            <a:off x="8607107" y="3159722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5" name="Google Shape;8675;g2769fa09f4e_4_27184"/>
          <p:cNvSpPr/>
          <p:nvPr/>
        </p:nvSpPr>
        <p:spPr>
          <a:xfrm rot="5400000">
            <a:off x="8372804" y="3159132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6" name="Google Shape;8676;g2769fa09f4e_4_27184"/>
          <p:cNvSpPr/>
          <p:nvPr/>
        </p:nvSpPr>
        <p:spPr>
          <a:xfrm rot="5400000">
            <a:off x="8138768" y="315945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7" name="Google Shape;8677;g2769fa09f4e_4_27184"/>
          <p:cNvSpPr/>
          <p:nvPr/>
        </p:nvSpPr>
        <p:spPr>
          <a:xfrm rot="5400000">
            <a:off x="7904826" y="3159722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8" name="Google Shape;8678;g2769fa09f4e_4_27184"/>
          <p:cNvSpPr/>
          <p:nvPr/>
        </p:nvSpPr>
        <p:spPr>
          <a:xfrm rot="5400000">
            <a:off x="9080910" y="2921917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9" name="Google Shape;8679;g2769fa09f4e_4_27184"/>
          <p:cNvSpPr/>
          <p:nvPr/>
        </p:nvSpPr>
        <p:spPr>
          <a:xfrm rot="5400000">
            <a:off x="8846644" y="2922507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0" name="Google Shape;8680;g2769fa09f4e_4_27184"/>
          <p:cNvSpPr/>
          <p:nvPr/>
        </p:nvSpPr>
        <p:spPr>
          <a:xfrm rot="5400000">
            <a:off x="8612931" y="2922507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1" name="Google Shape;8681;g2769fa09f4e_4_27184"/>
          <p:cNvSpPr/>
          <p:nvPr/>
        </p:nvSpPr>
        <p:spPr>
          <a:xfrm rot="5400000">
            <a:off x="8378628" y="2921917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2" name="Google Shape;8682;g2769fa09f4e_4_27184"/>
          <p:cNvSpPr/>
          <p:nvPr/>
        </p:nvSpPr>
        <p:spPr>
          <a:xfrm rot="5400000">
            <a:off x="8139377" y="2917064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3" name="Google Shape;8683;g2769fa09f4e_4_27184"/>
          <p:cNvSpPr/>
          <p:nvPr/>
        </p:nvSpPr>
        <p:spPr>
          <a:xfrm rot="5400000">
            <a:off x="7905435" y="2917330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4" name="Google Shape;8684;g2769fa09f4e_4_27184"/>
          <p:cNvSpPr/>
          <p:nvPr/>
        </p:nvSpPr>
        <p:spPr>
          <a:xfrm rot="5400000">
            <a:off x="9075676" y="2673759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5" name="Google Shape;8685;g2769fa09f4e_4_27184"/>
          <p:cNvSpPr/>
          <p:nvPr/>
        </p:nvSpPr>
        <p:spPr>
          <a:xfrm rot="5400000">
            <a:off x="8841544" y="2674216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6" name="Google Shape;8686;g2769fa09f4e_4_27184"/>
          <p:cNvSpPr/>
          <p:nvPr/>
        </p:nvSpPr>
        <p:spPr>
          <a:xfrm rot="5400000">
            <a:off x="8607697" y="2674349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7" name="Google Shape;8687;g2769fa09f4e_4_27184"/>
          <p:cNvSpPr/>
          <p:nvPr/>
        </p:nvSpPr>
        <p:spPr>
          <a:xfrm rot="5400000">
            <a:off x="8373394" y="2673759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8" name="Google Shape;8688;g2769fa09f4e_4_27184"/>
          <p:cNvSpPr/>
          <p:nvPr/>
        </p:nvSpPr>
        <p:spPr>
          <a:xfrm rot="5400000">
            <a:off x="8139358" y="2674082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9" name="Google Shape;8689;g2769fa09f4e_4_27184"/>
          <p:cNvSpPr/>
          <p:nvPr/>
        </p:nvSpPr>
        <p:spPr>
          <a:xfrm rot="5400000">
            <a:off x="7905416" y="2674349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0" name="Google Shape;8690;g2769fa09f4e_4_27184"/>
          <p:cNvSpPr/>
          <p:nvPr/>
        </p:nvSpPr>
        <p:spPr>
          <a:xfrm rot="5400000">
            <a:off x="9080910" y="2435992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1" name="Google Shape;8691;g2769fa09f4e_4_27184"/>
          <p:cNvSpPr/>
          <p:nvPr/>
        </p:nvSpPr>
        <p:spPr>
          <a:xfrm rot="5400000">
            <a:off x="8846644" y="2436582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2" name="Google Shape;8692;g2769fa09f4e_4_27184"/>
          <p:cNvSpPr/>
          <p:nvPr/>
        </p:nvSpPr>
        <p:spPr>
          <a:xfrm rot="5400000">
            <a:off x="8612931" y="2436582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3" name="Google Shape;8693;g2769fa09f4e_4_27184"/>
          <p:cNvSpPr/>
          <p:nvPr/>
        </p:nvSpPr>
        <p:spPr>
          <a:xfrm rot="5400000">
            <a:off x="8378628" y="2435992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4" name="Google Shape;8694;g2769fa09f4e_4_27184"/>
          <p:cNvSpPr/>
          <p:nvPr/>
        </p:nvSpPr>
        <p:spPr>
          <a:xfrm rot="5400000">
            <a:off x="8138768" y="243171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5" name="Google Shape;8695;g2769fa09f4e_4_27184"/>
          <p:cNvSpPr/>
          <p:nvPr/>
        </p:nvSpPr>
        <p:spPr>
          <a:xfrm rot="5400000">
            <a:off x="7904826" y="243197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6" name="Google Shape;8696;g2769fa09f4e_4_27184"/>
          <p:cNvSpPr/>
          <p:nvPr/>
        </p:nvSpPr>
        <p:spPr>
          <a:xfrm rot="5400000">
            <a:off x="9075086" y="218842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7" name="Google Shape;8697;g2769fa09f4e_4_27184"/>
          <p:cNvSpPr/>
          <p:nvPr/>
        </p:nvSpPr>
        <p:spPr>
          <a:xfrm rot="5400000">
            <a:off x="8840954" y="2188880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8" name="Google Shape;8698;g2769fa09f4e_4_27184"/>
          <p:cNvSpPr/>
          <p:nvPr/>
        </p:nvSpPr>
        <p:spPr>
          <a:xfrm rot="5400000">
            <a:off x="8607107" y="218901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9" name="Google Shape;8699;g2769fa09f4e_4_27184"/>
          <p:cNvSpPr/>
          <p:nvPr/>
        </p:nvSpPr>
        <p:spPr>
          <a:xfrm rot="5400000">
            <a:off x="8372804" y="218842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0" name="Google Shape;8700;g2769fa09f4e_4_27184"/>
          <p:cNvSpPr/>
          <p:nvPr/>
        </p:nvSpPr>
        <p:spPr>
          <a:xfrm rot="5400000">
            <a:off x="8138768" y="2188747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1" name="Google Shape;8701;g2769fa09f4e_4_27184"/>
          <p:cNvSpPr/>
          <p:nvPr/>
        </p:nvSpPr>
        <p:spPr>
          <a:xfrm rot="5400000">
            <a:off x="7904826" y="218901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2" name="Google Shape;8702;g2769fa09f4e_4_27184"/>
          <p:cNvSpPr/>
          <p:nvPr/>
        </p:nvSpPr>
        <p:spPr>
          <a:xfrm rot="5400000">
            <a:off x="9080910" y="1951208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3" name="Google Shape;8703;g2769fa09f4e_4_27184"/>
          <p:cNvSpPr/>
          <p:nvPr/>
        </p:nvSpPr>
        <p:spPr>
          <a:xfrm rot="5400000">
            <a:off x="8846644" y="195179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4" name="Google Shape;8704;g2769fa09f4e_4_27184"/>
          <p:cNvSpPr/>
          <p:nvPr/>
        </p:nvSpPr>
        <p:spPr>
          <a:xfrm rot="5400000">
            <a:off x="8612931" y="195179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5" name="Google Shape;8705;g2769fa09f4e_4_27184"/>
          <p:cNvSpPr/>
          <p:nvPr/>
        </p:nvSpPr>
        <p:spPr>
          <a:xfrm rot="5400000">
            <a:off x="8378628" y="1951208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6" name="Google Shape;8706;g2769fa09f4e_4_27184"/>
          <p:cNvSpPr/>
          <p:nvPr/>
        </p:nvSpPr>
        <p:spPr>
          <a:xfrm rot="5400000">
            <a:off x="8139377" y="19463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7" name="Google Shape;8707;g2769fa09f4e_4_27184"/>
          <p:cNvSpPr/>
          <p:nvPr/>
        </p:nvSpPr>
        <p:spPr>
          <a:xfrm rot="5400000">
            <a:off x="7905435" y="1946622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8" name="Google Shape;8708;g2769fa09f4e_4_27184"/>
          <p:cNvSpPr/>
          <p:nvPr/>
        </p:nvSpPr>
        <p:spPr>
          <a:xfrm rot="5400000">
            <a:off x="9075086" y="1703640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9" name="Google Shape;8709;g2769fa09f4e_4_27184"/>
          <p:cNvSpPr/>
          <p:nvPr/>
        </p:nvSpPr>
        <p:spPr>
          <a:xfrm rot="5400000">
            <a:off x="8840954" y="170409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0" name="Google Shape;8710;g2769fa09f4e_4_27184"/>
          <p:cNvSpPr/>
          <p:nvPr/>
        </p:nvSpPr>
        <p:spPr>
          <a:xfrm rot="5400000">
            <a:off x="8607107" y="1704230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1" name="Google Shape;8711;g2769fa09f4e_4_27184"/>
          <p:cNvSpPr/>
          <p:nvPr/>
        </p:nvSpPr>
        <p:spPr>
          <a:xfrm rot="5400000">
            <a:off x="8372804" y="1703640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2" name="Google Shape;8712;g2769fa09f4e_4_27184"/>
          <p:cNvSpPr/>
          <p:nvPr/>
        </p:nvSpPr>
        <p:spPr>
          <a:xfrm rot="5400000">
            <a:off x="8138768" y="1703963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3" name="Google Shape;8713;g2769fa09f4e_4_27184"/>
          <p:cNvSpPr/>
          <p:nvPr/>
        </p:nvSpPr>
        <p:spPr>
          <a:xfrm rot="5400000">
            <a:off x="7904826" y="1704230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4" name="Google Shape;8714;g2769fa09f4e_4_27184"/>
          <p:cNvSpPr/>
          <p:nvPr/>
        </p:nvSpPr>
        <p:spPr>
          <a:xfrm rot="5400000">
            <a:off x="9075086" y="1460677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5" name="Google Shape;8715;g2769fa09f4e_4_27184"/>
          <p:cNvSpPr/>
          <p:nvPr/>
        </p:nvSpPr>
        <p:spPr>
          <a:xfrm rot="5400000">
            <a:off x="8841544" y="1461724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6" name="Google Shape;8716;g2769fa09f4e_4_27184"/>
          <p:cNvSpPr/>
          <p:nvPr/>
        </p:nvSpPr>
        <p:spPr>
          <a:xfrm rot="5400000">
            <a:off x="8607107" y="1461267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7" name="Google Shape;8717;g2769fa09f4e_4_27184"/>
          <p:cNvSpPr/>
          <p:nvPr/>
        </p:nvSpPr>
        <p:spPr>
          <a:xfrm rot="5400000">
            <a:off x="8372804" y="1460677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8" name="Google Shape;8718;g2769fa09f4e_4_27184"/>
          <p:cNvSpPr/>
          <p:nvPr/>
        </p:nvSpPr>
        <p:spPr>
          <a:xfrm rot="5400000">
            <a:off x="8138768" y="1461001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9" name="Google Shape;8719;g2769fa09f4e_4_27184"/>
          <p:cNvSpPr/>
          <p:nvPr/>
        </p:nvSpPr>
        <p:spPr>
          <a:xfrm rot="5400000">
            <a:off x="7904826" y="1461267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20" name="Google Shape;8720;g2769fa09f4e_4_27184"/>
          <p:cNvSpPr/>
          <p:nvPr/>
        </p:nvSpPr>
        <p:spPr>
          <a:xfrm rot="5400000">
            <a:off x="9075676" y="121830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21" name="Google Shape;8721;g2769fa09f4e_4_27184"/>
          <p:cNvSpPr/>
          <p:nvPr/>
        </p:nvSpPr>
        <p:spPr>
          <a:xfrm rot="5400000">
            <a:off x="8841544" y="1218761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22" name="Google Shape;8722;g2769fa09f4e_4_27184"/>
          <p:cNvSpPr/>
          <p:nvPr/>
        </p:nvSpPr>
        <p:spPr>
          <a:xfrm rot="5400000">
            <a:off x="8607697" y="121889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23" name="Google Shape;8723;g2769fa09f4e_4_27184"/>
          <p:cNvSpPr/>
          <p:nvPr/>
        </p:nvSpPr>
        <p:spPr>
          <a:xfrm rot="5400000">
            <a:off x="8373394" y="121830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24" name="Google Shape;8724;g2769fa09f4e_4_27184"/>
          <p:cNvSpPr/>
          <p:nvPr/>
        </p:nvSpPr>
        <p:spPr>
          <a:xfrm rot="5400000">
            <a:off x="8139358" y="1218628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25" name="Google Shape;8725;g2769fa09f4e_4_27184"/>
          <p:cNvSpPr/>
          <p:nvPr/>
        </p:nvSpPr>
        <p:spPr>
          <a:xfrm rot="5400000">
            <a:off x="7905416" y="121889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26" name="Google Shape;8726;g2769fa09f4e_4_27184"/>
          <p:cNvSpPr/>
          <p:nvPr/>
        </p:nvSpPr>
        <p:spPr>
          <a:xfrm rot="5400000">
            <a:off x="9075657" y="97650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27" name="Google Shape;8727;g2769fa09f4e_4_27184"/>
          <p:cNvSpPr/>
          <p:nvPr/>
        </p:nvSpPr>
        <p:spPr>
          <a:xfrm rot="5400000">
            <a:off x="8841411" y="97707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28" name="Google Shape;8728;g2769fa09f4e_4_27184"/>
          <p:cNvSpPr/>
          <p:nvPr/>
        </p:nvSpPr>
        <p:spPr>
          <a:xfrm rot="5400000">
            <a:off x="8607659" y="977035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29" name="Google Shape;8729;g2769fa09f4e_4_27184"/>
          <p:cNvSpPr/>
          <p:nvPr/>
        </p:nvSpPr>
        <p:spPr>
          <a:xfrm rot="5400000">
            <a:off x="8373375" y="97650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30" name="Google Shape;8730;g2769fa09f4e_4_27184"/>
          <p:cNvSpPr/>
          <p:nvPr/>
        </p:nvSpPr>
        <p:spPr>
          <a:xfrm rot="5400000">
            <a:off x="8139281" y="976883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31" name="Google Shape;8731;g2769fa09f4e_4_27184"/>
          <p:cNvSpPr/>
          <p:nvPr/>
        </p:nvSpPr>
        <p:spPr>
          <a:xfrm rot="5400000">
            <a:off x="7905378" y="977035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32" name="Google Shape;8732;g2769fa09f4e_4_27184"/>
          <p:cNvSpPr/>
          <p:nvPr/>
        </p:nvSpPr>
        <p:spPr>
          <a:xfrm rot="5400000">
            <a:off x="9080891" y="738697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33" name="Google Shape;8733;g2769fa09f4e_4_27184"/>
          <p:cNvSpPr/>
          <p:nvPr/>
        </p:nvSpPr>
        <p:spPr>
          <a:xfrm rot="5400000">
            <a:off x="8846625" y="73928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34" name="Google Shape;8734;g2769fa09f4e_4_27184"/>
          <p:cNvSpPr/>
          <p:nvPr/>
        </p:nvSpPr>
        <p:spPr>
          <a:xfrm rot="5400000">
            <a:off x="8612912" y="739287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35" name="Google Shape;8735;g2769fa09f4e_4_27184"/>
          <p:cNvSpPr/>
          <p:nvPr/>
        </p:nvSpPr>
        <p:spPr>
          <a:xfrm rot="5400000">
            <a:off x="8378609" y="738697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36" name="Google Shape;8736;g2769fa09f4e_4_27184"/>
          <p:cNvSpPr/>
          <p:nvPr/>
        </p:nvSpPr>
        <p:spPr>
          <a:xfrm rot="5400000">
            <a:off x="8138768" y="733254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37" name="Google Shape;8737;g2769fa09f4e_4_27184"/>
          <p:cNvSpPr/>
          <p:nvPr/>
        </p:nvSpPr>
        <p:spPr>
          <a:xfrm rot="5400000">
            <a:off x="7904826" y="73352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38" name="Google Shape;8738;g2769fa09f4e_4_27184"/>
          <p:cNvSpPr/>
          <p:nvPr/>
        </p:nvSpPr>
        <p:spPr>
          <a:xfrm rot="5400000">
            <a:off x="9075676" y="49055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39" name="Google Shape;8739;g2769fa09f4e_4_27184"/>
          <p:cNvSpPr/>
          <p:nvPr/>
        </p:nvSpPr>
        <p:spPr>
          <a:xfrm rot="5400000">
            <a:off x="8841544" y="491015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40" name="Google Shape;8740;g2769fa09f4e_4_27184"/>
          <p:cNvSpPr/>
          <p:nvPr/>
        </p:nvSpPr>
        <p:spPr>
          <a:xfrm rot="5400000">
            <a:off x="8607697" y="49114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41" name="Google Shape;8741;g2769fa09f4e_4_27184"/>
          <p:cNvSpPr/>
          <p:nvPr/>
        </p:nvSpPr>
        <p:spPr>
          <a:xfrm rot="5400000">
            <a:off x="8373394" y="49055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42" name="Google Shape;8742;g2769fa09f4e_4_27184"/>
          <p:cNvSpPr/>
          <p:nvPr/>
        </p:nvSpPr>
        <p:spPr>
          <a:xfrm rot="5400000">
            <a:off x="8139358" y="490882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43" name="Google Shape;8743;g2769fa09f4e_4_27184"/>
          <p:cNvSpPr/>
          <p:nvPr/>
        </p:nvSpPr>
        <p:spPr>
          <a:xfrm rot="5400000">
            <a:off x="7905416" y="49114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44" name="Google Shape;8744;g2769fa09f4e_4_27184"/>
          <p:cNvSpPr/>
          <p:nvPr/>
        </p:nvSpPr>
        <p:spPr>
          <a:xfrm rot="5400000">
            <a:off x="9080320" y="253343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45" name="Google Shape;8745;g2769fa09f4e_4_27184"/>
          <p:cNvSpPr/>
          <p:nvPr/>
        </p:nvSpPr>
        <p:spPr>
          <a:xfrm rot="5400000">
            <a:off x="8846054" y="25393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46" name="Google Shape;8746;g2769fa09f4e_4_27184"/>
          <p:cNvSpPr/>
          <p:nvPr/>
        </p:nvSpPr>
        <p:spPr>
          <a:xfrm rot="5400000">
            <a:off x="8612341" y="25393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47" name="Google Shape;8747;g2769fa09f4e_4_27184"/>
          <p:cNvSpPr/>
          <p:nvPr/>
        </p:nvSpPr>
        <p:spPr>
          <a:xfrm rot="5400000">
            <a:off x="8378038" y="253343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48" name="Google Shape;8748;g2769fa09f4e_4_27184"/>
          <p:cNvSpPr/>
          <p:nvPr/>
        </p:nvSpPr>
        <p:spPr>
          <a:xfrm rot="5400000">
            <a:off x="8138787" y="24849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49" name="Google Shape;8749;g2769fa09f4e_4_27184"/>
          <p:cNvSpPr/>
          <p:nvPr/>
        </p:nvSpPr>
        <p:spPr>
          <a:xfrm rot="5400000">
            <a:off x="7904845" y="24875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50" name="Google Shape;8750;g2769fa09f4e_4_27184"/>
          <p:cNvSpPr/>
          <p:nvPr/>
        </p:nvSpPr>
        <p:spPr>
          <a:xfrm rot="5400000">
            <a:off x="9075105" y="520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51" name="Google Shape;8751;g2769fa09f4e_4_27184"/>
          <p:cNvSpPr/>
          <p:nvPr/>
        </p:nvSpPr>
        <p:spPr>
          <a:xfrm rot="5400000">
            <a:off x="8841544" y="6231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52" name="Google Shape;8752;g2769fa09f4e_4_27184"/>
          <p:cNvSpPr/>
          <p:nvPr/>
        </p:nvSpPr>
        <p:spPr>
          <a:xfrm rot="5400000">
            <a:off x="8607126" y="579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53" name="Google Shape;8753;g2769fa09f4e_4_27184"/>
          <p:cNvSpPr/>
          <p:nvPr/>
        </p:nvSpPr>
        <p:spPr>
          <a:xfrm rot="5400000">
            <a:off x="8372823" y="520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54" name="Google Shape;8754;g2769fa09f4e_4_27184"/>
          <p:cNvSpPr/>
          <p:nvPr/>
        </p:nvSpPr>
        <p:spPr>
          <a:xfrm rot="5400000">
            <a:off x="8138787" y="5527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55" name="Google Shape;8755;g2769fa09f4e_4_27184"/>
          <p:cNvSpPr/>
          <p:nvPr/>
        </p:nvSpPr>
        <p:spPr>
          <a:xfrm rot="5400000">
            <a:off x="7904845" y="579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CUSTOM_7">
    <p:spTree>
      <p:nvGrpSpPr>
        <p:cNvPr id="1" name="Shape 8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7" name="Google Shape;8757;g2769fa09f4e_4_27296"/>
          <p:cNvSpPr/>
          <p:nvPr/>
        </p:nvSpPr>
        <p:spPr>
          <a:xfrm>
            <a:off x="0" y="3648625"/>
            <a:ext cx="5688907" cy="1494921"/>
          </a:xfrm>
          <a:custGeom>
            <a:avLst/>
            <a:gdLst/>
            <a:ahLst/>
            <a:cxnLst/>
            <a:rect l="l" t="t" r="r" b="b"/>
            <a:pathLst>
              <a:path w="39606" h="43072" extrusionOk="0">
                <a:moveTo>
                  <a:pt x="0" y="1"/>
                </a:moveTo>
                <a:lnTo>
                  <a:pt x="0" y="43071"/>
                </a:lnTo>
                <a:lnTo>
                  <a:pt x="39606" y="43071"/>
                </a:lnTo>
                <a:lnTo>
                  <a:pt x="3960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58" name="Google Shape;8758;g2769fa09f4e_4_27296"/>
          <p:cNvSpPr/>
          <p:nvPr/>
        </p:nvSpPr>
        <p:spPr>
          <a:xfrm>
            <a:off x="5604200" y="76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59" name="Google Shape;8759;g2769fa09f4e_4_27296"/>
          <p:cNvSpPr/>
          <p:nvPr/>
        </p:nvSpPr>
        <p:spPr>
          <a:xfrm>
            <a:off x="5604200" y="3104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60" name="Google Shape;8760;g2769fa09f4e_4_27296"/>
          <p:cNvSpPr/>
          <p:nvPr/>
        </p:nvSpPr>
        <p:spPr>
          <a:xfrm>
            <a:off x="5604200" y="5448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61" name="Google Shape;8761;g2769fa09f4e_4_27296"/>
          <p:cNvSpPr/>
          <p:nvPr/>
        </p:nvSpPr>
        <p:spPr>
          <a:xfrm>
            <a:off x="5372809" y="76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62" name="Google Shape;8762;g2769fa09f4e_4_27296"/>
          <p:cNvSpPr/>
          <p:nvPr/>
        </p:nvSpPr>
        <p:spPr>
          <a:xfrm>
            <a:off x="5372809" y="3104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63" name="Google Shape;8763;g2769fa09f4e_4_27296"/>
          <p:cNvSpPr/>
          <p:nvPr/>
        </p:nvSpPr>
        <p:spPr>
          <a:xfrm>
            <a:off x="5362380" y="5448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64" name="Google Shape;8764;g2769fa09f4e_4_27296"/>
          <p:cNvSpPr/>
          <p:nvPr/>
        </p:nvSpPr>
        <p:spPr>
          <a:xfrm>
            <a:off x="5119417" y="76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65" name="Google Shape;8765;g2769fa09f4e_4_27296"/>
          <p:cNvSpPr/>
          <p:nvPr/>
        </p:nvSpPr>
        <p:spPr>
          <a:xfrm>
            <a:off x="5119417" y="3104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66" name="Google Shape;8766;g2769fa09f4e_4_27296"/>
          <p:cNvSpPr/>
          <p:nvPr/>
        </p:nvSpPr>
        <p:spPr>
          <a:xfrm>
            <a:off x="5119417" y="5448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67" name="Google Shape;8767;g2769fa09f4e_4_27296"/>
          <p:cNvSpPr/>
          <p:nvPr/>
        </p:nvSpPr>
        <p:spPr>
          <a:xfrm>
            <a:off x="4888026" y="76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68" name="Google Shape;8768;g2769fa09f4e_4_27296"/>
          <p:cNvSpPr/>
          <p:nvPr/>
        </p:nvSpPr>
        <p:spPr>
          <a:xfrm>
            <a:off x="4888026" y="3104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69" name="Google Shape;8769;g2769fa09f4e_4_27296"/>
          <p:cNvSpPr/>
          <p:nvPr/>
        </p:nvSpPr>
        <p:spPr>
          <a:xfrm>
            <a:off x="4876454" y="5448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70" name="Google Shape;8770;g2769fa09f4e_4_27296"/>
          <p:cNvSpPr/>
          <p:nvPr/>
        </p:nvSpPr>
        <p:spPr>
          <a:xfrm>
            <a:off x="4634633" y="76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71" name="Google Shape;8771;g2769fa09f4e_4_27296"/>
          <p:cNvSpPr/>
          <p:nvPr/>
        </p:nvSpPr>
        <p:spPr>
          <a:xfrm>
            <a:off x="4634633" y="3105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72" name="Google Shape;8772;g2769fa09f4e_4_27296"/>
          <p:cNvSpPr/>
          <p:nvPr/>
        </p:nvSpPr>
        <p:spPr>
          <a:xfrm>
            <a:off x="4634633" y="5444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73" name="Google Shape;8773;g2769fa09f4e_4_27296"/>
          <p:cNvSpPr/>
          <p:nvPr/>
        </p:nvSpPr>
        <p:spPr>
          <a:xfrm>
            <a:off x="4419686" y="76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74" name="Google Shape;8774;g2769fa09f4e_4_27296"/>
          <p:cNvSpPr/>
          <p:nvPr/>
        </p:nvSpPr>
        <p:spPr>
          <a:xfrm>
            <a:off x="4419686" y="3104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75" name="Google Shape;8775;g2769fa09f4e_4_27296"/>
          <p:cNvSpPr/>
          <p:nvPr/>
        </p:nvSpPr>
        <p:spPr>
          <a:xfrm>
            <a:off x="4408114" y="5448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76" name="Google Shape;8776;g2769fa09f4e_4_27296"/>
          <p:cNvSpPr/>
          <p:nvPr/>
        </p:nvSpPr>
        <p:spPr>
          <a:xfrm>
            <a:off x="4166294" y="76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77" name="Google Shape;8777;g2769fa09f4e_4_27296"/>
          <p:cNvSpPr/>
          <p:nvPr/>
        </p:nvSpPr>
        <p:spPr>
          <a:xfrm>
            <a:off x="4166294" y="3105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78" name="Google Shape;8778;g2769fa09f4e_4_27296"/>
          <p:cNvSpPr/>
          <p:nvPr/>
        </p:nvSpPr>
        <p:spPr>
          <a:xfrm>
            <a:off x="4166294" y="5448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79" name="Google Shape;8779;g2769fa09f4e_4_27296"/>
          <p:cNvSpPr/>
          <p:nvPr/>
        </p:nvSpPr>
        <p:spPr>
          <a:xfrm>
            <a:off x="3933760" y="767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80" name="Google Shape;8780;g2769fa09f4e_4_27296"/>
          <p:cNvSpPr/>
          <p:nvPr/>
        </p:nvSpPr>
        <p:spPr>
          <a:xfrm>
            <a:off x="3933760" y="3104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81" name="Google Shape;8781;g2769fa09f4e_4_27296"/>
          <p:cNvSpPr/>
          <p:nvPr/>
        </p:nvSpPr>
        <p:spPr>
          <a:xfrm>
            <a:off x="3923331" y="5448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82" name="Google Shape;8782;g2769fa09f4e_4_27296"/>
          <p:cNvSpPr/>
          <p:nvPr/>
        </p:nvSpPr>
        <p:spPr>
          <a:xfrm>
            <a:off x="3680368" y="76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83" name="Google Shape;8783;g2769fa09f4e_4_27296"/>
          <p:cNvSpPr/>
          <p:nvPr/>
        </p:nvSpPr>
        <p:spPr>
          <a:xfrm>
            <a:off x="3680368" y="3104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84" name="Google Shape;8784;g2769fa09f4e_4_27296"/>
          <p:cNvSpPr/>
          <p:nvPr/>
        </p:nvSpPr>
        <p:spPr>
          <a:xfrm>
            <a:off x="3680368" y="5448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85" name="Google Shape;8785;g2769fa09f4e_4_27296"/>
          <p:cNvSpPr/>
          <p:nvPr/>
        </p:nvSpPr>
        <p:spPr>
          <a:xfrm>
            <a:off x="3448977" y="76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86" name="Google Shape;8786;g2769fa09f4e_4_27296"/>
          <p:cNvSpPr/>
          <p:nvPr/>
        </p:nvSpPr>
        <p:spPr>
          <a:xfrm>
            <a:off x="3448977" y="3104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87" name="Google Shape;8787;g2769fa09f4e_4_27296"/>
          <p:cNvSpPr/>
          <p:nvPr/>
        </p:nvSpPr>
        <p:spPr>
          <a:xfrm>
            <a:off x="3438547" y="5448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88" name="Google Shape;8788;g2769fa09f4e_4_27296"/>
          <p:cNvSpPr/>
          <p:nvPr/>
        </p:nvSpPr>
        <p:spPr>
          <a:xfrm>
            <a:off x="3195585" y="76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89" name="Google Shape;8789;g2769fa09f4e_4_27296"/>
          <p:cNvSpPr/>
          <p:nvPr/>
        </p:nvSpPr>
        <p:spPr>
          <a:xfrm>
            <a:off x="3195585" y="3104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90" name="Google Shape;8790;g2769fa09f4e_4_27296"/>
          <p:cNvSpPr/>
          <p:nvPr/>
        </p:nvSpPr>
        <p:spPr>
          <a:xfrm>
            <a:off x="3195585" y="5448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91" name="Google Shape;8791;g2769fa09f4e_4_27296"/>
          <p:cNvSpPr/>
          <p:nvPr/>
        </p:nvSpPr>
        <p:spPr>
          <a:xfrm>
            <a:off x="2964193" y="76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92" name="Google Shape;8792;g2769fa09f4e_4_27296"/>
          <p:cNvSpPr/>
          <p:nvPr/>
        </p:nvSpPr>
        <p:spPr>
          <a:xfrm>
            <a:off x="2964193" y="3104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93" name="Google Shape;8793;g2769fa09f4e_4_27296"/>
          <p:cNvSpPr/>
          <p:nvPr/>
        </p:nvSpPr>
        <p:spPr>
          <a:xfrm>
            <a:off x="2953802" y="5448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94" name="Google Shape;8794;g2769fa09f4e_4_27296"/>
          <p:cNvSpPr/>
          <p:nvPr/>
        </p:nvSpPr>
        <p:spPr>
          <a:xfrm>
            <a:off x="2710801" y="76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95" name="Google Shape;8795;g2769fa09f4e_4_27296"/>
          <p:cNvSpPr/>
          <p:nvPr/>
        </p:nvSpPr>
        <p:spPr>
          <a:xfrm>
            <a:off x="2710801" y="3104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96" name="Google Shape;8796;g2769fa09f4e_4_27296"/>
          <p:cNvSpPr/>
          <p:nvPr/>
        </p:nvSpPr>
        <p:spPr>
          <a:xfrm>
            <a:off x="2710801" y="5448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97" name="Google Shape;8797;g2769fa09f4e_4_27296"/>
          <p:cNvSpPr/>
          <p:nvPr/>
        </p:nvSpPr>
        <p:spPr>
          <a:xfrm>
            <a:off x="2478268" y="76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98" name="Google Shape;8798;g2769fa09f4e_4_27296"/>
          <p:cNvSpPr/>
          <p:nvPr/>
        </p:nvSpPr>
        <p:spPr>
          <a:xfrm>
            <a:off x="2478268" y="3104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99" name="Google Shape;8799;g2769fa09f4e_4_27296"/>
          <p:cNvSpPr/>
          <p:nvPr/>
        </p:nvSpPr>
        <p:spPr>
          <a:xfrm>
            <a:off x="2467838" y="5448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00" name="Google Shape;8800;g2769fa09f4e_4_27296"/>
          <p:cNvSpPr/>
          <p:nvPr/>
        </p:nvSpPr>
        <p:spPr>
          <a:xfrm>
            <a:off x="2224876" y="76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01" name="Google Shape;8801;g2769fa09f4e_4_27296"/>
          <p:cNvSpPr/>
          <p:nvPr/>
        </p:nvSpPr>
        <p:spPr>
          <a:xfrm>
            <a:off x="2224876" y="3104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02" name="Google Shape;8802;g2769fa09f4e_4_27296"/>
          <p:cNvSpPr/>
          <p:nvPr/>
        </p:nvSpPr>
        <p:spPr>
          <a:xfrm>
            <a:off x="2224876" y="5448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03" name="Google Shape;8803;g2769fa09f4e_4_27296"/>
          <p:cNvSpPr/>
          <p:nvPr/>
        </p:nvSpPr>
        <p:spPr>
          <a:xfrm>
            <a:off x="1993484" y="76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04" name="Google Shape;8804;g2769fa09f4e_4_27296"/>
          <p:cNvSpPr/>
          <p:nvPr/>
        </p:nvSpPr>
        <p:spPr>
          <a:xfrm>
            <a:off x="1993484" y="3104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05" name="Google Shape;8805;g2769fa09f4e_4_27296"/>
          <p:cNvSpPr/>
          <p:nvPr/>
        </p:nvSpPr>
        <p:spPr>
          <a:xfrm>
            <a:off x="1983093" y="5448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06" name="Google Shape;8806;g2769fa09f4e_4_27296"/>
          <p:cNvSpPr/>
          <p:nvPr/>
        </p:nvSpPr>
        <p:spPr>
          <a:xfrm>
            <a:off x="1740092" y="76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07" name="Google Shape;8807;g2769fa09f4e_4_27296"/>
          <p:cNvSpPr/>
          <p:nvPr/>
        </p:nvSpPr>
        <p:spPr>
          <a:xfrm>
            <a:off x="1740092" y="3104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08" name="Google Shape;8808;g2769fa09f4e_4_27296"/>
          <p:cNvSpPr/>
          <p:nvPr/>
        </p:nvSpPr>
        <p:spPr>
          <a:xfrm>
            <a:off x="1740092" y="5448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09" name="Google Shape;8809;g2769fa09f4e_4_27296"/>
          <p:cNvSpPr/>
          <p:nvPr/>
        </p:nvSpPr>
        <p:spPr>
          <a:xfrm>
            <a:off x="1497129" y="76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10" name="Google Shape;8810;g2769fa09f4e_4_27296"/>
          <p:cNvSpPr/>
          <p:nvPr/>
        </p:nvSpPr>
        <p:spPr>
          <a:xfrm>
            <a:off x="1497129" y="3104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11" name="Google Shape;8811;g2769fa09f4e_4_27296"/>
          <p:cNvSpPr/>
          <p:nvPr/>
        </p:nvSpPr>
        <p:spPr>
          <a:xfrm>
            <a:off x="1497129" y="5448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12" name="Google Shape;8812;g2769fa09f4e_4_27296"/>
          <p:cNvSpPr/>
          <p:nvPr/>
        </p:nvSpPr>
        <p:spPr>
          <a:xfrm>
            <a:off x="1255347" y="76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13" name="Google Shape;8813;g2769fa09f4e_4_27296"/>
          <p:cNvSpPr/>
          <p:nvPr/>
        </p:nvSpPr>
        <p:spPr>
          <a:xfrm>
            <a:off x="1255347" y="3104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14" name="Google Shape;8814;g2769fa09f4e_4_27296"/>
          <p:cNvSpPr/>
          <p:nvPr/>
        </p:nvSpPr>
        <p:spPr>
          <a:xfrm>
            <a:off x="1255347" y="5448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15" name="Google Shape;8815;g2769fa09f4e_4_27296"/>
          <p:cNvSpPr/>
          <p:nvPr/>
        </p:nvSpPr>
        <p:spPr>
          <a:xfrm>
            <a:off x="1013526" y="767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16" name="Google Shape;8816;g2769fa09f4e_4_27296"/>
          <p:cNvSpPr/>
          <p:nvPr/>
        </p:nvSpPr>
        <p:spPr>
          <a:xfrm>
            <a:off x="1013526" y="3105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17" name="Google Shape;8817;g2769fa09f4e_4_27296"/>
          <p:cNvSpPr/>
          <p:nvPr/>
        </p:nvSpPr>
        <p:spPr>
          <a:xfrm>
            <a:off x="1013526" y="5450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18" name="Google Shape;8818;g2769fa09f4e_4_27296"/>
          <p:cNvSpPr/>
          <p:nvPr/>
        </p:nvSpPr>
        <p:spPr>
          <a:xfrm>
            <a:off x="780955" y="767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19" name="Google Shape;8819;g2769fa09f4e_4_27296"/>
          <p:cNvSpPr/>
          <p:nvPr/>
        </p:nvSpPr>
        <p:spPr>
          <a:xfrm>
            <a:off x="780955" y="3104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20" name="Google Shape;8820;g2769fa09f4e_4_27296"/>
          <p:cNvSpPr/>
          <p:nvPr/>
        </p:nvSpPr>
        <p:spPr>
          <a:xfrm>
            <a:off x="769383" y="5448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21" name="Google Shape;8821;g2769fa09f4e_4_27296"/>
          <p:cNvSpPr/>
          <p:nvPr/>
        </p:nvSpPr>
        <p:spPr>
          <a:xfrm>
            <a:off x="527600" y="76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22" name="Google Shape;8822;g2769fa09f4e_4_27296"/>
          <p:cNvSpPr/>
          <p:nvPr/>
        </p:nvSpPr>
        <p:spPr>
          <a:xfrm>
            <a:off x="527600" y="3104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23" name="Google Shape;8823;g2769fa09f4e_4_27296"/>
          <p:cNvSpPr/>
          <p:nvPr/>
        </p:nvSpPr>
        <p:spPr>
          <a:xfrm>
            <a:off x="527600" y="5448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24" name="Google Shape;8824;g2769fa09f4e_4_27296"/>
          <p:cNvSpPr/>
          <p:nvPr/>
        </p:nvSpPr>
        <p:spPr>
          <a:xfrm>
            <a:off x="295029" y="767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25" name="Google Shape;8825;g2769fa09f4e_4_27296"/>
          <p:cNvSpPr/>
          <p:nvPr/>
        </p:nvSpPr>
        <p:spPr>
          <a:xfrm>
            <a:off x="295029" y="3104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26" name="Google Shape;8826;g2769fa09f4e_4_27296"/>
          <p:cNvSpPr/>
          <p:nvPr/>
        </p:nvSpPr>
        <p:spPr>
          <a:xfrm>
            <a:off x="284638" y="5448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27" name="Google Shape;8827;g2769fa09f4e_4_27296"/>
          <p:cNvSpPr/>
          <p:nvPr/>
        </p:nvSpPr>
        <p:spPr>
          <a:xfrm>
            <a:off x="41675" y="76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28" name="Google Shape;8828;g2769fa09f4e_4_27296"/>
          <p:cNvSpPr/>
          <p:nvPr/>
        </p:nvSpPr>
        <p:spPr>
          <a:xfrm>
            <a:off x="41675" y="3104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29" name="Google Shape;8829;g2769fa09f4e_4_27296"/>
          <p:cNvSpPr/>
          <p:nvPr/>
        </p:nvSpPr>
        <p:spPr>
          <a:xfrm>
            <a:off x="41675" y="5448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0" name="Google Shape;8830;g2769fa09f4e_4_27296"/>
          <p:cNvSpPr txBox="1">
            <a:spLocks noGrp="1"/>
          </p:cNvSpPr>
          <p:nvPr>
            <p:ph type="title"/>
          </p:nvPr>
        </p:nvSpPr>
        <p:spPr>
          <a:xfrm>
            <a:off x="717425" y="1422400"/>
            <a:ext cx="4886700" cy="12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8831" name="Google Shape;8831;g2769fa09f4e_4_27296"/>
          <p:cNvSpPr txBox="1">
            <a:spLocks noGrp="1"/>
          </p:cNvSpPr>
          <p:nvPr>
            <p:ph type="body" idx="1"/>
          </p:nvPr>
        </p:nvSpPr>
        <p:spPr>
          <a:xfrm>
            <a:off x="717425" y="2732850"/>
            <a:ext cx="46449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  <a:defRPr sz="1400"/>
            </a:lvl1pPr>
            <a:lvl2pPr marL="914400" lvl="1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2pPr>
            <a:lvl3pPr marL="1371600" lvl="2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3pPr>
            <a:lvl4pPr marL="1828800" lvl="3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4pPr>
            <a:lvl5pPr marL="2286000" lvl="4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5pPr>
            <a:lvl6pPr marL="2743200" lvl="5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6pPr>
            <a:lvl7pPr marL="3200400" lvl="6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7pPr>
            <a:lvl8pPr marL="3657600" lvl="7" indent="-31750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8pPr>
            <a:lvl9pPr marL="4114800" lvl="8" indent="-31750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832" name="Google Shape;8832;g2769fa09f4e_4_27296"/>
          <p:cNvSpPr/>
          <p:nvPr/>
        </p:nvSpPr>
        <p:spPr>
          <a:xfrm>
            <a:off x="7358088" y="4605475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MAIN_POINT_1_1">
    <p:bg>
      <p:bgPr>
        <a:solidFill>
          <a:schemeClr val="lt1"/>
        </a:solidFill>
        <a:effectLst/>
      </p:bgPr>
    </p:bg>
    <p:spTree>
      <p:nvGrpSpPr>
        <p:cNvPr id="1" name="Shape 8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4" name="Google Shape;8834;g2769fa09f4e_4_27373"/>
          <p:cNvSpPr/>
          <p:nvPr/>
        </p:nvSpPr>
        <p:spPr>
          <a:xfrm flipH="1">
            <a:off x="-12" y="-25"/>
            <a:ext cx="4120905" cy="5143551"/>
          </a:xfrm>
          <a:custGeom>
            <a:avLst/>
            <a:gdLst/>
            <a:ahLst/>
            <a:cxnLst/>
            <a:rect l="l" t="t" r="r" b="b"/>
            <a:pathLst>
              <a:path w="39606" h="43072" extrusionOk="0">
                <a:moveTo>
                  <a:pt x="0" y="1"/>
                </a:moveTo>
                <a:lnTo>
                  <a:pt x="0" y="43071"/>
                </a:lnTo>
                <a:lnTo>
                  <a:pt x="39606" y="43071"/>
                </a:lnTo>
                <a:lnTo>
                  <a:pt x="3960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5" name="Google Shape;8835;g2769fa09f4e_4_27373"/>
          <p:cNvSpPr/>
          <p:nvPr/>
        </p:nvSpPr>
        <p:spPr>
          <a:xfrm flipH="1">
            <a:off x="4947879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6" name="Google Shape;8836;g2769fa09f4e_4_27373"/>
          <p:cNvSpPr/>
          <p:nvPr/>
        </p:nvSpPr>
        <p:spPr>
          <a:xfrm flipH="1">
            <a:off x="4947879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7" name="Google Shape;8837;g2769fa09f4e_4_27373"/>
          <p:cNvSpPr/>
          <p:nvPr/>
        </p:nvSpPr>
        <p:spPr>
          <a:xfrm flipH="1">
            <a:off x="4947879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8" name="Google Shape;8838;g2769fa09f4e_4_27373"/>
          <p:cNvSpPr/>
          <p:nvPr/>
        </p:nvSpPr>
        <p:spPr>
          <a:xfrm flipH="1">
            <a:off x="4947879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9" name="Google Shape;8839;g2769fa09f4e_4_27373"/>
          <p:cNvSpPr/>
          <p:nvPr/>
        </p:nvSpPr>
        <p:spPr>
          <a:xfrm flipH="1">
            <a:off x="4947879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40" name="Google Shape;8840;g2769fa09f4e_4_27373"/>
          <p:cNvSpPr/>
          <p:nvPr/>
        </p:nvSpPr>
        <p:spPr>
          <a:xfrm flipH="1">
            <a:off x="4947879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41" name="Google Shape;8841;g2769fa09f4e_4_27373"/>
          <p:cNvSpPr/>
          <p:nvPr/>
        </p:nvSpPr>
        <p:spPr>
          <a:xfrm flipH="1">
            <a:off x="5189700" y="6150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42" name="Google Shape;8842;g2769fa09f4e_4_27373"/>
          <p:cNvSpPr/>
          <p:nvPr/>
        </p:nvSpPr>
        <p:spPr>
          <a:xfrm flipH="1">
            <a:off x="5189700" y="296355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43" name="Google Shape;8843;g2769fa09f4e_4_27373"/>
          <p:cNvSpPr/>
          <p:nvPr/>
        </p:nvSpPr>
        <p:spPr>
          <a:xfrm flipH="1">
            <a:off x="5189700" y="53006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44" name="Google Shape;8844;g2769fa09f4e_4_27373"/>
          <p:cNvSpPr/>
          <p:nvPr/>
        </p:nvSpPr>
        <p:spPr>
          <a:xfrm flipH="1">
            <a:off x="5189700" y="45198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45" name="Google Shape;8845;g2769fa09f4e_4_27373"/>
          <p:cNvSpPr/>
          <p:nvPr/>
        </p:nvSpPr>
        <p:spPr>
          <a:xfrm flipH="1">
            <a:off x="5189700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46" name="Google Shape;8846;g2769fa09f4e_4_27373"/>
          <p:cNvSpPr/>
          <p:nvPr/>
        </p:nvSpPr>
        <p:spPr>
          <a:xfrm flipH="1">
            <a:off x="5189700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47" name="Google Shape;8847;g2769fa09f4e_4_27373"/>
          <p:cNvSpPr/>
          <p:nvPr/>
        </p:nvSpPr>
        <p:spPr>
          <a:xfrm flipH="1">
            <a:off x="5432663" y="6153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48" name="Google Shape;8848;g2769fa09f4e_4_27373"/>
          <p:cNvSpPr/>
          <p:nvPr/>
        </p:nvSpPr>
        <p:spPr>
          <a:xfrm flipH="1">
            <a:off x="5432663" y="296127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49" name="Google Shape;8849;g2769fa09f4e_4_27373"/>
          <p:cNvSpPr/>
          <p:nvPr/>
        </p:nvSpPr>
        <p:spPr>
          <a:xfrm flipH="1">
            <a:off x="5432663" y="5301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50" name="Google Shape;8850;g2769fa09f4e_4_27373"/>
          <p:cNvSpPr/>
          <p:nvPr/>
        </p:nvSpPr>
        <p:spPr>
          <a:xfrm flipH="1">
            <a:off x="543266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51" name="Google Shape;8851;g2769fa09f4e_4_27373"/>
          <p:cNvSpPr/>
          <p:nvPr/>
        </p:nvSpPr>
        <p:spPr>
          <a:xfrm flipH="1">
            <a:off x="543266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52" name="Google Shape;8852;g2769fa09f4e_4_27373"/>
          <p:cNvSpPr/>
          <p:nvPr/>
        </p:nvSpPr>
        <p:spPr>
          <a:xfrm flipH="1">
            <a:off x="543266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53" name="Google Shape;8853;g2769fa09f4e_4_27373"/>
          <p:cNvSpPr/>
          <p:nvPr/>
        </p:nvSpPr>
        <p:spPr>
          <a:xfrm flipH="1">
            <a:off x="5675626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54" name="Google Shape;8854;g2769fa09f4e_4_27373"/>
          <p:cNvSpPr/>
          <p:nvPr/>
        </p:nvSpPr>
        <p:spPr>
          <a:xfrm flipH="1">
            <a:off x="5675626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55" name="Google Shape;8855;g2769fa09f4e_4_27373"/>
          <p:cNvSpPr/>
          <p:nvPr/>
        </p:nvSpPr>
        <p:spPr>
          <a:xfrm flipH="1">
            <a:off x="5675626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56" name="Google Shape;8856;g2769fa09f4e_4_27373"/>
          <p:cNvSpPr/>
          <p:nvPr/>
        </p:nvSpPr>
        <p:spPr>
          <a:xfrm flipH="1">
            <a:off x="5675626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57" name="Google Shape;8857;g2769fa09f4e_4_27373"/>
          <p:cNvSpPr/>
          <p:nvPr/>
        </p:nvSpPr>
        <p:spPr>
          <a:xfrm flipH="1">
            <a:off x="5675625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58" name="Google Shape;8858;g2769fa09f4e_4_27373"/>
          <p:cNvSpPr/>
          <p:nvPr/>
        </p:nvSpPr>
        <p:spPr>
          <a:xfrm flipH="1">
            <a:off x="5675625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59" name="Google Shape;8859;g2769fa09f4e_4_27373"/>
          <p:cNvSpPr/>
          <p:nvPr/>
        </p:nvSpPr>
        <p:spPr>
          <a:xfrm flipH="1">
            <a:off x="5917408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60" name="Google Shape;8860;g2769fa09f4e_4_27373"/>
          <p:cNvSpPr/>
          <p:nvPr/>
        </p:nvSpPr>
        <p:spPr>
          <a:xfrm flipH="1">
            <a:off x="5917408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61" name="Google Shape;8861;g2769fa09f4e_4_27373"/>
          <p:cNvSpPr/>
          <p:nvPr/>
        </p:nvSpPr>
        <p:spPr>
          <a:xfrm flipH="1">
            <a:off x="5917408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62" name="Google Shape;8862;g2769fa09f4e_4_27373"/>
          <p:cNvSpPr/>
          <p:nvPr/>
        </p:nvSpPr>
        <p:spPr>
          <a:xfrm flipH="1">
            <a:off x="5917408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63" name="Google Shape;8863;g2769fa09f4e_4_27373"/>
          <p:cNvSpPr/>
          <p:nvPr/>
        </p:nvSpPr>
        <p:spPr>
          <a:xfrm flipH="1">
            <a:off x="5917408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64" name="Google Shape;8864;g2769fa09f4e_4_27373"/>
          <p:cNvSpPr/>
          <p:nvPr/>
        </p:nvSpPr>
        <p:spPr>
          <a:xfrm flipH="1">
            <a:off x="5917408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65" name="Google Shape;8865;g2769fa09f4e_4_27373"/>
          <p:cNvSpPr/>
          <p:nvPr/>
        </p:nvSpPr>
        <p:spPr>
          <a:xfrm flipH="1">
            <a:off x="6160409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66" name="Google Shape;8866;g2769fa09f4e_4_27373"/>
          <p:cNvSpPr/>
          <p:nvPr/>
        </p:nvSpPr>
        <p:spPr>
          <a:xfrm flipH="1">
            <a:off x="6160409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67" name="Google Shape;8867;g2769fa09f4e_4_27373"/>
          <p:cNvSpPr/>
          <p:nvPr/>
        </p:nvSpPr>
        <p:spPr>
          <a:xfrm flipH="1">
            <a:off x="6160409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68" name="Google Shape;8868;g2769fa09f4e_4_27373"/>
          <p:cNvSpPr/>
          <p:nvPr/>
        </p:nvSpPr>
        <p:spPr>
          <a:xfrm flipH="1">
            <a:off x="6160409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69" name="Google Shape;8869;g2769fa09f4e_4_27373"/>
          <p:cNvSpPr/>
          <p:nvPr/>
        </p:nvSpPr>
        <p:spPr>
          <a:xfrm flipH="1">
            <a:off x="6160409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70" name="Google Shape;8870;g2769fa09f4e_4_27373"/>
          <p:cNvSpPr/>
          <p:nvPr/>
        </p:nvSpPr>
        <p:spPr>
          <a:xfrm flipH="1">
            <a:off x="6160409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71" name="Google Shape;8871;g2769fa09f4e_4_27373"/>
          <p:cNvSpPr/>
          <p:nvPr/>
        </p:nvSpPr>
        <p:spPr>
          <a:xfrm flipH="1">
            <a:off x="6403372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72" name="Google Shape;8872;g2769fa09f4e_4_27373"/>
          <p:cNvSpPr/>
          <p:nvPr/>
        </p:nvSpPr>
        <p:spPr>
          <a:xfrm flipH="1">
            <a:off x="6403372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73" name="Google Shape;8873;g2769fa09f4e_4_27373"/>
          <p:cNvSpPr/>
          <p:nvPr/>
        </p:nvSpPr>
        <p:spPr>
          <a:xfrm flipH="1">
            <a:off x="6403372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74" name="Google Shape;8874;g2769fa09f4e_4_27373"/>
          <p:cNvSpPr/>
          <p:nvPr/>
        </p:nvSpPr>
        <p:spPr>
          <a:xfrm flipH="1">
            <a:off x="6403372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75" name="Google Shape;8875;g2769fa09f4e_4_27373"/>
          <p:cNvSpPr/>
          <p:nvPr/>
        </p:nvSpPr>
        <p:spPr>
          <a:xfrm flipH="1">
            <a:off x="6403372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76" name="Google Shape;8876;g2769fa09f4e_4_27373"/>
          <p:cNvSpPr/>
          <p:nvPr/>
        </p:nvSpPr>
        <p:spPr>
          <a:xfrm flipH="1">
            <a:off x="6403372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77" name="Google Shape;8877;g2769fa09f4e_4_27373"/>
          <p:cNvSpPr/>
          <p:nvPr/>
        </p:nvSpPr>
        <p:spPr>
          <a:xfrm flipH="1">
            <a:off x="6646335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78" name="Google Shape;8878;g2769fa09f4e_4_27373"/>
          <p:cNvSpPr/>
          <p:nvPr/>
        </p:nvSpPr>
        <p:spPr>
          <a:xfrm flipH="1">
            <a:off x="6646335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79" name="Google Shape;8879;g2769fa09f4e_4_27373"/>
          <p:cNvSpPr/>
          <p:nvPr/>
        </p:nvSpPr>
        <p:spPr>
          <a:xfrm flipH="1">
            <a:off x="6646335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80" name="Google Shape;8880;g2769fa09f4e_4_27373"/>
          <p:cNvSpPr/>
          <p:nvPr/>
        </p:nvSpPr>
        <p:spPr>
          <a:xfrm flipH="1">
            <a:off x="664633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81" name="Google Shape;8881;g2769fa09f4e_4_27373"/>
          <p:cNvSpPr/>
          <p:nvPr/>
        </p:nvSpPr>
        <p:spPr>
          <a:xfrm flipH="1">
            <a:off x="6645154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82" name="Google Shape;8882;g2769fa09f4e_4_27373"/>
          <p:cNvSpPr/>
          <p:nvPr/>
        </p:nvSpPr>
        <p:spPr>
          <a:xfrm flipH="1">
            <a:off x="6645154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83" name="Google Shape;8883;g2769fa09f4e_4_27373"/>
          <p:cNvSpPr/>
          <p:nvPr/>
        </p:nvSpPr>
        <p:spPr>
          <a:xfrm flipH="1">
            <a:off x="6888117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84" name="Google Shape;8884;g2769fa09f4e_4_27373"/>
          <p:cNvSpPr/>
          <p:nvPr/>
        </p:nvSpPr>
        <p:spPr>
          <a:xfrm flipH="1">
            <a:off x="6888117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85" name="Google Shape;8885;g2769fa09f4e_4_27373"/>
          <p:cNvSpPr/>
          <p:nvPr/>
        </p:nvSpPr>
        <p:spPr>
          <a:xfrm flipH="1">
            <a:off x="6888117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86" name="Google Shape;8886;g2769fa09f4e_4_27373"/>
          <p:cNvSpPr/>
          <p:nvPr/>
        </p:nvSpPr>
        <p:spPr>
          <a:xfrm flipH="1">
            <a:off x="6888117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87" name="Google Shape;8887;g2769fa09f4e_4_27373"/>
          <p:cNvSpPr/>
          <p:nvPr/>
        </p:nvSpPr>
        <p:spPr>
          <a:xfrm flipH="1">
            <a:off x="6888117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88" name="Google Shape;8888;g2769fa09f4e_4_27373"/>
          <p:cNvSpPr/>
          <p:nvPr/>
        </p:nvSpPr>
        <p:spPr>
          <a:xfrm flipH="1">
            <a:off x="6888117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89" name="Google Shape;8889;g2769fa09f4e_4_27373"/>
          <p:cNvSpPr/>
          <p:nvPr/>
        </p:nvSpPr>
        <p:spPr>
          <a:xfrm flipH="1">
            <a:off x="7131118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90" name="Google Shape;8890;g2769fa09f4e_4_27373"/>
          <p:cNvSpPr/>
          <p:nvPr/>
        </p:nvSpPr>
        <p:spPr>
          <a:xfrm flipH="1">
            <a:off x="7131118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91" name="Google Shape;8891;g2769fa09f4e_4_27373"/>
          <p:cNvSpPr/>
          <p:nvPr/>
        </p:nvSpPr>
        <p:spPr>
          <a:xfrm flipH="1">
            <a:off x="7131118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92" name="Google Shape;8892;g2769fa09f4e_4_27373"/>
          <p:cNvSpPr/>
          <p:nvPr/>
        </p:nvSpPr>
        <p:spPr>
          <a:xfrm flipH="1">
            <a:off x="7131118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93" name="Google Shape;8893;g2769fa09f4e_4_27373"/>
          <p:cNvSpPr/>
          <p:nvPr/>
        </p:nvSpPr>
        <p:spPr>
          <a:xfrm flipH="1">
            <a:off x="7131118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94" name="Google Shape;8894;g2769fa09f4e_4_27373"/>
          <p:cNvSpPr/>
          <p:nvPr/>
        </p:nvSpPr>
        <p:spPr>
          <a:xfrm flipH="1">
            <a:off x="7131118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95" name="Google Shape;8895;g2769fa09f4e_4_27373"/>
          <p:cNvSpPr/>
          <p:nvPr/>
        </p:nvSpPr>
        <p:spPr>
          <a:xfrm flipH="1">
            <a:off x="7372901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96" name="Google Shape;8896;g2769fa09f4e_4_27373"/>
          <p:cNvSpPr/>
          <p:nvPr/>
        </p:nvSpPr>
        <p:spPr>
          <a:xfrm flipH="1">
            <a:off x="7372901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97" name="Google Shape;8897;g2769fa09f4e_4_27373"/>
          <p:cNvSpPr/>
          <p:nvPr/>
        </p:nvSpPr>
        <p:spPr>
          <a:xfrm flipH="1">
            <a:off x="7372901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98" name="Google Shape;8898;g2769fa09f4e_4_27373"/>
          <p:cNvSpPr/>
          <p:nvPr/>
        </p:nvSpPr>
        <p:spPr>
          <a:xfrm flipH="1">
            <a:off x="7372901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99" name="Google Shape;8899;g2769fa09f4e_4_27373"/>
          <p:cNvSpPr/>
          <p:nvPr/>
        </p:nvSpPr>
        <p:spPr>
          <a:xfrm flipH="1">
            <a:off x="737290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00" name="Google Shape;8900;g2769fa09f4e_4_27373"/>
          <p:cNvSpPr/>
          <p:nvPr/>
        </p:nvSpPr>
        <p:spPr>
          <a:xfrm flipH="1">
            <a:off x="737290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01" name="Google Shape;8901;g2769fa09f4e_4_27373"/>
          <p:cNvSpPr/>
          <p:nvPr/>
        </p:nvSpPr>
        <p:spPr>
          <a:xfrm flipH="1">
            <a:off x="7615863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02" name="Google Shape;8902;g2769fa09f4e_4_27373"/>
          <p:cNvSpPr/>
          <p:nvPr/>
        </p:nvSpPr>
        <p:spPr>
          <a:xfrm flipH="1">
            <a:off x="7615863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03" name="Google Shape;8903;g2769fa09f4e_4_27373"/>
          <p:cNvSpPr/>
          <p:nvPr/>
        </p:nvSpPr>
        <p:spPr>
          <a:xfrm flipH="1">
            <a:off x="7615863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04" name="Google Shape;8904;g2769fa09f4e_4_27373"/>
          <p:cNvSpPr/>
          <p:nvPr/>
        </p:nvSpPr>
        <p:spPr>
          <a:xfrm flipH="1">
            <a:off x="7615863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05" name="Google Shape;8905;g2769fa09f4e_4_27373"/>
          <p:cNvSpPr/>
          <p:nvPr/>
        </p:nvSpPr>
        <p:spPr>
          <a:xfrm flipH="1">
            <a:off x="7615863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06" name="Google Shape;8906;g2769fa09f4e_4_27373"/>
          <p:cNvSpPr/>
          <p:nvPr/>
        </p:nvSpPr>
        <p:spPr>
          <a:xfrm flipH="1">
            <a:off x="7615863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07" name="Google Shape;8907;g2769fa09f4e_4_27373"/>
          <p:cNvSpPr/>
          <p:nvPr/>
        </p:nvSpPr>
        <p:spPr>
          <a:xfrm flipH="1">
            <a:off x="7858826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08" name="Google Shape;8908;g2769fa09f4e_4_27373"/>
          <p:cNvSpPr/>
          <p:nvPr/>
        </p:nvSpPr>
        <p:spPr>
          <a:xfrm flipH="1">
            <a:off x="7858826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09" name="Google Shape;8909;g2769fa09f4e_4_27373"/>
          <p:cNvSpPr/>
          <p:nvPr/>
        </p:nvSpPr>
        <p:spPr>
          <a:xfrm flipH="1">
            <a:off x="7858826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10" name="Google Shape;8910;g2769fa09f4e_4_27373"/>
          <p:cNvSpPr/>
          <p:nvPr/>
        </p:nvSpPr>
        <p:spPr>
          <a:xfrm flipH="1">
            <a:off x="7858826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11" name="Google Shape;8911;g2769fa09f4e_4_27373"/>
          <p:cNvSpPr/>
          <p:nvPr/>
        </p:nvSpPr>
        <p:spPr>
          <a:xfrm flipH="1">
            <a:off x="7858826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12" name="Google Shape;8912;g2769fa09f4e_4_27373"/>
          <p:cNvSpPr/>
          <p:nvPr/>
        </p:nvSpPr>
        <p:spPr>
          <a:xfrm flipH="1">
            <a:off x="7858826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13" name="Google Shape;8913;g2769fa09f4e_4_27373"/>
          <p:cNvSpPr/>
          <p:nvPr/>
        </p:nvSpPr>
        <p:spPr>
          <a:xfrm flipH="1">
            <a:off x="8100647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14" name="Google Shape;8914;g2769fa09f4e_4_27373"/>
          <p:cNvSpPr/>
          <p:nvPr/>
        </p:nvSpPr>
        <p:spPr>
          <a:xfrm flipH="1">
            <a:off x="8100647" y="29639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15" name="Google Shape;8915;g2769fa09f4e_4_27373"/>
          <p:cNvSpPr/>
          <p:nvPr/>
        </p:nvSpPr>
        <p:spPr>
          <a:xfrm flipH="1">
            <a:off x="8100647" y="53010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16" name="Google Shape;8916;g2769fa09f4e_4_27373"/>
          <p:cNvSpPr/>
          <p:nvPr/>
        </p:nvSpPr>
        <p:spPr>
          <a:xfrm flipH="1">
            <a:off x="8100647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17" name="Google Shape;8917;g2769fa09f4e_4_27373"/>
          <p:cNvSpPr/>
          <p:nvPr/>
        </p:nvSpPr>
        <p:spPr>
          <a:xfrm flipH="1">
            <a:off x="8100647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18" name="Google Shape;8918;g2769fa09f4e_4_27373"/>
          <p:cNvSpPr/>
          <p:nvPr/>
        </p:nvSpPr>
        <p:spPr>
          <a:xfrm flipH="1">
            <a:off x="8100647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19" name="Google Shape;8919;g2769fa09f4e_4_27373"/>
          <p:cNvSpPr/>
          <p:nvPr/>
        </p:nvSpPr>
        <p:spPr>
          <a:xfrm flipH="1">
            <a:off x="8343610" y="6150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20" name="Google Shape;8920;g2769fa09f4e_4_27373"/>
          <p:cNvSpPr/>
          <p:nvPr/>
        </p:nvSpPr>
        <p:spPr>
          <a:xfrm flipH="1">
            <a:off x="8343610" y="296355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21" name="Google Shape;8921;g2769fa09f4e_4_27373"/>
          <p:cNvSpPr/>
          <p:nvPr/>
        </p:nvSpPr>
        <p:spPr>
          <a:xfrm flipH="1">
            <a:off x="8343610" y="53006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22" name="Google Shape;8922;g2769fa09f4e_4_27373"/>
          <p:cNvSpPr/>
          <p:nvPr/>
        </p:nvSpPr>
        <p:spPr>
          <a:xfrm flipH="1">
            <a:off x="8343610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23" name="Google Shape;8923;g2769fa09f4e_4_27373"/>
          <p:cNvSpPr/>
          <p:nvPr/>
        </p:nvSpPr>
        <p:spPr>
          <a:xfrm flipH="1">
            <a:off x="8343610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24" name="Google Shape;8924;g2769fa09f4e_4_27373"/>
          <p:cNvSpPr/>
          <p:nvPr/>
        </p:nvSpPr>
        <p:spPr>
          <a:xfrm flipH="1">
            <a:off x="8343610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25" name="Google Shape;8925;g2769fa09f4e_4_27373"/>
          <p:cNvSpPr/>
          <p:nvPr/>
        </p:nvSpPr>
        <p:spPr>
          <a:xfrm flipH="1">
            <a:off x="8586572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26" name="Google Shape;8926;g2769fa09f4e_4_27373"/>
          <p:cNvSpPr/>
          <p:nvPr/>
        </p:nvSpPr>
        <p:spPr>
          <a:xfrm flipH="1">
            <a:off x="8586572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27" name="Google Shape;8927;g2769fa09f4e_4_27373"/>
          <p:cNvSpPr/>
          <p:nvPr/>
        </p:nvSpPr>
        <p:spPr>
          <a:xfrm flipH="1">
            <a:off x="8586572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28" name="Google Shape;8928;g2769fa09f4e_4_27373"/>
          <p:cNvSpPr/>
          <p:nvPr/>
        </p:nvSpPr>
        <p:spPr>
          <a:xfrm flipH="1">
            <a:off x="8586572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29" name="Google Shape;8929;g2769fa09f4e_4_27373"/>
          <p:cNvSpPr/>
          <p:nvPr/>
        </p:nvSpPr>
        <p:spPr>
          <a:xfrm flipH="1">
            <a:off x="8586572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30" name="Google Shape;8930;g2769fa09f4e_4_27373"/>
          <p:cNvSpPr/>
          <p:nvPr/>
        </p:nvSpPr>
        <p:spPr>
          <a:xfrm flipH="1">
            <a:off x="8586572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31" name="Google Shape;8931;g2769fa09f4e_4_27373"/>
          <p:cNvSpPr/>
          <p:nvPr/>
        </p:nvSpPr>
        <p:spPr>
          <a:xfrm flipH="1">
            <a:off x="8828393" y="6150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32" name="Google Shape;8932;g2769fa09f4e_4_27373"/>
          <p:cNvSpPr/>
          <p:nvPr/>
        </p:nvSpPr>
        <p:spPr>
          <a:xfrm flipH="1">
            <a:off x="8828393" y="296355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33" name="Google Shape;8933;g2769fa09f4e_4_27373"/>
          <p:cNvSpPr/>
          <p:nvPr/>
        </p:nvSpPr>
        <p:spPr>
          <a:xfrm flipH="1">
            <a:off x="8828393" y="53006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34" name="Google Shape;8934;g2769fa09f4e_4_27373"/>
          <p:cNvSpPr/>
          <p:nvPr/>
        </p:nvSpPr>
        <p:spPr>
          <a:xfrm flipH="1">
            <a:off x="8828393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35" name="Google Shape;8935;g2769fa09f4e_4_27373"/>
          <p:cNvSpPr/>
          <p:nvPr/>
        </p:nvSpPr>
        <p:spPr>
          <a:xfrm flipH="1">
            <a:off x="882839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36" name="Google Shape;8936;g2769fa09f4e_4_27373"/>
          <p:cNvSpPr/>
          <p:nvPr/>
        </p:nvSpPr>
        <p:spPr>
          <a:xfrm flipH="1">
            <a:off x="882839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37" name="Google Shape;8937;g2769fa09f4e_4_27373"/>
          <p:cNvSpPr/>
          <p:nvPr/>
        </p:nvSpPr>
        <p:spPr>
          <a:xfrm flipH="1">
            <a:off x="9071356" y="6153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38" name="Google Shape;8938;g2769fa09f4e_4_27373"/>
          <p:cNvSpPr/>
          <p:nvPr/>
        </p:nvSpPr>
        <p:spPr>
          <a:xfrm flipH="1">
            <a:off x="9071356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39" name="Google Shape;8939;g2769fa09f4e_4_27373"/>
          <p:cNvSpPr/>
          <p:nvPr/>
        </p:nvSpPr>
        <p:spPr>
          <a:xfrm flipH="1">
            <a:off x="9071356" y="5301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40" name="Google Shape;8940;g2769fa09f4e_4_27373"/>
          <p:cNvSpPr/>
          <p:nvPr/>
        </p:nvSpPr>
        <p:spPr>
          <a:xfrm flipH="1">
            <a:off x="9071356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41" name="Google Shape;8941;g2769fa09f4e_4_27373"/>
          <p:cNvSpPr/>
          <p:nvPr/>
        </p:nvSpPr>
        <p:spPr>
          <a:xfrm flipH="1">
            <a:off x="9071356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42" name="Google Shape;8942;g2769fa09f4e_4_27373"/>
          <p:cNvSpPr/>
          <p:nvPr/>
        </p:nvSpPr>
        <p:spPr>
          <a:xfrm flipH="1">
            <a:off x="9071356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43" name="Google Shape;8943;g2769fa09f4e_4_27373"/>
          <p:cNvSpPr/>
          <p:nvPr/>
        </p:nvSpPr>
        <p:spPr>
          <a:xfrm flipH="1">
            <a:off x="4463079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44" name="Google Shape;8944;g2769fa09f4e_4_27373"/>
          <p:cNvSpPr/>
          <p:nvPr/>
        </p:nvSpPr>
        <p:spPr>
          <a:xfrm flipH="1">
            <a:off x="4463079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45" name="Google Shape;8945;g2769fa09f4e_4_27373"/>
          <p:cNvSpPr/>
          <p:nvPr/>
        </p:nvSpPr>
        <p:spPr>
          <a:xfrm flipH="1">
            <a:off x="4463079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46" name="Google Shape;8946;g2769fa09f4e_4_27373"/>
          <p:cNvSpPr/>
          <p:nvPr/>
        </p:nvSpPr>
        <p:spPr>
          <a:xfrm flipH="1">
            <a:off x="4704900" y="6150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47" name="Google Shape;8947;g2769fa09f4e_4_27373"/>
          <p:cNvSpPr/>
          <p:nvPr/>
        </p:nvSpPr>
        <p:spPr>
          <a:xfrm flipH="1">
            <a:off x="4704900" y="296355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48" name="Google Shape;8948;g2769fa09f4e_4_27373"/>
          <p:cNvSpPr/>
          <p:nvPr/>
        </p:nvSpPr>
        <p:spPr>
          <a:xfrm flipH="1">
            <a:off x="4704900" y="53006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49" name="Google Shape;8949;g2769fa09f4e_4_27373"/>
          <p:cNvSpPr/>
          <p:nvPr/>
        </p:nvSpPr>
        <p:spPr>
          <a:xfrm flipH="1">
            <a:off x="4461954" y="452036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50" name="Google Shape;8950;g2769fa09f4e_4_27373"/>
          <p:cNvSpPr/>
          <p:nvPr/>
        </p:nvSpPr>
        <p:spPr>
          <a:xfrm flipH="1">
            <a:off x="4461954" y="4754914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51" name="Google Shape;8951;g2769fa09f4e_4_27373"/>
          <p:cNvSpPr/>
          <p:nvPr/>
        </p:nvSpPr>
        <p:spPr>
          <a:xfrm flipH="1">
            <a:off x="4461954" y="498889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52" name="Google Shape;8952;g2769fa09f4e_4_27373"/>
          <p:cNvSpPr/>
          <p:nvPr/>
        </p:nvSpPr>
        <p:spPr>
          <a:xfrm flipH="1">
            <a:off x="4703775" y="4520288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53" name="Google Shape;8953;g2769fa09f4e_4_27373"/>
          <p:cNvSpPr/>
          <p:nvPr/>
        </p:nvSpPr>
        <p:spPr>
          <a:xfrm flipH="1">
            <a:off x="4703775" y="47551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54" name="Google Shape;8954;g2769fa09f4e_4_27373"/>
          <p:cNvSpPr/>
          <p:nvPr/>
        </p:nvSpPr>
        <p:spPr>
          <a:xfrm flipH="1">
            <a:off x="4703775" y="4988856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55" name="Google Shape;8955;g2769fa09f4e_4_27373"/>
          <p:cNvSpPr/>
          <p:nvPr/>
        </p:nvSpPr>
        <p:spPr>
          <a:xfrm flipH="1">
            <a:off x="4221254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56" name="Google Shape;8956;g2769fa09f4e_4_27373"/>
          <p:cNvSpPr/>
          <p:nvPr/>
        </p:nvSpPr>
        <p:spPr>
          <a:xfrm flipH="1">
            <a:off x="4221254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57" name="Google Shape;8957;g2769fa09f4e_4_27373"/>
          <p:cNvSpPr/>
          <p:nvPr/>
        </p:nvSpPr>
        <p:spPr>
          <a:xfrm flipH="1">
            <a:off x="4221254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58" name="Google Shape;8958;g2769fa09f4e_4_27373"/>
          <p:cNvSpPr/>
          <p:nvPr/>
        </p:nvSpPr>
        <p:spPr>
          <a:xfrm flipH="1">
            <a:off x="4220129" y="45202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59" name="Google Shape;8959;g2769fa09f4e_4_27373"/>
          <p:cNvSpPr/>
          <p:nvPr/>
        </p:nvSpPr>
        <p:spPr>
          <a:xfrm flipH="1">
            <a:off x="4220129" y="4754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60" name="Google Shape;8960;g2769fa09f4e_4_27373"/>
          <p:cNvSpPr/>
          <p:nvPr/>
        </p:nvSpPr>
        <p:spPr>
          <a:xfrm flipH="1">
            <a:off x="4220129" y="4988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61" name="Google Shape;8961;g2769fa09f4e_4_27373"/>
          <p:cNvSpPr txBox="1">
            <a:spLocks noGrp="1"/>
          </p:cNvSpPr>
          <p:nvPr>
            <p:ph type="title"/>
          </p:nvPr>
        </p:nvSpPr>
        <p:spPr>
          <a:xfrm>
            <a:off x="5742775" y="3107825"/>
            <a:ext cx="2689500" cy="50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None/>
              <a:defRPr sz="1500">
                <a:solidFill>
                  <a:schemeClr val="accent4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962" name="Google Shape;8962;g2769fa09f4e_4_27373"/>
          <p:cNvSpPr txBox="1">
            <a:spLocks noGrp="1"/>
          </p:cNvSpPr>
          <p:nvPr>
            <p:ph type="subTitle" idx="1"/>
          </p:nvPr>
        </p:nvSpPr>
        <p:spPr>
          <a:xfrm>
            <a:off x="4599475" y="1750998"/>
            <a:ext cx="3832800" cy="121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Poppins ExtraBold"/>
              <a:buNone/>
              <a:defRPr sz="2100">
                <a:solidFill>
                  <a:schemeClr val="dk1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1">
  <p:cSld name="MAIN_POINT_1_1_1">
    <p:bg>
      <p:bgPr>
        <a:solidFill>
          <a:schemeClr val="dk1"/>
        </a:solidFill>
        <a:effectLst/>
      </p:bgPr>
    </p:bg>
    <p:spTree>
      <p:nvGrpSpPr>
        <p:cNvPr id="1" name="Shape 8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4" name="Google Shape;8964;g2769fa09f4e_4_27503"/>
          <p:cNvSpPr/>
          <p:nvPr/>
        </p:nvSpPr>
        <p:spPr>
          <a:xfrm flipH="1">
            <a:off x="4892573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65" name="Google Shape;8965;g2769fa09f4e_4_27503"/>
          <p:cNvSpPr/>
          <p:nvPr/>
        </p:nvSpPr>
        <p:spPr>
          <a:xfrm flipH="1">
            <a:off x="4892573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66" name="Google Shape;8966;g2769fa09f4e_4_27503"/>
          <p:cNvSpPr/>
          <p:nvPr/>
        </p:nvSpPr>
        <p:spPr>
          <a:xfrm flipH="1">
            <a:off x="4892573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67" name="Google Shape;8967;g2769fa09f4e_4_27503"/>
          <p:cNvSpPr/>
          <p:nvPr/>
        </p:nvSpPr>
        <p:spPr>
          <a:xfrm flipH="1">
            <a:off x="5134394" y="6150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68" name="Google Shape;8968;g2769fa09f4e_4_27503"/>
          <p:cNvSpPr/>
          <p:nvPr/>
        </p:nvSpPr>
        <p:spPr>
          <a:xfrm flipH="1">
            <a:off x="5134394" y="296355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69" name="Google Shape;8969;g2769fa09f4e_4_27503"/>
          <p:cNvSpPr/>
          <p:nvPr/>
        </p:nvSpPr>
        <p:spPr>
          <a:xfrm flipH="1">
            <a:off x="5134394" y="53006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70" name="Google Shape;8970;g2769fa09f4e_4_27503"/>
          <p:cNvSpPr/>
          <p:nvPr/>
        </p:nvSpPr>
        <p:spPr>
          <a:xfrm flipH="1">
            <a:off x="5377356" y="6153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71" name="Google Shape;8971;g2769fa09f4e_4_27503"/>
          <p:cNvSpPr/>
          <p:nvPr/>
        </p:nvSpPr>
        <p:spPr>
          <a:xfrm flipH="1">
            <a:off x="5377356" y="296127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72" name="Google Shape;8972;g2769fa09f4e_4_27503"/>
          <p:cNvSpPr/>
          <p:nvPr/>
        </p:nvSpPr>
        <p:spPr>
          <a:xfrm flipH="1">
            <a:off x="5377356" y="5301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73" name="Google Shape;8973;g2769fa09f4e_4_27503"/>
          <p:cNvSpPr/>
          <p:nvPr/>
        </p:nvSpPr>
        <p:spPr>
          <a:xfrm flipH="1">
            <a:off x="5620319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74" name="Google Shape;8974;g2769fa09f4e_4_27503"/>
          <p:cNvSpPr/>
          <p:nvPr/>
        </p:nvSpPr>
        <p:spPr>
          <a:xfrm flipH="1">
            <a:off x="5620319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75" name="Google Shape;8975;g2769fa09f4e_4_27503"/>
          <p:cNvSpPr/>
          <p:nvPr/>
        </p:nvSpPr>
        <p:spPr>
          <a:xfrm flipH="1">
            <a:off x="5620319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76" name="Google Shape;8976;g2769fa09f4e_4_27503"/>
          <p:cNvSpPr/>
          <p:nvPr/>
        </p:nvSpPr>
        <p:spPr>
          <a:xfrm flipH="1">
            <a:off x="5862102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77" name="Google Shape;8977;g2769fa09f4e_4_27503"/>
          <p:cNvSpPr/>
          <p:nvPr/>
        </p:nvSpPr>
        <p:spPr>
          <a:xfrm flipH="1">
            <a:off x="5862102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78" name="Google Shape;8978;g2769fa09f4e_4_27503"/>
          <p:cNvSpPr/>
          <p:nvPr/>
        </p:nvSpPr>
        <p:spPr>
          <a:xfrm flipH="1">
            <a:off x="5862102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79" name="Google Shape;8979;g2769fa09f4e_4_27503"/>
          <p:cNvSpPr/>
          <p:nvPr/>
        </p:nvSpPr>
        <p:spPr>
          <a:xfrm flipH="1">
            <a:off x="6105103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80" name="Google Shape;8980;g2769fa09f4e_4_27503"/>
          <p:cNvSpPr/>
          <p:nvPr/>
        </p:nvSpPr>
        <p:spPr>
          <a:xfrm flipH="1">
            <a:off x="6105103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81" name="Google Shape;8981;g2769fa09f4e_4_27503"/>
          <p:cNvSpPr/>
          <p:nvPr/>
        </p:nvSpPr>
        <p:spPr>
          <a:xfrm flipH="1">
            <a:off x="6105103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82" name="Google Shape;8982;g2769fa09f4e_4_27503"/>
          <p:cNvSpPr/>
          <p:nvPr/>
        </p:nvSpPr>
        <p:spPr>
          <a:xfrm flipH="1">
            <a:off x="6348065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83" name="Google Shape;8983;g2769fa09f4e_4_27503"/>
          <p:cNvSpPr/>
          <p:nvPr/>
        </p:nvSpPr>
        <p:spPr>
          <a:xfrm flipH="1">
            <a:off x="6348065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84" name="Google Shape;8984;g2769fa09f4e_4_27503"/>
          <p:cNvSpPr/>
          <p:nvPr/>
        </p:nvSpPr>
        <p:spPr>
          <a:xfrm flipH="1">
            <a:off x="6348065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85" name="Google Shape;8985;g2769fa09f4e_4_27503"/>
          <p:cNvSpPr/>
          <p:nvPr/>
        </p:nvSpPr>
        <p:spPr>
          <a:xfrm flipH="1">
            <a:off x="6591028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86" name="Google Shape;8986;g2769fa09f4e_4_27503"/>
          <p:cNvSpPr/>
          <p:nvPr/>
        </p:nvSpPr>
        <p:spPr>
          <a:xfrm flipH="1">
            <a:off x="6591028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87" name="Google Shape;8987;g2769fa09f4e_4_27503"/>
          <p:cNvSpPr/>
          <p:nvPr/>
        </p:nvSpPr>
        <p:spPr>
          <a:xfrm flipH="1">
            <a:off x="6591028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88" name="Google Shape;8988;g2769fa09f4e_4_27503"/>
          <p:cNvSpPr/>
          <p:nvPr/>
        </p:nvSpPr>
        <p:spPr>
          <a:xfrm flipH="1">
            <a:off x="6832811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89" name="Google Shape;8989;g2769fa09f4e_4_27503"/>
          <p:cNvSpPr/>
          <p:nvPr/>
        </p:nvSpPr>
        <p:spPr>
          <a:xfrm flipH="1">
            <a:off x="6832811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90" name="Google Shape;8990;g2769fa09f4e_4_27503"/>
          <p:cNvSpPr/>
          <p:nvPr/>
        </p:nvSpPr>
        <p:spPr>
          <a:xfrm flipH="1">
            <a:off x="6832811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91" name="Google Shape;8991;g2769fa09f4e_4_27503"/>
          <p:cNvSpPr/>
          <p:nvPr/>
        </p:nvSpPr>
        <p:spPr>
          <a:xfrm flipH="1">
            <a:off x="7075812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92" name="Google Shape;8992;g2769fa09f4e_4_27503"/>
          <p:cNvSpPr/>
          <p:nvPr/>
        </p:nvSpPr>
        <p:spPr>
          <a:xfrm flipH="1">
            <a:off x="7075812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93" name="Google Shape;8993;g2769fa09f4e_4_27503"/>
          <p:cNvSpPr/>
          <p:nvPr/>
        </p:nvSpPr>
        <p:spPr>
          <a:xfrm flipH="1">
            <a:off x="7075812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94" name="Google Shape;8994;g2769fa09f4e_4_27503"/>
          <p:cNvSpPr/>
          <p:nvPr/>
        </p:nvSpPr>
        <p:spPr>
          <a:xfrm flipH="1">
            <a:off x="7317594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95" name="Google Shape;8995;g2769fa09f4e_4_27503"/>
          <p:cNvSpPr/>
          <p:nvPr/>
        </p:nvSpPr>
        <p:spPr>
          <a:xfrm flipH="1">
            <a:off x="7317594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96" name="Google Shape;8996;g2769fa09f4e_4_27503"/>
          <p:cNvSpPr/>
          <p:nvPr/>
        </p:nvSpPr>
        <p:spPr>
          <a:xfrm flipH="1">
            <a:off x="7317594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97" name="Google Shape;8997;g2769fa09f4e_4_27503"/>
          <p:cNvSpPr/>
          <p:nvPr/>
        </p:nvSpPr>
        <p:spPr>
          <a:xfrm flipH="1">
            <a:off x="7560557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98" name="Google Shape;8998;g2769fa09f4e_4_27503"/>
          <p:cNvSpPr/>
          <p:nvPr/>
        </p:nvSpPr>
        <p:spPr>
          <a:xfrm flipH="1">
            <a:off x="7560557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99" name="Google Shape;8999;g2769fa09f4e_4_27503"/>
          <p:cNvSpPr/>
          <p:nvPr/>
        </p:nvSpPr>
        <p:spPr>
          <a:xfrm flipH="1">
            <a:off x="7560557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00" name="Google Shape;9000;g2769fa09f4e_4_27503"/>
          <p:cNvSpPr/>
          <p:nvPr/>
        </p:nvSpPr>
        <p:spPr>
          <a:xfrm flipH="1">
            <a:off x="7803520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01" name="Google Shape;9001;g2769fa09f4e_4_27503"/>
          <p:cNvSpPr/>
          <p:nvPr/>
        </p:nvSpPr>
        <p:spPr>
          <a:xfrm flipH="1">
            <a:off x="7803520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02" name="Google Shape;9002;g2769fa09f4e_4_27503"/>
          <p:cNvSpPr/>
          <p:nvPr/>
        </p:nvSpPr>
        <p:spPr>
          <a:xfrm flipH="1">
            <a:off x="7803520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03" name="Google Shape;9003;g2769fa09f4e_4_27503"/>
          <p:cNvSpPr/>
          <p:nvPr/>
        </p:nvSpPr>
        <p:spPr>
          <a:xfrm flipH="1">
            <a:off x="8045340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04" name="Google Shape;9004;g2769fa09f4e_4_27503"/>
          <p:cNvSpPr/>
          <p:nvPr/>
        </p:nvSpPr>
        <p:spPr>
          <a:xfrm flipH="1">
            <a:off x="8045340" y="29639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05" name="Google Shape;9005;g2769fa09f4e_4_27503"/>
          <p:cNvSpPr/>
          <p:nvPr/>
        </p:nvSpPr>
        <p:spPr>
          <a:xfrm flipH="1">
            <a:off x="8045340" y="53010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06" name="Google Shape;9006;g2769fa09f4e_4_27503"/>
          <p:cNvSpPr/>
          <p:nvPr/>
        </p:nvSpPr>
        <p:spPr>
          <a:xfrm flipH="1">
            <a:off x="8288303" y="6150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07" name="Google Shape;9007;g2769fa09f4e_4_27503"/>
          <p:cNvSpPr/>
          <p:nvPr/>
        </p:nvSpPr>
        <p:spPr>
          <a:xfrm flipH="1">
            <a:off x="8288303" y="296355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08" name="Google Shape;9008;g2769fa09f4e_4_27503"/>
          <p:cNvSpPr/>
          <p:nvPr/>
        </p:nvSpPr>
        <p:spPr>
          <a:xfrm flipH="1">
            <a:off x="8288303" y="53006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09" name="Google Shape;9009;g2769fa09f4e_4_27503"/>
          <p:cNvSpPr/>
          <p:nvPr/>
        </p:nvSpPr>
        <p:spPr>
          <a:xfrm flipH="1">
            <a:off x="8531266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10" name="Google Shape;9010;g2769fa09f4e_4_27503"/>
          <p:cNvSpPr/>
          <p:nvPr/>
        </p:nvSpPr>
        <p:spPr>
          <a:xfrm flipH="1">
            <a:off x="8531266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11" name="Google Shape;9011;g2769fa09f4e_4_27503"/>
          <p:cNvSpPr/>
          <p:nvPr/>
        </p:nvSpPr>
        <p:spPr>
          <a:xfrm flipH="1">
            <a:off x="8531266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12" name="Google Shape;9012;g2769fa09f4e_4_27503"/>
          <p:cNvSpPr/>
          <p:nvPr/>
        </p:nvSpPr>
        <p:spPr>
          <a:xfrm flipH="1">
            <a:off x="8773087" y="6150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13" name="Google Shape;9013;g2769fa09f4e_4_27503"/>
          <p:cNvSpPr/>
          <p:nvPr/>
        </p:nvSpPr>
        <p:spPr>
          <a:xfrm flipH="1">
            <a:off x="8773087" y="296355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14" name="Google Shape;9014;g2769fa09f4e_4_27503"/>
          <p:cNvSpPr/>
          <p:nvPr/>
        </p:nvSpPr>
        <p:spPr>
          <a:xfrm flipH="1">
            <a:off x="8773087" y="53006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15" name="Google Shape;9015;g2769fa09f4e_4_27503"/>
          <p:cNvSpPr/>
          <p:nvPr/>
        </p:nvSpPr>
        <p:spPr>
          <a:xfrm flipH="1">
            <a:off x="9016049" y="6153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16" name="Google Shape;9016;g2769fa09f4e_4_27503"/>
          <p:cNvSpPr/>
          <p:nvPr/>
        </p:nvSpPr>
        <p:spPr>
          <a:xfrm flipH="1">
            <a:off x="9016049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17" name="Google Shape;9017;g2769fa09f4e_4_27503"/>
          <p:cNvSpPr/>
          <p:nvPr/>
        </p:nvSpPr>
        <p:spPr>
          <a:xfrm flipH="1">
            <a:off x="9016049" y="5301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18" name="Google Shape;9018;g2769fa09f4e_4_27503"/>
          <p:cNvSpPr/>
          <p:nvPr/>
        </p:nvSpPr>
        <p:spPr>
          <a:xfrm flipH="1">
            <a:off x="4407773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19" name="Google Shape;9019;g2769fa09f4e_4_27503"/>
          <p:cNvSpPr/>
          <p:nvPr/>
        </p:nvSpPr>
        <p:spPr>
          <a:xfrm flipH="1">
            <a:off x="4407773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20" name="Google Shape;9020;g2769fa09f4e_4_27503"/>
          <p:cNvSpPr/>
          <p:nvPr/>
        </p:nvSpPr>
        <p:spPr>
          <a:xfrm flipH="1">
            <a:off x="4407773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21" name="Google Shape;9021;g2769fa09f4e_4_27503"/>
          <p:cNvSpPr/>
          <p:nvPr/>
        </p:nvSpPr>
        <p:spPr>
          <a:xfrm flipH="1">
            <a:off x="4649594" y="6150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22" name="Google Shape;9022;g2769fa09f4e_4_27503"/>
          <p:cNvSpPr/>
          <p:nvPr/>
        </p:nvSpPr>
        <p:spPr>
          <a:xfrm flipH="1">
            <a:off x="4649594" y="296355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23" name="Google Shape;9023;g2769fa09f4e_4_27503"/>
          <p:cNvSpPr/>
          <p:nvPr/>
        </p:nvSpPr>
        <p:spPr>
          <a:xfrm flipH="1">
            <a:off x="4649594" y="53006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24" name="Google Shape;9024;g2769fa09f4e_4_27503"/>
          <p:cNvSpPr/>
          <p:nvPr/>
        </p:nvSpPr>
        <p:spPr>
          <a:xfrm flipH="1">
            <a:off x="4165948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25" name="Google Shape;9025;g2769fa09f4e_4_27503"/>
          <p:cNvSpPr/>
          <p:nvPr/>
        </p:nvSpPr>
        <p:spPr>
          <a:xfrm flipH="1">
            <a:off x="4165948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26" name="Google Shape;9026;g2769fa09f4e_4_27503"/>
          <p:cNvSpPr/>
          <p:nvPr/>
        </p:nvSpPr>
        <p:spPr>
          <a:xfrm flipH="1">
            <a:off x="4165948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27" name="Google Shape;9027;g2769fa09f4e_4_27503"/>
          <p:cNvSpPr txBox="1">
            <a:spLocks noGrp="1"/>
          </p:cNvSpPr>
          <p:nvPr>
            <p:ph type="title"/>
          </p:nvPr>
        </p:nvSpPr>
        <p:spPr>
          <a:xfrm>
            <a:off x="4947650" y="2965100"/>
            <a:ext cx="3390000" cy="2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None/>
              <a:defRPr sz="2000">
                <a:solidFill>
                  <a:schemeClr val="accent4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028" name="Google Shape;9028;g2769fa09f4e_4_27503"/>
          <p:cNvSpPr txBox="1">
            <a:spLocks noGrp="1"/>
          </p:cNvSpPr>
          <p:nvPr>
            <p:ph type="subTitle" idx="1"/>
          </p:nvPr>
        </p:nvSpPr>
        <p:spPr>
          <a:xfrm>
            <a:off x="804300" y="1751000"/>
            <a:ext cx="7535400" cy="121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Poppins ExtraBold"/>
              <a:buNone/>
              <a:defRPr sz="2400">
                <a:solidFill>
                  <a:schemeClr val="lt2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oppins ExtraBold"/>
              <a:buNone/>
              <a:defRPr sz="3000">
                <a:solidFill>
                  <a:schemeClr val="lt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9pPr>
          </a:lstStyle>
          <a:p>
            <a:endParaRPr/>
          </a:p>
        </p:txBody>
      </p:sp>
      <p:sp>
        <p:nvSpPr>
          <p:cNvPr id="9029" name="Google Shape;9029;g2769fa09f4e_4_27503"/>
          <p:cNvSpPr/>
          <p:nvPr/>
        </p:nvSpPr>
        <p:spPr>
          <a:xfrm flipH="1">
            <a:off x="4886810" y="75292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30" name="Google Shape;9030;g2769fa09f4e_4_27503"/>
          <p:cNvSpPr/>
          <p:nvPr/>
        </p:nvSpPr>
        <p:spPr>
          <a:xfrm flipH="1">
            <a:off x="5128631" y="75285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31" name="Google Shape;9031;g2769fa09f4e_4_27503"/>
          <p:cNvSpPr/>
          <p:nvPr/>
        </p:nvSpPr>
        <p:spPr>
          <a:xfrm flipH="1">
            <a:off x="5371594" y="75288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32" name="Google Shape;9032;g2769fa09f4e_4_27503"/>
          <p:cNvSpPr/>
          <p:nvPr/>
        </p:nvSpPr>
        <p:spPr>
          <a:xfrm flipH="1">
            <a:off x="5614557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33" name="Google Shape;9033;g2769fa09f4e_4_27503"/>
          <p:cNvSpPr/>
          <p:nvPr/>
        </p:nvSpPr>
        <p:spPr>
          <a:xfrm flipH="1">
            <a:off x="5856339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34" name="Google Shape;9034;g2769fa09f4e_4_27503"/>
          <p:cNvSpPr/>
          <p:nvPr/>
        </p:nvSpPr>
        <p:spPr>
          <a:xfrm flipH="1">
            <a:off x="6099340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35" name="Google Shape;9035;g2769fa09f4e_4_27503"/>
          <p:cNvSpPr/>
          <p:nvPr/>
        </p:nvSpPr>
        <p:spPr>
          <a:xfrm flipH="1">
            <a:off x="6342303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36" name="Google Shape;9036;g2769fa09f4e_4_27503"/>
          <p:cNvSpPr/>
          <p:nvPr/>
        </p:nvSpPr>
        <p:spPr>
          <a:xfrm flipH="1">
            <a:off x="6585266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37" name="Google Shape;9037;g2769fa09f4e_4_27503"/>
          <p:cNvSpPr/>
          <p:nvPr/>
        </p:nvSpPr>
        <p:spPr>
          <a:xfrm flipH="1">
            <a:off x="6827048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38" name="Google Shape;9038;g2769fa09f4e_4_27503"/>
          <p:cNvSpPr/>
          <p:nvPr/>
        </p:nvSpPr>
        <p:spPr>
          <a:xfrm flipH="1">
            <a:off x="7070049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39" name="Google Shape;9039;g2769fa09f4e_4_27503"/>
          <p:cNvSpPr/>
          <p:nvPr/>
        </p:nvSpPr>
        <p:spPr>
          <a:xfrm flipH="1">
            <a:off x="7311832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40" name="Google Shape;9040;g2769fa09f4e_4_27503"/>
          <p:cNvSpPr/>
          <p:nvPr/>
        </p:nvSpPr>
        <p:spPr>
          <a:xfrm flipH="1">
            <a:off x="7554794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41" name="Google Shape;9041;g2769fa09f4e_4_27503"/>
          <p:cNvSpPr/>
          <p:nvPr/>
        </p:nvSpPr>
        <p:spPr>
          <a:xfrm flipH="1">
            <a:off x="7797757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42" name="Google Shape;9042;g2769fa09f4e_4_27503"/>
          <p:cNvSpPr/>
          <p:nvPr/>
        </p:nvSpPr>
        <p:spPr>
          <a:xfrm flipH="1">
            <a:off x="8039578" y="75292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43" name="Google Shape;9043;g2769fa09f4e_4_27503"/>
          <p:cNvSpPr/>
          <p:nvPr/>
        </p:nvSpPr>
        <p:spPr>
          <a:xfrm flipH="1">
            <a:off x="8282541" y="75285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44" name="Google Shape;9044;g2769fa09f4e_4_27503"/>
          <p:cNvSpPr/>
          <p:nvPr/>
        </p:nvSpPr>
        <p:spPr>
          <a:xfrm flipH="1">
            <a:off x="8525503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45" name="Google Shape;9045;g2769fa09f4e_4_27503"/>
          <p:cNvSpPr/>
          <p:nvPr/>
        </p:nvSpPr>
        <p:spPr>
          <a:xfrm flipH="1">
            <a:off x="8767324" y="75285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46" name="Google Shape;9046;g2769fa09f4e_4_27503"/>
          <p:cNvSpPr/>
          <p:nvPr/>
        </p:nvSpPr>
        <p:spPr>
          <a:xfrm flipH="1">
            <a:off x="9010287" y="75288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47" name="Google Shape;9047;g2769fa09f4e_4_27503"/>
          <p:cNvSpPr/>
          <p:nvPr/>
        </p:nvSpPr>
        <p:spPr>
          <a:xfrm flipH="1">
            <a:off x="4402010" y="75292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48" name="Google Shape;9048;g2769fa09f4e_4_27503"/>
          <p:cNvSpPr/>
          <p:nvPr/>
        </p:nvSpPr>
        <p:spPr>
          <a:xfrm flipH="1">
            <a:off x="4643831" y="75285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49" name="Google Shape;9049;g2769fa09f4e_4_27503"/>
          <p:cNvSpPr/>
          <p:nvPr/>
        </p:nvSpPr>
        <p:spPr>
          <a:xfrm flipH="1">
            <a:off x="4160185" y="75292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50" name="Google Shape;9050;g2769fa09f4e_4_27503"/>
          <p:cNvSpPr/>
          <p:nvPr/>
        </p:nvSpPr>
        <p:spPr>
          <a:xfrm flipH="1">
            <a:off x="53127" y="6150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51" name="Google Shape;9051;g2769fa09f4e_4_27503"/>
          <p:cNvSpPr/>
          <p:nvPr/>
        </p:nvSpPr>
        <p:spPr>
          <a:xfrm flipH="1">
            <a:off x="53127" y="296355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52" name="Google Shape;9052;g2769fa09f4e_4_27503"/>
          <p:cNvSpPr/>
          <p:nvPr/>
        </p:nvSpPr>
        <p:spPr>
          <a:xfrm flipH="1">
            <a:off x="53127" y="53006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53" name="Google Shape;9053;g2769fa09f4e_4_27503"/>
          <p:cNvSpPr/>
          <p:nvPr/>
        </p:nvSpPr>
        <p:spPr>
          <a:xfrm flipH="1">
            <a:off x="296090" y="6153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54" name="Google Shape;9054;g2769fa09f4e_4_27503"/>
          <p:cNvSpPr/>
          <p:nvPr/>
        </p:nvSpPr>
        <p:spPr>
          <a:xfrm flipH="1">
            <a:off x="296090" y="296127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55" name="Google Shape;9055;g2769fa09f4e_4_27503"/>
          <p:cNvSpPr/>
          <p:nvPr/>
        </p:nvSpPr>
        <p:spPr>
          <a:xfrm flipH="1">
            <a:off x="296090" y="5301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56" name="Google Shape;9056;g2769fa09f4e_4_27503"/>
          <p:cNvSpPr/>
          <p:nvPr/>
        </p:nvSpPr>
        <p:spPr>
          <a:xfrm flipH="1">
            <a:off x="539053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57" name="Google Shape;9057;g2769fa09f4e_4_27503"/>
          <p:cNvSpPr/>
          <p:nvPr/>
        </p:nvSpPr>
        <p:spPr>
          <a:xfrm flipH="1">
            <a:off x="539053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58" name="Google Shape;9058;g2769fa09f4e_4_27503"/>
          <p:cNvSpPr/>
          <p:nvPr/>
        </p:nvSpPr>
        <p:spPr>
          <a:xfrm flipH="1">
            <a:off x="539053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59" name="Google Shape;9059;g2769fa09f4e_4_27503"/>
          <p:cNvSpPr/>
          <p:nvPr/>
        </p:nvSpPr>
        <p:spPr>
          <a:xfrm flipH="1">
            <a:off x="780835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60" name="Google Shape;9060;g2769fa09f4e_4_27503"/>
          <p:cNvSpPr/>
          <p:nvPr/>
        </p:nvSpPr>
        <p:spPr>
          <a:xfrm flipH="1">
            <a:off x="780835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61" name="Google Shape;9061;g2769fa09f4e_4_27503"/>
          <p:cNvSpPr/>
          <p:nvPr/>
        </p:nvSpPr>
        <p:spPr>
          <a:xfrm flipH="1">
            <a:off x="780835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62" name="Google Shape;9062;g2769fa09f4e_4_27503"/>
          <p:cNvSpPr/>
          <p:nvPr/>
        </p:nvSpPr>
        <p:spPr>
          <a:xfrm flipH="1">
            <a:off x="1023836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63" name="Google Shape;9063;g2769fa09f4e_4_27503"/>
          <p:cNvSpPr/>
          <p:nvPr/>
        </p:nvSpPr>
        <p:spPr>
          <a:xfrm flipH="1">
            <a:off x="1023836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64" name="Google Shape;9064;g2769fa09f4e_4_27503"/>
          <p:cNvSpPr/>
          <p:nvPr/>
        </p:nvSpPr>
        <p:spPr>
          <a:xfrm flipH="1">
            <a:off x="1023836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65" name="Google Shape;9065;g2769fa09f4e_4_27503"/>
          <p:cNvSpPr/>
          <p:nvPr/>
        </p:nvSpPr>
        <p:spPr>
          <a:xfrm flipH="1">
            <a:off x="1266799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66" name="Google Shape;9066;g2769fa09f4e_4_27503"/>
          <p:cNvSpPr/>
          <p:nvPr/>
        </p:nvSpPr>
        <p:spPr>
          <a:xfrm flipH="1">
            <a:off x="1266799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67" name="Google Shape;9067;g2769fa09f4e_4_27503"/>
          <p:cNvSpPr/>
          <p:nvPr/>
        </p:nvSpPr>
        <p:spPr>
          <a:xfrm flipH="1">
            <a:off x="1266799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68" name="Google Shape;9068;g2769fa09f4e_4_27503"/>
          <p:cNvSpPr/>
          <p:nvPr/>
        </p:nvSpPr>
        <p:spPr>
          <a:xfrm flipH="1">
            <a:off x="1509762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69" name="Google Shape;9069;g2769fa09f4e_4_27503"/>
          <p:cNvSpPr/>
          <p:nvPr/>
        </p:nvSpPr>
        <p:spPr>
          <a:xfrm flipH="1">
            <a:off x="1509762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70" name="Google Shape;9070;g2769fa09f4e_4_27503"/>
          <p:cNvSpPr/>
          <p:nvPr/>
        </p:nvSpPr>
        <p:spPr>
          <a:xfrm flipH="1">
            <a:off x="1509762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71" name="Google Shape;9071;g2769fa09f4e_4_27503"/>
          <p:cNvSpPr/>
          <p:nvPr/>
        </p:nvSpPr>
        <p:spPr>
          <a:xfrm flipH="1">
            <a:off x="1751544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72" name="Google Shape;9072;g2769fa09f4e_4_27503"/>
          <p:cNvSpPr/>
          <p:nvPr/>
        </p:nvSpPr>
        <p:spPr>
          <a:xfrm flipH="1">
            <a:off x="1751544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73" name="Google Shape;9073;g2769fa09f4e_4_27503"/>
          <p:cNvSpPr/>
          <p:nvPr/>
        </p:nvSpPr>
        <p:spPr>
          <a:xfrm flipH="1">
            <a:off x="1751544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74" name="Google Shape;9074;g2769fa09f4e_4_27503"/>
          <p:cNvSpPr/>
          <p:nvPr/>
        </p:nvSpPr>
        <p:spPr>
          <a:xfrm flipH="1">
            <a:off x="1994545" y="6150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75" name="Google Shape;9075;g2769fa09f4e_4_27503"/>
          <p:cNvSpPr/>
          <p:nvPr/>
        </p:nvSpPr>
        <p:spPr>
          <a:xfrm flipH="1">
            <a:off x="1994545" y="296355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76" name="Google Shape;9076;g2769fa09f4e_4_27503"/>
          <p:cNvSpPr/>
          <p:nvPr/>
        </p:nvSpPr>
        <p:spPr>
          <a:xfrm flipH="1">
            <a:off x="1994545" y="5300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77" name="Google Shape;9077;g2769fa09f4e_4_27503"/>
          <p:cNvSpPr/>
          <p:nvPr/>
        </p:nvSpPr>
        <p:spPr>
          <a:xfrm flipH="1">
            <a:off x="2236328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78" name="Google Shape;9078;g2769fa09f4e_4_27503"/>
          <p:cNvSpPr/>
          <p:nvPr/>
        </p:nvSpPr>
        <p:spPr>
          <a:xfrm flipH="1">
            <a:off x="2236328" y="296127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79" name="Google Shape;9079;g2769fa09f4e_4_27503"/>
          <p:cNvSpPr/>
          <p:nvPr/>
        </p:nvSpPr>
        <p:spPr>
          <a:xfrm flipH="1">
            <a:off x="2236328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80" name="Google Shape;9080;g2769fa09f4e_4_27503"/>
          <p:cNvSpPr/>
          <p:nvPr/>
        </p:nvSpPr>
        <p:spPr>
          <a:xfrm flipH="1">
            <a:off x="2479290" y="6153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81" name="Google Shape;9081;g2769fa09f4e_4_27503"/>
          <p:cNvSpPr/>
          <p:nvPr/>
        </p:nvSpPr>
        <p:spPr>
          <a:xfrm flipH="1">
            <a:off x="2479290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82" name="Google Shape;9082;g2769fa09f4e_4_27503"/>
          <p:cNvSpPr/>
          <p:nvPr/>
        </p:nvSpPr>
        <p:spPr>
          <a:xfrm flipH="1">
            <a:off x="2479290" y="5301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83" name="Google Shape;9083;g2769fa09f4e_4_27503"/>
          <p:cNvSpPr/>
          <p:nvPr/>
        </p:nvSpPr>
        <p:spPr>
          <a:xfrm flipH="1">
            <a:off x="2722253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84" name="Google Shape;9084;g2769fa09f4e_4_27503"/>
          <p:cNvSpPr/>
          <p:nvPr/>
        </p:nvSpPr>
        <p:spPr>
          <a:xfrm flipH="1">
            <a:off x="2722253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85" name="Google Shape;9085;g2769fa09f4e_4_27503"/>
          <p:cNvSpPr/>
          <p:nvPr/>
        </p:nvSpPr>
        <p:spPr>
          <a:xfrm flipH="1">
            <a:off x="2722253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86" name="Google Shape;9086;g2769fa09f4e_4_27503"/>
          <p:cNvSpPr/>
          <p:nvPr/>
        </p:nvSpPr>
        <p:spPr>
          <a:xfrm flipH="1">
            <a:off x="2964074" y="6157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87" name="Google Shape;9087;g2769fa09f4e_4_27503"/>
          <p:cNvSpPr/>
          <p:nvPr/>
        </p:nvSpPr>
        <p:spPr>
          <a:xfrm flipH="1">
            <a:off x="2964074" y="29639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88" name="Google Shape;9088;g2769fa09f4e_4_27503"/>
          <p:cNvSpPr/>
          <p:nvPr/>
        </p:nvSpPr>
        <p:spPr>
          <a:xfrm flipH="1">
            <a:off x="2964074" y="53010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89" name="Google Shape;9089;g2769fa09f4e_4_27503"/>
          <p:cNvSpPr/>
          <p:nvPr/>
        </p:nvSpPr>
        <p:spPr>
          <a:xfrm flipH="1">
            <a:off x="3207037" y="6150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90" name="Google Shape;9090;g2769fa09f4e_4_27503"/>
          <p:cNvSpPr/>
          <p:nvPr/>
        </p:nvSpPr>
        <p:spPr>
          <a:xfrm flipH="1">
            <a:off x="3207037" y="296355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91" name="Google Shape;9091;g2769fa09f4e_4_27503"/>
          <p:cNvSpPr/>
          <p:nvPr/>
        </p:nvSpPr>
        <p:spPr>
          <a:xfrm flipH="1">
            <a:off x="3207037" y="53006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92" name="Google Shape;9092;g2769fa09f4e_4_27503"/>
          <p:cNvSpPr/>
          <p:nvPr/>
        </p:nvSpPr>
        <p:spPr>
          <a:xfrm flipH="1">
            <a:off x="3449999" y="6153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93" name="Google Shape;9093;g2769fa09f4e_4_27503"/>
          <p:cNvSpPr/>
          <p:nvPr/>
        </p:nvSpPr>
        <p:spPr>
          <a:xfrm flipH="1">
            <a:off x="3449999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94" name="Google Shape;9094;g2769fa09f4e_4_27503"/>
          <p:cNvSpPr/>
          <p:nvPr/>
        </p:nvSpPr>
        <p:spPr>
          <a:xfrm flipH="1">
            <a:off x="3449999" y="5301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95" name="Google Shape;9095;g2769fa09f4e_4_27503"/>
          <p:cNvSpPr/>
          <p:nvPr/>
        </p:nvSpPr>
        <p:spPr>
          <a:xfrm flipH="1">
            <a:off x="3691820" y="6150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96" name="Google Shape;9096;g2769fa09f4e_4_27503"/>
          <p:cNvSpPr/>
          <p:nvPr/>
        </p:nvSpPr>
        <p:spPr>
          <a:xfrm flipH="1">
            <a:off x="3691820" y="296355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97" name="Google Shape;9097;g2769fa09f4e_4_27503"/>
          <p:cNvSpPr/>
          <p:nvPr/>
        </p:nvSpPr>
        <p:spPr>
          <a:xfrm flipH="1">
            <a:off x="3691820" y="53006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98" name="Google Shape;9098;g2769fa09f4e_4_27503"/>
          <p:cNvSpPr/>
          <p:nvPr/>
        </p:nvSpPr>
        <p:spPr>
          <a:xfrm flipH="1">
            <a:off x="3934783" y="6153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99" name="Google Shape;9099;g2769fa09f4e_4_27503"/>
          <p:cNvSpPr/>
          <p:nvPr/>
        </p:nvSpPr>
        <p:spPr>
          <a:xfrm flipH="1">
            <a:off x="3934783" y="296127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00" name="Google Shape;9100;g2769fa09f4e_4_27503"/>
          <p:cNvSpPr/>
          <p:nvPr/>
        </p:nvSpPr>
        <p:spPr>
          <a:xfrm flipH="1">
            <a:off x="3934783" y="5301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01" name="Google Shape;9101;g2769fa09f4e_4_27503"/>
          <p:cNvSpPr/>
          <p:nvPr/>
        </p:nvSpPr>
        <p:spPr>
          <a:xfrm flipH="1">
            <a:off x="47365" y="75285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02" name="Google Shape;9102;g2769fa09f4e_4_27503"/>
          <p:cNvSpPr/>
          <p:nvPr/>
        </p:nvSpPr>
        <p:spPr>
          <a:xfrm flipH="1">
            <a:off x="290327" y="75288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03" name="Google Shape;9103;g2769fa09f4e_4_27503"/>
          <p:cNvSpPr/>
          <p:nvPr/>
        </p:nvSpPr>
        <p:spPr>
          <a:xfrm flipH="1">
            <a:off x="533290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04" name="Google Shape;9104;g2769fa09f4e_4_27503"/>
          <p:cNvSpPr/>
          <p:nvPr/>
        </p:nvSpPr>
        <p:spPr>
          <a:xfrm flipH="1">
            <a:off x="775073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05" name="Google Shape;9105;g2769fa09f4e_4_27503"/>
          <p:cNvSpPr/>
          <p:nvPr/>
        </p:nvSpPr>
        <p:spPr>
          <a:xfrm flipH="1">
            <a:off x="1018074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06" name="Google Shape;9106;g2769fa09f4e_4_27503"/>
          <p:cNvSpPr/>
          <p:nvPr/>
        </p:nvSpPr>
        <p:spPr>
          <a:xfrm flipH="1">
            <a:off x="1261036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07" name="Google Shape;9107;g2769fa09f4e_4_27503"/>
          <p:cNvSpPr/>
          <p:nvPr/>
        </p:nvSpPr>
        <p:spPr>
          <a:xfrm flipH="1">
            <a:off x="1503999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08" name="Google Shape;9108;g2769fa09f4e_4_27503"/>
          <p:cNvSpPr/>
          <p:nvPr/>
        </p:nvSpPr>
        <p:spPr>
          <a:xfrm flipH="1">
            <a:off x="1745782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09" name="Google Shape;9109;g2769fa09f4e_4_27503"/>
          <p:cNvSpPr/>
          <p:nvPr/>
        </p:nvSpPr>
        <p:spPr>
          <a:xfrm flipH="1">
            <a:off x="1988783" y="75285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10" name="Google Shape;9110;g2769fa09f4e_4_27503"/>
          <p:cNvSpPr/>
          <p:nvPr/>
        </p:nvSpPr>
        <p:spPr>
          <a:xfrm flipH="1">
            <a:off x="2230565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11" name="Google Shape;9111;g2769fa09f4e_4_27503"/>
          <p:cNvSpPr/>
          <p:nvPr/>
        </p:nvSpPr>
        <p:spPr>
          <a:xfrm flipH="1">
            <a:off x="2473528" y="752888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12" name="Google Shape;9112;g2769fa09f4e_4_27503"/>
          <p:cNvSpPr/>
          <p:nvPr/>
        </p:nvSpPr>
        <p:spPr>
          <a:xfrm flipH="1">
            <a:off x="2716491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13" name="Google Shape;9113;g2769fa09f4e_4_27503"/>
          <p:cNvSpPr/>
          <p:nvPr/>
        </p:nvSpPr>
        <p:spPr>
          <a:xfrm flipH="1">
            <a:off x="2958311" y="75292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14" name="Google Shape;9114;g2769fa09f4e_4_27503"/>
          <p:cNvSpPr/>
          <p:nvPr/>
        </p:nvSpPr>
        <p:spPr>
          <a:xfrm flipH="1">
            <a:off x="3201274" y="75285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15" name="Google Shape;9115;g2769fa09f4e_4_27503"/>
          <p:cNvSpPr/>
          <p:nvPr/>
        </p:nvSpPr>
        <p:spPr>
          <a:xfrm flipH="1">
            <a:off x="3444237" y="752888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16" name="Google Shape;9116;g2769fa09f4e_4_27503"/>
          <p:cNvSpPr/>
          <p:nvPr/>
        </p:nvSpPr>
        <p:spPr>
          <a:xfrm flipH="1">
            <a:off x="3686058" y="75285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17" name="Google Shape;9117;g2769fa09f4e_4_27503"/>
          <p:cNvSpPr/>
          <p:nvPr/>
        </p:nvSpPr>
        <p:spPr>
          <a:xfrm flipH="1">
            <a:off x="3929020" y="752888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18" name="Google Shape;9118;g2769fa09f4e_4_27503"/>
          <p:cNvSpPr/>
          <p:nvPr/>
        </p:nvSpPr>
        <p:spPr>
          <a:xfrm flipH="1">
            <a:off x="4895823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19" name="Google Shape;9119;g2769fa09f4e_4_27503"/>
          <p:cNvSpPr/>
          <p:nvPr/>
        </p:nvSpPr>
        <p:spPr>
          <a:xfrm flipH="1">
            <a:off x="5137644" y="433239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20" name="Google Shape;9120;g2769fa09f4e_4_27503"/>
          <p:cNvSpPr/>
          <p:nvPr/>
        </p:nvSpPr>
        <p:spPr>
          <a:xfrm flipH="1">
            <a:off x="5380606" y="43324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21" name="Google Shape;9121;g2769fa09f4e_4_27503"/>
          <p:cNvSpPr/>
          <p:nvPr/>
        </p:nvSpPr>
        <p:spPr>
          <a:xfrm flipH="1">
            <a:off x="5623569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22" name="Google Shape;9122;g2769fa09f4e_4_27503"/>
          <p:cNvSpPr/>
          <p:nvPr/>
        </p:nvSpPr>
        <p:spPr>
          <a:xfrm flipH="1">
            <a:off x="5865352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23" name="Google Shape;9123;g2769fa09f4e_4_27503"/>
          <p:cNvSpPr/>
          <p:nvPr/>
        </p:nvSpPr>
        <p:spPr>
          <a:xfrm flipH="1">
            <a:off x="6108353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24" name="Google Shape;9124;g2769fa09f4e_4_27503"/>
          <p:cNvSpPr/>
          <p:nvPr/>
        </p:nvSpPr>
        <p:spPr>
          <a:xfrm flipH="1">
            <a:off x="6351315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25" name="Google Shape;9125;g2769fa09f4e_4_27503"/>
          <p:cNvSpPr/>
          <p:nvPr/>
        </p:nvSpPr>
        <p:spPr>
          <a:xfrm flipH="1">
            <a:off x="6594278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26" name="Google Shape;9126;g2769fa09f4e_4_27503"/>
          <p:cNvSpPr/>
          <p:nvPr/>
        </p:nvSpPr>
        <p:spPr>
          <a:xfrm flipH="1">
            <a:off x="6836061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27" name="Google Shape;9127;g2769fa09f4e_4_27503"/>
          <p:cNvSpPr/>
          <p:nvPr/>
        </p:nvSpPr>
        <p:spPr>
          <a:xfrm flipH="1">
            <a:off x="7079062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28" name="Google Shape;9128;g2769fa09f4e_4_27503"/>
          <p:cNvSpPr/>
          <p:nvPr/>
        </p:nvSpPr>
        <p:spPr>
          <a:xfrm flipH="1">
            <a:off x="7320844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29" name="Google Shape;9129;g2769fa09f4e_4_27503"/>
          <p:cNvSpPr/>
          <p:nvPr/>
        </p:nvSpPr>
        <p:spPr>
          <a:xfrm flipH="1">
            <a:off x="7563807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30" name="Google Shape;9130;g2769fa09f4e_4_27503"/>
          <p:cNvSpPr/>
          <p:nvPr/>
        </p:nvSpPr>
        <p:spPr>
          <a:xfrm flipH="1">
            <a:off x="7806770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31" name="Google Shape;9131;g2769fa09f4e_4_27503"/>
          <p:cNvSpPr/>
          <p:nvPr/>
        </p:nvSpPr>
        <p:spPr>
          <a:xfrm flipH="1">
            <a:off x="8048590" y="433243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32" name="Google Shape;9132;g2769fa09f4e_4_27503"/>
          <p:cNvSpPr/>
          <p:nvPr/>
        </p:nvSpPr>
        <p:spPr>
          <a:xfrm flipH="1">
            <a:off x="8291553" y="433239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33" name="Google Shape;9133;g2769fa09f4e_4_27503"/>
          <p:cNvSpPr/>
          <p:nvPr/>
        </p:nvSpPr>
        <p:spPr>
          <a:xfrm flipH="1">
            <a:off x="8534516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34" name="Google Shape;9134;g2769fa09f4e_4_27503"/>
          <p:cNvSpPr/>
          <p:nvPr/>
        </p:nvSpPr>
        <p:spPr>
          <a:xfrm flipH="1">
            <a:off x="8776337" y="433239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35" name="Google Shape;9135;g2769fa09f4e_4_27503"/>
          <p:cNvSpPr/>
          <p:nvPr/>
        </p:nvSpPr>
        <p:spPr>
          <a:xfrm flipH="1">
            <a:off x="9019299" y="43324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36" name="Google Shape;9136;g2769fa09f4e_4_27503"/>
          <p:cNvSpPr/>
          <p:nvPr/>
        </p:nvSpPr>
        <p:spPr>
          <a:xfrm flipH="1">
            <a:off x="4411023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37" name="Google Shape;9137;g2769fa09f4e_4_27503"/>
          <p:cNvSpPr/>
          <p:nvPr/>
        </p:nvSpPr>
        <p:spPr>
          <a:xfrm flipH="1">
            <a:off x="4652844" y="433239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38" name="Google Shape;9138;g2769fa09f4e_4_27503"/>
          <p:cNvSpPr/>
          <p:nvPr/>
        </p:nvSpPr>
        <p:spPr>
          <a:xfrm flipH="1">
            <a:off x="4169198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39" name="Google Shape;9139;g2769fa09f4e_4_27503"/>
          <p:cNvSpPr/>
          <p:nvPr/>
        </p:nvSpPr>
        <p:spPr>
          <a:xfrm flipH="1">
            <a:off x="4890060" y="45552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40" name="Google Shape;9140;g2769fa09f4e_4_27503"/>
          <p:cNvSpPr/>
          <p:nvPr/>
        </p:nvSpPr>
        <p:spPr>
          <a:xfrm flipH="1">
            <a:off x="4890060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41" name="Google Shape;9141;g2769fa09f4e_4_27503"/>
          <p:cNvSpPr/>
          <p:nvPr/>
        </p:nvSpPr>
        <p:spPr>
          <a:xfrm flipH="1">
            <a:off x="4890060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42" name="Google Shape;9142;g2769fa09f4e_4_27503"/>
          <p:cNvSpPr/>
          <p:nvPr/>
        </p:nvSpPr>
        <p:spPr>
          <a:xfrm flipH="1">
            <a:off x="5131881" y="45551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43" name="Google Shape;9143;g2769fa09f4e_4_27503"/>
          <p:cNvSpPr/>
          <p:nvPr/>
        </p:nvSpPr>
        <p:spPr>
          <a:xfrm flipH="1">
            <a:off x="5131881" y="47900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44" name="Google Shape;9144;g2769fa09f4e_4_27503"/>
          <p:cNvSpPr/>
          <p:nvPr/>
        </p:nvSpPr>
        <p:spPr>
          <a:xfrm flipH="1">
            <a:off x="5131881" y="50237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45" name="Google Shape;9145;g2769fa09f4e_4_27503"/>
          <p:cNvSpPr/>
          <p:nvPr/>
        </p:nvSpPr>
        <p:spPr>
          <a:xfrm flipH="1">
            <a:off x="5374844" y="45552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46" name="Google Shape;9146;g2769fa09f4e_4_27503"/>
          <p:cNvSpPr/>
          <p:nvPr/>
        </p:nvSpPr>
        <p:spPr>
          <a:xfrm flipH="1">
            <a:off x="5374844" y="47898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47" name="Google Shape;9147;g2769fa09f4e_4_27503"/>
          <p:cNvSpPr/>
          <p:nvPr/>
        </p:nvSpPr>
        <p:spPr>
          <a:xfrm flipH="1">
            <a:off x="5374844" y="5023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48" name="Google Shape;9148;g2769fa09f4e_4_27503"/>
          <p:cNvSpPr/>
          <p:nvPr/>
        </p:nvSpPr>
        <p:spPr>
          <a:xfrm flipH="1">
            <a:off x="5617807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49" name="Google Shape;9149;g2769fa09f4e_4_27503"/>
          <p:cNvSpPr/>
          <p:nvPr/>
        </p:nvSpPr>
        <p:spPr>
          <a:xfrm flipH="1">
            <a:off x="5617807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50" name="Google Shape;9150;g2769fa09f4e_4_27503"/>
          <p:cNvSpPr/>
          <p:nvPr/>
        </p:nvSpPr>
        <p:spPr>
          <a:xfrm flipH="1">
            <a:off x="5617807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51" name="Google Shape;9151;g2769fa09f4e_4_27503"/>
          <p:cNvSpPr/>
          <p:nvPr/>
        </p:nvSpPr>
        <p:spPr>
          <a:xfrm flipH="1">
            <a:off x="5859589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52" name="Google Shape;9152;g2769fa09f4e_4_27503"/>
          <p:cNvSpPr/>
          <p:nvPr/>
        </p:nvSpPr>
        <p:spPr>
          <a:xfrm flipH="1">
            <a:off x="5859589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53" name="Google Shape;9153;g2769fa09f4e_4_27503"/>
          <p:cNvSpPr/>
          <p:nvPr/>
        </p:nvSpPr>
        <p:spPr>
          <a:xfrm flipH="1">
            <a:off x="5859589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54" name="Google Shape;9154;g2769fa09f4e_4_27503"/>
          <p:cNvSpPr/>
          <p:nvPr/>
        </p:nvSpPr>
        <p:spPr>
          <a:xfrm flipH="1">
            <a:off x="6102590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55" name="Google Shape;9155;g2769fa09f4e_4_27503"/>
          <p:cNvSpPr/>
          <p:nvPr/>
        </p:nvSpPr>
        <p:spPr>
          <a:xfrm flipH="1">
            <a:off x="6102590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56" name="Google Shape;9156;g2769fa09f4e_4_27503"/>
          <p:cNvSpPr/>
          <p:nvPr/>
        </p:nvSpPr>
        <p:spPr>
          <a:xfrm flipH="1">
            <a:off x="6102590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57" name="Google Shape;9157;g2769fa09f4e_4_27503"/>
          <p:cNvSpPr/>
          <p:nvPr/>
        </p:nvSpPr>
        <p:spPr>
          <a:xfrm flipH="1">
            <a:off x="6345553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58" name="Google Shape;9158;g2769fa09f4e_4_27503"/>
          <p:cNvSpPr/>
          <p:nvPr/>
        </p:nvSpPr>
        <p:spPr>
          <a:xfrm flipH="1">
            <a:off x="6345553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59" name="Google Shape;9159;g2769fa09f4e_4_27503"/>
          <p:cNvSpPr/>
          <p:nvPr/>
        </p:nvSpPr>
        <p:spPr>
          <a:xfrm flipH="1">
            <a:off x="6345553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60" name="Google Shape;9160;g2769fa09f4e_4_27503"/>
          <p:cNvSpPr/>
          <p:nvPr/>
        </p:nvSpPr>
        <p:spPr>
          <a:xfrm flipH="1">
            <a:off x="6588516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61" name="Google Shape;9161;g2769fa09f4e_4_27503"/>
          <p:cNvSpPr/>
          <p:nvPr/>
        </p:nvSpPr>
        <p:spPr>
          <a:xfrm flipH="1">
            <a:off x="6588516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62" name="Google Shape;9162;g2769fa09f4e_4_27503"/>
          <p:cNvSpPr/>
          <p:nvPr/>
        </p:nvSpPr>
        <p:spPr>
          <a:xfrm flipH="1">
            <a:off x="6588516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63" name="Google Shape;9163;g2769fa09f4e_4_27503"/>
          <p:cNvSpPr/>
          <p:nvPr/>
        </p:nvSpPr>
        <p:spPr>
          <a:xfrm flipH="1">
            <a:off x="6830298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64" name="Google Shape;9164;g2769fa09f4e_4_27503"/>
          <p:cNvSpPr/>
          <p:nvPr/>
        </p:nvSpPr>
        <p:spPr>
          <a:xfrm flipH="1">
            <a:off x="6830298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65" name="Google Shape;9165;g2769fa09f4e_4_27503"/>
          <p:cNvSpPr/>
          <p:nvPr/>
        </p:nvSpPr>
        <p:spPr>
          <a:xfrm flipH="1">
            <a:off x="6830298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66" name="Google Shape;9166;g2769fa09f4e_4_27503"/>
          <p:cNvSpPr/>
          <p:nvPr/>
        </p:nvSpPr>
        <p:spPr>
          <a:xfrm flipH="1">
            <a:off x="7073299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67" name="Google Shape;9167;g2769fa09f4e_4_27503"/>
          <p:cNvSpPr/>
          <p:nvPr/>
        </p:nvSpPr>
        <p:spPr>
          <a:xfrm flipH="1">
            <a:off x="7073299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68" name="Google Shape;9168;g2769fa09f4e_4_27503"/>
          <p:cNvSpPr/>
          <p:nvPr/>
        </p:nvSpPr>
        <p:spPr>
          <a:xfrm flipH="1">
            <a:off x="7073299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69" name="Google Shape;9169;g2769fa09f4e_4_27503"/>
          <p:cNvSpPr/>
          <p:nvPr/>
        </p:nvSpPr>
        <p:spPr>
          <a:xfrm flipH="1">
            <a:off x="7315082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70" name="Google Shape;9170;g2769fa09f4e_4_27503"/>
          <p:cNvSpPr/>
          <p:nvPr/>
        </p:nvSpPr>
        <p:spPr>
          <a:xfrm flipH="1">
            <a:off x="7315082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71" name="Google Shape;9171;g2769fa09f4e_4_27503"/>
          <p:cNvSpPr/>
          <p:nvPr/>
        </p:nvSpPr>
        <p:spPr>
          <a:xfrm flipH="1">
            <a:off x="7315082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72" name="Google Shape;9172;g2769fa09f4e_4_27503"/>
          <p:cNvSpPr/>
          <p:nvPr/>
        </p:nvSpPr>
        <p:spPr>
          <a:xfrm flipH="1">
            <a:off x="7558044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73" name="Google Shape;9173;g2769fa09f4e_4_27503"/>
          <p:cNvSpPr/>
          <p:nvPr/>
        </p:nvSpPr>
        <p:spPr>
          <a:xfrm flipH="1">
            <a:off x="7558044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74" name="Google Shape;9174;g2769fa09f4e_4_27503"/>
          <p:cNvSpPr/>
          <p:nvPr/>
        </p:nvSpPr>
        <p:spPr>
          <a:xfrm flipH="1">
            <a:off x="7558044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75" name="Google Shape;9175;g2769fa09f4e_4_27503"/>
          <p:cNvSpPr/>
          <p:nvPr/>
        </p:nvSpPr>
        <p:spPr>
          <a:xfrm flipH="1">
            <a:off x="7801007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76" name="Google Shape;9176;g2769fa09f4e_4_27503"/>
          <p:cNvSpPr/>
          <p:nvPr/>
        </p:nvSpPr>
        <p:spPr>
          <a:xfrm flipH="1">
            <a:off x="7801007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77" name="Google Shape;9177;g2769fa09f4e_4_27503"/>
          <p:cNvSpPr/>
          <p:nvPr/>
        </p:nvSpPr>
        <p:spPr>
          <a:xfrm flipH="1">
            <a:off x="7801007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78" name="Google Shape;9178;g2769fa09f4e_4_27503"/>
          <p:cNvSpPr/>
          <p:nvPr/>
        </p:nvSpPr>
        <p:spPr>
          <a:xfrm flipH="1">
            <a:off x="8042828" y="45552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79" name="Google Shape;9179;g2769fa09f4e_4_27503"/>
          <p:cNvSpPr/>
          <p:nvPr/>
        </p:nvSpPr>
        <p:spPr>
          <a:xfrm flipH="1">
            <a:off x="8042828" y="47900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80" name="Google Shape;9180;g2769fa09f4e_4_27503"/>
          <p:cNvSpPr/>
          <p:nvPr/>
        </p:nvSpPr>
        <p:spPr>
          <a:xfrm flipH="1">
            <a:off x="8042828" y="50237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81" name="Google Shape;9181;g2769fa09f4e_4_27503"/>
          <p:cNvSpPr/>
          <p:nvPr/>
        </p:nvSpPr>
        <p:spPr>
          <a:xfrm flipH="1">
            <a:off x="8285791" y="45551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82" name="Google Shape;9182;g2769fa09f4e_4_27503"/>
          <p:cNvSpPr/>
          <p:nvPr/>
        </p:nvSpPr>
        <p:spPr>
          <a:xfrm flipH="1">
            <a:off x="8285791" y="47900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83" name="Google Shape;9183;g2769fa09f4e_4_27503"/>
          <p:cNvSpPr/>
          <p:nvPr/>
        </p:nvSpPr>
        <p:spPr>
          <a:xfrm flipH="1">
            <a:off x="8285791" y="50237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84" name="Google Shape;9184;g2769fa09f4e_4_27503"/>
          <p:cNvSpPr/>
          <p:nvPr/>
        </p:nvSpPr>
        <p:spPr>
          <a:xfrm flipH="1">
            <a:off x="8528753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85" name="Google Shape;9185;g2769fa09f4e_4_27503"/>
          <p:cNvSpPr/>
          <p:nvPr/>
        </p:nvSpPr>
        <p:spPr>
          <a:xfrm flipH="1">
            <a:off x="8528753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86" name="Google Shape;9186;g2769fa09f4e_4_27503"/>
          <p:cNvSpPr/>
          <p:nvPr/>
        </p:nvSpPr>
        <p:spPr>
          <a:xfrm flipH="1">
            <a:off x="8528753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87" name="Google Shape;9187;g2769fa09f4e_4_27503"/>
          <p:cNvSpPr/>
          <p:nvPr/>
        </p:nvSpPr>
        <p:spPr>
          <a:xfrm flipH="1">
            <a:off x="8770574" y="45551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88" name="Google Shape;9188;g2769fa09f4e_4_27503"/>
          <p:cNvSpPr/>
          <p:nvPr/>
        </p:nvSpPr>
        <p:spPr>
          <a:xfrm flipH="1">
            <a:off x="8770574" y="47900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89" name="Google Shape;9189;g2769fa09f4e_4_27503"/>
          <p:cNvSpPr/>
          <p:nvPr/>
        </p:nvSpPr>
        <p:spPr>
          <a:xfrm flipH="1">
            <a:off x="8770574" y="50237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90" name="Google Shape;9190;g2769fa09f4e_4_27503"/>
          <p:cNvSpPr/>
          <p:nvPr/>
        </p:nvSpPr>
        <p:spPr>
          <a:xfrm flipH="1">
            <a:off x="9013537" y="45552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91" name="Google Shape;9191;g2769fa09f4e_4_27503"/>
          <p:cNvSpPr/>
          <p:nvPr/>
        </p:nvSpPr>
        <p:spPr>
          <a:xfrm flipH="1">
            <a:off x="9013537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92" name="Google Shape;9192;g2769fa09f4e_4_27503"/>
          <p:cNvSpPr/>
          <p:nvPr/>
        </p:nvSpPr>
        <p:spPr>
          <a:xfrm flipH="1">
            <a:off x="9013537" y="5023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93" name="Google Shape;9193;g2769fa09f4e_4_27503"/>
          <p:cNvSpPr/>
          <p:nvPr/>
        </p:nvSpPr>
        <p:spPr>
          <a:xfrm flipH="1">
            <a:off x="4405260" y="45552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94" name="Google Shape;9194;g2769fa09f4e_4_27503"/>
          <p:cNvSpPr/>
          <p:nvPr/>
        </p:nvSpPr>
        <p:spPr>
          <a:xfrm flipH="1">
            <a:off x="4405260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95" name="Google Shape;9195;g2769fa09f4e_4_27503"/>
          <p:cNvSpPr/>
          <p:nvPr/>
        </p:nvSpPr>
        <p:spPr>
          <a:xfrm flipH="1">
            <a:off x="4405260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96" name="Google Shape;9196;g2769fa09f4e_4_27503"/>
          <p:cNvSpPr/>
          <p:nvPr/>
        </p:nvSpPr>
        <p:spPr>
          <a:xfrm flipH="1">
            <a:off x="4647081" y="45551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97" name="Google Shape;9197;g2769fa09f4e_4_27503"/>
          <p:cNvSpPr/>
          <p:nvPr/>
        </p:nvSpPr>
        <p:spPr>
          <a:xfrm flipH="1">
            <a:off x="4647081" y="47900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98" name="Google Shape;9198;g2769fa09f4e_4_27503"/>
          <p:cNvSpPr/>
          <p:nvPr/>
        </p:nvSpPr>
        <p:spPr>
          <a:xfrm flipH="1">
            <a:off x="4647081" y="50237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99" name="Google Shape;9199;g2769fa09f4e_4_27503"/>
          <p:cNvSpPr/>
          <p:nvPr/>
        </p:nvSpPr>
        <p:spPr>
          <a:xfrm flipH="1">
            <a:off x="4163435" y="45552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0" name="Google Shape;9200;g2769fa09f4e_4_27503"/>
          <p:cNvSpPr/>
          <p:nvPr/>
        </p:nvSpPr>
        <p:spPr>
          <a:xfrm flipH="1">
            <a:off x="4163435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1" name="Google Shape;9201;g2769fa09f4e_4_27503"/>
          <p:cNvSpPr/>
          <p:nvPr/>
        </p:nvSpPr>
        <p:spPr>
          <a:xfrm flipH="1">
            <a:off x="4163435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2" name="Google Shape;9202;g2769fa09f4e_4_27503"/>
          <p:cNvSpPr/>
          <p:nvPr/>
        </p:nvSpPr>
        <p:spPr>
          <a:xfrm flipH="1">
            <a:off x="56377" y="433239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3" name="Google Shape;9203;g2769fa09f4e_4_27503"/>
          <p:cNvSpPr/>
          <p:nvPr/>
        </p:nvSpPr>
        <p:spPr>
          <a:xfrm flipH="1">
            <a:off x="299340" y="43324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4" name="Google Shape;9204;g2769fa09f4e_4_27503"/>
          <p:cNvSpPr/>
          <p:nvPr/>
        </p:nvSpPr>
        <p:spPr>
          <a:xfrm flipH="1">
            <a:off x="542303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5" name="Google Shape;9205;g2769fa09f4e_4_27503"/>
          <p:cNvSpPr/>
          <p:nvPr/>
        </p:nvSpPr>
        <p:spPr>
          <a:xfrm flipH="1">
            <a:off x="784085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6" name="Google Shape;9206;g2769fa09f4e_4_27503"/>
          <p:cNvSpPr/>
          <p:nvPr/>
        </p:nvSpPr>
        <p:spPr>
          <a:xfrm flipH="1">
            <a:off x="1027086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7" name="Google Shape;9207;g2769fa09f4e_4_27503"/>
          <p:cNvSpPr/>
          <p:nvPr/>
        </p:nvSpPr>
        <p:spPr>
          <a:xfrm flipH="1">
            <a:off x="1270049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8" name="Google Shape;9208;g2769fa09f4e_4_27503"/>
          <p:cNvSpPr/>
          <p:nvPr/>
        </p:nvSpPr>
        <p:spPr>
          <a:xfrm flipH="1">
            <a:off x="1513012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9" name="Google Shape;9209;g2769fa09f4e_4_27503"/>
          <p:cNvSpPr/>
          <p:nvPr/>
        </p:nvSpPr>
        <p:spPr>
          <a:xfrm flipH="1">
            <a:off x="1754794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0" name="Google Shape;9210;g2769fa09f4e_4_27503"/>
          <p:cNvSpPr/>
          <p:nvPr/>
        </p:nvSpPr>
        <p:spPr>
          <a:xfrm flipH="1">
            <a:off x="1997795" y="43323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1" name="Google Shape;9211;g2769fa09f4e_4_27503"/>
          <p:cNvSpPr/>
          <p:nvPr/>
        </p:nvSpPr>
        <p:spPr>
          <a:xfrm flipH="1">
            <a:off x="2239578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2" name="Google Shape;9212;g2769fa09f4e_4_27503"/>
          <p:cNvSpPr/>
          <p:nvPr/>
        </p:nvSpPr>
        <p:spPr>
          <a:xfrm flipH="1">
            <a:off x="2482540" y="43324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3" name="Google Shape;9213;g2769fa09f4e_4_27503"/>
          <p:cNvSpPr/>
          <p:nvPr/>
        </p:nvSpPr>
        <p:spPr>
          <a:xfrm flipH="1">
            <a:off x="2725503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4" name="Google Shape;9214;g2769fa09f4e_4_27503"/>
          <p:cNvSpPr/>
          <p:nvPr/>
        </p:nvSpPr>
        <p:spPr>
          <a:xfrm flipH="1">
            <a:off x="2967324" y="433243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5" name="Google Shape;9215;g2769fa09f4e_4_27503"/>
          <p:cNvSpPr/>
          <p:nvPr/>
        </p:nvSpPr>
        <p:spPr>
          <a:xfrm flipH="1">
            <a:off x="3210287" y="433239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6" name="Google Shape;9216;g2769fa09f4e_4_27503"/>
          <p:cNvSpPr/>
          <p:nvPr/>
        </p:nvSpPr>
        <p:spPr>
          <a:xfrm flipH="1">
            <a:off x="3453249" y="43324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7" name="Google Shape;9217;g2769fa09f4e_4_27503"/>
          <p:cNvSpPr/>
          <p:nvPr/>
        </p:nvSpPr>
        <p:spPr>
          <a:xfrm flipH="1">
            <a:off x="3695070" y="433239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8" name="Google Shape;9218;g2769fa09f4e_4_27503"/>
          <p:cNvSpPr/>
          <p:nvPr/>
        </p:nvSpPr>
        <p:spPr>
          <a:xfrm flipH="1">
            <a:off x="3938033" y="43324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9" name="Google Shape;9219;g2769fa09f4e_4_27503"/>
          <p:cNvSpPr/>
          <p:nvPr/>
        </p:nvSpPr>
        <p:spPr>
          <a:xfrm flipH="1">
            <a:off x="50615" y="45551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0" name="Google Shape;9220;g2769fa09f4e_4_27503"/>
          <p:cNvSpPr/>
          <p:nvPr/>
        </p:nvSpPr>
        <p:spPr>
          <a:xfrm flipH="1">
            <a:off x="50615" y="47900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1" name="Google Shape;9221;g2769fa09f4e_4_27503"/>
          <p:cNvSpPr/>
          <p:nvPr/>
        </p:nvSpPr>
        <p:spPr>
          <a:xfrm flipH="1">
            <a:off x="50615" y="50237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2" name="Google Shape;9222;g2769fa09f4e_4_27503"/>
          <p:cNvSpPr/>
          <p:nvPr/>
        </p:nvSpPr>
        <p:spPr>
          <a:xfrm flipH="1">
            <a:off x="293577" y="45552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3" name="Google Shape;9223;g2769fa09f4e_4_27503"/>
          <p:cNvSpPr/>
          <p:nvPr/>
        </p:nvSpPr>
        <p:spPr>
          <a:xfrm flipH="1">
            <a:off x="293577" y="47898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4" name="Google Shape;9224;g2769fa09f4e_4_27503"/>
          <p:cNvSpPr/>
          <p:nvPr/>
        </p:nvSpPr>
        <p:spPr>
          <a:xfrm flipH="1">
            <a:off x="293577" y="5023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5" name="Google Shape;9225;g2769fa09f4e_4_27503"/>
          <p:cNvSpPr/>
          <p:nvPr/>
        </p:nvSpPr>
        <p:spPr>
          <a:xfrm flipH="1">
            <a:off x="536540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6" name="Google Shape;9226;g2769fa09f4e_4_27503"/>
          <p:cNvSpPr/>
          <p:nvPr/>
        </p:nvSpPr>
        <p:spPr>
          <a:xfrm flipH="1">
            <a:off x="536540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7" name="Google Shape;9227;g2769fa09f4e_4_27503"/>
          <p:cNvSpPr/>
          <p:nvPr/>
        </p:nvSpPr>
        <p:spPr>
          <a:xfrm flipH="1">
            <a:off x="536540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8" name="Google Shape;9228;g2769fa09f4e_4_27503"/>
          <p:cNvSpPr/>
          <p:nvPr/>
        </p:nvSpPr>
        <p:spPr>
          <a:xfrm flipH="1">
            <a:off x="778323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9" name="Google Shape;9229;g2769fa09f4e_4_27503"/>
          <p:cNvSpPr/>
          <p:nvPr/>
        </p:nvSpPr>
        <p:spPr>
          <a:xfrm flipH="1">
            <a:off x="778323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0" name="Google Shape;9230;g2769fa09f4e_4_27503"/>
          <p:cNvSpPr/>
          <p:nvPr/>
        </p:nvSpPr>
        <p:spPr>
          <a:xfrm flipH="1">
            <a:off x="778323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1" name="Google Shape;9231;g2769fa09f4e_4_27503"/>
          <p:cNvSpPr/>
          <p:nvPr/>
        </p:nvSpPr>
        <p:spPr>
          <a:xfrm flipH="1">
            <a:off x="1021324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2" name="Google Shape;9232;g2769fa09f4e_4_27503"/>
          <p:cNvSpPr/>
          <p:nvPr/>
        </p:nvSpPr>
        <p:spPr>
          <a:xfrm flipH="1">
            <a:off x="1021324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3" name="Google Shape;9233;g2769fa09f4e_4_27503"/>
          <p:cNvSpPr/>
          <p:nvPr/>
        </p:nvSpPr>
        <p:spPr>
          <a:xfrm flipH="1">
            <a:off x="1021324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4" name="Google Shape;9234;g2769fa09f4e_4_27503"/>
          <p:cNvSpPr/>
          <p:nvPr/>
        </p:nvSpPr>
        <p:spPr>
          <a:xfrm flipH="1">
            <a:off x="1264286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5" name="Google Shape;9235;g2769fa09f4e_4_27503"/>
          <p:cNvSpPr/>
          <p:nvPr/>
        </p:nvSpPr>
        <p:spPr>
          <a:xfrm flipH="1">
            <a:off x="1264286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6" name="Google Shape;9236;g2769fa09f4e_4_27503"/>
          <p:cNvSpPr/>
          <p:nvPr/>
        </p:nvSpPr>
        <p:spPr>
          <a:xfrm flipH="1">
            <a:off x="1264286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7" name="Google Shape;9237;g2769fa09f4e_4_27503"/>
          <p:cNvSpPr/>
          <p:nvPr/>
        </p:nvSpPr>
        <p:spPr>
          <a:xfrm flipH="1">
            <a:off x="1507249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8" name="Google Shape;9238;g2769fa09f4e_4_27503"/>
          <p:cNvSpPr/>
          <p:nvPr/>
        </p:nvSpPr>
        <p:spPr>
          <a:xfrm flipH="1">
            <a:off x="1507249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9" name="Google Shape;9239;g2769fa09f4e_4_27503"/>
          <p:cNvSpPr/>
          <p:nvPr/>
        </p:nvSpPr>
        <p:spPr>
          <a:xfrm flipH="1">
            <a:off x="1507249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40" name="Google Shape;9240;g2769fa09f4e_4_27503"/>
          <p:cNvSpPr/>
          <p:nvPr/>
        </p:nvSpPr>
        <p:spPr>
          <a:xfrm flipH="1">
            <a:off x="1749032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41" name="Google Shape;9241;g2769fa09f4e_4_27503"/>
          <p:cNvSpPr/>
          <p:nvPr/>
        </p:nvSpPr>
        <p:spPr>
          <a:xfrm flipH="1">
            <a:off x="1749032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42" name="Google Shape;9242;g2769fa09f4e_4_27503"/>
          <p:cNvSpPr/>
          <p:nvPr/>
        </p:nvSpPr>
        <p:spPr>
          <a:xfrm flipH="1">
            <a:off x="1749032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43" name="Google Shape;9243;g2769fa09f4e_4_27503"/>
          <p:cNvSpPr/>
          <p:nvPr/>
        </p:nvSpPr>
        <p:spPr>
          <a:xfrm flipH="1">
            <a:off x="1992033" y="45551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44" name="Google Shape;9244;g2769fa09f4e_4_27503"/>
          <p:cNvSpPr/>
          <p:nvPr/>
        </p:nvSpPr>
        <p:spPr>
          <a:xfrm flipH="1">
            <a:off x="1992033" y="47900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45" name="Google Shape;9245;g2769fa09f4e_4_27503"/>
          <p:cNvSpPr/>
          <p:nvPr/>
        </p:nvSpPr>
        <p:spPr>
          <a:xfrm flipH="1">
            <a:off x="1992033" y="50237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46" name="Google Shape;9246;g2769fa09f4e_4_27503"/>
          <p:cNvSpPr/>
          <p:nvPr/>
        </p:nvSpPr>
        <p:spPr>
          <a:xfrm flipH="1">
            <a:off x="2233815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47" name="Google Shape;9247;g2769fa09f4e_4_27503"/>
          <p:cNvSpPr/>
          <p:nvPr/>
        </p:nvSpPr>
        <p:spPr>
          <a:xfrm flipH="1">
            <a:off x="2233815" y="47898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48" name="Google Shape;9248;g2769fa09f4e_4_27503"/>
          <p:cNvSpPr/>
          <p:nvPr/>
        </p:nvSpPr>
        <p:spPr>
          <a:xfrm flipH="1">
            <a:off x="2233815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49" name="Google Shape;9249;g2769fa09f4e_4_27503"/>
          <p:cNvSpPr/>
          <p:nvPr/>
        </p:nvSpPr>
        <p:spPr>
          <a:xfrm flipH="1">
            <a:off x="2476778" y="45552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0" name="Google Shape;9250;g2769fa09f4e_4_27503"/>
          <p:cNvSpPr/>
          <p:nvPr/>
        </p:nvSpPr>
        <p:spPr>
          <a:xfrm flipH="1">
            <a:off x="2476778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1" name="Google Shape;9251;g2769fa09f4e_4_27503"/>
          <p:cNvSpPr/>
          <p:nvPr/>
        </p:nvSpPr>
        <p:spPr>
          <a:xfrm flipH="1">
            <a:off x="2476778" y="50237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2" name="Google Shape;9252;g2769fa09f4e_4_27503"/>
          <p:cNvSpPr/>
          <p:nvPr/>
        </p:nvSpPr>
        <p:spPr>
          <a:xfrm flipH="1">
            <a:off x="2719741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3" name="Google Shape;9253;g2769fa09f4e_4_27503"/>
          <p:cNvSpPr/>
          <p:nvPr/>
        </p:nvSpPr>
        <p:spPr>
          <a:xfrm flipH="1">
            <a:off x="2719741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4" name="Google Shape;9254;g2769fa09f4e_4_27503"/>
          <p:cNvSpPr/>
          <p:nvPr/>
        </p:nvSpPr>
        <p:spPr>
          <a:xfrm flipH="1">
            <a:off x="2719741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5" name="Google Shape;9255;g2769fa09f4e_4_27503"/>
          <p:cNvSpPr/>
          <p:nvPr/>
        </p:nvSpPr>
        <p:spPr>
          <a:xfrm flipH="1">
            <a:off x="2961561" y="45552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6" name="Google Shape;9256;g2769fa09f4e_4_27503"/>
          <p:cNvSpPr/>
          <p:nvPr/>
        </p:nvSpPr>
        <p:spPr>
          <a:xfrm flipH="1">
            <a:off x="2961561" y="47900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7" name="Google Shape;9257;g2769fa09f4e_4_27503"/>
          <p:cNvSpPr/>
          <p:nvPr/>
        </p:nvSpPr>
        <p:spPr>
          <a:xfrm flipH="1">
            <a:off x="2961561" y="50237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8" name="Google Shape;9258;g2769fa09f4e_4_27503"/>
          <p:cNvSpPr/>
          <p:nvPr/>
        </p:nvSpPr>
        <p:spPr>
          <a:xfrm flipH="1">
            <a:off x="3204524" y="45551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9" name="Google Shape;9259;g2769fa09f4e_4_27503"/>
          <p:cNvSpPr/>
          <p:nvPr/>
        </p:nvSpPr>
        <p:spPr>
          <a:xfrm flipH="1">
            <a:off x="3204524" y="47900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60" name="Google Shape;9260;g2769fa09f4e_4_27503"/>
          <p:cNvSpPr/>
          <p:nvPr/>
        </p:nvSpPr>
        <p:spPr>
          <a:xfrm flipH="1">
            <a:off x="3204524" y="50237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61" name="Google Shape;9261;g2769fa09f4e_4_27503"/>
          <p:cNvSpPr/>
          <p:nvPr/>
        </p:nvSpPr>
        <p:spPr>
          <a:xfrm flipH="1">
            <a:off x="3447487" y="45552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62" name="Google Shape;9262;g2769fa09f4e_4_27503"/>
          <p:cNvSpPr/>
          <p:nvPr/>
        </p:nvSpPr>
        <p:spPr>
          <a:xfrm flipH="1">
            <a:off x="3447487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63" name="Google Shape;9263;g2769fa09f4e_4_27503"/>
          <p:cNvSpPr/>
          <p:nvPr/>
        </p:nvSpPr>
        <p:spPr>
          <a:xfrm flipH="1">
            <a:off x="3447487" y="50237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64" name="Google Shape;9264;g2769fa09f4e_4_27503"/>
          <p:cNvSpPr/>
          <p:nvPr/>
        </p:nvSpPr>
        <p:spPr>
          <a:xfrm flipH="1">
            <a:off x="3689308" y="45551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65" name="Google Shape;9265;g2769fa09f4e_4_27503"/>
          <p:cNvSpPr/>
          <p:nvPr/>
        </p:nvSpPr>
        <p:spPr>
          <a:xfrm flipH="1">
            <a:off x="3689308" y="47900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66" name="Google Shape;9266;g2769fa09f4e_4_27503"/>
          <p:cNvSpPr/>
          <p:nvPr/>
        </p:nvSpPr>
        <p:spPr>
          <a:xfrm flipH="1">
            <a:off x="3689308" y="50237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67" name="Google Shape;9267;g2769fa09f4e_4_27503"/>
          <p:cNvSpPr/>
          <p:nvPr/>
        </p:nvSpPr>
        <p:spPr>
          <a:xfrm flipH="1">
            <a:off x="3932270" y="45552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68" name="Google Shape;9268;g2769fa09f4e_4_27503"/>
          <p:cNvSpPr/>
          <p:nvPr/>
        </p:nvSpPr>
        <p:spPr>
          <a:xfrm flipH="1">
            <a:off x="3932270" y="47898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69" name="Google Shape;9269;g2769fa09f4e_4_27503"/>
          <p:cNvSpPr/>
          <p:nvPr/>
        </p:nvSpPr>
        <p:spPr>
          <a:xfrm flipH="1">
            <a:off x="3932270" y="50237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CUSTOM_2_2_1">
    <p:bg>
      <p:bgPr>
        <a:solidFill>
          <a:schemeClr val="lt1"/>
        </a:solidFill>
        <a:effectLst/>
      </p:bgPr>
    </p:bg>
    <p:spTree>
      <p:nvGrpSpPr>
        <p:cNvPr id="1" name="Shape 9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1" name="Google Shape;9271;g2769fa09f4e_4_27810"/>
          <p:cNvSpPr txBox="1">
            <a:spLocks noGrp="1"/>
          </p:cNvSpPr>
          <p:nvPr>
            <p:ph type="title"/>
          </p:nvPr>
        </p:nvSpPr>
        <p:spPr>
          <a:xfrm>
            <a:off x="1057425" y="2281163"/>
            <a:ext cx="1457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9272" name="Google Shape;9272;g2769fa09f4e_4_27810"/>
          <p:cNvSpPr txBox="1">
            <a:spLocks noGrp="1"/>
          </p:cNvSpPr>
          <p:nvPr>
            <p:ph type="subTitle" idx="1"/>
          </p:nvPr>
        </p:nvSpPr>
        <p:spPr>
          <a:xfrm>
            <a:off x="2722125" y="3253123"/>
            <a:ext cx="2381100" cy="7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9273" name="Google Shape;9273;g2769fa09f4e_4_27810"/>
          <p:cNvSpPr txBox="1">
            <a:spLocks noGrp="1"/>
          </p:cNvSpPr>
          <p:nvPr>
            <p:ph type="title" idx="2"/>
          </p:nvPr>
        </p:nvSpPr>
        <p:spPr>
          <a:xfrm>
            <a:off x="1057425" y="3780125"/>
            <a:ext cx="1457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9274" name="Google Shape;9274;g2769fa09f4e_4_27810"/>
          <p:cNvSpPr txBox="1">
            <a:spLocks noGrp="1"/>
          </p:cNvSpPr>
          <p:nvPr>
            <p:ph type="subTitle" idx="3"/>
          </p:nvPr>
        </p:nvSpPr>
        <p:spPr>
          <a:xfrm>
            <a:off x="2722125" y="1759095"/>
            <a:ext cx="2381100" cy="7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9275" name="Google Shape;9275;g2769fa09f4e_4_27810"/>
          <p:cNvSpPr txBox="1">
            <a:spLocks noGrp="1"/>
          </p:cNvSpPr>
          <p:nvPr>
            <p:ph type="title" idx="4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276" name="Google Shape;9276;g2769fa09f4e_4_27810"/>
          <p:cNvSpPr txBox="1">
            <a:spLocks noGrp="1"/>
          </p:cNvSpPr>
          <p:nvPr>
            <p:ph type="title" idx="5"/>
          </p:nvPr>
        </p:nvSpPr>
        <p:spPr>
          <a:xfrm>
            <a:off x="5588400" y="1775825"/>
            <a:ext cx="18288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9277" name="Google Shape;9277;g2769fa09f4e_4_27810"/>
          <p:cNvSpPr txBox="1">
            <a:spLocks noGrp="1"/>
          </p:cNvSpPr>
          <p:nvPr>
            <p:ph type="title" idx="6"/>
          </p:nvPr>
        </p:nvSpPr>
        <p:spPr>
          <a:xfrm>
            <a:off x="5588400" y="3257138"/>
            <a:ext cx="1828800" cy="2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9278" name="Google Shape;9278;g2769fa09f4e_4_27810"/>
          <p:cNvSpPr txBox="1">
            <a:spLocks noGrp="1"/>
          </p:cNvSpPr>
          <p:nvPr>
            <p:ph type="subTitle" idx="7"/>
          </p:nvPr>
        </p:nvSpPr>
        <p:spPr>
          <a:xfrm>
            <a:off x="5588400" y="2054225"/>
            <a:ext cx="2467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79" name="Google Shape;9279;g2769fa09f4e_4_27810"/>
          <p:cNvSpPr txBox="1">
            <a:spLocks noGrp="1"/>
          </p:cNvSpPr>
          <p:nvPr>
            <p:ph type="subTitle" idx="8"/>
          </p:nvPr>
        </p:nvSpPr>
        <p:spPr>
          <a:xfrm>
            <a:off x="5588400" y="3535550"/>
            <a:ext cx="2467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80" name="Google Shape;9280;g2769fa09f4e_4_27810"/>
          <p:cNvSpPr/>
          <p:nvPr/>
        </p:nvSpPr>
        <p:spPr>
          <a:xfrm>
            <a:off x="7358225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81" name="Google Shape;9281;g2769fa09f4e_4_27810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82" name="Google Shape;9282;g2769fa09f4e_4_27810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83" name="Google Shape;9283;g2769fa09f4e_4_27810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84" name="Google Shape;9284;g2769fa09f4e_4_27810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85" name="Google Shape;9285;g2769fa09f4e_4_27810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86" name="Google Shape;9286;g2769fa09f4e_4_27810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87" name="Google Shape;9287;g2769fa09f4e_4_27810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88" name="Google Shape;9288;g2769fa09f4e_4_27810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89" name="Google Shape;9289;g2769fa09f4e_4_27810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90" name="Google Shape;9290;g2769fa09f4e_4_27810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91" name="Google Shape;9291;g2769fa09f4e_4_27810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92" name="Google Shape;9292;g2769fa09f4e_4_27810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93" name="Google Shape;9293;g2769fa09f4e_4_27810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94" name="Google Shape;9294;g2769fa09f4e_4_27810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95" name="Google Shape;9295;g2769fa09f4e_4_27810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96" name="Google Shape;9296;g2769fa09f4e_4_27810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97" name="Google Shape;9297;g2769fa09f4e_4_27810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98" name="Google Shape;9298;g2769fa09f4e_4_27810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99" name="Google Shape;9299;g2769fa09f4e_4_27810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00" name="Google Shape;9300;g2769fa09f4e_4_27810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01" name="Google Shape;9301;g2769fa09f4e_4_27810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02" name="Google Shape;9302;g2769fa09f4e_4_27810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03" name="Google Shape;9303;g2769fa09f4e_4_27810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04" name="Google Shape;9304;g2769fa09f4e_4_27810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05" name="Google Shape;9305;g2769fa09f4e_4_27810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06" name="Google Shape;9306;g2769fa09f4e_4_27810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07" name="Google Shape;9307;g2769fa09f4e_4_27810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08" name="Google Shape;9308;g2769fa09f4e_4_27810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09" name="Google Shape;9309;g2769fa09f4e_4_27810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0" name="Google Shape;9310;g2769fa09f4e_4_27810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1" name="Google Shape;9311;g2769fa09f4e_4_27810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2" name="Google Shape;9312;g2769fa09f4e_4_27810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3" name="Google Shape;9313;g2769fa09f4e_4_27810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4" name="Google Shape;9314;g2769fa09f4e_4_27810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5" name="Google Shape;9315;g2769fa09f4e_4_27810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6" name="Google Shape;9316;g2769fa09f4e_4_27810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7" name="Google Shape;9317;g2769fa09f4e_4_27810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8" name="Google Shape;9318;g2769fa09f4e_4_27810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9" name="Google Shape;9319;g2769fa09f4e_4_27810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0" name="Google Shape;9320;g2769fa09f4e_4_27810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1" name="Google Shape;9321;g2769fa09f4e_4_27810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2" name="Google Shape;9322;g2769fa09f4e_4_27810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3" name="Google Shape;9323;g2769fa09f4e_4_27810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4" name="Google Shape;9324;g2769fa09f4e_4_27810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5" name="Google Shape;9325;g2769fa09f4e_4_27810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6" name="Google Shape;9326;g2769fa09f4e_4_27810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7" name="Google Shape;9327;g2769fa09f4e_4_27810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8" name="Google Shape;9328;g2769fa09f4e_4_27810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9" name="Google Shape;9329;g2769fa09f4e_4_27810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0" name="Google Shape;9330;g2769fa09f4e_4_27810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1" name="Google Shape;9331;g2769fa09f4e_4_27810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2" name="Google Shape;9332;g2769fa09f4e_4_27810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3" name="Google Shape;9333;g2769fa09f4e_4_27810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4" name="Google Shape;9334;g2769fa09f4e_4_27810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5" name="Google Shape;9335;g2769fa09f4e_4_27810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6" name="Google Shape;9336;g2769fa09f4e_4_27810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7" name="Google Shape;9337;g2769fa09f4e_4_27810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8" name="Google Shape;9338;g2769fa09f4e_4_27810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9" name="Google Shape;9339;g2769fa09f4e_4_27810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0" name="Google Shape;9340;g2769fa09f4e_4_27810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1" name="Google Shape;9341;g2769fa09f4e_4_27810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2" name="Google Shape;9342;g2769fa09f4e_4_27810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3" name="Google Shape;9343;g2769fa09f4e_4_27810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4" name="Google Shape;9344;g2769fa09f4e_4_27810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5" name="Google Shape;9345;g2769fa09f4e_4_27810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6" name="Google Shape;9346;g2769fa09f4e_4_27810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7" name="Google Shape;9347;g2769fa09f4e_4_27810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8" name="Google Shape;9348;g2769fa09f4e_4_27810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9" name="Google Shape;9349;g2769fa09f4e_4_27810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0" name="Google Shape;9350;g2769fa09f4e_4_27810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1" name="Google Shape;9351;g2769fa09f4e_4_27810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2" name="Google Shape;9352;g2769fa09f4e_4_27810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3" name="Google Shape;9353;g2769fa09f4e_4_27810"/>
          <p:cNvSpPr/>
          <p:nvPr/>
        </p:nvSpPr>
        <p:spPr>
          <a:xfrm>
            <a:off x="5322350" y="3061550"/>
            <a:ext cx="3830700" cy="12477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4" name="Google Shape;9354;g2769fa09f4e_4_27810"/>
          <p:cNvSpPr/>
          <p:nvPr/>
        </p:nvSpPr>
        <p:spPr>
          <a:xfrm>
            <a:off x="5322350" y="1590075"/>
            <a:ext cx="3830700" cy="12477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2_2_1_1">
    <p:bg>
      <p:bgPr>
        <a:solidFill>
          <a:schemeClr val="dk1"/>
        </a:solidFill>
        <a:effectLst/>
      </p:bgPr>
    </p:bg>
    <p:spTree>
      <p:nvGrpSpPr>
        <p:cNvPr id="1" name="Shape 9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6" name="Google Shape;9356;g2769fa09f4e_4_27895"/>
          <p:cNvSpPr txBox="1">
            <a:spLocks noGrp="1"/>
          </p:cNvSpPr>
          <p:nvPr>
            <p:ph type="title"/>
          </p:nvPr>
        </p:nvSpPr>
        <p:spPr>
          <a:xfrm>
            <a:off x="1801850" y="2446546"/>
            <a:ext cx="178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357" name="Google Shape;9357;g2769fa09f4e_4_27895"/>
          <p:cNvSpPr txBox="1">
            <a:spLocks noGrp="1"/>
          </p:cNvSpPr>
          <p:nvPr>
            <p:ph type="subTitle" idx="1"/>
          </p:nvPr>
        </p:nvSpPr>
        <p:spPr>
          <a:xfrm>
            <a:off x="4664175" y="2856108"/>
            <a:ext cx="3581100" cy="12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9358" name="Google Shape;9358;g2769fa09f4e_4_27895"/>
          <p:cNvSpPr txBox="1">
            <a:spLocks noGrp="1"/>
          </p:cNvSpPr>
          <p:nvPr>
            <p:ph type="title" idx="2"/>
          </p:nvPr>
        </p:nvSpPr>
        <p:spPr>
          <a:xfrm>
            <a:off x="5561925" y="2446546"/>
            <a:ext cx="178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359" name="Google Shape;9359;g2769fa09f4e_4_27895"/>
          <p:cNvSpPr txBox="1">
            <a:spLocks noGrp="1"/>
          </p:cNvSpPr>
          <p:nvPr>
            <p:ph type="subTitle" idx="3"/>
          </p:nvPr>
        </p:nvSpPr>
        <p:spPr>
          <a:xfrm>
            <a:off x="904100" y="2854025"/>
            <a:ext cx="3581100" cy="12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9360" name="Google Shape;9360;g2769fa09f4e_4_27895"/>
          <p:cNvSpPr txBox="1">
            <a:spLocks noGrp="1"/>
          </p:cNvSpPr>
          <p:nvPr>
            <p:ph type="title" idx="4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361" name="Google Shape;9361;g2769fa09f4e_4_27895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2" name="Google Shape;9362;g2769fa09f4e_4_27895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3" name="Google Shape;9363;g2769fa09f4e_4_27895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4" name="Google Shape;9364;g2769fa09f4e_4_27895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5" name="Google Shape;9365;g2769fa09f4e_4_27895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6" name="Google Shape;9366;g2769fa09f4e_4_27895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7" name="Google Shape;9367;g2769fa09f4e_4_27895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8" name="Google Shape;9368;g2769fa09f4e_4_27895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9" name="Google Shape;9369;g2769fa09f4e_4_27895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0" name="Google Shape;9370;g2769fa09f4e_4_27895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1" name="Google Shape;9371;g2769fa09f4e_4_27895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2" name="Google Shape;9372;g2769fa09f4e_4_27895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3" name="Google Shape;9373;g2769fa09f4e_4_27895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4" name="Google Shape;9374;g2769fa09f4e_4_27895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5" name="Google Shape;9375;g2769fa09f4e_4_27895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6" name="Google Shape;9376;g2769fa09f4e_4_27895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7" name="Google Shape;9377;g2769fa09f4e_4_27895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8" name="Google Shape;9378;g2769fa09f4e_4_27895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9" name="Google Shape;9379;g2769fa09f4e_4_27895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0" name="Google Shape;9380;g2769fa09f4e_4_27895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1" name="Google Shape;9381;g2769fa09f4e_4_27895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2" name="Google Shape;9382;g2769fa09f4e_4_27895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3" name="Google Shape;9383;g2769fa09f4e_4_27895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4" name="Google Shape;9384;g2769fa09f4e_4_27895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5" name="Google Shape;9385;g2769fa09f4e_4_27895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6" name="Google Shape;9386;g2769fa09f4e_4_27895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7" name="Google Shape;9387;g2769fa09f4e_4_27895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8" name="Google Shape;9388;g2769fa09f4e_4_27895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9" name="Google Shape;9389;g2769fa09f4e_4_27895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90" name="Google Shape;9390;g2769fa09f4e_4_27895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91" name="Google Shape;9391;g2769fa09f4e_4_27895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92" name="Google Shape;9392;g2769fa09f4e_4_27895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93" name="Google Shape;9393;g2769fa09f4e_4_27895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94" name="Google Shape;9394;g2769fa09f4e_4_27895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95" name="Google Shape;9395;g2769fa09f4e_4_27895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96" name="Google Shape;9396;g2769fa09f4e_4_27895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97" name="Google Shape;9397;g2769fa09f4e_4_27895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98" name="Google Shape;9398;g2769fa09f4e_4_27895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99" name="Google Shape;9399;g2769fa09f4e_4_27895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00" name="Google Shape;9400;g2769fa09f4e_4_27895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01" name="Google Shape;9401;g2769fa09f4e_4_27895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02" name="Google Shape;9402;g2769fa09f4e_4_27895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03" name="Google Shape;9403;g2769fa09f4e_4_27895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04" name="Google Shape;9404;g2769fa09f4e_4_27895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05" name="Google Shape;9405;g2769fa09f4e_4_27895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06" name="Google Shape;9406;g2769fa09f4e_4_27895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07" name="Google Shape;9407;g2769fa09f4e_4_27895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08" name="Google Shape;9408;g2769fa09f4e_4_27895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09" name="Google Shape;9409;g2769fa09f4e_4_27895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10" name="Google Shape;9410;g2769fa09f4e_4_27895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11" name="Google Shape;9411;g2769fa09f4e_4_27895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12" name="Google Shape;9412;g2769fa09f4e_4_27895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13" name="Google Shape;9413;g2769fa09f4e_4_27895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14" name="Google Shape;9414;g2769fa09f4e_4_27895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15" name="Google Shape;9415;g2769fa09f4e_4_27895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16" name="Google Shape;9416;g2769fa09f4e_4_27895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17" name="Google Shape;9417;g2769fa09f4e_4_27895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18" name="Google Shape;9418;g2769fa09f4e_4_27895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19" name="Google Shape;9419;g2769fa09f4e_4_27895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20" name="Google Shape;9420;g2769fa09f4e_4_27895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21" name="Google Shape;9421;g2769fa09f4e_4_27895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22" name="Google Shape;9422;g2769fa09f4e_4_27895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23" name="Google Shape;9423;g2769fa09f4e_4_27895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24" name="Google Shape;9424;g2769fa09f4e_4_27895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25" name="Google Shape;9425;g2769fa09f4e_4_27895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26" name="Google Shape;9426;g2769fa09f4e_4_27895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27" name="Google Shape;9427;g2769fa09f4e_4_27895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28" name="Google Shape;9428;g2769fa09f4e_4_27895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29" name="Google Shape;9429;g2769fa09f4e_4_27895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30" name="Google Shape;9430;g2769fa09f4e_4_27895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31" name="Google Shape;9431;g2769fa09f4e_4_27895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32" name="Google Shape;9432;g2769fa09f4e_4_27895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33" name="Google Shape;9433;g2769fa09f4e_4_27895"/>
          <p:cNvSpPr/>
          <p:nvPr/>
        </p:nvSpPr>
        <p:spPr>
          <a:xfrm>
            <a:off x="9012640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34" name="Google Shape;9434;g2769fa09f4e_4_27895"/>
          <p:cNvSpPr/>
          <p:nvPr/>
        </p:nvSpPr>
        <p:spPr>
          <a:xfrm>
            <a:off x="900224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35" name="Google Shape;9435;g2769fa09f4e_4_27895"/>
          <p:cNvSpPr/>
          <p:nvPr/>
        </p:nvSpPr>
        <p:spPr>
          <a:xfrm>
            <a:off x="900224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36" name="Google Shape;9436;g2769fa09f4e_4_27895"/>
          <p:cNvSpPr/>
          <p:nvPr/>
        </p:nvSpPr>
        <p:spPr>
          <a:xfrm>
            <a:off x="876042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37" name="Google Shape;9437;g2769fa09f4e_4_27895"/>
          <p:cNvSpPr/>
          <p:nvPr/>
        </p:nvSpPr>
        <p:spPr>
          <a:xfrm>
            <a:off x="876042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38" name="Google Shape;9438;g2769fa09f4e_4_27895"/>
          <p:cNvSpPr/>
          <p:nvPr/>
        </p:nvSpPr>
        <p:spPr>
          <a:xfrm>
            <a:off x="876042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39" name="Google Shape;9439;g2769fa09f4e_4_27895"/>
          <p:cNvSpPr/>
          <p:nvPr/>
        </p:nvSpPr>
        <p:spPr>
          <a:xfrm>
            <a:off x="852789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40" name="Google Shape;9440;g2769fa09f4e_4_27895"/>
          <p:cNvSpPr/>
          <p:nvPr/>
        </p:nvSpPr>
        <p:spPr>
          <a:xfrm>
            <a:off x="851632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41" name="Google Shape;9441;g2769fa09f4e_4_27895"/>
          <p:cNvSpPr/>
          <p:nvPr/>
        </p:nvSpPr>
        <p:spPr>
          <a:xfrm>
            <a:off x="851632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28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42" name="Google Shape;9442;g2769fa09f4e_4_27895"/>
          <p:cNvSpPr/>
          <p:nvPr/>
        </p:nvSpPr>
        <p:spPr>
          <a:xfrm>
            <a:off x="8274502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43" name="Google Shape;9443;g2769fa09f4e_4_27895"/>
          <p:cNvSpPr/>
          <p:nvPr/>
        </p:nvSpPr>
        <p:spPr>
          <a:xfrm>
            <a:off x="8274502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44" name="Google Shape;9444;g2769fa09f4e_4_27895"/>
          <p:cNvSpPr/>
          <p:nvPr/>
        </p:nvSpPr>
        <p:spPr>
          <a:xfrm>
            <a:off x="8274502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45" name="Google Shape;9445;g2769fa09f4e_4_27895"/>
          <p:cNvSpPr/>
          <p:nvPr/>
        </p:nvSpPr>
        <p:spPr>
          <a:xfrm>
            <a:off x="8041931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73" y="1277"/>
                  <a:pt x="1673" y="851"/>
                </a:cubicBezTo>
                <a:cubicBezTo>
                  <a:pt x="1673" y="396"/>
                  <a:pt x="1277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46" name="Google Shape;9446;g2769fa09f4e_4_27895"/>
          <p:cNvSpPr/>
          <p:nvPr/>
        </p:nvSpPr>
        <p:spPr>
          <a:xfrm>
            <a:off x="8031539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47" name="Google Shape;9447;g2769fa09f4e_4_27895"/>
          <p:cNvSpPr/>
          <p:nvPr/>
        </p:nvSpPr>
        <p:spPr>
          <a:xfrm>
            <a:off x="8031539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46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48" name="Google Shape;9448;g2769fa09f4e_4_27895"/>
          <p:cNvSpPr/>
          <p:nvPr/>
        </p:nvSpPr>
        <p:spPr>
          <a:xfrm>
            <a:off x="7788577" y="4519933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125" y="1670"/>
                </a:cubicBezTo>
                <a:cubicBezTo>
                  <a:pt x="1581" y="1640"/>
                  <a:pt x="1945" y="1275"/>
                  <a:pt x="1945" y="849"/>
                </a:cubicBezTo>
                <a:cubicBezTo>
                  <a:pt x="1925" y="334"/>
                  <a:pt x="1513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49" name="Google Shape;9449;g2769fa09f4e_4_27895"/>
          <p:cNvSpPr/>
          <p:nvPr/>
        </p:nvSpPr>
        <p:spPr>
          <a:xfrm>
            <a:off x="778857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81" y="1654"/>
                  <a:pt x="191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0" name="Google Shape;9450;g2769fa09f4e_4_27895"/>
          <p:cNvSpPr/>
          <p:nvPr/>
        </p:nvSpPr>
        <p:spPr>
          <a:xfrm>
            <a:off x="7788881" y="4988463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84" y="1"/>
                </a:moveTo>
                <a:cubicBezTo>
                  <a:pt x="882" y="1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37" y="1276"/>
                  <a:pt x="1937" y="820"/>
                </a:cubicBezTo>
                <a:cubicBezTo>
                  <a:pt x="1917" y="327"/>
                  <a:pt x="1507" y="1"/>
                  <a:pt x="10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1" name="Google Shape;9451;g2769fa09f4e_4_27895"/>
          <p:cNvSpPr/>
          <p:nvPr/>
        </p:nvSpPr>
        <p:spPr>
          <a:xfrm>
            <a:off x="755718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2" name="Google Shape;9452;g2769fa09f4e_4_27895"/>
          <p:cNvSpPr/>
          <p:nvPr/>
        </p:nvSpPr>
        <p:spPr>
          <a:xfrm>
            <a:off x="7546756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3" name="Google Shape;9453;g2769fa09f4e_4_27895"/>
          <p:cNvSpPr/>
          <p:nvPr/>
        </p:nvSpPr>
        <p:spPr>
          <a:xfrm>
            <a:off x="7546756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4" name="Google Shape;9454;g2769fa09f4e_4_27895"/>
          <p:cNvSpPr/>
          <p:nvPr/>
        </p:nvSpPr>
        <p:spPr>
          <a:xfrm>
            <a:off x="730379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46" y="130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5" name="Google Shape;9455;g2769fa09f4e_4_27895"/>
          <p:cNvSpPr/>
          <p:nvPr/>
        </p:nvSpPr>
        <p:spPr>
          <a:xfrm>
            <a:off x="730379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6" name="Google Shape;9456;g2769fa09f4e_4_27895"/>
          <p:cNvSpPr/>
          <p:nvPr/>
        </p:nvSpPr>
        <p:spPr>
          <a:xfrm>
            <a:off x="730379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1"/>
                  <a:pt x="109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7" name="Google Shape;9457;g2769fa09f4e_4_27895"/>
          <p:cNvSpPr/>
          <p:nvPr/>
        </p:nvSpPr>
        <p:spPr>
          <a:xfrm>
            <a:off x="707240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8" name="Google Shape;9458;g2769fa09f4e_4_27895"/>
          <p:cNvSpPr/>
          <p:nvPr/>
        </p:nvSpPr>
        <p:spPr>
          <a:xfrm>
            <a:off x="7060830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9" name="Google Shape;9459;g2769fa09f4e_4_27895"/>
          <p:cNvSpPr/>
          <p:nvPr/>
        </p:nvSpPr>
        <p:spPr>
          <a:xfrm>
            <a:off x="7060830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0" name="Google Shape;9460;g2769fa09f4e_4_27895"/>
          <p:cNvSpPr/>
          <p:nvPr/>
        </p:nvSpPr>
        <p:spPr>
          <a:xfrm>
            <a:off x="6819010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1" name="Google Shape;9461;g2769fa09f4e_4_27895"/>
          <p:cNvSpPr/>
          <p:nvPr/>
        </p:nvSpPr>
        <p:spPr>
          <a:xfrm>
            <a:off x="6819010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2" name="Google Shape;9462;g2769fa09f4e_4_27895"/>
          <p:cNvSpPr/>
          <p:nvPr/>
        </p:nvSpPr>
        <p:spPr>
          <a:xfrm>
            <a:off x="6819010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3" name="Google Shape;9463;g2769fa09f4e_4_27895"/>
          <p:cNvSpPr/>
          <p:nvPr/>
        </p:nvSpPr>
        <p:spPr>
          <a:xfrm>
            <a:off x="6586476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4" name="Google Shape;9464;g2769fa09f4e_4_27895"/>
          <p:cNvSpPr/>
          <p:nvPr/>
        </p:nvSpPr>
        <p:spPr>
          <a:xfrm>
            <a:off x="657604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5" name="Google Shape;9465;g2769fa09f4e_4_27895"/>
          <p:cNvSpPr/>
          <p:nvPr/>
        </p:nvSpPr>
        <p:spPr>
          <a:xfrm>
            <a:off x="6576047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65" y="1641"/>
                  <a:pt x="112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6" name="Google Shape;9466;g2769fa09f4e_4_27895"/>
          <p:cNvSpPr/>
          <p:nvPr/>
        </p:nvSpPr>
        <p:spPr>
          <a:xfrm>
            <a:off x="633308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7" name="Google Shape;9467;g2769fa09f4e_4_27895"/>
          <p:cNvSpPr/>
          <p:nvPr/>
        </p:nvSpPr>
        <p:spPr>
          <a:xfrm>
            <a:off x="633308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8" name="Google Shape;9468;g2769fa09f4e_4_27895"/>
          <p:cNvSpPr/>
          <p:nvPr/>
        </p:nvSpPr>
        <p:spPr>
          <a:xfrm>
            <a:off x="633308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9" name="Google Shape;9469;g2769fa09f4e_4_27895"/>
          <p:cNvSpPr/>
          <p:nvPr/>
        </p:nvSpPr>
        <p:spPr>
          <a:xfrm>
            <a:off x="6091263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0" name="Google Shape;9470;g2769fa09f4e_4_27895"/>
          <p:cNvSpPr/>
          <p:nvPr/>
        </p:nvSpPr>
        <p:spPr>
          <a:xfrm>
            <a:off x="6091263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1" name="Google Shape;9471;g2769fa09f4e_4_27895"/>
          <p:cNvSpPr/>
          <p:nvPr/>
        </p:nvSpPr>
        <p:spPr>
          <a:xfrm>
            <a:off x="6091263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2" name="Google Shape;9472;g2769fa09f4e_4_27895"/>
          <p:cNvSpPr/>
          <p:nvPr/>
        </p:nvSpPr>
        <p:spPr>
          <a:xfrm>
            <a:off x="5848301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3" name="Google Shape;9473;g2769fa09f4e_4_27895"/>
          <p:cNvSpPr/>
          <p:nvPr/>
        </p:nvSpPr>
        <p:spPr>
          <a:xfrm>
            <a:off x="5848301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4" name="Google Shape;9474;g2769fa09f4e_4_27895"/>
          <p:cNvSpPr/>
          <p:nvPr/>
        </p:nvSpPr>
        <p:spPr>
          <a:xfrm>
            <a:off x="5848301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5" name="Google Shape;9475;g2769fa09f4e_4_27895"/>
          <p:cNvSpPr/>
          <p:nvPr/>
        </p:nvSpPr>
        <p:spPr>
          <a:xfrm>
            <a:off x="5605338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6" name="Google Shape;9476;g2769fa09f4e_4_27895"/>
          <p:cNvSpPr/>
          <p:nvPr/>
        </p:nvSpPr>
        <p:spPr>
          <a:xfrm>
            <a:off x="560533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7" name="Google Shape;9477;g2769fa09f4e_4_27895"/>
          <p:cNvSpPr/>
          <p:nvPr/>
        </p:nvSpPr>
        <p:spPr>
          <a:xfrm>
            <a:off x="560533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8" name="Google Shape;9478;g2769fa09f4e_4_27895"/>
          <p:cNvSpPr/>
          <p:nvPr/>
        </p:nvSpPr>
        <p:spPr>
          <a:xfrm>
            <a:off x="5373947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9" name="Google Shape;9479;g2769fa09f4e_4_27895"/>
          <p:cNvSpPr/>
          <p:nvPr/>
        </p:nvSpPr>
        <p:spPr>
          <a:xfrm>
            <a:off x="5363517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0" name="Google Shape;9480;g2769fa09f4e_4_27895"/>
          <p:cNvSpPr/>
          <p:nvPr/>
        </p:nvSpPr>
        <p:spPr>
          <a:xfrm>
            <a:off x="5363517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1" name="Google Shape;9481;g2769fa09f4e_4_27895"/>
          <p:cNvSpPr/>
          <p:nvPr/>
        </p:nvSpPr>
        <p:spPr>
          <a:xfrm>
            <a:off x="512055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2" name="Google Shape;9482;g2769fa09f4e_4_27895"/>
          <p:cNvSpPr/>
          <p:nvPr/>
        </p:nvSpPr>
        <p:spPr>
          <a:xfrm>
            <a:off x="512055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3" name="Google Shape;9483;g2769fa09f4e_4_27895"/>
          <p:cNvSpPr/>
          <p:nvPr/>
        </p:nvSpPr>
        <p:spPr>
          <a:xfrm>
            <a:off x="512055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4" name="Google Shape;9484;g2769fa09f4e_4_27895"/>
          <p:cNvSpPr/>
          <p:nvPr/>
        </p:nvSpPr>
        <p:spPr>
          <a:xfrm>
            <a:off x="488916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5" name="Google Shape;9485;g2769fa09f4e_4_27895"/>
          <p:cNvSpPr/>
          <p:nvPr/>
        </p:nvSpPr>
        <p:spPr>
          <a:xfrm>
            <a:off x="487759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6" name="Google Shape;9486;g2769fa09f4e_4_27895"/>
          <p:cNvSpPr/>
          <p:nvPr/>
        </p:nvSpPr>
        <p:spPr>
          <a:xfrm>
            <a:off x="487759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7" name="Google Shape;9487;g2769fa09f4e_4_27895"/>
          <p:cNvSpPr/>
          <p:nvPr/>
        </p:nvSpPr>
        <p:spPr>
          <a:xfrm>
            <a:off x="4635771" y="45199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8" name="Google Shape;9488;g2769fa09f4e_4_27895"/>
          <p:cNvSpPr/>
          <p:nvPr/>
        </p:nvSpPr>
        <p:spPr>
          <a:xfrm>
            <a:off x="4635771" y="47538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9" name="Google Shape;9489;g2769fa09f4e_4_27895"/>
          <p:cNvSpPr/>
          <p:nvPr/>
        </p:nvSpPr>
        <p:spPr>
          <a:xfrm>
            <a:off x="463577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3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6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0" name="Google Shape;9490;g2769fa09f4e_4_27895"/>
          <p:cNvSpPr/>
          <p:nvPr/>
        </p:nvSpPr>
        <p:spPr>
          <a:xfrm>
            <a:off x="442082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1" name="Google Shape;9491;g2769fa09f4e_4_27895"/>
          <p:cNvSpPr/>
          <p:nvPr/>
        </p:nvSpPr>
        <p:spPr>
          <a:xfrm>
            <a:off x="440925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2" name="Google Shape;9492;g2769fa09f4e_4_27895"/>
          <p:cNvSpPr/>
          <p:nvPr/>
        </p:nvSpPr>
        <p:spPr>
          <a:xfrm>
            <a:off x="440925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3" name="Google Shape;9493;g2769fa09f4e_4_27895"/>
          <p:cNvSpPr/>
          <p:nvPr/>
        </p:nvSpPr>
        <p:spPr>
          <a:xfrm>
            <a:off x="4167431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4" name="Google Shape;9494;g2769fa09f4e_4_27895"/>
          <p:cNvSpPr/>
          <p:nvPr/>
        </p:nvSpPr>
        <p:spPr>
          <a:xfrm>
            <a:off x="4167431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5" name="Google Shape;9495;g2769fa09f4e_4_27895"/>
          <p:cNvSpPr/>
          <p:nvPr/>
        </p:nvSpPr>
        <p:spPr>
          <a:xfrm>
            <a:off x="4167431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6" name="Google Shape;9496;g2769fa09f4e_4_27895"/>
          <p:cNvSpPr/>
          <p:nvPr/>
        </p:nvSpPr>
        <p:spPr>
          <a:xfrm>
            <a:off x="3934898" y="45198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7" name="Google Shape;9497;g2769fa09f4e_4_27895"/>
          <p:cNvSpPr/>
          <p:nvPr/>
        </p:nvSpPr>
        <p:spPr>
          <a:xfrm>
            <a:off x="392446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8" name="Google Shape;9498;g2769fa09f4e_4_27895"/>
          <p:cNvSpPr/>
          <p:nvPr/>
        </p:nvSpPr>
        <p:spPr>
          <a:xfrm>
            <a:off x="392446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9" name="Google Shape;9499;g2769fa09f4e_4_27895"/>
          <p:cNvSpPr/>
          <p:nvPr/>
        </p:nvSpPr>
        <p:spPr>
          <a:xfrm>
            <a:off x="3681506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0" name="Google Shape;9500;g2769fa09f4e_4_27895"/>
          <p:cNvSpPr/>
          <p:nvPr/>
        </p:nvSpPr>
        <p:spPr>
          <a:xfrm>
            <a:off x="3681506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1" name="Google Shape;9501;g2769fa09f4e_4_27895"/>
          <p:cNvSpPr/>
          <p:nvPr/>
        </p:nvSpPr>
        <p:spPr>
          <a:xfrm>
            <a:off x="3681506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2" name="Google Shape;9502;g2769fa09f4e_4_27895"/>
          <p:cNvSpPr/>
          <p:nvPr/>
        </p:nvSpPr>
        <p:spPr>
          <a:xfrm>
            <a:off x="345011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3" name="Google Shape;9503;g2769fa09f4e_4_27895"/>
          <p:cNvSpPr/>
          <p:nvPr/>
        </p:nvSpPr>
        <p:spPr>
          <a:xfrm>
            <a:off x="3439685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4" name="Google Shape;9504;g2769fa09f4e_4_27895"/>
          <p:cNvSpPr/>
          <p:nvPr/>
        </p:nvSpPr>
        <p:spPr>
          <a:xfrm>
            <a:off x="3439685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5" name="Google Shape;9505;g2769fa09f4e_4_27895"/>
          <p:cNvSpPr/>
          <p:nvPr/>
        </p:nvSpPr>
        <p:spPr>
          <a:xfrm>
            <a:off x="3196722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6" name="Google Shape;9506;g2769fa09f4e_4_27895"/>
          <p:cNvSpPr/>
          <p:nvPr/>
        </p:nvSpPr>
        <p:spPr>
          <a:xfrm>
            <a:off x="3196722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7" name="Google Shape;9507;g2769fa09f4e_4_27895"/>
          <p:cNvSpPr/>
          <p:nvPr/>
        </p:nvSpPr>
        <p:spPr>
          <a:xfrm>
            <a:off x="3196722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8" name="Google Shape;9508;g2769fa09f4e_4_27895"/>
          <p:cNvSpPr/>
          <p:nvPr/>
        </p:nvSpPr>
        <p:spPr>
          <a:xfrm>
            <a:off x="2965331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9" name="Google Shape;9509;g2769fa09f4e_4_27895"/>
          <p:cNvSpPr/>
          <p:nvPr/>
        </p:nvSpPr>
        <p:spPr>
          <a:xfrm>
            <a:off x="2954939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0" name="Google Shape;9510;g2769fa09f4e_4_27895"/>
          <p:cNvSpPr/>
          <p:nvPr/>
        </p:nvSpPr>
        <p:spPr>
          <a:xfrm>
            <a:off x="2954939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1" name="Google Shape;9511;g2769fa09f4e_4_27895"/>
          <p:cNvSpPr/>
          <p:nvPr/>
        </p:nvSpPr>
        <p:spPr>
          <a:xfrm>
            <a:off x="2711939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2" name="Google Shape;9512;g2769fa09f4e_4_27895"/>
          <p:cNvSpPr/>
          <p:nvPr/>
        </p:nvSpPr>
        <p:spPr>
          <a:xfrm>
            <a:off x="2711939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3" name="Google Shape;9513;g2769fa09f4e_4_27895"/>
          <p:cNvSpPr/>
          <p:nvPr/>
        </p:nvSpPr>
        <p:spPr>
          <a:xfrm>
            <a:off x="2711939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4" name="Google Shape;9514;g2769fa09f4e_4_27895"/>
          <p:cNvSpPr/>
          <p:nvPr/>
        </p:nvSpPr>
        <p:spPr>
          <a:xfrm>
            <a:off x="247940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5" name="Google Shape;9515;g2769fa09f4e_4_27895"/>
          <p:cNvSpPr/>
          <p:nvPr/>
        </p:nvSpPr>
        <p:spPr>
          <a:xfrm>
            <a:off x="2468976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6" name="Google Shape;9516;g2769fa09f4e_4_27895"/>
          <p:cNvSpPr/>
          <p:nvPr/>
        </p:nvSpPr>
        <p:spPr>
          <a:xfrm>
            <a:off x="2468976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7" name="Google Shape;9517;g2769fa09f4e_4_27895"/>
          <p:cNvSpPr/>
          <p:nvPr/>
        </p:nvSpPr>
        <p:spPr>
          <a:xfrm>
            <a:off x="2226013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8" name="Google Shape;9518;g2769fa09f4e_4_27895"/>
          <p:cNvSpPr/>
          <p:nvPr/>
        </p:nvSpPr>
        <p:spPr>
          <a:xfrm>
            <a:off x="2226013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9" name="Google Shape;9519;g2769fa09f4e_4_27895"/>
          <p:cNvSpPr/>
          <p:nvPr/>
        </p:nvSpPr>
        <p:spPr>
          <a:xfrm>
            <a:off x="2226013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0" name="Google Shape;9520;g2769fa09f4e_4_27895"/>
          <p:cNvSpPr/>
          <p:nvPr/>
        </p:nvSpPr>
        <p:spPr>
          <a:xfrm>
            <a:off x="199462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1" name="Google Shape;9521;g2769fa09f4e_4_27895"/>
          <p:cNvSpPr/>
          <p:nvPr/>
        </p:nvSpPr>
        <p:spPr>
          <a:xfrm>
            <a:off x="1984230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2" name="Google Shape;9522;g2769fa09f4e_4_27895"/>
          <p:cNvSpPr/>
          <p:nvPr/>
        </p:nvSpPr>
        <p:spPr>
          <a:xfrm>
            <a:off x="1984230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3" name="Google Shape;9523;g2769fa09f4e_4_27895"/>
          <p:cNvSpPr/>
          <p:nvPr/>
        </p:nvSpPr>
        <p:spPr>
          <a:xfrm>
            <a:off x="1741230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4" name="Google Shape;9524;g2769fa09f4e_4_27895"/>
          <p:cNvSpPr/>
          <p:nvPr/>
        </p:nvSpPr>
        <p:spPr>
          <a:xfrm>
            <a:off x="1741230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5" name="Google Shape;9525;g2769fa09f4e_4_27895"/>
          <p:cNvSpPr/>
          <p:nvPr/>
        </p:nvSpPr>
        <p:spPr>
          <a:xfrm>
            <a:off x="1741230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6" name="Google Shape;9526;g2769fa09f4e_4_27895"/>
          <p:cNvSpPr/>
          <p:nvPr/>
        </p:nvSpPr>
        <p:spPr>
          <a:xfrm>
            <a:off x="1498267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7" name="Google Shape;9527;g2769fa09f4e_4_27895"/>
          <p:cNvSpPr/>
          <p:nvPr/>
        </p:nvSpPr>
        <p:spPr>
          <a:xfrm>
            <a:off x="1498267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8" name="Google Shape;9528;g2769fa09f4e_4_27895"/>
          <p:cNvSpPr/>
          <p:nvPr/>
        </p:nvSpPr>
        <p:spPr>
          <a:xfrm>
            <a:off x="1498267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9" name="Google Shape;9529;g2769fa09f4e_4_27895"/>
          <p:cNvSpPr/>
          <p:nvPr/>
        </p:nvSpPr>
        <p:spPr>
          <a:xfrm>
            <a:off x="1256484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30" name="Google Shape;9530;g2769fa09f4e_4_27895"/>
          <p:cNvSpPr/>
          <p:nvPr/>
        </p:nvSpPr>
        <p:spPr>
          <a:xfrm>
            <a:off x="1256484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31" name="Google Shape;9531;g2769fa09f4e_4_27895"/>
          <p:cNvSpPr/>
          <p:nvPr/>
        </p:nvSpPr>
        <p:spPr>
          <a:xfrm>
            <a:off x="1256484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32" name="Google Shape;9532;g2769fa09f4e_4_27895"/>
          <p:cNvSpPr/>
          <p:nvPr/>
        </p:nvSpPr>
        <p:spPr>
          <a:xfrm>
            <a:off x="1014663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33" name="Google Shape;9533;g2769fa09f4e_4_27895"/>
          <p:cNvSpPr/>
          <p:nvPr/>
        </p:nvSpPr>
        <p:spPr>
          <a:xfrm>
            <a:off x="1014663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34" name="Google Shape;9534;g2769fa09f4e_4_27895"/>
          <p:cNvSpPr/>
          <p:nvPr/>
        </p:nvSpPr>
        <p:spPr>
          <a:xfrm>
            <a:off x="1014663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35" name="Google Shape;9535;g2769fa09f4e_4_27895"/>
          <p:cNvSpPr/>
          <p:nvPr/>
        </p:nvSpPr>
        <p:spPr>
          <a:xfrm>
            <a:off x="782092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36" name="Google Shape;9536;g2769fa09f4e_4_27895"/>
          <p:cNvSpPr/>
          <p:nvPr/>
        </p:nvSpPr>
        <p:spPr>
          <a:xfrm>
            <a:off x="77052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37" name="Google Shape;9537;g2769fa09f4e_4_27895"/>
          <p:cNvSpPr/>
          <p:nvPr/>
        </p:nvSpPr>
        <p:spPr>
          <a:xfrm>
            <a:off x="77052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38" name="Google Shape;9538;g2769fa09f4e_4_27895"/>
          <p:cNvSpPr/>
          <p:nvPr/>
        </p:nvSpPr>
        <p:spPr>
          <a:xfrm>
            <a:off x="52873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39" name="Google Shape;9539;g2769fa09f4e_4_27895"/>
          <p:cNvSpPr/>
          <p:nvPr/>
        </p:nvSpPr>
        <p:spPr>
          <a:xfrm>
            <a:off x="52873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0" name="Google Shape;9540;g2769fa09f4e_4_27895"/>
          <p:cNvSpPr/>
          <p:nvPr/>
        </p:nvSpPr>
        <p:spPr>
          <a:xfrm>
            <a:off x="52873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1" name="Google Shape;9541;g2769fa09f4e_4_27895"/>
          <p:cNvSpPr/>
          <p:nvPr/>
        </p:nvSpPr>
        <p:spPr>
          <a:xfrm>
            <a:off x="296167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2" name="Google Shape;9542;g2769fa09f4e_4_27895"/>
          <p:cNvSpPr/>
          <p:nvPr/>
        </p:nvSpPr>
        <p:spPr>
          <a:xfrm>
            <a:off x="285775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3" name="Google Shape;9543;g2769fa09f4e_4_27895"/>
          <p:cNvSpPr/>
          <p:nvPr/>
        </p:nvSpPr>
        <p:spPr>
          <a:xfrm>
            <a:off x="285775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4" name="Google Shape;9544;g2769fa09f4e_4_27895"/>
          <p:cNvSpPr/>
          <p:nvPr/>
        </p:nvSpPr>
        <p:spPr>
          <a:xfrm>
            <a:off x="4281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5" name="Google Shape;9545;g2769fa09f4e_4_27895"/>
          <p:cNvSpPr/>
          <p:nvPr/>
        </p:nvSpPr>
        <p:spPr>
          <a:xfrm>
            <a:off x="4281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6" name="Google Shape;9546;g2769fa09f4e_4_27895"/>
          <p:cNvSpPr/>
          <p:nvPr/>
        </p:nvSpPr>
        <p:spPr>
          <a:xfrm>
            <a:off x="4281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6">
    <p:bg>
      <p:bgPr>
        <a:solidFill>
          <a:schemeClr val="dk1"/>
        </a:solidFill>
        <a:effectLst/>
      </p:bgPr>
    </p:bg>
    <p:spTree>
      <p:nvGrpSpPr>
        <p:cNvPr id="1" name="Shape 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" name="Google Shape;716;p57"/>
          <p:cNvSpPr/>
          <p:nvPr/>
        </p:nvSpPr>
        <p:spPr>
          <a:xfrm>
            <a:off x="5010575" y="-8075"/>
            <a:ext cx="41334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17" name="Google Shape;717;p57"/>
          <p:cNvGrpSpPr/>
          <p:nvPr/>
        </p:nvGrpSpPr>
        <p:grpSpPr>
          <a:xfrm>
            <a:off x="-12" y="1279202"/>
            <a:ext cx="4681218" cy="998788"/>
            <a:chOff x="-12" y="1660202"/>
            <a:chExt cx="4681218" cy="998788"/>
          </a:xfrm>
        </p:grpSpPr>
        <p:sp>
          <p:nvSpPr>
            <p:cNvPr id="718" name="Google Shape;718;p57"/>
            <p:cNvSpPr/>
            <p:nvPr/>
          </p:nvSpPr>
          <p:spPr>
            <a:xfrm>
              <a:off x="3407290" y="1660430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1"/>
                  </a:moveTo>
                  <a:cubicBezTo>
                    <a:pt x="366" y="1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1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57"/>
            <p:cNvSpPr/>
            <p:nvPr/>
          </p:nvSpPr>
          <p:spPr>
            <a:xfrm>
              <a:off x="3407290" y="1894143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57"/>
            <p:cNvSpPr/>
            <p:nvPr/>
          </p:nvSpPr>
          <p:spPr>
            <a:xfrm>
              <a:off x="3407290" y="2127856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0"/>
                  </a:moveTo>
                  <a:cubicBezTo>
                    <a:pt x="366" y="0"/>
                    <a:pt x="1" y="396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7" y="1672"/>
                    <a:pt x="1642" y="1277"/>
                    <a:pt x="1642" y="851"/>
                  </a:cubicBezTo>
                  <a:cubicBezTo>
                    <a:pt x="1642" y="396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57"/>
            <p:cNvSpPr/>
            <p:nvPr/>
          </p:nvSpPr>
          <p:spPr>
            <a:xfrm>
              <a:off x="3396898" y="2362255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0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0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57"/>
            <p:cNvSpPr/>
            <p:nvPr/>
          </p:nvSpPr>
          <p:spPr>
            <a:xfrm>
              <a:off x="3396898" y="259646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57"/>
            <p:cNvSpPr/>
            <p:nvPr/>
          </p:nvSpPr>
          <p:spPr>
            <a:xfrm>
              <a:off x="3154240" y="1660202"/>
              <a:ext cx="73770" cy="62769"/>
            </a:xfrm>
            <a:custGeom>
              <a:avLst/>
              <a:gdLst/>
              <a:ahLst/>
              <a:cxnLst/>
              <a:rect l="l" t="t" r="r" b="b"/>
              <a:pathLst>
                <a:path w="1938" h="1649" extrusionOk="0">
                  <a:moveTo>
                    <a:pt x="1098" y="1"/>
                  </a:moveTo>
                  <a:cubicBezTo>
                    <a:pt x="891" y="1"/>
                    <a:pt x="680" y="79"/>
                    <a:pt x="509" y="250"/>
                  </a:cubicBezTo>
                  <a:cubicBezTo>
                    <a:pt x="1" y="788"/>
                    <a:pt x="374" y="1649"/>
                    <a:pt x="1080" y="1649"/>
                  </a:cubicBezTo>
                  <a:cubicBezTo>
                    <a:pt x="1092" y="1649"/>
                    <a:pt x="1105" y="1648"/>
                    <a:pt x="1117" y="1648"/>
                  </a:cubicBezTo>
                  <a:cubicBezTo>
                    <a:pt x="1573" y="1648"/>
                    <a:pt x="1937" y="1253"/>
                    <a:pt x="1937" y="827"/>
                  </a:cubicBezTo>
                  <a:cubicBezTo>
                    <a:pt x="1917" y="319"/>
                    <a:pt x="1516" y="1"/>
                    <a:pt x="10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57"/>
            <p:cNvSpPr/>
            <p:nvPr/>
          </p:nvSpPr>
          <p:spPr>
            <a:xfrm>
              <a:off x="3155078" y="1894181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57"/>
            <p:cNvSpPr/>
            <p:nvPr/>
          </p:nvSpPr>
          <p:spPr>
            <a:xfrm>
              <a:off x="3155078" y="2127894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71"/>
                    <a:pt x="1095" y="1671"/>
                  </a:cubicBezTo>
                  <a:cubicBezTo>
                    <a:pt x="1551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57"/>
            <p:cNvSpPr/>
            <p:nvPr/>
          </p:nvSpPr>
          <p:spPr>
            <a:xfrm>
              <a:off x="3155078" y="2362255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1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57"/>
            <p:cNvSpPr/>
            <p:nvPr/>
          </p:nvSpPr>
          <p:spPr>
            <a:xfrm>
              <a:off x="3155078" y="259646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57"/>
            <p:cNvSpPr/>
            <p:nvPr/>
          </p:nvSpPr>
          <p:spPr>
            <a:xfrm>
              <a:off x="2922544" y="1660430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1"/>
                  </a:moveTo>
                  <a:cubicBezTo>
                    <a:pt x="365" y="1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57"/>
            <p:cNvSpPr/>
            <p:nvPr/>
          </p:nvSpPr>
          <p:spPr>
            <a:xfrm>
              <a:off x="2922544" y="1894143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0"/>
                  </a:moveTo>
                  <a:cubicBezTo>
                    <a:pt x="365" y="0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57"/>
            <p:cNvSpPr/>
            <p:nvPr/>
          </p:nvSpPr>
          <p:spPr>
            <a:xfrm>
              <a:off x="2922544" y="2127856"/>
              <a:ext cx="62503" cy="63683"/>
            </a:xfrm>
            <a:custGeom>
              <a:avLst/>
              <a:gdLst/>
              <a:ahLst/>
              <a:cxnLst/>
              <a:rect l="l" t="t" r="r" b="b"/>
              <a:pathLst>
                <a:path w="1642" h="1673" extrusionOk="0">
                  <a:moveTo>
                    <a:pt x="821" y="0"/>
                  </a:moveTo>
                  <a:cubicBezTo>
                    <a:pt x="365" y="0"/>
                    <a:pt x="0" y="396"/>
                    <a:pt x="0" y="851"/>
                  </a:cubicBezTo>
                  <a:cubicBezTo>
                    <a:pt x="0" y="1277"/>
                    <a:pt x="365" y="1672"/>
                    <a:pt x="821" y="1672"/>
                  </a:cubicBezTo>
                  <a:cubicBezTo>
                    <a:pt x="1277" y="1672"/>
                    <a:pt x="1641" y="1277"/>
                    <a:pt x="1641" y="851"/>
                  </a:cubicBezTo>
                  <a:cubicBezTo>
                    <a:pt x="1641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57"/>
            <p:cNvSpPr/>
            <p:nvPr/>
          </p:nvSpPr>
          <p:spPr>
            <a:xfrm>
              <a:off x="2910973" y="2362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4" y="78"/>
                    <a:pt x="517" y="256"/>
                  </a:cubicBezTo>
                  <a:cubicBezTo>
                    <a:pt x="0" y="773"/>
                    <a:pt x="395" y="1654"/>
                    <a:pt x="1125" y="1654"/>
                  </a:cubicBezTo>
                  <a:cubicBezTo>
                    <a:pt x="1581" y="1654"/>
                    <a:pt x="1945" y="1289"/>
                    <a:pt x="1945" y="833"/>
                  </a:cubicBezTo>
                  <a:cubicBezTo>
                    <a:pt x="1945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57"/>
            <p:cNvSpPr/>
            <p:nvPr/>
          </p:nvSpPr>
          <p:spPr>
            <a:xfrm>
              <a:off x="2910973" y="25964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5" y="1276"/>
                    <a:pt x="1945" y="820"/>
                  </a:cubicBezTo>
                  <a:cubicBezTo>
                    <a:pt x="1945" y="327"/>
                    <a:pt x="1528" y="1"/>
                    <a:pt x="10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57"/>
            <p:cNvSpPr/>
            <p:nvPr/>
          </p:nvSpPr>
          <p:spPr>
            <a:xfrm>
              <a:off x="2669152" y="1660202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105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65" y="1648"/>
                    <a:pt x="1095" y="1648"/>
                  </a:cubicBezTo>
                  <a:cubicBezTo>
                    <a:pt x="1551" y="1648"/>
                    <a:pt x="1915" y="1283"/>
                    <a:pt x="1915" y="827"/>
                  </a:cubicBezTo>
                  <a:cubicBezTo>
                    <a:pt x="1915" y="319"/>
                    <a:pt x="1521" y="1"/>
                    <a:pt x="1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57"/>
            <p:cNvSpPr/>
            <p:nvPr/>
          </p:nvSpPr>
          <p:spPr>
            <a:xfrm>
              <a:off x="2669152" y="1894181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57"/>
            <p:cNvSpPr/>
            <p:nvPr/>
          </p:nvSpPr>
          <p:spPr>
            <a:xfrm>
              <a:off x="2669152" y="2127894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59"/>
                    <a:pt x="365" y="1671"/>
                    <a:pt x="1095" y="1671"/>
                  </a:cubicBezTo>
                  <a:cubicBezTo>
                    <a:pt x="1551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57"/>
            <p:cNvSpPr/>
            <p:nvPr/>
          </p:nvSpPr>
          <p:spPr>
            <a:xfrm>
              <a:off x="2669152" y="2362255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57"/>
            <p:cNvSpPr/>
            <p:nvPr/>
          </p:nvSpPr>
          <p:spPr>
            <a:xfrm>
              <a:off x="2669152" y="259646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57"/>
            <p:cNvSpPr/>
            <p:nvPr/>
          </p:nvSpPr>
          <p:spPr>
            <a:xfrm>
              <a:off x="2436581" y="1660430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2" y="1"/>
                  </a:moveTo>
                  <a:cubicBezTo>
                    <a:pt x="366" y="1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73" y="1277"/>
                    <a:pt x="1673" y="821"/>
                  </a:cubicBezTo>
                  <a:cubicBezTo>
                    <a:pt x="1673" y="365"/>
                    <a:pt x="1277" y="1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57"/>
            <p:cNvSpPr/>
            <p:nvPr/>
          </p:nvSpPr>
          <p:spPr>
            <a:xfrm>
              <a:off x="2436581" y="1894143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73" y="1277"/>
                    <a:pt x="1673" y="821"/>
                  </a:cubicBezTo>
                  <a:cubicBezTo>
                    <a:pt x="1673" y="365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57"/>
            <p:cNvSpPr/>
            <p:nvPr/>
          </p:nvSpPr>
          <p:spPr>
            <a:xfrm>
              <a:off x="2436581" y="2127856"/>
              <a:ext cx="63683" cy="63683"/>
            </a:xfrm>
            <a:custGeom>
              <a:avLst/>
              <a:gdLst/>
              <a:ahLst/>
              <a:cxnLst/>
              <a:rect l="l" t="t" r="r" b="b"/>
              <a:pathLst>
                <a:path w="1673" h="1673" extrusionOk="0">
                  <a:moveTo>
                    <a:pt x="822" y="0"/>
                  </a:moveTo>
                  <a:cubicBezTo>
                    <a:pt x="366" y="0"/>
                    <a:pt x="1" y="396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7" y="1672"/>
                    <a:pt x="1673" y="1277"/>
                    <a:pt x="1673" y="851"/>
                  </a:cubicBezTo>
                  <a:cubicBezTo>
                    <a:pt x="1673" y="396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57"/>
            <p:cNvSpPr/>
            <p:nvPr/>
          </p:nvSpPr>
          <p:spPr>
            <a:xfrm>
              <a:off x="2426189" y="2362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099" y="0"/>
                  </a:moveTo>
                  <a:cubicBezTo>
                    <a:pt x="894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0" y="1654"/>
                    <a:pt x="1946" y="1289"/>
                    <a:pt x="1915" y="833"/>
                  </a:cubicBezTo>
                  <a:cubicBezTo>
                    <a:pt x="1936" y="340"/>
                    <a:pt x="1526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57"/>
            <p:cNvSpPr/>
            <p:nvPr/>
          </p:nvSpPr>
          <p:spPr>
            <a:xfrm>
              <a:off x="2426189" y="25964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1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0" y="1641"/>
                    <a:pt x="1946" y="1276"/>
                    <a:pt x="1915" y="820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57"/>
            <p:cNvSpPr/>
            <p:nvPr/>
          </p:nvSpPr>
          <p:spPr>
            <a:xfrm>
              <a:off x="2183227" y="1660202"/>
              <a:ext cx="74074" cy="62731"/>
            </a:xfrm>
            <a:custGeom>
              <a:avLst/>
              <a:gdLst/>
              <a:ahLst/>
              <a:cxnLst/>
              <a:rect l="l" t="t" r="r" b="b"/>
              <a:pathLst>
                <a:path w="1946" h="1648" extrusionOk="0">
                  <a:moveTo>
                    <a:pt x="1106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95" y="1648"/>
                    <a:pt x="1125" y="1648"/>
                  </a:cubicBezTo>
                  <a:cubicBezTo>
                    <a:pt x="1581" y="1648"/>
                    <a:pt x="1945" y="1253"/>
                    <a:pt x="1945" y="827"/>
                  </a:cubicBezTo>
                  <a:cubicBezTo>
                    <a:pt x="1925" y="319"/>
                    <a:pt x="1524" y="1"/>
                    <a:pt x="1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57"/>
            <p:cNvSpPr/>
            <p:nvPr/>
          </p:nvSpPr>
          <p:spPr>
            <a:xfrm>
              <a:off x="2183531" y="1894181"/>
              <a:ext cx="73770" cy="62503"/>
            </a:xfrm>
            <a:custGeom>
              <a:avLst/>
              <a:gdLst/>
              <a:ahLst/>
              <a:cxnLst/>
              <a:rect l="l" t="t" r="r" b="b"/>
              <a:pathLst>
                <a:path w="1938" h="1642" extrusionOk="0">
                  <a:moveTo>
                    <a:pt x="1091" y="0"/>
                  </a:moveTo>
                  <a:cubicBezTo>
                    <a:pt x="885" y="0"/>
                    <a:pt x="676" y="75"/>
                    <a:pt x="509" y="243"/>
                  </a:cubicBezTo>
                  <a:cubicBezTo>
                    <a:pt x="1" y="751"/>
                    <a:pt x="345" y="1642"/>
                    <a:pt x="1080" y="1642"/>
                  </a:cubicBezTo>
                  <a:cubicBezTo>
                    <a:pt x="1092" y="1642"/>
                    <a:pt x="1104" y="1641"/>
                    <a:pt x="1117" y="1641"/>
                  </a:cubicBezTo>
                  <a:cubicBezTo>
                    <a:pt x="1573" y="1641"/>
                    <a:pt x="1907" y="1276"/>
                    <a:pt x="1937" y="820"/>
                  </a:cubicBezTo>
                  <a:cubicBezTo>
                    <a:pt x="1937" y="327"/>
                    <a:pt x="1521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57"/>
            <p:cNvSpPr/>
            <p:nvPr/>
          </p:nvSpPr>
          <p:spPr>
            <a:xfrm>
              <a:off x="2183227" y="2127933"/>
              <a:ext cx="74074" cy="63607"/>
            </a:xfrm>
            <a:custGeom>
              <a:avLst/>
              <a:gdLst/>
              <a:ahLst/>
              <a:cxnLst/>
              <a:rect l="l" t="t" r="r" b="b"/>
              <a:pathLst>
                <a:path w="1946" h="1671" extrusionOk="0">
                  <a:moveTo>
                    <a:pt x="1088" y="0"/>
                  </a:moveTo>
                  <a:cubicBezTo>
                    <a:pt x="887" y="0"/>
                    <a:pt x="683" y="75"/>
                    <a:pt x="517" y="242"/>
                  </a:cubicBezTo>
                  <a:cubicBezTo>
                    <a:pt x="0" y="789"/>
                    <a:pt x="365" y="1670"/>
                    <a:pt x="1125" y="1670"/>
                  </a:cubicBezTo>
                  <a:cubicBezTo>
                    <a:pt x="1581" y="1640"/>
                    <a:pt x="1945" y="1275"/>
                    <a:pt x="1945" y="849"/>
                  </a:cubicBezTo>
                  <a:cubicBezTo>
                    <a:pt x="1925" y="334"/>
                    <a:pt x="1513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57"/>
            <p:cNvSpPr/>
            <p:nvPr/>
          </p:nvSpPr>
          <p:spPr>
            <a:xfrm>
              <a:off x="2183227" y="2362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00" y="0"/>
                  </a:moveTo>
                  <a:cubicBezTo>
                    <a:pt x="894" y="0"/>
                    <a:pt x="684" y="78"/>
                    <a:pt x="517" y="256"/>
                  </a:cubicBezTo>
                  <a:cubicBezTo>
                    <a:pt x="0" y="773"/>
                    <a:pt x="365" y="1654"/>
                    <a:pt x="1125" y="1654"/>
                  </a:cubicBezTo>
                  <a:cubicBezTo>
                    <a:pt x="1581" y="1654"/>
                    <a:pt x="1915" y="1289"/>
                    <a:pt x="1945" y="833"/>
                  </a:cubicBezTo>
                  <a:cubicBezTo>
                    <a:pt x="1945" y="340"/>
                    <a:pt x="1529" y="0"/>
                    <a:pt x="11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57"/>
            <p:cNvSpPr/>
            <p:nvPr/>
          </p:nvSpPr>
          <p:spPr>
            <a:xfrm>
              <a:off x="2183531" y="2596463"/>
              <a:ext cx="73770" cy="62503"/>
            </a:xfrm>
            <a:custGeom>
              <a:avLst/>
              <a:gdLst/>
              <a:ahLst/>
              <a:cxnLst/>
              <a:rect l="l" t="t" r="r" b="b"/>
              <a:pathLst>
                <a:path w="1938" h="1642" extrusionOk="0">
                  <a:moveTo>
                    <a:pt x="1084" y="1"/>
                  </a:moveTo>
                  <a:cubicBezTo>
                    <a:pt x="882" y="1"/>
                    <a:pt x="676" y="75"/>
                    <a:pt x="509" y="243"/>
                  </a:cubicBezTo>
                  <a:cubicBezTo>
                    <a:pt x="1" y="751"/>
                    <a:pt x="345" y="1642"/>
                    <a:pt x="1080" y="1642"/>
                  </a:cubicBezTo>
                  <a:cubicBezTo>
                    <a:pt x="1092" y="1642"/>
                    <a:pt x="1104" y="1641"/>
                    <a:pt x="1117" y="1641"/>
                  </a:cubicBezTo>
                  <a:cubicBezTo>
                    <a:pt x="1573" y="1641"/>
                    <a:pt x="1937" y="1276"/>
                    <a:pt x="1937" y="820"/>
                  </a:cubicBezTo>
                  <a:cubicBezTo>
                    <a:pt x="1917" y="327"/>
                    <a:pt x="1507" y="1"/>
                    <a:pt x="10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57"/>
            <p:cNvSpPr/>
            <p:nvPr/>
          </p:nvSpPr>
          <p:spPr>
            <a:xfrm>
              <a:off x="1951835" y="1660430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1"/>
                  </a:moveTo>
                  <a:cubicBezTo>
                    <a:pt x="365" y="1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57"/>
            <p:cNvSpPr/>
            <p:nvPr/>
          </p:nvSpPr>
          <p:spPr>
            <a:xfrm>
              <a:off x="1951835" y="1894143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0"/>
                  </a:moveTo>
                  <a:cubicBezTo>
                    <a:pt x="365" y="0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57"/>
            <p:cNvSpPr/>
            <p:nvPr/>
          </p:nvSpPr>
          <p:spPr>
            <a:xfrm>
              <a:off x="1951835" y="2127856"/>
              <a:ext cx="62503" cy="63683"/>
            </a:xfrm>
            <a:custGeom>
              <a:avLst/>
              <a:gdLst/>
              <a:ahLst/>
              <a:cxnLst/>
              <a:rect l="l" t="t" r="r" b="b"/>
              <a:pathLst>
                <a:path w="1642" h="1673" extrusionOk="0">
                  <a:moveTo>
                    <a:pt x="821" y="0"/>
                  </a:moveTo>
                  <a:cubicBezTo>
                    <a:pt x="365" y="0"/>
                    <a:pt x="0" y="396"/>
                    <a:pt x="0" y="851"/>
                  </a:cubicBezTo>
                  <a:cubicBezTo>
                    <a:pt x="0" y="1277"/>
                    <a:pt x="365" y="1672"/>
                    <a:pt x="821" y="1672"/>
                  </a:cubicBezTo>
                  <a:cubicBezTo>
                    <a:pt x="1277" y="1672"/>
                    <a:pt x="1641" y="1277"/>
                    <a:pt x="1641" y="851"/>
                  </a:cubicBezTo>
                  <a:cubicBezTo>
                    <a:pt x="1641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57"/>
            <p:cNvSpPr/>
            <p:nvPr/>
          </p:nvSpPr>
          <p:spPr>
            <a:xfrm>
              <a:off x="1941406" y="2362255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57"/>
            <p:cNvSpPr/>
            <p:nvPr/>
          </p:nvSpPr>
          <p:spPr>
            <a:xfrm>
              <a:off x="1941406" y="259646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57"/>
            <p:cNvSpPr/>
            <p:nvPr/>
          </p:nvSpPr>
          <p:spPr>
            <a:xfrm>
              <a:off x="1698443" y="1660202"/>
              <a:ext cx="74074" cy="62731"/>
            </a:xfrm>
            <a:custGeom>
              <a:avLst/>
              <a:gdLst/>
              <a:ahLst/>
              <a:cxnLst/>
              <a:rect l="l" t="t" r="r" b="b"/>
              <a:pathLst>
                <a:path w="1946" h="1648" extrusionOk="0">
                  <a:moveTo>
                    <a:pt x="1106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65" y="1648"/>
                    <a:pt x="1095" y="1648"/>
                  </a:cubicBezTo>
                  <a:cubicBezTo>
                    <a:pt x="1581" y="1648"/>
                    <a:pt x="1946" y="1283"/>
                    <a:pt x="1946" y="827"/>
                  </a:cubicBezTo>
                  <a:cubicBezTo>
                    <a:pt x="1925" y="319"/>
                    <a:pt x="1524" y="1"/>
                    <a:pt x="1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57"/>
            <p:cNvSpPr/>
            <p:nvPr/>
          </p:nvSpPr>
          <p:spPr>
            <a:xfrm>
              <a:off x="1698443" y="1894181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8" y="0"/>
                  </a:moveTo>
                  <a:cubicBezTo>
                    <a:pt x="893" y="0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46" y="1276"/>
                    <a:pt x="1915" y="820"/>
                  </a:cubicBezTo>
                  <a:cubicBezTo>
                    <a:pt x="1936" y="327"/>
                    <a:pt x="1526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57"/>
            <p:cNvSpPr/>
            <p:nvPr/>
          </p:nvSpPr>
          <p:spPr>
            <a:xfrm>
              <a:off x="1698443" y="2127894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098" y="0"/>
                  </a:moveTo>
                  <a:cubicBezTo>
                    <a:pt x="893" y="0"/>
                    <a:pt x="684" y="75"/>
                    <a:pt x="517" y="243"/>
                  </a:cubicBezTo>
                  <a:cubicBezTo>
                    <a:pt x="0" y="759"/>
                    <a:pt x="365" y="1671"/>
                    <a:pt x="1095" y="1671"/>
                  </a:cubicBezTo>
                  <a:cubicBezTo>
                    <a:pt x="1551" y="1671"/>
                    <a:pt x="1946" y="1306"/>
                    <a:pt x="1915" y="820"/>
                  </a:cubicBezTo>
                  <a:cubicBezTo>
                    <a:pt x="1936" y="327"/>
                    <a:pt x="1526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57"/>
            <p:cNvSpPr/>
            <p:nvPr/>
          </p:nvSpPr>
          <p:spPr>
            <a:xfrm>
              <a:off x="1698443" y="2362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099" y="0"/>
                  </a:moveTo>
                  <a:cubicBezTo>
                    <a:pt x="894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1" y="1654"/>
                    <a:pt x="1946" y="1289"/>
                    <a:pt x="1915" y="833"/>
                  </a:cubicBezTo>
                  <a:cubicBezTo>
                    <a:pt x="1936" y="340"/>
                    <a:pt x="1526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57"/>
            <p:cNvSpPr/>
            <p:nvPr/>
          </p:nvSpPr>
          <p:spPr>
            <a:xfrm>
              <a:off x="1698443" y="25964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8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46" y="1276"/>
                    <a:pt x="1915" y="820"/>
                  </a:cubicBezTo>
                  <a:cubicBezTo>
                    <a:pt x="1936" y="327"/>
                    <a:pt x="1526" y="1"/>
                    <a:pt x="10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57"/>
            <p:cNvSpPr/>
            <p:nvPr/>
          </p:nvSpPr>
          <p:spPr>
            <a:xfrm>
              <a:off x="1467052" y="1660430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1"/>
                  </a:moveTo>
                  <a:cubicBezTo>
                    <a:pt x="365" y="1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57"/>
            <p:cNvSpPr/>
            <p:nvPr/>
          </p:nvSpPr>
          <p:spPr>
            <a:xfrm>
              <a:off x="1467052" y="1894143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0"/>
                  </a:moveTo>
                  <a:cubicBezTo>
                    <a:pt x="365" y="0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57"/>
            <p:cNvSpPr/>
            <p:nvPr/>
          </p:nvSpPr>
          <p:spPr>
            <a:xfrm>
              <a:off x="1467052" y="2127856"/>
              <a:ext cx="62503" cy="63683"/>
            </a:xfrm>
            <a:custGeom>
              <a:avLst/>
              <a:gdLst/>
              <a:ahLst/>
              <a:cxnLst/>
              <a:rect l="l" t="t" r="r" b="b"/>
              <a:pathLst>
                <a:path w="1642" h="1673" extrusionOk="0">
                  <a:moveTo>
                    <a:pt x="821" y="0"/>
                  </a:moveTo>
                  <a:cubicBezTo>
                    <a:pt x="365" y="0"/>
                    <a:pt x="0" y="396"/>
                    <a:pt x="0" y="851"/>
                  </a:cubicBezTo>
                  <a:cubicBezTo>
                    <a:pt x="0" y="1277"/>
                    <a:pt x="365" y="1672"/>
                    <a:pt x="821" y="1672"/>
                  </a:cubicBezTo>
                  <a:cubicBezTo>
                    <a:pt x="1277" y="1672"/>
                    <a:pt x="1642" y="1277"/>
                    <a:pt x="1642" y="851"/>
                  </a:cubicBezTo>
                  <a:cubicBezTo>
                    <a:pt x="1642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57"/>
            <p:cNvSpPr/>
            <p:nvPr/>
          </p:nvSpPr>
          <p:spPr>
            <a:xfrm>
              <a:off x="1455480" y="2362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4" y="78"/>
                    <a:pt x="517" y="256"/>
                  </a:cubicBezTo>
                  <a:cubicBezTo>
                    <a:pt x="0" y="773"/>
                    <a:pt x="395" y="1654"/>
                    <a:pt x="1125" y="1654"/>
                  </a:cubicBezTo>
                  <a:cubicBezTo>
                    <a:pt x="1581" y="1654"/>
                    <a:pt x="1946" y="1289"/>
                    <a:pt x="1946" y="833"/>
                  </a:cubicBezTo>
                  <a:cubicBezTo>
                    <a:pt x="1946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57"/>
            <p:cNvSpPr/>
            <p:nvPr/>
          </p:nvSpPr>
          <p:spPr>
            <a:xfrm>
              <a:off x="1455480" y="25964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57"/>
            <p:cNvSpPr/>
            <p:nvPr/>
          </p:nvSpPr>
          <p:spPr>
            <a:xfrm>
              <a:off x="1213660" y="1660202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105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1" y="766"/>
                    <a:pt x="365" y="1648"/>
                    <a:pt x="1095" y="1648"/>
                  </a:cubicBezTo>
                  <a:cubicBezTo>
                    <a:pt x="1551" y="1648"/>
                    <a:pt x="1915" y="1283"/>
                    <a:pt x="1915" y="827"/>
                  </a:cubicBezTo>
                  <a:cubicBezTo>
                    <a:pt x="1915" y="319"/>
                    <a:pt x="1521" y="1"/>
                    <a:pt x="1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57"/>
            <p:cNvSpPr/>
            <p:nvPr/>
          </p:nvSpPr>
          <p:spPr>
            <a:xfrm>
              <a:off x="1213660" y="1894181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57"/>
            <p:cNvSpPr/>
            <p:nvPr/>
          </p:nvSpPr>
          <p:spPr>
            <a:xfrm>
              <a:off x="1213660" y="2127894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71"/>
                    <a:pt x="1095" y="1671"/>
                  </a:cubicBezTo>
                  <a:cubicBezTo>
                    <a:pt x="1551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57"/>
            <p:cNvSpPr/>
            <p:nvPr/>
          </p:nvSpPr>
          <p:spPr>
            <a:xfrm>
              <a:off x="1213660" y="2362255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1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57"/>
            <p:cNvSpPr/>
            <p:nvPr/>
          </p:nvSpPr>
          <p:spPr>
            <a:xfrm>
              <a:off x="1213660" y="259646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57"/>
            <p:cNvSpPr/>
            <p:nvPr/>
          </p:nvSpPr>
          <p:spPr>
            <a:xfrm>
              <a:off x="981126" y="1660430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1"/>
                  </a:moveTo>
                  <a:cubicBezTo>
                    <a:pt x="365" y="1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57"/>
            <p:cNvSpPr/>
            <p:nvPr/>
          </p:nvSpPr>
          <p:spPr>
            <a:xfrm>
              <a:off x="981126" y="1894143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0"/>
                  </a:moveTo>
                  <a:cubicBezTo>
                    <a:pt x="365" y="0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57"/>
            <p:cNvSpPr/>
            <p:nvPr/>
          </p:nvSpPr>
          <p:spPr>
            <a:xfrm>
              <a:off x="981126" y="2127856"/>
              <a:ext cx="62503" cy="63683"/>
            </a:xfrm>
            <a:custGeom>
              <a:avLst/>
              <a:gdLst/>
              <a:ahLst/>
              <a:cxnLst/>
              <a:rect l="l" t="t" r="r" b="b"/>
              <a:pathLst>
                <a:path w="1642" h="1673" extrusionOk="0">
                  <a:moveTo>
                    <a:pt x="821" y="0"/>
                  </a:moveTo>
                  <a:cubicBezTo>
                    <a:pt x="365" y="0"/>
                    <a:pt x="0" y="396"/>
                    <a:pt x="0" y="851"/>
                  </a:cubicBezTo>
                  <a:cubicBezTo>
                    <a:pt x="0" y="1277"/>
                    <a:pt x="365" y="1672"/>
                    <a:pt x="821" y="1672"/>
                  </a:cubicBezTo>
                  <a:cubicBezTo>
                    <a:pt x="1277" y="1672"/>
                    <a:pt x="1641" y="1277"/>
                    <a:pt x="1641" y="851"/>
                  </a:cubicBezTo>
                  <a:cubicBezTo>
                    <a:pt x="1641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57"/>
            <p:cNvSpPr/>
            <p:nvPr/>
          </p:nvSpPr>
          <p:spPr>
            <a:xfrm>
              <a:off x="970697" y="2362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5" y="78"/>
                    <a:pt x="517" y="256"/>
                  </a:cubicBezTo>
                  <a:cubicBezTo>
                    <a:pt x="0" y="773"/>
                    <a:pt x="365" y="1654"/>
                    <a:pt x="1125" y="1654"/>
                  </a:cubicBezTo>
                  <a:cubicBezTo>
                    <a:pt x="1551" y="1654"/>
                    <a:pt x="1946" y="1289"/>
                    <a:pt x="1946" y="833"/>
                  </a:cubicBezTo>
                  <a:cubicBezTo>
                    <a:pt x="1946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57"/>
            <p:cNvSpPr/>
            <p:nvPr/>
          </p:nvSpPr>
          <p:spPr>
            <a:xfrm>
              <a:off x="970697" y="25964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5" y="75"/>
                    <a:pt x="517" y="243"/>
                  </a:cubicBezTo>
                  <a:cubicBezTo>
                    <a:pt x="0" y="759"/>
                    <a:pt x="365" y="1641"/>
                    <a:pt x="1125" y="1641"/>
                  </a:cubicBezTo>
                  <a:cubicBezTo>
                    <a:pt x="155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57"/>
            <p:cNvSpPr/>
            <p:nvPr/>
          </p:nvSpPr>
          <p:spPr>
            <a:xfrm>
              <a:off x="727734" y="1660202"/>
              <a:ext cx="74074" cy="62731"/>
            </a:xfrm>
            <a:custGeom>
              <a:avLst/>
              <a:gdLst/>
              <a:ahLst/>
              <a:cxnLst/>
              <a:rect l="l" t="t" r="r" b="b"/>
              <a:pathLst>
                <a:path w="1946" h="1648" extrusionOk="0">
                  <a:moveTo>
                    <a:pt x="1106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96" y="1648"/>
                    <a:pt x="1125" y="1648"/>
                  </a:cubicBezTo>
                  <a:cubicBezTo>
                    <a:pt x="1581" y="1648"/>
                    <a:pt x="1946" y="1283"/>
                    <a:pt x="1946" y="827"/>
                  </a:cubicBezTo>
                  <a:cubicBezTo>
                    <a:pt x="1925" y="319"/>
                    <a:pt x="1524" y="1"/>
                    <a:pt x="1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57"/>
            <p:cNvSpPr/>
            <p:nvPr/>
          </p:nvSpPr>
          <p:spPr>
            <a:xfrm>
              <a:off x="727734" y="1894181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13" y="0"/>
                  </a:moveTo>
                  <a:cubicBezTo>
                    <a:pt x="907" y="0"/>
                    <a:pt x="694" y="75"/>
                    <a:pt x="517" y="243"/>
                  </a:cubicBezTo>
                  <a:cubicBezTo>
                    <a:pt x="0" y="759"/>
                    <a:pt x="396" y="1641"/>
                    <a:pt x="1125" y="1641"/>
                  </a:cubicBezTo>
                  <a:cubicBezTo>
                    <a:pt x="1581" y="1641"/>
                    <a:pt x="1946" y="1276"/>
                    <a:pt x="1946" y="820"/>
                  </a:cubicBezTo>
                  <a:cubicBezTo>
                    <a:pt x="1946" y="327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57"/>
            <p:cNvSpPr/>
            <p:nvPr/>
          </p:nvSpPr>
          <p:spPr>
            <a:xfrm>
              <a:off x="727734" y="2127894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099" y="0"/>
                  </a:moveTo>
                  <a:cubicBezTo>
                    <a:pt x="893" y="0"/>
                    <a:pt x="684" y="75"/>
                    <a:pt x="517" y="243"/>
                  </a:cubicBezTo>
                  <a:cubicBezTo>
                    <a:pt x="0" y="790"/>
                    <a:pt x="396" y="1671"/>
                    <a:pt x="1125" y="1671"/>
                  </a:cubicBezTo>
                  <a:cubicBezTo>
                    <a:pt x="1581" y="1671"/>
                    <a:pt x="1946" y="1276"/>
                    <a:pt x="1946" y="820"/>
                  </a:cubicBezTo>
                  <a:cubicBezTo>
                    <a:pt x="1946" y="327"/>
                    <a:pt x="1529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57"/>
            <p:cNvSpPr/>
            <p:nvPr/>
          </p:nvSpPr>
          <p:spPr>
            <a:xfrm>
              <a:off x="727734" y="2362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4" y="78"/>
                    <a:pt x="517" y="256"/>
                  </a:cubicBezTo>
                  <a:cubicBezTo>
                    <a:pt x="0" y="773"/>
                    <a:pt x="396" y="1654"/>
                    <a:pt x="1125" y="1654"/>
                  </a:cubicBezTo>
                  <a:cubicBezTo>
                    <a:pt x="1581" y="1654"/>
                    <a:pt x="1946" y="1289"/>
                    <a:pt x="1946" y="833"/>
                  </a:cubicBezTo>
                  <a:cubicBezTo>
                    <a:pt x="1946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57"/>
            <p:cNvSpPr/>
            <p:nvPr/>
          </p:nvSpPr>
          <p:spPr>
            <a:xfrm>
              <a:off x="727734" y="25964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96" y="1641"/>
                    <a:pt x="1125" y="1641"/>
                  </a:cubicBezTo>
                  <a:cubicBezTo>
                    <a:pt x="158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57"/>
            <p:cNvSpPr/>
            <p:nvPr/>
          </p:nvSpPr>
          <p:spPr>
            <a:xfrm>
              <a:off x="485913" y="1660202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105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1" y="766"/>
                    <a:pt x="365" y="1648"/>
                    <a:pt x="1095" y="1648"/>
                  </a:cubicBezTo>
                  <a:cubicBezTo>
                    <a:pt x="1551" y="1648"/>
                    <a:pt x="1916" y="1283"/>
                    <a:pt x="1916" y="827"/>
                  </a:cubicBezTo>
                  <a:cubicBezTo>
                    <a:pt x="1916" y="319"/>
                    <a:pt x="1521" y="1"/>
                    <a:pt x="1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57"/>
            <p:cNvSpPr/>
            <p:nvPr/>
          </p:nvSpPr>
          <p:spPr>
            <a:xfrm>
              <a:off x="485913" y="1894181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6" y="1276"/>
                    <a:pt x="1916" y="820"/>
                  </a:cubicBezTo>
                  <a:cubicBezTo>
                    <a:pt x="1916" y="327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57"/>
            <p:cNvSpPr/>
            <p:nvPr/>
          </p:nvSpPr>
          <p:spPr>
            <a:xfrm>
              <a:off x="485913" y="2127894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71"/>
                    <a:pt x="1095" y="1671"/>
                  </a:cubicBezTo>
                  <a:cubicBezTo>
                    <a:pt x="1551" y="1671"/>
                    <a:pt x="1916" y="1276"/>
                    <a:pt x="1916" y="820"/>
                  </a:cubicBezTo>
                  <a:cubicBezTo>
                    <a:pt x="1916" y="327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57"/>
            <p:cNvSpPr/>
            <p:nvPr/>
          </p:nvSpPr>
          <p:spPr>
            <a:xfrm>
              <a:off x="485913" y="2362255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3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1" y="773"/>
                    <a:pt x="365" y="1654"/>
                    <a:pt x="1095" y="1654"/>
                  </a:cubicBezTo>
                  <a:cubicBezTo>
                    <a:pt x="1551" y="1654"/>
                    <a:pt x="1916" y="1289"/>
                    <a:pt x="1916" y="833"/>
                  </a:cubicBezTo>
                  <a:cubicBezTo>
                    <a:pt x="1916" y="340"/>
                    <a:pt x="1513" y="0"/>
                    <a:pt x="10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57"/>
            <p:cNvSpPr/>
            <p:nvPr/>
          </p:nvSpPr>
          <p:spPr>
            <a:xfrm>
              <a:off x="485913" y="259646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6" y="1276"/>
                    <a:pt x="1916" y="820"/>
                  </a:cubicBezTo>
                  <a:cubicBezTo>
                    <a:pt x="1916" y="327"/>
                    <a:pt x="1513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57"/>
            <p:cNvSpPr/>
            <p:nvPr/>
          </p:nvSpPr>
          <p:spPr>
            <a:xfrm>
              <a:off x="242951" y="1660202"/>
              <a:ext cx="74074" cy="62731"/>
            </a:xfrm>
            <a:custGeom>
              <a:avLst/>
              <a:gdLst/>
              <a:ahLst/>
              <a:cxnLst/>
              <a:rect l="l" t="t" r="r" b="b"/>
              <a:pathLst>
                <a:path w="1946" h="1648" extrusionOk="0">
                  <a:moveTo>
                    <a:pt x="1106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1" y="766"/>
                    <a:pt x="365" y="1648"/>
                    <a:pt x="1095" y="1648"/>
                  </a:cubicBezTo>
                  <a:cubicBezTo>
                    <a:pt x="1581" y="1648"/>
                    <a:pt x="1946" y="1283"/>
                    <a:pt x="1946" y="827"/>
                  </a:cubicBezTo>
                  <a:cubicBezTo>
                    <a:pt x="1926" y="319"/>
                    <a:pt x="1524" y="1"/>
                    <a:pt x="1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57"/>
            <p:cNvSpPr/>
            <p:nvPr/>
          </p:nvSpPr>
          <p:spPr>
            <a:xfrm>
              <a:off x="242951" y="1894181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0"/>
                  </a:moveTo>
                  <a:cubicBezTo>
                    <a:pt x="893" y="0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46" y="1276"/>
                    <a:pt x="1946" y="820"/>
                  </a:cubicBezTo>
                  <a:cubicBezTo>
                    <a:pt x="1946" y="327"/>
                    <a:pt x="1529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57"/>
            <p:cNvSpPr/>
            <p:nvPr/>
          </p:nvSpPr>
          <p:spPr>
            <a:xfrm>
              <a:off x="242951" y="2127894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099" y="0"/>
                  </a:moveTo>
                  <a:cubicBezTo>
                    <a:pt x="893" y="0"/>
                    <a:pt x="685" y="75"/>
                    <a:pt x="517" y="243"/>
                  </a:cubicBezTo>
                  <a:cubicBezTo>
                    <a:pt x="1" y="759"/>
                    <a:pt x="365" y="1671"/>
                    <a:pt x="1095" y="1671"/>
                  </a:cubicBezTo>
                  <a:cubicBezTo>
                    <a:pt x="1551" y="1671"/>
                    <a:pt x="1946" y="1276"/>
                    <a:pt x="1946" y="820"/>
                  </a:cubicBezTo>
                  <a:cubicBezTo>
                    <a:pt x="1946" y="327"/>
                    <a:pt x="1529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57"/>
            <p:cNvSpPr/>
            <p:nvPr/>
          </p:nvSpPr>
          <p:spPr>
            <a:xfrm>
              <a:off x="242951" y="2362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00" y="0"/>
                  </a:moveTo>
                  <a:cubicBezTo>
                    <a:pt x="894" y="0"/>
                    <a:pt x="685" y="78"/>
                    <a:pt x="517" y="256"/>
                  </a:cubicBezTo>
                  <a:cubicBezTo>
                    <a:pt x="1" y="773"/>
                    <a:pt x="365" y="1654"/>
                    <a:pt x="1095" y="1654"/>
                  </a:cubicBezTo>
                  <a:cubicBezTo>
                    <a:pt x="1551" y="1654"/>
                    <a:pt x="1946" y="1289"/>
                    <a:pt x="1946" y="833"/>
                  </a:cubicBezTo>
                  <a:cubicBezTo>
                    <a:pt x="1946" y="340"/>
                    <a:pt x="1529" y="0"/>
                    <a:pt x="11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57"/>
            <p:cNvSpPr/>
            <p:nvPr/>
          </p:nvSpPr>
          <p:spPr>
            <a:xfrm>
              <a:off x="242951" y="25964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57"/>
            <p:cNvSpPr/>
            <p:nvPr/>
          </p:nvSpPr>
          <p:spPr>
            <a:xfrm>
              <a:off x="-12" y="1660202"/>
              <a:ext cx="74074" cy="62731"/>
            </a:xfrm>
            <a:custGeom>
              <a:avLst/>
              <a:gdLst/>
              <a:ahLst/>
              <a:cxnLst/>
              <a:rect l="l" t="t" r="r" b="b"/>
              <a:pathLst>
                <a:path w="1946" h="1648" extrusionOk="0">
                  <a:moveTo>
                    <a:pt x="1106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96" y="1648"/>
                    <a:pt x="1125" y="1648"/>
                  </a:cubicBezTo>
                  <a:cubicBezTo>
                    <a:pt x="1581" y="1648"/>
                    <a:pt x="1946" y="1283"/>
                    <a:pt x="1946" y="827"/>
                  </a:cubicBezTo>
                  <a:cubicBezTo>
                    <a:pt x="1925" y="319"/>
                    <a:pt x="1524" y="1"/>
                    <a:pt x="1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57"/>
            <p:cNvSpPr/>
            <p:nvPr/>
          </p:nvSpPr>
          <p:spPr>
            <a:xfrm>
              <a:off x="-12" y="1894181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13" y="0"/>
                  </a:moveTo>
                  <a:cubicBezTo>
                    <a:pt x="907" y="0"/>
                    <a:pt x="694" y="75"/>
                    <a:pt x="517" y="243"/>
                  </a:cubicBezTo>
                  <a:cubicBezTo>
                    <a:pt x="0" y="759"/>
                    <a:pt x="396" y="1641"/>
                    <a:pt x="1125" y="1641"/>
                  </a:cubicBezTo>
                  <a:cubicBezTo>
                    <a:pt x="1581" y="1641"/>
                    <a:pt x="1946" y="1276"/>
                    <a:pt x="1946" y="820"/>
                  </a:cubicBezTo>
                  <a:cubicBezTo>
                    <a:pt x="1946" y="327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57"/>
            <p:cNvSpPr/>
            <p:nvPr/>
          </p:nvSpPr>
          <p:spPr>
            <a:xfrm>
              <a:off x="-12" y="2127894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099" y="0"/>
                  </a:moveTo>
                  <a:cubicBezTo>
                    <a:pt x="893" y="0"/>
                    <a:pt x="685" y="75"/>
                    <a:pt x="517" y="243"/>
                  </a:cubicBezTo>
                  <a:cubicBezTo>
                    <a:pt x="0" y="790"/>
                    <a:pt x="396" y="1671"/>
                    <a:pt x="1125" y="1671"/>
                  </a:cubicBezTo>
                  <a:cubicBezTo>
                    <a:pt x="1581" y="1671"/>
                    <a:pt x="1946" y="1276"/>
                    <a:pt x="1946" y="820"/>
                  </a:cubicBezTo>
                  <a:cubicBezTo>
                    <a:pt x="1946" y="327"/>
                    <a:pt x="1529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57"/>
            <p:cNvSpPr/>
            <p:nvPr/>
          </p:nvSpPr>
          <p:spPr>
            <a:xfrm>
              <a:off x="-12" y="2362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5" y="78"/>
                    <a:pt x="517" y="256"/>
                  </a:cubicBezTo>
                  <a:cubicBezTo>
                    <a:pt x="0" y="773"/>
                    <a:pt x="396" y="1654"/>
                    <a:pt x="1125" y="1654"/>
                  </a:cubicBezTo>
                  <a:cubicBezTo>
                    <a:pt x="1581" y="1654"/>
                    <a:pt x="1946" y="1289"/>
                    <a:pt x="1946" y="833"/>
                  </a:cubicBezTo>
                  <a:cubicBezTo>
                    <a:pt x="1946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57"/>
            <p:cNvSpPr/>
            <p:nvPr/>
          </p:nvSpPr>
          <p:spPr>
            <a:xfrm>
              <a:off x="-12" y="25964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5" y="75"/>
                    <a:pt x="517" y="243"/>
                  </a:cubicBezTo>
                  <a:cubicBezTo>
                    <a:pt x="0" y="759"/>
                    <a:pt x="396" y="1641"/>
                    <a:pt x="1125" y="1641"/>
                  </a:cubicBezTo>
                  <a:cubicBezTo>
                    <a:pt x="158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57"/>
            <p:cNvSpPr/>
            <p:nvPr/>
          </p:nvSpPr>
          <p:spPr>
            <a:xfrm>
              <a:off x="4376840" y="1660430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1"/>
                  </a:moveTo>
                  <a:cubicBezTo>
                    <a:pt x="366" y="1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1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57"/>
            <p:cNvSpPr/>
            <p:nvPr/>
          </p:nvSpPr>
          <p:spPr>
            <a:xfrm>
              <a:off x="4376840" y="1894143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57"/>
            <p:cNvSpPr/>
            <p:nvPr/>
          </p:nvSpPr>
          <p:spPr>
            <a:xfrm>
              <a:off x="4376840" y="2127856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0"/>
                  </a:moveTo>
                  <a:cubicBezTo>
                    <a:pt x="366" y="0"/>
                    <a:pt x="1" y="396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7" y="1672"/>
                    <a:pt x="1642" y="1277"/>
                    <a:pt x="1642" y="851"/>
                  </a:cubicBezTo>
                  <a:cubicBezTo>
                    <a:pt x="1642" y="396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57"/>
            <p:cNvSpPr/>
            <p:nvPr/>
          </p:nvSpPr>
          <p:spPr>
            <a:xfrm>
              <a:off x="4366448" y="2362255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0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0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57"/>
            <p:cNvSpPr/>
            <p:nvPr/>
          </p:nvSpPr>
          <p:spPr>
            <a:xfrm>
              <a:off x="4366448" y="259646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57"/>
            <p:cNvSpPr/>
            <p:nvPr/>
          </p:nvSpPr>
          <p:spPr>
            <a:xfrm>
              <a:off x="4123790" y="1660202"/>
              <a:ext cx="73770" cy="62769"/>
            </a:xfrm>
            <a:custGeom>
              <a:avLst/>
              <a:gdLst/>
              <a:ahLst/>
              <a:cxnLst/>
              <a:rect l="l" t="t" r="r" b="b"/>
              <a:pathLst>
                <a:path w="1938" h="1649" extrusionOk="0">
                  <a:moveTo>
                    <a:pt x="1098" y="1"/>
                  </a:moveTo>
                  <a:cubicBezTo>
                    <a:pt x="891" y="1"/>
                    <a:pt x="680" y="79"/>
                    <a:pt x="509" y="250"/>
                  </a:cubicBezTo>
                  <a:cubicBezTo>
                    <a:pt x="1" y="788"/>
                    <a:pt x="374" y="1649"/>
                    <a:pt x="1080" y="1649"/>
                  </a:cubicBezTo>
                  <a:cubicBezTo>
                    <a:pt x="1092" y="1649"/>
                    <a:pt x="1105" y="1648"/>
                    <a:pt x="1117" y="1648"/>
                  </a:cubicBezTo>
                  <a:cubicBezTo>
                    <a:pt x="1573" y="1648"/>
                    <a:pt x="1937" y="1253"/>
                    <a:pt x="1937" y="827"/>
                  </a:cubicBezTo>
                  <a:cubicBezTo>
                    <a:pt x="1917" y="319"/>
                    <a:pt x="1516" y="1"/>
                    <a:pt x="10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57"/>
            <p:cNvSpPr/>
            <p:nvPr/>
          </p:nvSpPr>
          <p:spPr>
            <a:xfrm>
              <a:off x="4124628" y="1894181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57"/>
            <p:cNvSpPr/>
            <p:nvPr/>
          </p:nvSpPr>
          <p:spPr>
            <a:xfrm>
              <a:off x="4124628" y="2127894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1" y="759"/>
                    <a:pt x="365" y="1671"/>
                    <a:pt x="1095" y="1671"/>
                  </a:cubicBezTo>
                  <a:cubicBezTo>
                    <a:pt x="1551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57"/>
            <p:cNvSpPr/>
            <p:nvPr/>
          </p:nvSpPr>
          <p:spPr>
            <a:xfrm>
              <a:off x="4124628" y="2362255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1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57"/>
            <p:cNvSpPr/>
            <p:nvPr/>
          </p:nvSpPr>
          <p:spPr>
            <a:xfrm>
              <a:off x="4124628" y="259646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1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57"/>
            <p:cNvSpPr/>
            <p:nvPr/>
          </p:nvSpPr>
          <p:spPr>
            <a:xfrm>
              <a:off x="3892094" y="1660430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1"/>
                  </a:moveTo>
                  <a:cubicBezTo>
                    <a:pt x="365" y="1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57"/>
            <p:cNvSpPr/>
            <p:nvPr/>
          </p:nvSpPr>
          <p:spPr>
            <a:xfrm>
              <a:off x="3892094" y="1894143"/>
              <a:ext cx="62503" cy="62503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21" y="0"/>
                  </a:moveTo>
                  <a:cubicBezTo>
                    <a:pt x="365" y="0"/>
                    <a:pt x="0" y="365"/>
                    <a:pt x="0" y="821"/>
                  </a:cubicBezTo>
                  <a:cubicBezTo>
                    <a:pt x="0" y="1277"/>
                    <a:pt x="365" y="1642"/>
                    <a:pt x="821" y="1642"/>
                  </a:cubicBezTo>
                  <a:cubicBezTo>
                    <a:pt x="1277" y="1642"/>
                    <a:pt x="1641" y="1277"/>
                    <a:pt x="1641" y="821"/>
                  </a:cubicBezTo>
                  <a:cubicBezTo>
                    <a:pt x="1641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57"/>
            <p:cNvSpPr/>
            <p:nvPr/>
          </p:nvSpPr>
          <p:spPr>
            <a:xfrm>
              <a:off x="3892094" y="2127856"/>
              <a:ext cx="62503" cy="63683"/>
            </a:xfrm>
            <a:custGeom>
              <a:avLst/>
              <a:gdLst/>
              <a:ahLst/>
              <a:cxnLst/>
              <a:rect l="l" t="t" r="r" b="b"/>
              <a:pathLst>
                <a:path w="1642" h="1673" extrusionOk="0">
                  <a:moveTo>
                    <a:pt x="821" y="0"/>
                  </a:moveTo>
                  <a:cubicBezTo>
                    <a:pt x="365" y="0"/>
                    <a:pt x="0" y="396"/>
                    <a:pt x="0" y="851"/>
                  </a:cubicBezTo>
                  <a:cubicBezTo>
                    <a:pt x="0" y="1277"/>
                    <a:pt x="365" y="1672"/>
                    <a:pt x="821" y="1672"/>
                  </a:cubicBezTo>
                  <a:cubicBezTo>
                    <a:pt x="1277" y="1672"/>
                    <a:pt x="1641" y="1277"/>
                    <a:pt x="1641" y="851"/>
                  </a:cubicBezTo>
                  <a:cubicBezTo>
                    <a:pt x="1641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57"/>
            <p:cNvSpPr/>
            <p:nvPr/>
          </p:nvSpPr>
          <p:spPr>
            <a:xfrm>
              <a:off x="3880523" y="2362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13" y="0"/>
                  </a:moveTo>
                  <a:cubicBezTo>
                    <a:pt x="907" y="0"/>
                    <a:pt x="694" y="78"/>
                    <a:pt x="517" y="256"/>
                  </a:cubicBezTo>
                  <a:cubicBezTo>
                    <a:pt x="0" y="773"/>
                    <a:pt x="395" y="1654"/>
                    <a:pt x="1125" y="1654"/>
                  </a:cubicBezTo>
                  <a:cubicBezTo>
                    <a:pt x="1581" y="1654"/>
                    <a:pt x="1945" y="1289"/>
                    <a:pt x="1945" y="833"/>
                  </a:cubicBezTo>
                  <a:cubicBezTo>
                    <a:pt x="1945" y="340"/>
                    <a:pt x="1543" y="0"/>
                    <a:pt x="1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57"/>
            <p:cNvSpPr/>
            <p:nvPr/>
          </p:nvSpPr>
          <p:spPr>
            <a:xfrm>
              <a:off x="3880523" y="25964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5" y="1276"/>
                    <a:pt x="1945" y="820"/>
                  </a:cubicBezTo>
                  <a:cubicBezTo>
                    <a:pt x="1945" y="327"/>
                    <a:pt x="1528" y="1"/>
                    <a:pt x="10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57"/>
            <p:cNvSpPr/>
            <p:nvPr/>
          </p:nvSpPr>
          <p:spPr>
            <a:xfrm>
              <a:off x="3638702" y="1660202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105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65" y="1648"/>
                    <a:pt x="1095" y="1648"/>
                  </a:cubicBezTo>
                  <a:cubicBezTo>
                    <a:pt x="1551" y="1648"/>
                    <a:pt x="1915" y="1283"/>
                    <a:pt x="1915" y="827"/>
                  </a:cubicBezTo>
                  <a:cubicBezTo>
                    <a:pt x="1915" y="319"/>
                    <a:pt x="1521" y="1"/>
                    <a:pt x="1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57"/>
            <p:cNvSpPr/>
            <p:nvPr/>
          </p:nvSpPr>
          <p:spPr>
            <a:xfrm>
              <a:off x="3638702" y="1894181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57"/>
            <p:cNvSpPr/>
            <p:nvPr/>
          </p:nvSpPr>
          <p:spPr>
            <a:xfrm>
              <a:off x="3638702" y="2127894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2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59"/>
                    <a:pt x="365" y="1671"/>
                    <a:pt x="1095" y="1671"/>
                  </a:cubicBezTo>
                  <a:cubicBezTo>
                    <a:pt x="1551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57"/>
            <p:cNvSpPr/>
            <p:nvPr/>
          </p:nvSpPr>
          <p:spPr>
            <a:xfrm>
              <a:off x="3638702" y="2362255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1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1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57"/>
            <p:cNvSpPr/>
            <p:nvPr/>
          </p:nvSpPr>
          <p:spPr>
            <a:xfrm>
              <a:off x="3638702" y="259646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57"/>
            <p:cNvSpPr/>
            <p:nvPr/>
          </p:nvSpPr>
          <p:spPr>
            <a:xfrm>
              <a:off x="4618665" y="1660493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1"/>
                  </a:moveTo>
                  <a:cubicBezTo>
                    <a:pt x="366" y="1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1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57"/>
            <p:cNvSpPr/>
            <p:nvPr/>
          </p:nvSpPr>
          <p:spPr>
            <a:xfrm>
              <a:off x="4618665" y="1894206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7" y="1642"/>
                    <a:pt x="1642" y="1277"/>
                    <a:pt x="1642" y="821"/>
                  </a:cubicBezTo>
                  <a:cubicBezTo>
                    <a:pt x="1642" y="365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57"/>
            <p:cNvSpPr/>
            <p:nvPr/>
          </p:nvSpPr>
          <p:spPr>
            <a:xfrm>
              <a:off x="4618665" y="2127919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0"/>
                  </a:moveTo>
                  <a:cubicBezTo>
                    <a:pt x="366" y="0"/>
                    <a:pt x="1" y="396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7" y="1672"/>
                    <a:pt x="1642" y="1277"/>
                    <a:pt x="1642" y="851"/>
                  </a:cubicBezTo>
                  <a:cubicBezTo>
                    <a:pt x="1642" y="396"/>
                    <a:pt x="1277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57"/>
            <p:cNvSpPr/>
            <p:nvPr/>
          </p:nvSpPr>
          <p:spPr>
            <a:xfrm>
              <a:off x="4608273" y="2362317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0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5" y="1654"/>
                  </a:cubicBezTo>
                  <a:cubicBezTo>
                    <a:pt x="1550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57"/>
            <p:cNvSpPr/>
            <p:nvPr/>
          </p:nvSpPr>
          <p:spPr>
            <a:xfrm>
              <a:off x="4608273" y="2596525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5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18" name="Google Shape;818;p57"/>
          <p:cNvSpPr txBox="1">
            <a:spLocks noGrp="1"/>
          </p:cNvSpPr>
          <p:nvPr>
            <p:ph type="title"/>
          </p:nvPr>
        </p:nvSpPr>
        <p:spPr>
          <a:xfrm>
            <a:off x="717425" y="2790700"/>
            <a:ext cx="4383000" cy="50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19" name="Google Shape;819;p57"/>
          <p:cNvSpPr txBox="1">
            <a:spLocks noGrp="1"/>
          </p:cNvSpPr>
          <p:nvPr>
            <p:ph type="subTitle" idx="1"/>
          </p:nvPr>
        </p:nvSpPr>
        <p:spPr>
          <a:xfrm>
            <a:off x="717425" y="3296675"/>
            <a:ext cx="4093500" cy="128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2_1">
    <p:bg>
      <p:bgPr>
        <a:solidFill>
          <a:schemeClr val="lt1"/>
        </a:solidFill>
        <a:effectLst/>
      </p:bgPr>
    </p:bg>
    <p:spTree>
      <p:nvGrpSpPr>
        <p:cNvPr id="1" name="Shape 9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8" name="Google Shape;9548;g2769fa09f4e_4_28087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9" name="Google Shape;9549;g2769fa09f4e_4_28087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50" name="Google Shape;9550;g2769fa09f4e_4_28087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51" name="Google Shape;9551;g2769fa09f4e_4_28087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52" name="Google Shape;9552;g2769fa09f4e_4_28087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53" name="Google Shape;9553;g2769fa09f4e_4_28087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54" name="Google Shape;9554;g2769fa09f4e_4_28087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55" name="Google Shape;9555;g2769fa09f4e_4_28087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56" name="Google Shape;9556;g2769fa09f4e_4_28087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57" name="Google Shape;9557;g2769fa09f4e_4_28087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58" name="Google Shape;9558;g2769fa09f4e_4_28087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59" name="Google Shape;9559;g2769fa09f4e_4_28087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60" name="Google Shape;9560;g2769fa09f4e_4_28087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61" name="Google Shape;9561;g2769fa09f4e_4_28087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62" name="Google Shape;9562;g2769fa09f4e_4_28087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63" name="Google Shape;9563;g2769fa09f4e_4_28087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64" name="Google Shape;9564;g2769fa09f4e_4_28087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65" name="Google Shape;9565;g2769fa09f4e_4_28087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66" name="Google Shape;9566;g2769fa09f4e_4_28087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67" name="Google Shape;9567;g2769fa09f4e_4_28087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68" name="Google Shape;9568;g2769fa09f4e_4_28087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69" name="Google Shape;9569;g2769fa09f4e_4_28087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70" name="Google Shape;9570;g2769fa09f4e_4_28087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71" name="Google Shape;9571;g2769fa09f4e_4_28087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72" name="Google Shape;9572;g2769fa09f4e_4_28087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73" name="Google Shape;9573;g2769fa09f4e_4_28087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74" name="Google Shape;9574;g2769fa09f4e_4_28087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75" name="Google Shape;9575;g2769fa09f4e_4_28087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76" name="Google Shape;9576;g2769fa09f4e_4_28087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77" name="Google Shape;9577;g2769fa09f4e_4_28087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78" name="Google Shape;9578;g2769fa09f4e_4_28087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79" name="Google Shape;9579;g2769fa09f4e_4_28087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80" name="Google Shape;9580;g2769fa09f4e_4_28087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81" name="Google Shape;9581;g2769fa09f4e_4_28087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82" name="Google Shape;9582;g2769fa09f4e_4_28087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83" name="Google Shape;9583;g2769fa09f4e_4_28087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84" name="Google Shape;9584;g2769fa09f4e_4_28087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85" name="Google Shape;9585;g2769fa09f4e_4_28087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86" name="Google Shape;9586;g2769fa09f4e_4_28087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87" name="Google Shape;9587;g2769fa09f4e_4_28087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88" name="Google Shape;9588;g2769fa09f4e_4_28087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89" name="Google Shape;9589;g2769fa09f4e_4_28087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90" name="Google Shape;9590;g2769fa09f4e_4_28087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91" name="Google Shape;9591;g2769fa09f4e_4_28087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92" name="Google Shape;9592;g2769fa09f4e_4_28087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93" name="Google Shape;9593;g2769fa09f4e_4_28087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94" name="Google Shape;9594;g2769fa09f4e_4_28087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95" name="Google Shape;9595;g2769fa09f4e_4_28087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96" name="Google Shape;9596;g2769fa09f4e_4_28087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97" name="Google Shape;9597;g2769fa09f4e_4_28087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98" name="Google Shape;9598;g2769fa09f4e_4_28087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99" name="Google Shape;9599;g2769fa09f4e_4_28087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0" name="Google Shape;9600;g2769fa09f4e_4_28087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1" name="Google Shape;9601;g2769fa09f4e_4_28087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2" name="Google Shape;9602;g2769fa09f4e_4_28087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3" name="Google Shape;9603;g2769fa09f4e_4_28087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4" name="Google Shape;9604;g2769fa09f4e_4_28087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5" name="Google Shape;9605;g2769fa09f4e_4_28087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6" name="Google Shape;9606;g2769fa09f4e_4_28087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7" name="Google Shape;9607;g2769fa09f4e_4_28087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8" name="Google Shape;9608;g2769fa09f4e_4_28087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9" name="Google Shape;9609;g2769fa09f4e_4_28087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0" name="Google Shape;9610;g2769fa09f4e_4_28087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1" name="Google Shape;9611;g2769fa09f4e_4_28087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2" name="Google Shape;9612;g2769fa09f4e_4_28087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3" name="Google Shape;9613;g2769fa09f4e_4_28087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4" name="Google Shape;9614;g2769fa09f4e_4_28087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5" name="Google Shape;9615;g2769fa09f4e_4_28087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6" name="Google Shape;9616;g2769fa09f4e_4_28087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7" name="Google Shape;9617;g2769fa09f4e_4_28087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8" name="Google Shape;9618;g2769fa09f4e_4_28087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9" name="Google Shape;9619;g2769fa09f4e_4_28087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0" name="Google Shape;9620;g2769fa09f4e_4_28087"/>
          <p:cNvSpPr/>
          <p:nvPr/>
        </p:nvSpPr>
        <p:spPr>
          <a:xfrm>
            <a:off x="7369175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1" name="Google Shape;9621;g2769fa09f4e_4_28087"/>
          <p:cNvSpPr txBox="1">
            <a:spLocks noGrp="1"/>
          </p:cNvSpPr>
          <p:nvPr>
            <p:ph type="title"/>
          </p:nvPr>
        </p:nvSpPr>
        <p:spPr>
          <a:xfrm>
            <a:off x="1132700" y="3372225"/>
            <a:ext cx="2095800" cy="20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9622" name="Google Shape;9622;g2769fa09f4e_4_28087"/>
          <p:cNvSpPr txBox="1">
            <a:spLocks noGrp="1"/>
          </p:cNvSpPr>
          <p:nvPr>
            <p:ph type="subTitle" idx="1"/>
          </p:nvPr>
        </p:nvSpPr>
        <p:spPr>
          <a:xfrm>
            <a:off x="1188050" y="3574451"/>
            <a:ext cx="1985100" cy="83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9623" name="Google Shape;9623;g2769fa09f4e_4_28087"/>
          <p:cNvSpPr txBox="1">
            <a:spLocks noGrp="1"/>
          </p:cNvSpPr>
          <p:nvPr>
            <p:ph type="title" idx="2"/>
          </p:nvPr>
        </p:nvSpPr>
        <p:spPr>
          <a:xfrm>
            <a:off x="3468753" y="3372225"/>
            <a:ext cx="2095800" cy="20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9624" name="Google Shape;9624;g2769fa09f4e_4_28087"/>
          <p:cNvSpPr txBox="1">
            <a:spLocks noGrp="1"/>
          </p:cNvSpPr>
          <p:nvPr>
            <p:ph type="subTitle" idx="3"/>
          </p:nvPr>
        </p:nvSpPr>
        <p:spPr>
          <a:xfrm>
            <a:off x="3524103" y="3574451"/>
            <a:ext cx="1985100" cy="83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9625" name="Google Shape;9625;g2769fa09f4e_4_28087"/>
          <p:cNvSpPr txBox="1">
            <a:spLocks noGrp="1"/>
          </p:cNvSpPr>
          <p:nvPr>
            <p:ph type="title" idx="4"/>
          </p:nvPr>
        </p:nvSpPr>
        <p:spPr>
          <a:xfrm>
            <a:off x="5805025" y="3372225"/>
            <a:ext cx="2095800" cy="20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9626" name="Google Shape;9626;g2769fa09f4e_4_28087"/>
          <p:cNvSpPr txBox="1">
            <a:spLocks noGrp="1"/>
          </p:cNvSpPr>
          <p:nvPr>
            <p:ph type="subTitle" idx="5"/>
          </p:nvPr>
        </p:nvSpPr>
        <p:spPr>
          <a:xfrm>
            <a:off x="5860375" y="3574451"/>
            <a:ext cx="1985100" cy="83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9627" name="Google Shape;9627;g2769fa09f4e_4_28087"/>
          <p:cNvSpPr txBox="1">
            <a:spLocks noGrp="1"/>
          </p:cNvSpPr>
          <p:nvPr>
            <p:ph type="title" idx="6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CUSTOM_2_1_1">
    <p:bg>
      <p:bgPr>
        <a:solidFill>
          <a:schemeClr val="dk1"/>
        </a:solidFill>
        <a:effectLst/>
      </p:bgPr>
    </p:bg>
    <p:spTree>
      <p:nvGrpSpPr>
        <p:cNvPr id="1" name="Shape 9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9" name="Google Shape;9629;g2769fa09f4e_4_28168"/>
          <p:cNvSpPr txBox="1">
            <a:spLocks noGrp="1"/>
          </p:cNvSpPr>
          <p:nvPr>
            <p:ph type="title"/>
          </p:nvPr>
        </p:nvSpPr>
        <p:spPr>
          <a:xfrm>
            <a:off x="883775" y="3175300"/>
            <a:ext cx="2095800" cy="20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630" name="Google Shape;9630;g2769fa09f4e_4_28168"/>
          <p:cNvSpPr txBox="1">
            <a:spLocks noGrp="1"/>
          </p:cNvSpPr>
          <p:nvPr>
            <p:ph type="subTitle" idx="1"/>
          </p:nvPr>
        </p:nvSpPr>
        <p:spPr>
          <a:xfrm>
            <a:off x="939125" y="3379750"/>
            <a:ext cx="1985100" cy="6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631" name="Google Shape;9631;g2769fa09f4e_4_28168"/>
          <p:cNvSpPr txBox="1">
            <a:spLocks noGrp="1"/>
          </p:cNvSpPr>
          <p:nvPr>
            <p:ph type="title" idx="2"/>
          </p:nvPr>
        </p:nvSpPr>
        <p:spPr>
          <a:xfrm>
            <a:off x="3526428" y="2887075"/>
            <a:ext cx="2095800" cy="20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632" name="Google Shape;9632;g2769fa09f4e_4_28168"/>
          <p:cNvSpPr txBox="1">
            <a:spLocks noGrp="1"/>
          </p:cNvSpPr>
          <p:nvPr>
            <p:ph type="subTitle" idx="3"/>
          </p:nvPr>
        </p:nvSpPr>
        <p:spPr>
          <a:xfrm>
            <a:off x="3581778" y="3089275"/>
            <a:ext cx="1985100" cy="6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633" name="Google Shape;9633;g2769fa09f4e_4_28168"/>
          <p:cNvSpPr txBox="1">
            <a:spLocks noGrp="1"/>
          </p:cNvSpPr>
          <p:nvPr>
            <p:ph type="title" idx="4"/>
          </p:nvPr>
        </p:nvSpPr>
        <p:spPr>
          <a:xfrm>
            <a:off x="6224425" y="3542125"/>
            <a:ext cx="2095800" cy="20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634" name="Google Shape;9634;g2769fa09f4e_4_28168"/>
          <p:cNvSpPr txBox="1">
            <a:spLocks noGrp="1"/>
          </p:cNvSpPr>
          <p:nvPr>
            <p:ph type="subTitle" idx="5"/>
          </p:nvPr>
        </p:nvSpPr>
        <p:spPr>
          <a:xfrm>
            <a:off x="6279775" y="3743425"/>
            <a:ext cx="1985100" cy="6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635" name="Google Shape;9635;g2769fa09f4e_4_28168"/>
          <p:cNvSpPr txBox="1">
            <a:spLocks noGrp="1"/>
          </p:cNvSpPr>
          <p:nvPr>
            <p:ph type="title" idx="6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636" name="Google Shape;9636;g2769fa09f4e_4_28168"/>
          <p:cNvSpPr txBox="1">
            <a:spLocks noGrp="1"/>
          </p:cNvSpPr>
          <p:nvPr>
            <p:ph type="title" idx="7"/>
          </p:nvPr>
        </p:nvSpPr>
        <p:spPr>
          <a:xfrm>
            <a:off x="1316075" y="1835100"/>
            <a:ext cx="12312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9637" name="Google Shape;9637;g2769fa09f4e_4_28168"/>
          <p:cNvSpPr txBox="1">
            <a:spLocks noGrp="1"/>
          </p:cNvSpPr>
          <p:nvPr>
            <p:ph type="title" idx="8"/>
          </p:nvPr>
        </p:nvSpPr>
        <p:spPr>
          <a:xfrm>
            <a:off x="3958728" y="1535300"/>
            <a:ext cx="12312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9638" name="Google Shape;9638;g2769fa09f4e_4_28168"/>
          <p:cNvSpPr txBox="1">
            <a:spLocks noGrp="1"/>
          </p:cNvSpPr>
          <p:nvPr>
            <p:ph type="title" idx="9"/>
          </p:nvPr>
        </p:nvSpPr>
        <p:spPr>
          <a:xfrm>
            <a:off x="6656725" y="2189675"/>
            <a:ext cx="1231200" cy="52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9639" name="Google Shape;9639;g2769fa09f4e_4_28168"/>
          <p:cNvSpPr/>
          <p:nvPr/>
        </p:nvSpPr>
        <p:spPr>
          <a:xfrm>
            <a:off x="5620717" y="5366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0" name="Google Shape;9640;g2769fa09f4e_4_28168"/>
          <p:cNvSpPr/>
          <p:nvPr/>
        </p:nvSpPr>
        <p:spPr>
          <a:xfrm>
            <a:off x="5620717" y="77034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1" name="Google Shape;9641;g2769fa09f4e_4_28168"/>
          <p:cNvSpPr/>
          <p:nvPr/>
        </p:nvSpPr>
        <p:spPr>
          <a:xfrm>
            <a:off x="5620717" y="100470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2" name="Google Shape;9642;g2769fa09f4e_4_28168"/>
          <p:cNvSpPr/>
          <p:nvPr/>
        </p:nvSpPr>
        <p:spPr>
          <a:xfrm>
            <a:off x="5389326" y="5365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3" name="Google Shape;9643;g2769fa09f4e_4_28168"/>
          <p:cNvSpPr/>
          <p:nvPr/>
        </p:nvSpPr>
        <p:spPr>
          <a:xfrm>
            <a:off x="5389326" y="77030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4" name="Google Shape;9644;g2769fa09f4e_4_28168"/>
          <p:cNvSpPr/>
          <p:nvPr/>
        </p:nvSpPr>
        <p:spPr>
          <a:xfrm>
            <a:off x="5377754" y="100470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5" name="Google Shape;9645;g2769fa09f4e_4_28168"/>
          <p:cNvSpPr/>
          <p:nvPr/>
        </p:nvSpPr>
        <p:spPr>
          <a:xfrm>
            <a:off x="5135933" y="5366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6" name="Google Shape;9646;g2769fa09f4e_4_28168"/>
          <p:cNvSpPr/>
          <p:nvPr/>
        </p:nvSpPr>
        <p:spPr>
          <a:xfrm>
            <a:off x="5135933" y="77038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7" name="Google Shape;9647;g2769fa09f4e_4_28168"/>
          <p:cNvSpPr/>
          <p:nvPr/>
        </p:nvSpPr>
        <p:spPr>
          <a:xfrm>
            <a:off x="5135933" y="100432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8" name="Google Shape;9648;g2769fa09f4e_4_28168"/>
          <p:cNvSpPr/>
          <p:nvPr/>
        </p:nvSpPr>
        <p:spPr>
          <a:xfrm>
            <a:off x="4920986" y="5365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9" name="Google Shape;9649;g2769fa09f4e_4_28168"/>
          <p:cNvSpPr/>
          <p:nvPr/>
        </p:nvSpPr>
        <p:spPr>
          <a:xfrm>
            <a:off x="4920986" y="77030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0" name="Google Shape;9650;g2769fa09f4e_4_28168"/>
          <p:cNvSpPr/>
          <p:nvPr/>
        </p:nvSpPr>
        <p:spPr>
          <a:xfrm>
            <a:off x="4909414" y="100470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1" name="Google Shape;9651;g2769fa09f4e_4_28168"/>
          <p:cNvSpPr/>
          <p:nvPr/>
        </p:nvSpPr>
        <p:spPr>
          <a:xfrm>
            <a:off x="4667594" y="5366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2" name="Google Shape;9652;g2769fa09f4e_4_28168"/>
          <p:cNvSpPr/>
          <p:nvPr/>
        </p:nvSpPr>
        <p:spPr>
          <a:xfrm>
            <a:off x="4667594" y="77038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3" name="Google Shape;9653;g2769fa09f4e_4_28168"/>
          <p:cNvSpPr/>
          <p:nvPr/>
        </p:nvSpPr>
        <p:spPr>
          <a:xfrm>
            <a:off x="4667594" y="100470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4" name="Google Shape;9654;g2769fa09f4e_4_28168"/>
          <p:cNvSpPr/>
          <p:nvPr/>
        </p:nvSpPr>
        <p:spPr>
          <a:xfrm>
            <a:off x="4435060" y="53659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5" name="Google Shape;9655;g2769fa09f4e_4_28168"/>
          <p:cNvSpPr/>
          <p:nvPr/>
        </p:nvSpPr>
        <p:spPr>
          <a:xfrm>
            <a:off x="4435060" y="77030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6" name="Google Shape;9656;g2769fa09f4e_4_28168"/>
          <p:cNvSpPr/>
          <p:nvPr/>
        </p:nvSpPr>
        <p:spPr>
          <a:xfrm>
            <a:off x="4424631" y="100470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7" name="Google Shape;9657;g2769fa09f4e_4_28168"/>
          <p:cNvSpPr/>
          <p:nvPr/>
        </p:nvSpPr>
        <p:spPr>
          <a:xfrm>
            <a:off x="4181668" y="5366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8" name="Google Shape;9658;g2769fa09f4e_4_28168"/>
          <p:cNvSpPr/>
          <p:nvPr/>
        </p:nvSpPr>
        <p:spPr>
          <a:xfrm>
            <a:off x="4181668" y="77034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9" name="Google Shape;9659;g2769fa09f4e_4_28168"/>
          <p:cNvSpPr/>
          <p:nvPr/>
        </p:nvSpPr>
        <p:spPr>
          <a:xfrm>
            <a:off x="4181668" y="100470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0" name="Google Shape;9660;g2769fa09f4e_4_28168"/>
          <p:cNvSpPr/>
          <p:nvPr/>
        </p:nvSpPr>
        <p:spPr>
          <a:xfrm>
            <a:off x="3950277" y="5365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1" name="Google Shape;9661;g2769fa09f4e_4_28168"/>
          <p:cNvSpPr/>
          <p:nvPr/>
        </p:nvSpPr>
        <p:spPr>
          <a:xfrm>
            <a:off x="3950277" y="77030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2" name="Google Shape;9662;g2769fa09f4e_4_28168"/>
          <p:cNvSpPr/>
          <p:nvPr/>
        </p:nvSpPr>
        <p:spPr>
          <a:xfrm>
            <a:off x="3939847" y="100470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3" name="Google Shape;9663;g2769fa09f4e_4_28168"/>
          <p:cNvSpPr/>
          <p:nvPr/>
        </p:nvSpPr>
        <p:spPr>
          <a:xfrm>
            <a:off x="3696885" y="5366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4" name="Google Shape;9664;g2769fa09f4e_4_28168"/>
          <p:cNvSpPr/>
          <p:nvPr/>
        </p:nvSpPr>
        <p:spPr>
          <a:xfrm>
            <a:off x="3696885" y="77034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5" name="Google Shape;9665;g2769fa09f4e_4_28168"/>
          <p:cNvSpPr/>
          <p:nvPr/>
        </p:nvSpPr>
        <p:spPr>
          <a:xfrm>
            <a:off x="3696885" y="100470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6" name="Google Shape;9666;g2769fa09f4e_4_28168"/>
          <p:cNvSpPr/>
          <p:nvPr/>
        </p:nvSpPr>
        <p:spPr>
          <a:xfrm>
            <a:off x="3465493" y="5365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7" name="Google Shape;9667;g2769fa09f4e_4_28168"/>
          <p:cNvSpPr/>
          <p:nvPr/>
        </p:nvSpPr>
        <p:spPr>
          <a:xfrm>
            <a:off x="3465493" y="77030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8" name="Google Shape;9668;g2769fa09f4e_4_28168"/>
          <p:cNvSpPr/>
          <p:nvPr/>
        </p:nvSpPr>
        <p:spPr>
          <a:xfrm>
            <a:off x="3455102" y="100470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9" name="Google Shape;9669;g2769fa09f4e_4_28168"/>
          <p:cNvSpPr/>
          <p:nvPr/>
        </p:nvSpPr>
        <p:spPr>
          <a:xfrm>
            <a:off x="3212101" y="5366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0" name="Google Shape;9670;g2769fa09f4e_4_28168"/>
          <p:cNvSpPr/>
          <p:nvPr/>
        </p:nvSpPr>
        <p:spPr>
          <a:xfrm>
            <a:off x="3212101" y="77034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1" name="Google Shape;9671;g2769fa09f4e_4_28168"/>
          <p:cNvSpPr/>
          <p:nvPr/>
        </p:nvSpPr>
        <p:spPr>
          <a:xfrm>
            <a:off x="3212101" y="100470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2" name="Google Shape;9672;g2769fa09f4e_4_28168"/>
          <p:cNvSpPr/>
          <p:nvPr/>
        </p:nvSpPr>
        <p:spPr>
          <a:xfrm>
            <a:off x="2979568" y="5365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3" name="Google Shape;9673;g2769fa09f4e_4_28168"/>
          <p:cNvSpPr/>
          <p:nvPr/>
        </p:nvSpPr>
        <p:spPr>
          <a:xfrm>
            <a:off x="2979568" y="77030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4" name="Google Shape;9674;g2769fa09f4e_4_28168"/>
          <p:cNvSpPr/>
          <p:nvPr/>
        </p:nvSpPr>
        <p:spPr>
          <a:xfrm>
            <a:off x="2969138" y="100470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5" name="Google Shape;9675;g2769fa09f4e_4_28168"/>
          <p:cNvSpPr/>
          <p:nvPr/>
        </p:nvSpPr>
        <p:spPr>
          <a:xfrm>
            <a:off x="2726176" y="5366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6" name="Google Shape;9676;g2769fa09f4e_4_28168"/>
          <p:cNvSpPr/>
          <p:nvPr/>
        </p:nvSpPr>
        <p:spPr>
          <a:xfrm>
            <a:off x="2726176" y="77034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7" name="Google Shape;9677;g2769fa09f4e_4_28168"/>
          <p:cNvSpPr/>
          <p:nvPr/>
        </p:nvSpPr>
        <p:spPr>
          <a:xfrm>
            <a:off x="2726176" y="100470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8" name="Google Shape;9678;g2769fa09f4e_4_28168"/>
          <p:cNvSpPr/>
          <p:nvPr/>
        </p:nvSpPr>
        <p:spPr>
          <a:xfrm>
            <a:off x="2494784" y="53659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9" name="Google Shape;9679;g2769fa09f4e_4_28168"/>
          <p:cNvSpPr/>
          <p:nvPr/>
        </p:nvSpPr>
        <p:spPr>
          <a:xfrm>
            <a:off x="2494784" y="77030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0" name="Google Shape;9680;g2769fa09f4e_4_28168"/>
          <p:cNvSpPr/>
          <p:nvPr/>
        </p:nvSpPr>
        <p:spPr>
          <a:xfrm>
            <a:off x="2484393" y="100470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1" name="Google Shape;9681;g2769fa09f4e_4_28168"/>
          <p:cNvSpPr/>
          <p:nvPr/>
        </p:nvSpPr>
        <p:spPr>
          <a:xfrm>
            <a:off x="2241392" y="5366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2" name="Google Shape;9682;g2769fa09f4e_4_28168"/>
          <p:cNvSpPr/>
          <p:nvPr/>
        </p:nvSpPr>
        <p:spPr>
          <a:xfrm>
            <a:off x="2241392" y="77034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3" name="Google Shape;9683;g2769fa09f4e_4_28168"/>
          <p:cNvSpPr/>
          <p:nvPr/>
        </p:nvSpPr>
        <p:spPr>
          <a:xfrm>
            <a:off x="2241392" y="100470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4" name="Google Shape;9684;g2769fa09f4e_4_28168"/>
          <p:cNvSpPr/>
          <p:nvPr/>
        </p:nvSpPr>
        <p:spPr>
          <a:xfrm>
            <a:off x="1998429" y="53663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5" name="Google Shape;9685;g2769fa09f4e_4_28168"/>
          <p:cNvSpPr/>
          <p:nvPr/>
        </p:nvSpPr>
        <p:spPr>
          <a:xfrm>
            <a:off x="1998429" y="77034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6" name="Google Shape;9686;g2769fa09f4e_4_28168"/>
          <p:cNvSpPr/>
          <p:nvPr/>
        </p:nvSpPr>
        <p:spPr>
          <a:xfrm>
            <a:off x="1998429" y="100470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7" name="Google Shape;9687;g2769fa09f4e_4_28168"/>
          <p:cNvSpPr/>
          <p:nvPr/>
        </p:nvSpPr>
        <p:spPr>
          <a:xfrm>
            <a:off x="1756647" y="5366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8" name="Google Shape;9688;g2769fa09f4e_4_28168"/>
          <p:cNvSpPr/>
          <p:nvPr/>
        </p:nvSpPr>
        <p:spPr>
          <a:xfrm>
            <a:off x="1756647" y="77034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9" name="Google Shape;9689;g2769fa09f4e_4_28168"/>
          <p:cNvSpPr/>
          <p:nvPr/>
        </p:nvSpPr>
        <p:spPr>
          <a:xfrm>
            <a:off x="1756647" y="100470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0" name="Google Shape;9690;g2769fa09f4e_4_28168"/>
          <p:cNvSpPr/>
          <p:nvPr/>
        </p:nvSpPr>
        <p:spPr>
          <a:xfrm>
            <a:off x="1514826" y="53663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1" name="Google Shape;9691;g2769fa09f4e_4_28168"/>
          <p:cNvSpPr/>
          <p:nvPr/>
        </p:nvSpPr>
        <p:spPr>
          <a:xfrm>
            <a:off x="1514826" y="77038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2" name="Google Shape;9692;g2769fa09f4e_4_28168"/>
          <p:cNvSpPr/>
          <p:nvPr/>
        </p:nvSpPr>
        <p:spPr>
          <a:xfrm>
            <a:off x="1514826" y="100485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3" name="Google Shape;9693;g2769fa09f4e_4_28168"/>
          <p:cNvSpPr/>
          <p:nvPr/>
        </p:nvSpPr>
        <p:spPr>
          <a:xfrm>
            <a:off x="1282255" y="53659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4" name="Google Shape;9694;g2769fa09f4e_4_28168"/>
          <p:cNvSpPr/>
          <p:nvPr/>
        </p:nvSpPr>
        <p:spPr>
          <a:xfrm>
            <a:off x="1282255" y="77030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5" name="Google Shape;9695;g2769fa09f4e_4_28168"/>
          <p:cNvSpPr/>
          <p:nvPr/>
        </p:nvSpPr>
        <p:spPr>
          <a:xfrm>
            <a:off x="1270683" y="100470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6" name="Google Shape;9696;g2769fa09f4e_4_28168"/>
          <p:cNvSpPr/>
          <p:nvPr/>
        </p:nvSpPr>
        <p:spPr>
          <a:xfrm>
            <a:off x="1028900" y="53663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7" name="Google Shape;9697;g2769fa09f4e_4_28168"/>
          <p:cNvSpPr/>
          <p:nvPr/>
        </p:nvSpPr>
        <p:spPr>
          <a:xfrm>
            <a:off x="1028900" y="77034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8" name="Google Shape;9698;g2769fa09f4e_4_28168"/>
          <p:cNvSpPr/>
          <p:nvPr/>
        </p:nvSpPr>
        <p:spPr>
          <a:xfrm>
            <a:off x="1028900" y="100470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9" name="Google Shape;9699;g2769fa09f4e_4_28168"/>
          <p:cNvSpPr/>
          <p:nvPr/>
        </p:nvSpPr>
        <p:spPr>
          <a:xfrm>
            <a:off x="796329" y="53659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0" name="Google Shape;9700;g2769fa09f4e_4_28168"/>
          <p:cNvSpPr/>
          <p:nvPr/>
        </p:nvSpPr>
        <p:spPr>
          <a:xfrm>
            <a:off x="796329" y="77030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1" name="Google Shape;9701;g2769fa09f4e_4_28168"/>
          <p:cNvSpPr/>
          <p:nvPr/>
        </p:nvSpPr>
        <p:spPr>
          <a:xfrm>
            <a:off x="785938" y="100470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2" name="Google Shape;9702;g2769fa09f4e_4_28168"/>
          <p:cNvSpPr/>
          <p:nvPr/>
        </p:nvSpPr>
        <p:spPr>
          <a:xfrm>
            <a:off x="542975" y="53663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3" name="Google Shape;9703;g2769fa09f4e_4_28168"/>
          <p:cNvSpPr/>
          <p:nvPr/>
        </p:nvSpPr>
        <p:spPr>
          <a:xfrm>
            <a:off x="542975" y="77034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4" name="Google Shape;9704;g2769fa09f4e_4_28168"/>
          <p:cNvSpPr/>
          <p:nvPr/>
        </p:nvSpPr>
        <p:spPr>
          <a:xfrm>
            <a:off x="542975" y="100470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5" name="Google Shape;9705;g2769fa09f4e_4_28168"/>
          <p:cNvSpPr/>
          <p:nvPr/>
        </p:nvSpPr>
        <p:spPr>
          <a:xfrm>
            <a:off x="289617" y="536669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6" name="Google Shape;9706;g2769fa09f4e_4_28168"/>
          <p:cNvSpPr/>
          <p:nvPr/>
        </p:nvSpPr>
        <p:spPr>
          <a:xfrm>
            <a:off x="289617" y="770382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7" name="Google Shape;9707;g2769fa09f4e_4_28168"/>
          <p:cNvSpPr/>
          <p:nvPr/>
        </p:nvSpPr>
        <p:spPr>
          <a:xfrm>
            <a:off x="289617" y="1004742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8" name="Google Shape;9708;g2769fa09f4e_4_28168"/>
          <p:cNvSpPr/>
          <p:nvPr/>
        </p:nvSpPr>
        <p:spPr>
          <a:xfrm>
            <a:off x="58226" y="536631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9" name="Google Shape;9709;g2769fa09f4e_4_28168"/>
          <p:cNvSpPr/>
          <p:nvPr/>
        </p:nvSpPr>
        <p:spPr>
          <a:xfrm>
            <a:off x="58226" y="770344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10" name="Google Shape;9710;g2769fa09f4e_4_28168"/>
          <p:cNvSpPr/>
          <p:nvPr/>
        </p:nvSpPr>
        <p:spPr>
          <a:xfrm>
            <a:off x="46654" y="1004742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6">
  <p:cSld name="CUSTOM_2_1_1_1_1_1">
    <p:bg>
      <p:bgPr>
        <a:solidFill>
          <a:schemeClr val="lt1"/>
        </a:solidFill>
        <a:effectLst/>
      </p:bgPr>
    </p:bg>
    <p:spTree>
      <p:nvGrpSpPr>
        <p:cNvPr id="1" name="Shape 9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2" name="Google Shape;9712;g2769fa09f4e_4_28251"/>
          <p:cNvSpPr/>
          <p:nvPr/>
        </p:nvSpPr>
        <p:spPr>
          <a:xfrm rot="-5400000">
            <a:off x="6195925" y="753750"/>
            <a:ext cx="1627500" cy="4288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13" name="Google Shape;9713;g2769fa09f4e_4_28251"/>
          <p:cNvSpPr/>
          <p:nvPr/>
        </p:nvSpPr>
        <p:spPr>
          <a:xfrm rot="-5400000">
            <a:off x="1311300" y="1696875"/>
            <a:ext cx="1627500" cy="42501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14" name="Google Shape;9714;g2769fa09f4e_4_28251"/>
          <p:cNvSpPr/>
          <p:nvPr/>
        </p:nvSpPr>
        <p:spPr>
          <a:xfrm rot="-5400000">
            <a:off x="1318200" y="-147275"/>
            <a:ext cx="1627500" cy="42639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15" name="Google Shape;9715;g2769fa09f4e_4_28251"/>
          <p:cNvSpPr/>
          <p:nvPr/>
        </p:nvSpPr>
        <p:spPr>
          <a:xfrm>
            <a:off x="8990044" y="117095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16" name="Google Shape;9716;g2769fa09f4e_4_28251"/>
          <p:cNvSpPr/>
          <p:nvPr/>
        </p:nvSpPr>
        <p:spPr>
          <a:xfrm>
            <a:off x="8990044" y="140470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17" name="Google Shape;9717;g2769fa09f4e_4_28251"/>
          <p:cNvSpPr/>
          <p:nvPr/>
        </p:nvSpPr>
        <p:spPr>
          <a:xfrm>
            <a:off x="8990044" y="163903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18" name="Google Shape;9718;g2769fa09f4e_4_28251"/>
          <p:cNvSpPr/>
          <p:nvPr/>
        </p:nvSpPr>
        <p:spPr>
          <a:xfrm>
            <a:off x="8757510" y="117091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19" name="Google Shape;9719;g2769fa09f4e_4_28251"/>
          <p:cNvSpPr/>
          <p:nvPr/>
        </p:nvSpPr>
        <p:spPr>
          <a:xfrm>
            <a:off x="8757510" y="1404631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20" name="Google Shape;9720;g2769fa09f4e_4_28251"/>
          <p:cNvSpPr/>
          <p:nvPr/>
        </p:nvSpPr>
        <p:spPr>
          <a:xfrm>
            <a:off x="8747081" y="16390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21" name="Google Shape;9721;g2769fa09f4e_4_28251"/>
          <p:cNvSpPr/>
          <p:nvPr/>
        </p:nvSpPr>
        <p:spPr>
          <a:xfrm>
            <a:off x="8504118" y="117095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22" name="Google Shape;9722;g2769fa09f4e_4_28251"/>
          <p:cNvSpPr/>
          <p:nvPr/>
        </p:nvSpPr>
        <p:spPr>
          <a:xfrm>
            <a:off x="8504118" y="1404669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23" name="Google Shape;9723;g2769fa09f4e_4_28251"/>
          <p:cNvSpPr/>
          <p:nvPr/>
        </p:nvSpPr>
        <p:spPr>
          <a:xfrm>
            <a:off x="8504118" y="16390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24" name="Google Shape;9724;g2769fa09f4e_4_28251"/>
          <p:cNvSpPr/>
          <p:nvPr/>
        </p:nvSpPr>
        <p:spPr>
          <a:xfrm>
            <a:off x="8272727" y="117091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25" name="Google Shape;9725;g2769fa09f4e_4_28251"/>
          <p:cNvSpPr/>
          <p:nvPr/>
        </p:nvSpPr>
        <p:spPr>
          <a:xfrm>
            <a:off x="8272727" y="140463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26" name="Google Shape;9726;g2769fa09f4e_4_28251"/>
          <p:cNvSpPr/>
          <p:nvPr/>
        </p:nvSpPr>
        <p:spPr>
          <a:xfrm>
            <a:off x="8262297" y="163903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27" name="Google Shape;9727;g2769fa09f4e_4_28251"/>
          <p:cNvSpPr/>
          <p:nvPr/>
        </p:nvSpPr>
        <p:spPr>
          <a:xfrm>
            <a:off x="8019335" y="117095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28" name="Google Shape;9728;g2769fa09f4e_4_28251"/>
          <p:cNvSpPr/>
          <p:nvPr/>
        </p:nvSpPr>
        <p:spPr>
          <a:xfrm>
            <a:off x="8019335" y="140466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29" name="Google Shape;9729;g2769fa09f4e_4_28251"/>
          <p:cNvSpPr/>
          <p:nvPr/>
        </p:nvSpPr>
        <p:spPr>
          <a:xfrm>
            <a:off x="8019335" y="16390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30" name="Google Shape;9730;g2769fa09f4e_4_28251"/>
          <p:cNvSpPr/>
          <p:nvPr/>
        </p:nvSpPr>
        <p:spPr>
          <a:xfrm>
            <a:off x="7787943" y="117091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31" name="Google Shape;9731;g2769fa09f4e_4_28251"/>
          <p:cNvSpPr/>
          <p:nvPr/>
        </p:nvSpPr>
        <p:spPr>
          <a:xfrm>
            <a:off x="7787943" y="140463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32" name="Google Shape;9732;g2769fa09f4e_4_28251"/>
          <p:cNvSpPr/>
          <p:nvPr/>
        </p:nvSpPr>
        <p:spPr>
          <a:xfrm>
            <a:off x="7777552" y="1639030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33" name="Google Shape;9733;g2769fa09f4e_4_28251"/>
          <p:cNvSpPr/>
          <p:nvPr/>
        </p:nvSpPr>
        <p:spPr>
          <a:xfrm>
            <a:off x="7534551" y="117095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34" name="Google Shape;9734;g2769fa09f4e_4_28251"/>
          <p:cNvSpPr/>
          <p:nvPr/>
        </p:nvSpPr>
        <p:spPr>
          <a:xfrm>
            <a:off x="7534551" y="1404669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35" name="Google Shape;9735;g2769fa09f4e_4_28251"/>
          <p:cNvSpPr/>
          <p:nvPr/>
        </p:nvSpPr>
        <p:spPr>
          <a:xfrm>
            <a:off x="7534551" y="163903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36" name="Google Shape;9736;g2769fa09f4e_4_28251"/>
          <p:cNvSpPr/>
          <p:nvPr/>
        </p:nvSpPr>
        <p:spPr>
          <a:xfrm>
            <a:off x="7302018" y="117091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37" name="Google Shape;9737;g2769fa09f4e_4_28251"/>
          <p:cNvSpPr/>
          <p:nvPr/>
        </p:nvSpPr>
        <p:spPr>
          <a:xfrm>
            <a:off x="7302018" y="140463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38" name="Google Shape;9738;g2769fa09f4e_4_28251"/>
          <p:cNvSpPr/>
          <p:nvPr/>
        </p:nvSpPr>
        <p:spPr>
          <a:xfrm>
            <a:off x="7291588" y="16390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39" name="Google Shape;9739;g2769fa09f4e_4_28251"/>
          <p:cNvSpPr/>
          <p:nvPr/>
        </p:nvSpPr>
        <p:spPr>
          <a:xfrm>
            <a:off x="7048626" y="117095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40" name="Google Shape;9740;g2769fa09f4e_4_28251"/>
          <p:cNvSpPr/>
          <p:nvPr/>
        </p:nvSpPr>
        <p:spPr>
          <a:xfrm>
            <a:off x="7048626" y="140466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41" name="Google Shape;9741;g2769fa09f4e_4_28251"/>
          <p:cNvSpPr/>
          <p:nvPr/>
        </p:nvSpPr>
        <p:spPr>
          <a:xfrm>
            <a:off x="7048626" y="16390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42" name="Google Shape;9742;g2769fa09f4e_4_28251"/>
          <p:cNvSpPr/>
          <p:nvPr/>
        </p:nvSpPr>
        <p:spPr>
          <a:xfrm>
            <a:off x="6817234" y="117091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43" name="Google Shape;9743;g2769fa09f4e_4_28251"/>
          <p:cNvSpPr/>
          <p:nvPr/>
        </p:nvSpPr>
        <p:spPr>
          <a:xfrm>
            <a:off x="6817234" y="140463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44" name="Google Shape;9744;g2769fa09f4e_4_28251"/>
          <p:cNvSpPr/>
          <p:nvPr/>
        </p:nvSpPr>
        <p:spPr>
          <a:xfrm>
            <a:off x="6806843" y="1639030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45" name="Google Shape;9745;g2769fa09f4e_4_28251"/>
          <p:cNvSpPr/>
          <p:nvPr/>
        </p:nvSpPr>
        <p:spPr>
          <a:xfrm>
            <a:off x="6563842" y="117095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46" name="Google Shape;9746;g2769fa09f4e_4_28251"/>
          <p:cNvSpPr/>
          <p:nvPr/>
        </p:nvSpPr>
        <p:spPr>
          <a:xfrm>
            <a:off x="6563842" y="140466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47" name="Google Shape;9747;g2769fa09f4e_4_28251"/>
          <p:cNvSpPr/>
          <p:nvPr/>
        </p:nvSpPr>
        <p:spPr>
          <a:xfrm>
            <a:off x="6563842" y="16390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48" name="Google Shape;9748;g2769fa09f4e_4_28251"/>
          <p:cNvSpPr/>
          <p:nvPr/>
        </p:nvSpPr>
        <p:spPr>
          <a:xfrm>
            <a:off x="6320879" y="117095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49" name="Google Shape;9749;g2769fa09f4e_4_28251"/>
          <p:cNvSpPr/>
          <p:nvPr/>
        </p:nvSpPr>
        <p:spPr>
          <a:xfrm>
            <a:off x="6320879" y="140466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0" name="Google Shape;9750;g2769fa09f4e_4_28251"/>
          <p:cNvSpPr/>
          <p:nvPr/>
        </p:nvSpPr>
        <p:spPr>
          <a:xfrm>
            <a:off x="6320879" y="16390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1" name="Google Shape;9751;g2769fa09f4e_4_28251"/>
          <p:cNvSpPr/>
          <p:nvPr/>
        </p:nvSpPr>
        <p:spPr>
          <a:xfrm>
            <a:off x="6079097" y="117095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2" name="Google Shape;9752;g2769fa09f4e_4_28251"/>
          <p:cNvSpPr/>
          <p:nvPr/>
        </p:nvSpPr>
        <p:spPr>
          <a:xfrm>
            <a:off x="6079097" y="1404669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3" name="Google Shape;9753;g2769fa09f4e_4_28251"/>
          <p:cNvSpPr/>
          <p:nvPr/>
        </p:nvSpPr>
        <p:spPr>
          <a:xfrm>
            <a:off x="6079097" y="163903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4" name="Google Shape;9754;g2769fa09f4e_4_28251"/>
          <p:cNvSpPr/>
          <p:nvPr/>
        </p:nvSpPr>
        <p:spPr>
          <a:xfrm>
            <a:off x="5837276" y="117095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5" name="Google Shape;9755;g2769fa09f4e_4_28251"/>
          <p:cNvSpPr/>
          <p:nvPr/>
        </p:nvSpPr>
        <p:spPr>
          <a:xfrm>
            <a:off x="5837276" y="140470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6" name="Google Shape;9756;g2769fa09f4e_4_28251"/>
          <p:cNvSpPr/>
          <p:nvPr/>
        </p:nvSpPr>
        <p:spPr>
          <a:xfrm>
            <a:off x="5837276" y="1639182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7" name="Google Shape;9757;g2769fa09f4e_4_28251"/>
          <p:cNvSpPr/>
          <p:nvPr/>
        </p:nvSpPr>
        <p:spPr>
          <a:xfrm>
            <a:off x="5604705" y="117091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8" name="Google Shape;9758;g2769fa09f4e_4_28251"/>
          <p:cNvSpPr/>
          <p:nvPr/>
        </p:nvSpPr>
        <p:spPr>
          <a:xfrm>
            <a:off x="5604705" y="1404631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9" name="Google Shape;9759;g2769fa09f4e_4_28251"/>
          <p:cNvSpPr/>
          <p:nvPr/>
        </p:nvSpPr>
        <p:spPr>
          <a:xfrm>
            <a:off x="5593133" y="16390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60" name="Google Shape;9760;g2769fa09f4e_4_28251"/>
          <p:cNvSpPr/>
          <p:nvPr/>
        </p:nvSpPr>
        <p:spPr>
          <a:xfrm>
            <a:off x="5351350" y="117095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61" name="Google Shape;9761;g2769fa09f4e_4_28251"/>
          <p:cNvSpPr/>
          <p:nvPr/>
        </p:nvSpPr>
        <p:spPr>
          <a:xfrm>
            <a:off x="5351350" y="1404669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62" name="Google Shape;9762;g2769fa09f4e_4_28251"/>
          <p:cNvSpPr/>
          <p:nvPr/>
        </p:nvSpPr>
        <p:spPr>
          <a:xfrm>
            <a:off x="5351350" y="163903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63" name="Google Shape;9763;g2769fa09f4e_4_28251"/>
          <p:cNvSpPr/>
          <p:nvPr/>
        </p:nvSpPr>
        <p:spPr>
          <a:xfrm>
            <a:off x="5118779" y="117091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64" name="Google Shape;9764;g2769fa09f4e_4_28251"/>
          <p:cNvSpPr/>
          <p:nvPr/>
        </p:nvSpPr>
        <p:spPr>
          <a:xfrm>
            <a:off x="5118779" y="1404631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65" name="Google Shape;9765;g2769fa09f4e_4_28251"/>
          <p:cNvSpPr/>
          <p:nvPr/>
        </p:nvSpPr>
        <p:spPr>
          <a:xfrm>
            <a:off x="5108388" y="16390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66" name="Google Shape;9766;g2769fa09f4e_4_28251"/>
          <p:cNvSpPr/>
          <p:nvPr/>
        </p:nvSpPr>
        <p:spPr>
          <a:xfrm>
            <a:off x="4865425" y="117095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67" name="Google Shape;9767;g2769fa09f4e_4_28251"/>
          <p:cNvSpPr/>
          <p:nvPr/>
        </p:nvSpPr>
        <p:spPr>
          <a:xfrm>
            <a:off x="4865425" y="1404669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68" name="Google Shape;9768;g2769fa09f4e_4_28251"/>
          <p:cNvSpPr/>
          <p:nvPr/>
        </p:nvSpPr>
        <p:spPr>
          <a:xfrm>
            <a:off x="4865425" y="16390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69" name="Google Shape;9769;g2769fa09f4e_4_28251"/>
          <p:cNvSpPr/>
          <p:nvPr/>
        </p:nvSpPr>
        <p:spPr>
          <a:xfrm>
            <a:off x="8990044" y="40940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0" name="Google Shape;9770;g2769fa09f4e_4_28251"/>
          <p:cNvSpPr/>
          <p:nvPr/>
        </p:nvSpPr>
        <p:spPr>
          <a:xfrm>
            <a:off x="8990044" y="432775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1" name="Google Shape;9771;g2769fa09f4e_4_28251"/>
          <p:cNvSpPr/>
          <p:nvPr/>
        </p:nvSpPr>
        <p:spPr>
          <a:xfrm>
            <a:off x="8990044" y="456208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2" name="Google Shape;9772;g2769fa09f4e_4_28251"/>
          <p:cNvSpPr/>
          <p:nvPr/>
        </p:nvSpPr>
        <p:spPr>
          <a:xfrm>
            <a:off x="8757510" y="409396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3" name="Google Shape;9773;g2769fa09f4e_4_28251"/>
          <p:cNvSpPr/>
          <p:nvPr/>
        </p:nvSpPr>
        <p:spPr>
          <a:xfrm>
            <a:off x="8757510" y="4327681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4" name="Google Shape;9774;g2769fa09f4e_4_28251"/>
          <p:cNvSpPr/>
          <p:nvPr/>
        </p:nvSpPr>
        <p:spPr>
          <a:xfrm>
            <a:off x="8747081" y="456208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5" name="Google Shape;9775;g2769fa09f4e_4_28251"/>
          <p:cNvSpPr/>
          <p:nvPr/>
        </p:nvSpPr>
        <p:spPr>
          <a:xfrm>
            <a:off x="8504118" y="40940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6" name="Google Shape;9776;g2769fa09f4e_4_28251"/>
          <p:cNvSpPr/>
          <p:nvPr/>
        </p:nvSpPr>
        <p:spPr>
          <a:xfrm>
            <a:off x="8504118" y="4327719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7" name="Google Shape;9777;g2769fa09f4e_4_28251"/>
          <p:cNvSpPr/>
          <p:nvPr/>
        </p:nvSpPr>
        <p:spPr>
          <a:xfrm>
            <a:off x="8504118" y="456208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8" name="Google Shape;9778;g2769fa09f4e_4_28251"/>
          <p:cNvSpPr/>
          <p:nvPr/>
        </p:nvSpPr>
        <p:spPr>
          <a:xfrm>
            <a:off x="8272727" y="40939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9" name="Google Shape;9779;g2769fa09f4e_4_28251"/>
          <p:cNvSpPr/>
          <p:nvPr/>
        </p:nvSpPr>
        <p:spPr>
          <a:xfrm>
            <a:off x="8272727" y="432768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0" name="Google Shape;9780;g2769fa09f4e_4_28251"/>
          <p:cNvSpPr/>
          <p:nvPr/>
        </p:nvSpPr>
        <p:spPr>
          <a:xfrm>
            <a:off x="8262297" y="456208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1" name="Google Shape;9781;g2769fa09f4e_4_28251"/>
          <p:cNvSpPr/>
          <p:nvPr/>
        </p:nvSpPr>
        <p:spPr>
          <a:xfrm>
            <a:off x="8019335" y="40940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2" name="Google Shape;9782;g2769fa09f4e_4_28251"/>
          <p:cNvSpPr/>
          <p:nvPr/>
        </p:nvSpPr>
        <p:spPr>
          <a:xfrm>
            <a:off x="8019335" y="432771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3" name="Google Shape;9783;g2769fa09f4e_4_28251"/>
          <p:cNvSpPr/>
          <p:nvPr/>
        </p:nvSpPr>
        <p:spPr>
          <a:xfrm>
            <a:off x="8019335" y="456208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4" name="Google Shape;9784;g2769fa09f4e_4_28251"/>
          <p:cNvSpPr/>
          <p:nvPr/>
        </p:nvSpPr>
        <p:spPr>
          <a:xfrm>
            <a:off x="7787943" y="40939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5" name="Google Shape;9785;g2769fa09f4e_4_28251"/>
          <p:cNvSpPr/>
          <p:nvPr/>
        </p:nvSpPr>
        <p:spPr>
          <a:xfrm>
            <a:off x="7787943" y="432768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6" name="Google Shape;9786;g2769fa09f4e_4_28251"/>
          <p:cNvSpPr/>
          <p:nvPr/>
        </p:nvSpPr>
        <p:spPr>
          <a:xfrm>
            <a:off x="7777552" y="4562080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7" name="Google Shape;9787;g2769fa09f4e_4_28251"/>
          <p:cNvSpPr/>
          <p:nvPr/>
        </p:nvSpPr>
        <p:spPr>
          <a:xfrm>
            <a:off x="7534551" y="40940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8" name="Google Shape;9788;g2769fa09f4e_4_28251"/>
          <p:cNvSpPr/>
          <p:nvPr/>
        </p:nvSpPr>
        <p:spPr>
          <a:xfrm>
            <a:off x="7534551" y="4327719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9" name="Google Shape;9789;g2769fa09f4e_4_28251"/>
          <p:cNvSpPr/>
          <p:nvPr/>
        </p:nvSpPr>
        <p:spPr>
          <a:xfrm>
            <a:off x="7534551" y="456208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90" name="Google Shape;9790;g2769fa09f4e_4_28251"/>
          <p:cNvSpPr/>
          <p:nvPr/>
        </p:nvSpPr>
        <p:spPr>
          <a:xfrm>
            <a:off x="7302018" y="40939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91" name="Google Shape;9791;g2769fa09f4e_4_28251"/>
          <p:cNvSpPr/>
          <p:nvPr/>
        </p:nvSpPr>
        <p:spPr>
          <a:xfrm>
            <a:off x="7302018" y="432768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92" name="Google Shape;9792;g2769fa09f4e_4_28251"/>
          <p:cNvSpPr/>
          <p:nvPr/>
        </p:nvSpPr>
        <p:spPr>
          <a:xfrm>
            <a:off x="7291588" y="456208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93" name="Google Shape;9793;g2769fa09f4e_4_28251"/>
          <p:cNvSpPr/>
          <p:nvPr/>
        </p:nvSpPr>
        <p:spPr>
          <a:xfrm>
            <a:off x="7048626" y="40940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94" name="Google Shape;9794;g2769fa09f4e_4_28251"/>
          <p:cNvSpPr/>
          <p:nvPr/>
        </p:nvSpPr>
        <p:spPr>
          <a:xfrm>
            <a:off x="7048626" y="432771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95" name="Google Shape;9795;g2769fa09f4e_4_28251"/>
          <p:cNvSpPr/>
          <p:nvPr/>
        </p:nvSpPr>
        <p:spPr>
          <a:xfrm>
            <a:off x="7048626" y="456208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96" name="Google Shape;9796;g2769fa09f4e_4_28251"/>
          <p:cNvSpPr/>
          <p:nvPr/>
        </p:nvSpPr>
        <p:spPr>
          <a:xfrm>
            <a:off x="6817234" y="409396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97" name="Google Shape;9797;g2769fa09f4e_4_28251"/>
          <p:cNvSpPr/>
          <p:nvPr/>
        </p:nvSpPr>
        <p:spPr>
          <a:xfrm>
            <a:off x="6817234" y="432768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98" name="Google Shape;9798;g2769fa09f4e_4_28251"/>
          <p:cNvSpPr/>
          <p:nvPr/>
        </p:nvSpPr>
        <p:spPr>
          <a:xfrm>
            <a:off x="6806843" y="4562080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99" name="Google Shape;9799;g2769fa09f4e_4_28251"/>
          <p:cNvSpPr/>
          <p:nvPr/>
        </p:nvSpPr>
        <p:spPr>
          <a:xfrm>
            <a:off x="6563842" y="40940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00" name="Google Shape;9800;g2769fa09f4e_4_28251"/>
          <p:cNvSpPr/>
          <p:nvPr/>
        </p:nvSpPr>
        <p:spPr>
          <a:xfrm>
            <a:off x="6563842" y="432771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01" name="Google Shape;9801;g2769fa09f4e_4_28251"/>
          <p:cNvSpPr/>
          <p:nvPr/>
        </p:nvSpPr>
        <p:spPr>
          <a:xfrm>
            <a:off x="6563842" y="456208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02" name="Google Shape;9802;g2769fa09f4e_4_28251"/>
          <p:cNvSpPr/>
          <p:nvPr/>
        </p:nvSpPr>
        <p:spPr>
          <a:xfrm>
            <a:off x="6320879" y="409400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03" name="Google Shape;9803;g2769fa09f4e_4_28251"/>
          <p:cNvSpPr/>
          <p:nvPr/>
        </p:nvSpPr>
        <p:spPr>
          <a:xfrm>
            <a:off x="6320879" y="432771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04" name="Google Shape;9804;g2769fa09f4e_4_28251"/>
          <p:cNvSpPr/>
          <p:nvPr/>
        </p:nvSpPr>
        <p:spPr>
          <a:xfrm>
            <a:off x="6320879" y="456208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05" name="Google Shape;9805;g2769fa09f4e_4_28251"/>
          <p:cNvSpPr/>
          <p:nvPr/>
        </p:nvSpPr>
        <p:spPr>
          <a:xfrm>
            <a:off x="6079097" y="40940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06" name="Google Shape;9806;g2769fa09f4e_4_28251"/>
          <p:cNvSpPr/>
          <p:nvPr/>
        </p:nvSpPr>
        <p:spPr>
          <a:xfrm>
            <a:off x="6079097" y="4327719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07" name="Google Shape;9807;g2769fa09f4e_4_28251"/>
          <p:cNvSpPr/>
          <p:nvPr/>
        </p:nvSpPr>
        <p:spPr>
          <a:xfrm>
            <a:off x="6079097" y="456208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08" name="Google Shape;9808;g2769fa09f4e_4_28251"/>
          <p:cNvSpPr/>
          <p:nvPr/>
        </p:nvSpPr>
        <p:spPr>
          <a:xfrm>
            <a:off x="5837276" y="409400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09" name="Google Shape;9809;g2769fa09f4e_4_28251"/>
          <p:cNvSpPr/>
          <p:nvPr/>
        </p:nvSpPr>
        <p:spPr>
          <a:xfrm>
            <a:off x="5837276" y="432775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0" name="Google Shape;9810;g2769fa09f4e_4_28251"/>
          <p:cNvSpPr/>
          <p:nvPr/>
        </p:nvSpPr>
        <p:spPr>
          <a:xfrm>
            <a:off x="5837276" y="4562232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1" name="Google Shape;9811;g2769fa09f4e_4_28251"/>
          <p:cNvSpPr/>
          <p:nvPr/>
        </p:nvSpPr>
        <p:spPr>
          <a:xfrm>
            <a:off x="5604705" y="409396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2" name="Google Shape;9812;g2769fa09f4e_4_28251"/>
          <p:cNvSpPr/>
          <p:nvPr/>
        </p:nvSpPr>
        <p:spPr>
          <a:xfrm>
            <a:off x="5604705" y="4327681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3" name="Google Shape;9813;g2769fa09f4e_4_28251"/>
          <p:cNvSpPr/>
          <p:nvPr/>
        </p:nvSpPr>
        <p:spPr>
          <a:xfrm>
            <a:off x="5593133" y="456208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4" name="Google Shape;9814;g2769fa09f4e_4_28251"/>
          <p:cNvSpPr/>
          <p:nvPr/>
        </p:nvSpPr>
        <p:spPr>
          <a:xfrm>
            <a:off x="5351350" y="409400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5" name="Google Shape;9815;g2769fa09f4e_4_28251"/>
          <p:cNvSpPr/>
          <p:nvPr/>
        </p:nvSpPr>
        <p:spPr>
          <a:xfrm>
            <a:off x="5351350" y="4327719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6" name="Google Shape;9816;g2769fa09f4e_4_28251"/>
          <p:cNvSpPr/>
          <p:nvPr/>
        </p:nvSpPr>
        <p:spPr>
          <a:xfrm>
            <a:off x="5351350" y="456208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7" name="Google Shape;9817;g2769fa09f4e_4_28251"/>
          <p:cNvSpPr/>
          <p:nvPr/>
        </p:nvSpPr>
        <p:spPr>
          <a:xfrm>
            <a:off x="5118779" y="409396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8" name="Google Shape;9818;g2769fa09f4e_4_28251"/>
          <p:cNvSpPr/>
          <p:nvPr/>
        </p:nvSpPr>
        <p:spPr>
          <a:xfrm>
            <a:off x="5118779" y="4327681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9" name="Google Shape;9819;g2769fa09f4e_4_28251"/>
          <p:cNvSpPr/>
          <p:nvPr/>
        </p:nvSpPr>
        <p:spPr>
          <a:xfrm>
            <a:off x="5108388" y="456208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20" name="Google Shape;9820;g2769fa09f4e_4_28251"/>
          <p:cNvSpPr/>
          <p:nvPr/>
        </p:nvSpPr>
        <p:spPr>
          <a:xfrm>
            <a:off x="4865425" y="409400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21" name="Google Shape;9821;g2769fa09f4e_4_28251"/>
          <p:cNvSpPr/>
          <p:nvPr/>
        </p:nvSpPr>
        <p:spPr>
          <a:xfrm>
            <a:off x="4865425" y="4327719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22" name="Google Shape;9822;g2769fa09f4e_4_28251"/>
          <p:cNvSpPr/>
          <p:nvPr/>
        </p:nvSpPr>
        <p:spPr>
          <a:xfrm>
            <a:off x="4865425" y="456208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23" name="Google Shape;9823;g2769fa09f4e_4_28251"/>
          <p:cNvSpPr txBox="1">
            <a:spLocks noGrp="1"/>
          </p:cNvSpPr>
          <p:nvPr>
            <p:ph type="title"/>
          </p:nvPr>
        </p:nvSpPr>
        <p:spPr>
          <a:xfrm>
            <a:off x="2084635" y="1408406"/>
            <a:ext cx="2091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24" name="Google Shape;9824;g2769fa09f4e_4_28251"/>
          <p:cNvSpPr txBox="1">
            <a:spLocks noGrp="1"/>
          </p:cNvSpPr>
          <p:nvPr>
            <p:ph type="subTitle" idx="1"/>
          </p:nvPr>
        </p:nvSpPr>
        <p:spPr>
          <a:xfrm>
            <a:off x="2084635" y="1751179"/>
            <a:ext cx="2160300" cy="86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25" name="Google Shape;9825;g2769fa09f4e_4_28251"/>
          <p:cNvSpPr txBox="1">
            <a:spLocks noGrp="1"/>
          </p:cNvSpPr>
          <p:nvPr>
            <p:ph type="subTitle" idx="2"/>
          </p:nvPr>
        </p:nvSpPr>
        <p:spPr>
          <a:xfrm>
            <a:off x="2084635" y="3595124"/>
            <a:ext cx="2160300" cy="86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26" name="Google Shape;9826;g2769fa09f4e_4_28251"/>
          <p:cNvSpPr txBox="1">
            <a:spLocks noGrp="1"/>
          </p:cNvSpPr>
          <p:nvPr>
            <p:ph type="title" idx="3"/>
          </p:nvPr>
        </p:nvSpPr>
        <p:spPr>
          <a:xfrm>
            <a:off x="6416262" y="2349179"/>
            <a:ext cx="2091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27" name="Google Shape;9827;g2769fa09f4e_4_28251"/>
          <p:cNvSpPr txBox="1">
            <a:spLocks noGrp="1"/>
          </p:cNvSpPr>
          <p:nvPr>
            <p:ph type="subTitle" idx="4"/>
          </p:nvPr>
        </p:nvSpPr>
        <p:spPr>
          <a:xfrm>
            <a:off x="6416262" y="2691952"/>
            <a:ext cx="2160300" cy="86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28" name="Google Shape;9828;g2769fa09f4e_4_28251"/>
          <p:cNvSpPr txBox="1">
            <a:spLocks noGrp="1"/>
          </p:cNvSpPr>
          <p:nvPr>
            <p:ph type="title" idx="5"/>
          </p:nvPr>
        </p:nvSpPr>
        <p:spPr>
          <a:xfrm>
            <a:off x="713225" y="490775"/>
            <a:ext cx="77172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829" name="Google Shape;9829;g2769fa09f4e_4_28251"/>
          <p:cNvSpPr txBox="1">
            <a:spLocks noGrp="1"/>
          </p:cNvSpPr>
          <p:nvPr>
            <p:ph type="title" idx="6"/>
          </p:nvPr>
        </p:nvSpPr>
        <p:spPr>
          <a:xfrm>
            <a:off x="2084635" y="3252351"/>
            <a:ext cx="2091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5">
  <p:cSld name="CUSTOM_2_1_1_1_1_1_1">
    <p:bg>
      <p:bgPr>
        <a:solidFill>
          <a:schemeClr val="lt1"/>
        </a:solidFill>
        <a:effectLst/>
      </p:bgPr>
    </p:bg>
    <p:spTree>
      <p:nvGrpSpPr>
        <p:cNvPr id="1" name="Shape 9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1" name="Google Shape;9831;g2769fa09f4e_4_28370"/>
          <p:cNvSpPr txBox="1">
            <a:spLocks noGrp="1"/>
          </p:cNvSpPr>
          <p:nvPr>
            <p:ph type="title"/>
          </p:nvPr>
        </p:nvSpPr>
        <p:spPr>
          <a:xfrm>
            <a:off x="1042725" y="3784475"/>
            <a:ext cx="1432800" cy="18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9832" name="Google Shape;9832;g2769fa09f4e_4_28370"/>
          <p:cNvSpPr txBox="1">
            <a:spLocks noGrp="1"/>
          </p:cNvSpPr>
          <p:nvPr>
            <p:ph type="subTitle" idx="1"/>
          </p:nvPr>
        </p:nvSpPr>
        <p:spPr>
          <a:xfrm>
            <a:off x="430438" y="3964450"/>
            <a:ext cx="2045100" cy="5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9833" name="Google Shape;9833;g2769fa09f4e_4_28370"/>
          <p:cNvSpPr txBox="1">
            <a:spLocks noGrp="1"/>
          </p:cNvSpPr>
          <p:nvPr>
            <p:ph type="title" idx="2"/>
          </p:nvPr>
        </p:nvSpPr>
        <p:spPr>
          <a:xfrm>
            <a:off x="3873325" y="2192950"/>
            <a:ext cx="1432800" cy="18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dk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dk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dk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dk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dk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dk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dk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9834" name="Google Shape;9834;g2769fa09f4e_4_28370"/>
          <p:cNvSpPr txBox="1">
            <a:spLocks noGrp="1"/>
          </p:cNvSpPr>
          <p:nvPr>
            <p:ph type="subTitle" idx="3"/>
          </p:nvPr>
        </p:nvSpPr>
        <p:spPr>
          <a:xfrm>
            <a:off x="3567175" y="2372950"/>
            <a:ext cx="2045100" cy="5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9835" name="Google Shape;9835;g2769fa09f4e_4_28370"/>
          <p:cNvSpPr txBox="1">
            <a:spLocks noGrp="1"/>
          </p:cNvSpPr>
          <p:nvPr>
            <p:ph type="title" idx="4"/>
          </p:nvPr>
        </p:nvSpPr>
        <p:spPr>
          <a:xfrm>
            <a:off x="6668500" y="3784400"/>
            <a:ext cx="1432800" cy="18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9836" name="Google Shape;9836;g2769fa09f4e_4_28370"/>
          <p:cNvSpPr txBox="1">
            <a:spLocks noGrp="1"/>
          </p:cNvSpPr>
          <p:nvPr>
            <p:ph type="subTitle" idx="5"/>
          </p:nvPr>
        </p:nvSpPr>
        <p:spPr>
          <a:xfrm>
            <a:off x="6668463" y="3964450"/>
            <a:ext cx="2045100" cy="59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9837" name="Google Shape;9837;g2769fa09f4e_4_28370"/>
          <p:cNvSpPr txBox="1">
            <a:spLocks noGrp="1"/>
          </p:cNvSpPr>
          <p:nvPr>
            <p:ph type="title" idx="6"/>
          </p:nvPr>
        </p:nvSpPr>
        <p:spPr>
          <a:xfrm>
            <a:off x="713225" y="490775"/>
            <a:ext cx="77172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3">
    <p:bg>
      <p:bgPr>
        <a:solidFill>
          <a:schemeClr val="lt1"/>
        </a:solidFill>
        <a:effectLst/>
      </p:bgPr>
    </p:bg>
    <p:spTree>
      <p:nvGrpSpPr>
        <p:cNvPr id="1" name="Shape 9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9" name="Google Shape;9839;g2769fa09f4e_4_28378"/>
          <p:cNvSpPr txBox="1">
            <a:spLocks noGrp="1"/>
          </p:cNvSpPr>
          <p:nvPr>
            <p:ph type="title"/>
          </p:nvPr>
        </p:nvSpPr>
        <p:spPr>
          <a:xfrm>
            <a:off x="1348654" y="2092099"/>
            <a:ext cx="1985100" cy="3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9840" name="Google Shape;9840;g2769fa09f4e_4_28378"/>
          <p:cNvSpPr txBox="1">
            <a:spLocks noGrp="1"/>
          </p:cNvSpPr>
          <p:nvPr>
            <p:ph type="subTitle" idx="1"/>
          </p:nvPr>
        </p:nvSpPr>
        <p:spPr>
          <a:xfrm>
            <a:off x="1347375" y="2418500"/>
            <a:ext cx="1985100" cy="42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9841" name="Google Shape;9841;g2769fa09f4e_4_28378"/>
          <p:cNvSpPr txBox="1">
            <a:spLocks noGrp="1"/>
          </p:cNvSpPr>
          <p:nvPr>
            <p:ph type="title" idx="2"/>
          </p:nvPr>
        </p:nvSpPr>
        <p:spPr>
          <a:xfrm>
            <a:off x="3579450" y="2092099"/>
            <a:ext cx="1985100" cy="3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9842" name="Google Shape;9842;g2769fa09f4e_4_28378"/>
          <p:cNvSpPr txBox="1">
            <a:spLocks noGrp="1"/>
          </p:cNvSpPr>
          <p:nvPr>
            <p:ph type="subTitle" idx="3"/>
          </p:nvPr>
        </p:nvSpPr>
        <p:spPr>
          <a:xfrm>
            <a:off x="3580697" y="2418500"/>
            <a:ext cx="1985100" cy="42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9843" name="Google Shape;9843;g2769fa09f4e_4_28378"/>
          <p:cNvSpPr txBox="1">
            <a:spLocks noGrp="1"/>
          </p:cNvSpPr>
          <p:nvPr>
            <p:ph type="title" idx="4"/>
          </p:nvPr>
        </p:nvSpPr>
        <p:spPr>
          <a:xfrm>
            <a:off x="5810239" y="2092099"/>
            <a:ext cx="1985100" cy="3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9844" name="Google Shape;9844;g2769fa09f4e_4_28378"/>
          <p:cNvSpPr txBox="1">
            <a:spLocks noGrp="1"/>
          </p:cNvSpPr>
          <p:nvPr>
            <p:ph type="subTitle" idx="5"/>
          </p:nvPr>
        </p:nvSpPr>
        <p:spPr>
          <a:xfrm>
            <a:off x="5811500" y="2418500"/>
            <a:ext cx="1985100" cy="42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9845" name="Google Shape;9845;g2769fa09f4e_4_28378"/>
          <p:cNvSpPr txBox="1">
            <a:spLocks noGrp="1"/>
          </p:cNvSpPr>
          <p:nvPr>
            <p:ph type="title" idx="6"/>
          </p:nvPr>
        </p:nvSpPr>
        <p:spPr>
          <a:xfrm>
            <a:off x="1348650" y="3620225"/>
            <a:ext cx="1985100" cy="3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9846" name="Google Shape;9846;g2769fa09f4e_4_28378"/>
          <p:cNvSpPr txBox="1">
            <a:spLocks noGrp="1"/>
          </p:cNvSpPr>
          <p:nvPr>
            <p:ph type="subTitle" idx="7"/>
          </p:nvPr>
        </p:nvSpPr>
        <p:spPr>
          <a:xfrm>
            <a:off x="1348650" y="3946625"/>
            <a:ext cx="1985100" cy="42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9847" name="Google Shape;9847;g2769fa09f4e_4_28378"/>
          <p:cNvSpPr txBox="1">
            <a:spLocks noGrp="1"/>
          </p:cNvSpPr>
          <p:nvPr>
            <p:ph type="title" idx="8"/>
          </p:nvPr>
        </p:nvSpPr>
        <p:spPr>
          <a:xfrm>
            <a:off x="3579448" y="3620225"/>
            <a:ext cx="1985100" cy="3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9848" name="Google Shape;9848;g2769fa09f4e_4_28378"/>
          <p:cNvSpPr txBox="1">
            <a:spLocks noGrp="1"/>
          </p:cNvSpPr>
          <p:nvPr>
            <p:ph type="subTitle" idx="9"/>
          </p:nvPr>
        </p:nvSpPr>
        <p:spPr>
          <a:xfrm>
            <a:off x="3579449" y="3946625"/>
            <a:ext cx="1985100" cy="42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9849" name="Google Shape;9849;g2769fa09f4e_4_28378"/>
          <p:cNvSpPr txBox="1">
            <a:spLocks noGrp="1"/>
          </p:cNvSpPr>
          <p:nvPr>
            <p:ph type="title" idx="13"/>
          </p:nvPr>
        </p:nvSpPr>
        <p:spPr>
          <a:xfrm>
            <a:off x="5810248" y="3620225"/>
            <a:ext cx="1985100" cy="3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/>
            </a:lvl9pPr>
          </a:lstStyle>
          <a:p>
            <a:endParaRPr/>
          </a:p>
        </p:txBody>
      </p:sp>
      <p:sp>
        <p:nvSpPr>
          <p:cNvPr id="9850" name="Google Shape;9850;g2769fa09f4e_4_28378"/>
          <p:cNvSpPr txBox="1">
            <a:spLocks noGrp="1"/>
          </p:cNvSpPr>
          <p:nvPr>
            <p:ph type="subTitle" idx="14"/>
          </p:nvPr>
        </p:nvSpPr>
        <p:spPr>
          <a:xfrm>
            <a:off x="5810250" y="3946625"/>
            <a:ext cx="1985100" cy="42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9851" name="Google Shape;9851;g2769fa09f4e_4_28378"/>
          <p:cNvSpPr txBox="1">
            <a:spLocks noGrp="1"/>
          </p:cNvSpPr>
          <p:nvPr>
            <p:ph type="title" idx="15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4">
    <p:bg>
      <p:bgPr>
        <a:solidFill>
          <a:schemeClr val="lt1"/>
        </a:solidFill>
        <a:effectLst/>
      </p:bgPr>
    </p:bg>
    <p:spTree>
      <p:nvGrpSpPr>
        <p:cNvPr id="1" name="Shape 9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3" name="Google Shape;9853;g2769fa09f4e_4_28392"/>
          <p:cNvSpPr/>
          <p:nvPr/>
        </p:nvSpPr>
        <p:spPr>
          <a:xfrm>
            <a:off x="4333050" y="3502725"/>
            <a:ext cx="4827000" cy="14106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4" name="Google Shape;9854;g2769fa09f4e_4_28392"/>
          <p:cNvSpPr/>
          <p:nvPr/>
        </p:nvSpPr>
        <p:spPr>
          <a:xfrm>
            <a:off x="-19975" y="3497125"/>
            <a:ext cx="3984000" cy="14106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5" name="Google Shape;9855;g2769fa09f4e_4_28392"/>
          <p:cNvSpPr/>
          <p:nvPr/>
        </p:nvSpPr>
        <p:spPr>
          <a:xfrm>
            <a:off x="-19975" y="1485875"/>
            <a:ext cx="9144000" cy="16572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6" name="Google Shape;9856;g2769fa09f4e_4_28392"/>
          <p:cNvSpPr txBox="1">
            <a:spLocks noGrp="1"/>
          </p:cNvSpPr>
          <p:nvPr>
            <p:ph type="title"/>
          </p:nvPr>
        </p:nvSpPr>
        <p:spPr>
          <a:xfrm>
            <a:off x="1255362" y="1688375"/>
            <a:ext cx="1605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57" name="Google Shape;9857;g2769fa09f4e_4_28392"/>
          <p:cNvSpPr txBox="1">
            <a:spLocks noGrp="1"/>
          </p:cNvSpPr>
          <p:nvPr>
            <p:ph type="subTitle" idx="1"/>
          </p:nvPr>
        </p:nvSpPr>
        <p:spPr>
          <a:xfrm>
            <a:off x="1302762" y="2054063"/>
            <a:ext cx="1510200" cy="63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58" name="Google Shape;9858;g2769fa09f4e_4_28392"/>
          <p:cNvSpPr txBox="1">
            <a:spLocks noGrp="1"/>
          </p:cNvSpPr>
          <p:nvPr>
            <p:ph type="title" idx="2"/>
          </p:nvPr>
        </p:nvSpPr>
        <p:spPr>
          <a:xfrm>
            <a:off x="1255362" y="3699621"/>
            <a:ext cx="1605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59" name="Google Shape;9859;g2769fa09f4e_4_28392"/>
          <p:cNvSpPr txBox="1">
            <a:spLocks noGrp="1"/>
          </p:cNvSpPr>
          <p:nvPr>
            <p:ph type="subTitle" idx="3"/>
          </p:nvPr>
        </p:nvSpPr>
        <p:spPr>
          <a:xfrm>
            <a:off x="1302762" y="4065325"/>
            <a:ext cx="1510200" cy="63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60" name="Google Shape;9860;g2769fa09f4e_4_28392"/>
          <p:cNvSpPr txBox="1">
            <a:spLocks noGrp="1"/>
          </p:cNvSpPr>
          <p:nvPr>
            <p:ph type="title" idx="4"/>
          </p:nvPr>
        </p:nvSpPr>
        <p:spPr>
          <a:xfrm>
            <a:off x="6301187" y="3699609"/>
            <a:ext cx="1605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61" name="Google Shape;9861;g2769fa09f4e_4_28392"/>
          <p:cNvSpPr txBox="1">
            <a:spLocks noGrp="1"/>
          </p:cNvSpPr>
          <p:nvPr>
            <p:ph type="subTitle" idx="5"/>
          </p:nvPr>
        </p:nvSpPr>
        <p:spPr>
          <a:xfrm>
            <a:off x="6348587" y="4065338"/>
            <a:ext cx="1510200" cy="63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62" name="Google Shape;9862;g2769fa09f4e_4_28392"/>
          <p:cNvSpPr txBox="1">
            <a:spLocks noGrp="1"/>
          </p:cNvSpPr>
          <p:nvPr>
            <p:ph type="title" idx="6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863" name="Google Shape;9863;g2769fa09f4e_4_28392"/>
          <p:cNvSpPr txBox="1">
            <a:spLocks noGrp="1"/>
          </p:cNvSpPr>
          <p:nvPr>
            <p:ph type="title" idx="7"/>
          </p:nvPr>
        </p:nvSpPr>
        <p:spPr>
          <a:xfrm>
            <a:off x="2860350" y="1712975"/>
            <a:ext cx="14253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57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9864" name="Google Shape;9864;g2769fa09f4e_4_28392"/>
          <p:cNvSpPr txBox="1">
            <a:spLocks noGrp="1"/>
          </p:cNvSpPr>
          <p:nvPr>
            <p:ph type="title" idx="8"/>
          </p:nvPr>
        </p:nvSpPr>
        <p:spPr>
          <a:xfrm>
            <a:off x="2860350" y="3727025"/>
            <a:ext cx="14253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57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9865" name="Google Shape;9865;g2769fa09f4e_4_28392"/>
          <p:cNvSpPr txBox="1">
            <a:spLocks noGrp="1"/>
          </p:cNvSpPr>
          <p:nvPr>
            <p:ph type="title" idx="9"/>
          </p:nvPr>
        </p:nvSpPr>
        <p:spPr>
          <a:xfrm>
            <a:off x="4833100" y="3727025"/>
            <a:ext cx="14253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57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CUSTOM_4_3">
    <p:bg>
      <p:bgPr>
        <a:solidFill>
          <a:schemeClr val="dk1"/>
        </a:solidFill>
        <a:effectLst/>
      </p:bgPr>
    </p:bg>
    <p:spTree>
      <p:nvGrpSpPr>
        <p:cNvPr id="1" name="Shape 9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7" name="Google Shape;9867;g2769fa09f4e_4_28406"/>
          <p:cNvSpPr txBox="1">
            <a:spLocks noGrp="1"/>
          </p:cNvSpPr>
          <p:nvPr>
            <p:ph type="title"/>
          </p:nvPr>
        </p:nvSpPr>
        <p:spPr>
          <a:xfrm flipH="1">
            <a:off x="3979621" y="1938875"/>
            <a:ext cx="16050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68" name="Google Shape;9868;g2769fa09f4e_4_28406"/>
          <p:cNvSpPr txBox="1">
            <a:spLocks noGrp="1"/>
          </p:cNvSpPr>
          <p:nvPr>
            <p:ph type="subTitle" idx="1"/>
          </p:nvPr>
        </p:nvSpPr>
        <p:spPr>
          <a:xfrm flipH="1">
            <a:off x="3979625" y="2360675"/>
            <a:ext cx="2057100" cy="4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69" name="Google Shape;9869;g2769fa09f4e_4_28406"/>
          <p:cNvSpPr txBox="1">
            <a:spLocks noGrp="1"/>
          </p:cNvSpPr>
          <p:nvPr>
            <p:ph type="title" idx="2"/>
          </p:nvPr>
        </p:nvSpPr>
        <p:spPr>
          <a:xfrm flipH="1">
            <a:off x="1507650" y="1938875"/>
            <a:ext cx="16050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70" name="Google Shape;9870;g2769fa09f4e_4_28406"/>
          <p:cNvSpPr txBox="1">
            <a:spLocks noGrp="1"/>
          </p:cNvSpPr>
          <p:nvPr>
            <p:ph type="subTitle" idx="3"/>
          </p:nvPr>
        </p:nvSpPr>
        <p:spPr>
          <a:xfrm flipH="1">
            <a:off x="1507650" y="2360675"/>
            <a:ext cx="2057100" cy="4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71" name="Google Shape;9871;g2769fa09f4e_4_28406"/>
          <p:cNvSpPr txBox="1">
            <a:spLocks noGrp="1"/>
          </p:cNvSpPr>
          <p:nvPr>
            <p:ph type="title" idx="4"/>
          </p:nvPr>
        </p:nvSpPr>
        <p:spPr>
          <a:xfrm flipH="1">
            <a:off x="3979621" y="3797833"/>
            <a:ext cx="16050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72" name="Google Shape;9872;g2769fa09f4e_4_28406"/>
          <p:cNvSpPr txBox="1">
            <a:spLocks noGrp="1"/>
          </p:cNvSpPr>
          <p:nvPr>
            <p:ph type="subTitle" idx="5"/>
          </p:nvPr>
        </p:nvSpPr>
        <p:spPr>
          <a:xfrm flipH="1">
            <a:off x="3979625" y="4219375"/>
            <a:ext cx="2057100" cy="4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73" name="Google Shape;9873;g2769fa09f4e_4_28406"/>
          <p:cNvSpPr txBox="1">
            <a:spLocks noGrp="1"/>
          </p:cNvSpPr>
          <p:nvPr>
            <p:ph type="title" idx="6"/>
          </p:nvPr>
        </p:nvSpPr>
        <p:spPr>
          <a:xfrm flipH="1">
            <a:off x="1507650" y="3797824"/>
            <a:ext cx="16050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74" name="Google Shape;9874;g2769fa09f4e_4_28406"/>
          <p:cNvSpPr txBox="1">
            <a:spLocks noGrp="1"/>
          </p:cNvSpPr>
          <p:nvPr>
            <p:ph type="subTitle" idx="7"/>
          </p:nvPr>
        </p:nvSpPr>
        <p:spPr>
          <a:xfrm flipH="1">
            <a:off x="1507650" y="4219398"/>
            <a:ext cx="2057100" cy="4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75" name="Google Shape;9875;g2769fa09f4e_4_28406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876" name="Google Shape;9876;g2769fa09f4e_4_28406"/>
          <p:cNvSpPr txBox="1">
            <a:spLocks noGrp="1"/>
          </p:cNvSpPr>
          <p:nvPr>
            <p:ph type="title" idx="9"/>
          </p:nvPr>
        </p:nvSpPr>
        <p:spPr>
          <a:xfrm flipH="1">
            <a:off x="3979621" y="1272575"/>
            <a:ext cx="14253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45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9877" name="Google Shape;9877;g2769fa09f4e_4_28406"/>
          <p:cNvSpPr txBox="1">
            <a:spLocks noGrp="1"/>
          </p:cNvSpPr>
          <p:nvPr>
            <p:ph type="title" idx="13"/>
          </p:nvPr>
        </p:nvSpPr>
        <p:spPr>
          <a:xfrm flipH="1">
            <a:off x="3979621" y="3120325"/>
            <a:ext cx="14253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45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9878" name="Google Shape;9878;g2769fa09f4e_4_28406"/>
          <p:cNvSpPr txBox="1">
            <a:spLocks noGrp="1"/>
          </p:cNvSpPr>
          <p:nvPr>
            <p:ph type="title" idx="14"/>
          </p:nvPr>
        </p:nvSpPr>
        <p:spPr>
          <a:xfrm flipH="1">
            <a:off x="1507650" y="3120325"/>
            <a:ext cx="14253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45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9879" name="Google Shape;9879;g2769fa09f4e_4_28406"/>
          <p:cNvSpPr txBox="1">
            <a:spLocks noGrp="1"/>
          </p:cNvSpPr>
          <p:nvPr>
            <p:ph type="title" idx="15"/>
          </p:nvPr>
        </p:nvSpPr>
        <p:spPr>
          <a:xfrm flipH="1">
            <a:off x="1507650" y="1272575"/>
            <a:ext cx="14253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45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9880" name="Google Shape;9880;g2769fa09f4e_4_28406"/>
          <p:cNvSpPr txBox="1">
            <a:spLocks noGrp="1"/>
          </p:cNvSpPr>
          <p:nvPr>
            <p:ph type="title" idx="16"/>
          </p:nvPr>
        </p:nvSpPr>
        <p:spPr>
          <a:xfrm>
            <a:off x="6451596" y="1938875"/>
            <a:ext cx="16050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81" name="Google Shape;9881;g2769fa09f4e_4_28406"/>
          <p:cNvSpPr txBox="1">
            <a:spLocks noGrp="1"/>
          </p:cNvSpPr>
          <p:nvPr>
            <p:ph type="subTitle" idx="17"/>
          </p:nvPr>
        </p:nvSpPr>
        <p:spPr>
          <a:xfrm>
            <a:off x="6451600" y="2360675"/>
            <a:ext cx="2057100" cy="4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82" name="Google Shape;9882;g2769fa09f4e_4_28406"/>
          <p:cNvSpPr txBox="1">
            <a:spLocks noGrp="1"/>
          </p:cNvSpPr>
          <p:nvPr>
            <p:ph type="title" idx="18"/>
          </p:nvPr>
        </p:nvSpPr>
        <p:spPr>
          <a:xfrm>
            <a:off x="6451596" y="3797824"/>
            <a:ext cx="16050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83" name="Google Shape;9883;g2769fa09f4e_4_28406"/>
          <p:cNvSpPr txBox="1">
            <a:spLocks noGrp="1"/>
          </p:cNvSpPr>
          <p:nvPr>
            <p:ph type="subTitle" idx="19"/>
          </p:nvPr>
        </p:nvSpPr>
        <p:spPr>
          <a:xfrm>
            <a:off x="6451600" y="4219398"/>
            <a:ext cx="2057100" cy="40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884" name="Google Shape;9884;g2769fa09f4e_4_28406"/>
          <p:cNvSpPr txBox="1">
            <a:spLocks noGrp="1"/>
          </p:cNvSpPr>
          <p:nvPr>
            <p:ph type="title" idx="20"/>
          </p:nvPr>
        </p:nvSpPr>
        <p:spPr>
          <a:xfrm>
            <a:off x="6451596" y="3120325"/>
            <a:ext cx="14253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45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9885" name="Google Shape;9885;g2769fa09f4e_4_28406"/>
          <p:cNvSpPr txBox="1">
            <a:spLocks noGrp="1"/>
          </p:cNvSpPr>
          <p:nvPr>
            <p:ph type="title" idx="21"/>
          </p:nvPr>
        </p:nvSpPr>
        <p:spPr>
          <a:xfrm>
            <a:off x="6451596" y="1272575"/>
            <a:ext cx="14253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45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0"/>
              <a:buNone/>
              <a:defRPr sz="12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grpSp>
        <p:nvGrpSpPr>
          <p:cNvPr id="9886" name="Google Shape;9886;g2769fa09f4e_4_28406"/>
          <p:cNvGrpSpPr/>
          <p:nvPr/>
        </p:nvGrpSpPr>
        <p:grpSpPr>
          <a:xfrm>
            <a:off x="41675" y="65375"/>
            <a:ext cx="1045921" cy="4985629"/>
            <a:chOff x="41675" y="65375"/>
            <a:chExt cx="1045921" cy="4985629"/>
          </a:xfrm>
        </p:grpSpPr>
        <p:sp>
          <p:nvSpPr>
            <p:cNvPr id="9887" name="Google Shape;9887;g2769fa09f4e_4_28406"/>
            <p:cNvSpPr/>
            <p:nvPr/>
          </p:nvSpPr>
          <p:spPr>
            <a:xfrm>
              <a:off x="1012384" y="1945510"/>
              <a:ext cx="74074" cy="63607"/>
            </a:xfrm>
            <a:custGeom>
              <a:avLst/>
              <a:gdLst/>
              <a:ahLst/>
              <a:cxnLst/>
              <a:rect l="l" t="t" r="r" b="b"/>
              <a:pathLst>
                <a:path w="1946" h="1671" extrusionOk="0">
                  <a:moveTo>
                    <a:pt x="1091" y="0"/>
                  </a:moveTo>
                  <a:cubicBezTo>
                    <a:pt x="890" y="0"/>
                    <a:pt x="684" y="75"/>
                    <a:pt x="517" y="242"/>
                  </a:cubicBezTo>
                  <a:cubicBezTo>
                    <a:pt x="0" y="759"/>
                    <a:pt x="365" y="1640"/>
                    <a:pt x="1094" y="1671"/>
                  </a:cubicBezTo>
                  <a:cubicBezTo>
                    <a:pt x="1550" y="1671"/>
                    <a:pt x="194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8" name="Google Shape;9888;g2769fa09f4e_4_28406"/>
            <p:cNvSpPr/>
            <p:nvPr/>
          </p:nvSpPr>
          <p:spPr>
            <a:xfrm>
              <a:off x="1013526" y="2179223"/>
              <a:ext cx="72933" cy="62541"/>
            </a:xfrm>
            <a:custGeom>
              <a:avLst/>
              <a:gdLst/>
              <a:ahLst/>
              <a:cxnLst/>
              <a:rect l="l" t="t" r="r" b="b"/>
              <a:pathLst>
                <a:path w="1916" h="1643" extrusionOk="0">
                  <a:moveTo>
                    <a:pt x="1088" y="1"/>
                  </a:moveTo>
                  <a:cubicBezTo>
                    <a:pt x="887" y="1"/>
                    <a:pt x="683" y="76"/>
                    <a:pt x="517" y="242"/>
                  </a:cubicBezTo>
                  <a:cubicBezTo>
                    <a:pt x="0" y="759"/>
                    <a:pt x="335" y="1640"/>
                    <a:pt x="1064" y="1640"/>
                  </a:cubicBezTo>
                  <a:cubicBezTo>
                    <a:pt x="1082" y="1642"/>
                    <a:pt x="1100" y="1642"/>
                    <a:pt x="1117" y="1642"/>
                  </a:cubicBezTo>
                  <a:cubicBezTo>
                    <a:pt x="1550" y="1642"/>
                    <a:pt x="1915" y="1288"/>
                    <a:pt x="1915" y="850"/>
                  </a:cubicBezTo>
                  <a:cubicBezTo>
                    <a:pt x="1915" y="335"/>
                    <a:pt x="1510" y="1"/>
                    <a:pt x="10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9" name="Google Shape;9889;g2769fa09f4e_4_28406"/>
            <p:cNvSpPr/>
            <p:nvPr/>
          </p:nvSpPr>
          <p:spPr>
            <a:xfrm>
              <a:off x="1012384" y="2412936"/>
              <a:ext cx="74074" cy="63607"/>
            </a:xfrm>
            <a:custGeom>
              <a:avLst/>
              <a:gdLst/>
              <a:ahLst/>
              <a:cxnLst/>
              <a:rect l="l" t="t" r="r" b="b"/>
              <a:pathLst>
                <a:path w="1946" h="1671" extrusionOk="0">
                  <a:moveTo>
                    <a:pt x="1094" y="1"/>
                  </a:moveTo>
                  <a:cubicBezTo>
                    <a:pt x="890" y="1"/>
                    <a:pt x="683" y="76"/>
                    <a:pt x="517" y="242"/>
                  </a:cubicBezTo>
                  <a:cubicBezTo>
                    <a:pt x="0" y="759"/>
                    <a:pt x="365" y="1671"/>
                    <a:pt x="1094" y="1671"/>
                  </a:cubicBezTo>
                  <a:cubicBezTo>
                    <a:pt x="1550" y="1671"/>
                    <a:pt x="1945" y="1306"/>
                    <a:pt x="1915" y="850"/>
                  </a:cubicBezTo>
                  <a:cubicBezTo>
                    <a:pt x="1936" y="335"/>
                    <a:pt x="1523" y="1"/>
                    <a:pt x="1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0" name="Google Shape;9890;g2769fa09f4e_4_28406"/>
            <p:cNvSpPr/>
            <p:nvPr/>
          </p:nvSpPr>
          <p:spPr>
            <a:xfrm>
              <a:off x="1012384" y="2647791"/>
              <a:ext cx="72894" cy="62465"/>
            </a:xfrm>
            <a:custGeom>
              <a:avLst/>
              <a:gdLst/>
              <a:ahLst/>
              <a:cxnLst/>
              <a:rect l="l" t="t" r="r" b="b"/>
              <a:pathLst>
                <a:path w="1915" h="1641" extrusionOk="0">
                  <a:moveTo>
                    <a:pt x="1091" y="0"/>
                  </a:moveTo>
                  <a:cubicBezTo>
                    <a:pt x="890" y="0"/>
                    <a:pt x="684" y="75"/>
                    <a:pt x="517" y="242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1" name="Google Shape;9891;g2769fa09f4e_4_28406"/>
            <p:cNvSpPr/>
            <p:nvPr/>
          </p:nvSpPr>
          <p:spPr>
            <a:xfrm>
              <a:off x="1012384" y="2881504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8" y="0"/>
                  </a:moveTo>
                  <a:cubicBezTo>
                    <a:pt x="893" y="0"/>
                    <a:pt x="684" y="75"/>
                    <a:pt x="517" y="242"/>
                  </a:cubicBezTo>
                  <a:cubicBezTo>
                    <a:pt x="0" y="759"/>
                    <a:pt x="365" y="1640"/>
                    <a:pt x="1094" y="1640"/>
                  </a:cubicBezTo>
                  <a:cubicBezTo>
                    <a:pt x="1550" y="1640"/>
                    <a:pt x="1945" y="1276"/>
                    <a:pt x="1915" y="820"/>
                  </a:cubicBezTo>
                  <a:cubicBezTo>
                    <a:pt x="1936" y="327"/>
                    <a:pt x="1525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2" name="Google Shape;9892;g2769fa09f4e_4_28406"/>
            <p:cNvSpPr/>
            <p:nvPr/>
          </p:nvSpPr>
          <p:spPr>
            <a:xfrm>
              <a:off x="1012384" y="3115218"/>
              <a:ext cx="74074" cy="63607"/>
            </a:xfrm>
            <a:custGeom>
              <a:avLst/>
              <a:gdLst/>
              <a:ahLst/>
              <a:cxnLst/>
              <a:rect l="l" t="t" r="r" b="b"/>
              <a:pathLst>
                <a:path w="1946" h="1671" extrusionOk="0">
                  <a:moveTo>
                    <a:pt x="1087" y="1"/>
                  </a:moveTo>
                  <a:cubicBezTo>
                    <a:pt x="887" y="1"/>
                    <a:pt x="683" y="76"/>
                    <a:pt x="517" y="242"/>
                  </a:cubicBezTo>
                  <a:cubicBezTo>
                    <a:pt x="0" y="759"/>
                    <a:pt x="365" y="1671"/>
                    <a:pt x="1094" y="1671"/>
                  </a:cubicBezTo>
                  <a:cubicBezTo>
                    <a:pt x="1550" y="1671"/>
                    <a:pt x="1945" y="1276"/>
                    <a:pt x="1915" y="850"/>
                  </a:cubicBezTo>
                  <a:cubicBezTo>
                    <a:pt x="1915" y="335"/>
                    <a:pt x="1509" y="1"/>
                    <a:pt x="10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3" name="Google Shape;9893;g2769fa09f4e_4_28406"/>
            <p:cNvSpPr/>
            <p:nvPr/>
          </p:nvSpPr>
          <p:spPr>
            <a:xfrm>
              <a:off x="1012384" y="3350073"/>
              <a:ext cx="72894" cy="62465"/>
            </a:xfrm>
            <a:custGeom>
              <a:avLst/>
              <a:gdLst/>
              <a:ahLst/>
              <a:cxnLst/>
              <a:rect l="l" t="t" r="r" b="b"/>
              <a:pathLst>
                <a:path w="1915" h="1641" extrusionOk="0">
                  <a:moveTo>
                    <a:pt x="1091" y="0"/>
                  </a:moveTo>
                  <a:cubicBezTo>
                    <a:pt x="890" y="0"/>
                    <a:pt x="684" y="75"/>
                    <a:pt x="517" y="242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4" name="Google Shape;9894;g2769fa09f4e_4_28406"/>
            <p:cNvSpPr/>
            <p:nvPr/>
          </p:nvSpPr>
          <p:spPr>
            <a:xfrm>
              <a:off x="1013526" y="3583786"/>
              <a:ext cx="72933" cy="62541"/>
            </a:xfrm>
            <a:custGeom>
              <a:avLst/>
              <a:gdLst/>
              <a:ahLst/>
              <a:cxnLst/>
              <a:rect l="l" t="t" r="r" b="b"/>
              <a:pathLst>
                <a:path w="1916" h="1643" extrusionOk="0">
                  <a:moveTo>
                    <a:pt x="1092" y="0"/>
                  </a:moveTo>
                  <a:cubicBezTo>
                    <a:pt x="890" y="0"/>
                    <a:pt x="685" y="75"/>
                    <a:pt x="517" y="242"/>
                  </a:cubicBezTo>
                  <a:cubicBezTo>
                    <a:pt x="0" y="759"/>
                    <a:pt x="335" y="1641"/>
                    <a:pt x="1064" y="1641"/>
                  </a:cubicBezTo>
                  <a:cubicBezTo>
                    <a:pt x="1082" y="1642"/>
                    <a:pt x="1099" y="1642"/>
                    <a:pt x="1117" y="1642"/>
                  </a:cubicBezTo>
                  <a:cubicBezTo>
                    <a:pt x="1577" y="1642"/>
                    <a:pt x="1915" y="1259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5" name="Google Shape;9895;g2769fa09f4e_4_28406"/>
            <p:cNvSpPr/>
            <p:nvPr/>
          </p:nvSpPr>
          <p:spPr>
            <a:xfrm>
              <a:off x="780955" y="1945472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1"/>
                    <a:pt x="822" y="1641"/>
                  </a:cubicBezTo>
                  <a:cubicBezTo>
                    <a:pt x="1278" y="1641"/>
                    <a:pt x="1642" y="1277"/>
                    <a:pt x="1642" y="821"/>
                  </a:cubicBezTo>
                  <a:cubicBezTo>
                    <a:pt x="1642" y="365"/>
                    <a:pt x="1278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6" name="Google Shape;9896;g2769fa09f4e_4_28406"/>
            <p:cNvSpPr/>
            <p:nvPr/>
          </p:nvSpPr>
          <p:spPr>
            <a:xfrm>
              <a:off x="780955" y="2179147"/>
              <a:ext cx="62541" cy="62541"/>
            </a:xfrm>
            <a:custGeom>
              <a:avLst/>
              <a:gdLst/>
              <a:ahLst/>
              <a:cxnLst/>
              <a:rect l="l" t="t" r="r" b="b"/>
              <a:pathLst>
                <a:path w="1643" h="1643" extrusionOk="0">
                  <a:moveTo>
                    <a:pt x="822" y="1"/>
                  </a:moveTo>
                  <a:cubicBezTo>
                    <a:pt x="366" y="1"/>
                    <a:pt x="1" y="366"/>
                    <a:pt x="1" y="822"/>
                  </a:cubicBezTo>
                  <a:cubicBezTo>
                    <a:pt x="1" y="1278"/>
                    <a:pt x="366" y="1642"/>
                    <a:pt x="822" y="1642"/>
                  </a:cubicBezTo>
                  <a:cubicBezTo>
                    <a:pt x="1278" y="1642"/>
                    <a:pt x="1642" y="1278"/>
                    <a:pt x="1642" y="822"/>
                  </a:cubicBezTo>
                  <a:cubicBezTo>
                    <a:pt x="1642" y="366"/>
                    <a:pt x="1278" y="1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7" name="Google Shape;9897;g2769fa09f4e_4_28406"/>
            <p:cNvSpPr/>
            <p:nvPr/>
          </p:nvSpPr>
          <p:spPr>
            <a:xfrm>
              <a:off x="780955" y="2412860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1"/>
                  </a:moveTo>
                  <a:cubicBezTo>
                    <a:pt x="366" y="1"/>
                    <a:pt x="1" y="396"/>
                    <a:pt x="1" y="852"/>
                  </a:cubicBezTo>
                  <a:cubicBezTo>
                    <a:pt x="1" y="1308"/>
                    <a:pt x="366" y="1673"/>
                    <a:pt x="822" y="1673"/>
                  </a:cubicBezTo>
                  <a:cubicBezTo>
                    <a:pt x="1278" y="1673"/>
                    <a:pt x="1642" y="1308"/>
                    <a:pt x="1642" y="852"/>
                  </a:cubicBezTo>
                  <a:cubicBezTo>
                    <a:pt x="1642" y="396"/>
                    <a:pt x="1278" y="1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8" name="Google Shape;9898;g2769fa09f4e_4_28406"/>
            <p:cNvSpPr/>
            <p:nvPr/>
          </p:nvSpPr>
          <p:spPr>
            <a:xfrm>
              <a:off x="780955" y="2647753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8" y="1642"/>
                    <a:pt x="1642" y="1277"/>
                    <a:pt x="1642" y="821"/>
                  </a:cubicBezTo>
                  <a:cubicBezTo>
                    <a:pt x="1642" y="365"/>
                    <a:pt x="1278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9" name="Google Shape;9899;g2769fa09f4e_4_28406"/>
            <p:cNvSpPr/>
            <p:nvPr/>
          </p:nvSpPr>
          <p:spPr>
            <a:xfrm>
              <a:off x="780955" y="2881466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1"/>
                    <a:pt x="822" y="1641"/>
                  </a:cubicBezTo>
                  <a:cubicBezTo>
                    <a:pt x="1278" y="1641"/>
                    <a:pt x="1642" y="1277"/>
                    <a:pt x="1642" y="821"/>
                  </a:cubicBezTo>
                  <a:cubicBezTo>
                    <a:pt x="1642" y="365"/>
                    <a:pt x="1278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0" name="Google Shape;9900;g2769fa09f4e_4_28406"/>
            <p:cNvSpPr/>
            <p:nvPr/>
          </p:nvSpPr>
          <p:spPr>
            <a:xfrm>
              <a:off x="769383" y="3115218"/>
              <a:ext cx="74113" cy="63607"/>
            </a:xfrm>
            <a:custGeom>
              <a:avLst/>
              <a:gdLst/>
              <a:ahLst/>
              <a:cxnLst/>
              <a:rect l="l" t="t" r="r" b="b"/>
              <a:pathLst>
                <a:path w="1947" h="1671" extrusionOk="0">
                  <a:moveTo>
                    <a:pt x="1095" y="1"/>
                  </a:moveTo>
                  <a:cubicBezTo>
                    <a:pt x="891" y="1"/>
                    <a:pt x="684" y="76"/>
                    <a:pt x="518" y="242"/>
                  </a:cubicBezTo>
                  <a:cubicBezTo>
                    <a:pt x="1" y="759"/>
                    <a:pt x="366" y="1671"/>
                    <a:pt x="1126" y="1671"/>
                  </a:cubicBezTo>
                  <a:cubicBezTo>
                    <a:pt x="1551" y="1671"/>
                    <a:pt x="1946" y="1276"/>
                    <a:pt x="1946" y="850"/>
                  </a:cubicBezTo>
                  <a:cubicBezTo>
                    <a:pt x="1946" y="335"/>
                    <a:pt x="1527" y="1"/>
                    <a:pt x="10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1" name="Google Shape;9901;g2769fa09f4e_4_28406"/>
            <p:cNvSpPr/>
            <p:nvPr/>
          </p:nvSpPr>
          <p:spPr>
            <a:xfrm>
              <a:off x="769383" y="3350073"/>
              <a:ext cx="74113" cy="62465"/>
            </a:xfrm>
            <a:custGeom>
              <a:avLst/>
              <a:gdLst/>
              <a:ahLst/>
              <a:cxnLst/>
              <a:rect l="l" t="t" r="r" b="b"/>
              <a:pathLst>
                <a:path w="1947" h="1641" extrusionOk="0">
                  <a:moveTo>
                    <a:pt x="1100" y="0"/>
                  </a:moveTo>
                  <a:cubicBezTo>
                    <a:pt x="894" y="0"/>
                    <a:pt x="685" y="75"/>
                    <a:pt x="518" y="242"/>
                  </a:cubicBezTo>
                  <a:cubicBezTo>
                    <a:pt x="1" y="759"/>
                    <a:pt x="366" y="1641"/>
                    <a:pt x="1126" y="1641"/>
                  </a:cubicBezTo>
                  <a:cubicBezTo>
                    <a:pt x="1551" y="1641"/>
                    <a:pt x="1946" y="1276"/>
                    <a:pt x="1946" y="820"/>
                  </a:cubicBezTo>
                  <a:cubicBezTo>
                    <a:pt x="1946" y="327"/>
                    <a:pt x="1529" y="0"/>
                    <a:pt x="11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2" name="Google Shape;9902;g2769fa09f4e_4_28406"/>
            <p:cNvSpPr/>
            <p:nvPr/>
          </p:nvSpPr>
          <p:spPr>
            <a:xfrm>
              <a:off x="780955" y="3583748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8" y="1642"/>
                    <a:pt x="1642" y="1277"/>
                    <a:pt x="1642" y="821"/>
                  </a:cubicBezTo>
                  <a:cubicBezTo>
                    <a:pt x="1642" y="365"/>
                    <a:pt x="1278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3" name="Google Shape;9903;g2769fa09f4e_4_28406"/>
            <p:cNvSpPr/>
            <p:nvPr/>
          </p:nvSpPr>
          <p:spPr>
            <a:xfrm>
              <a:off x="527600" y="1945510"/>
              <a:ext cx="72933" cy="63607"/>
            </a:xfrm>
            <a:custGeom>
              <a:avLst/>
              <a:gdLst/>
              <a:ahLst/>
              <a:cxnLst/>
              <a:rect l="l" t="t" r="r" b="b"/>
              <a:pathLst>
                <a:path w="1916" h="1671" extrusionOk="0">
                  <a:moveTo>
                    <a:pt x="1091" y="0"/>
                  </a:moveTo>
                  <a:cubicBezTo>
                    <a:pt x="890" y="0"/>
                    <a:pt x="684" y="75"/>
                    <a:pt x="517" y="242"/>
                  </a:cubicBezTo>
                  <a:cubicBezTo>
                    <a:pt x="0" y="759"/>
                    <a:pt x="365" y="1671"/>
                    <a:pt x="1094" y="1671"/>
                  </a:cubicBezTo>
                  <a:cubicBezTo>
                    <a:pt x="1550" y="1640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4" name="Google Shape;9904;g2769fa09f4e_4_28406"/>
            <p:cNvSpPr/>
            <p:nvPr/>
          </p:nvSpPr>
          <p:spPr>
            <a:xfrm>
              <a:off x="527600" y="2179185"/>
              <a:ext cx="72933" cy="62503"/>
            </a:xfrm>
            <a:custGeom>
              <a:avLst/>
              <a:gdLst/>
              <a:ahLst/>
              <a:cxnLst/>
              <a:rect l="l" t="t" r="r" b="b"/>
              <a:pathLst>
                <a:path w="1916" h="1642" extrusionOk="0">
                  <a:moveTo>
                    <a:pt x="1091" y="1"/>
                  </a:moveTo>
                  <a:cubicBezTo>
                    <a:pt x="890" y="1"/>
                    <a:pt x="684" y="76"/>
                    <a:pt x="517" y="243"/>
                  </a:cubicBezTo>
                  <a:cubicBezTo>
                    <a:pt x="0" y="760"/>
                    <a:pt x="365" y="1641"/>
                    <a:pt x="1094" y="1641"/>
                  </a:cubicBezTo>
                  <a:cubicBezTo>
                    <a:pt x="1550" y="1641"/>
                    <a:pt x="1915" y="1277"/>
                    <a:pt x="1915" y="821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5" name="Google Shape;9905;g2769fa09f4e_4_28406"/>
            <p:cNvSpPr/>
            <p:nvPr/>
          </p:nvSpPr>
          <p:spPr>
            <a:xfrm>
              <a:off x="527600" y="2412936"/>
              <a:ext cx="72933" cy="63607"/>
            </a:xfrm>
            <a:custGeom>
              <a:avLst/>
              <a:gdLst/>
              <a:ahLst/>
              <a:cxnLst/>
              <a:rect l="l" t="t" r="r" b="b"/>
              <a:pathLst>
                <a:path w="1916" h="1671" extrusionOk="0">
                  <a:moveTo>
                    <a:pt x="1087" y="1"/>
                  </a:moveTo>
                  <a:cubicBezTo>
                    <a:pt x="887" y="1"/>
                    <a:pt x="683" y="76"/>
                    <a:pt x="517" y="242"/>
                  </a:cubicBezTo>
                  <a:cubicBezTo>
                    <a:pt x="0" y="759"/>
                    <a:pt x="365" y="1671"/>
                    <a:pt x="1094" y="1671"/>
                  </a:cubicBezTo>
                  <a:cubicBezTo>
                    <a:pt x="1550" y="1671"/>
                    <a:pt x="1915" y="1306"/>
                    <a:pt x="1915" y="850"/>
                  </a:cubicBezTo>
                  <a:cubicBezTo>
                    <a:pt x="1915" y="335"/>
                    <a:pt x="1510" y="1"/>
                    <a:pt x="10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6" name="Google Shape;9906;g2769fa09f4e_4_28406"/>
            <p:cNvSpPr/>
            <p:nvPr/>
          </p:nvSpPr>
          <p:spPr>
            <a:xfrm>
              <a:off x="527600" y="2647791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0"/>
                  </a:moveTo>
                  <a:cubicBezTo>
                    <a:pt x="890" y="0"/>
                    <a:pt x="684" y="75"/>
                    <a:pt x="517" y="242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7" name="Google Shape;9907;g2769fa09f4e_4_28406"/>
            <p:cNvSpPr/>
            <p:nvPr/>
          </p:nvSpPr>
          <p:spPr>
            <a:xfrm>
              <a:off x="527600" y="2881504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0"/>
                  </a:moveTo>
                  <a:cubicBezTo>
                    <a:pt x="890" y="0"/>
                    <a:pt x="684" y="75"/>
                    <a:pt x="517" y="242"/>
                  </a:cubicBezTo>
                  <a:cubicBezTo>
                    <a:pt x="0" y="759"/>
                    <a:pt x="365" y="1640"/>
                    <a:pt x="1094" y="1640"/>
                  </a:cubicBezTo>
                  <a:cubicBezTo>
                    <a:pt x="1550" y="1640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8" name="Google Shape;9908;g2769fa09f4e_4_28406"/>
            <p:cNvSpPr/>
            <p:nvPr/>
          </p:nvSpPr>
          <p:spPr>
            <a:xfrm>
              <a:off x="527600" y="3115218"/>
              <a:ext cx="72933" cy="63607"/>
            </a:xfrm>
            <a:custGeom>
              <a:avLst/>
              <a:gdLst/>
              <a:ahLst/>
              <a:cxnLst/>
              <a:rect l="l" t="t" r="r" b="b"/>
              <a:pathLst>
                <a:path w="1916" h="1671" extrusionOk="0">
                  <a:moveTo>
                    <a:pt x="1087" y="1"/>
                  </a:moveTo>
                  <a:cubicBezTo>
                    <a:pt x="887" y="1"/>
                    <a:pt x="683" y="76"/>
                    <a:pt x="517" y="242"/>
                  </a:cubicBezTo>
                  <a:cubicBezTo>
                    <a:pt x="0" y="789"/>
                    <a:pt x="365" y="1671"/>
                    <a:pt x="1094" y="1671"/>
                  </a:cubicBezTo>
                  <a:cubicBezTo>
                    <a:pt x="1550" y="1671"/>
                    <a:pt x="1915" y="1276"/>
                    <a:pt x="1915" y="850"/>
                  </a:cubicBezTo>
                  <a:cubicBezTo>
                    <a:pt x="1915" y="335"/>
                    <a:pt x="1510" y="1"/>
                    <a:pt x="10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9" name="Google Shape;9909;g2769fa09f4e_4_28406"/>
            <p:cNvSpPr/>
            <p:nvPr/>
          </p:nvSpPr>
          <p:spPr>
            <a:xfrm>
              <a:off x="527600" y="335007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0"/>
                  </a:moveTo>
                  <a:cubicBezTo>
                    <a:pt x="890" y="0"/>
                    <a:pt x="684" y="75"/>
                    <a:pt x="517" y="242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0" name="Google Shape;9910;g2769fa09f4e_4_28406"/>
            <p:cNvSpPr/>
            <p:nvPr/>
          </p:nvSpPr>
          <p:spPr>
            <a:xfrm>
              <a:off x="527600" y="3583786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0"/>
                  </a:moveTo>
                  <a:cubicBezTo>
                    <a:pt x="890" y="0"/>
                    <a:pt x="684" y="75"/>
                    <a:pt x="517" y="242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1" name="Google Shape;9911;g2769fa09f4e_4_28406"/>
            <p:cNvSpPr/>
            <p:nvPr/>
          </p:nvSpPr>
          <p:spPr>
            <a:xfrm>
              <a:off x="295029" y="1945472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1" y="0"/>
                  </a:moveTo>
                  <a:cubicBezTo>
                    <a:pt x="365" y="0"/>
                    <a:pt x="1" y="365"/>
                    <a:pt x="1" y="821"/>
                  </a:cubicBezTo>
                  <a:cubicBezTo>
                    <a:pt x="1" y="1277"/>
                    <a:pt x="365" y="1641"/>
                    <a:pt x="821" y="1641"/>
                  </a:cubicBezTo>
                  <a:cubicBezTo>
                    <a:pt x="1277" y="1641"/>
                    <a:pt x="1672" y="1277"/>
                    <a:pt x="1672" y="821"/>
                  </a:cubicBezTo>
                  <a:cubicBezTo>
                    <a:pt x="1672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2" name="Google Shape;9912;g2769fa09f4e_4_28406"/>
            <p:cNvSpPr/>
            <p:nvPr/>
          </p:nvSpPr>
          <p:spPr>
            <a:xfrm>
              <a:off x="295029" y="2179147"/>
              <a:ext cx="63683" cy="62541"/>
            </a:xfrm>
            <a:custGeom>
              <a:avLst/>
              <a:gdLst/>
              <a:ahLst/>
              <a:cxnLst/>
              <a:rect l="l" t="t" r="r" b="b"/>
              <a:pathLst>
                <a:path w="1673" h="1643" extrusionOk="0">
                  <a:moveTo>
                    <a:pt x="821" y="1"/>
                  </a:moveTo>
                  <a:cubicBezTo>
                    <a:pt x="365" y="1"/>
                    <a:pt x="1" y="366"/>
                    <a:pt x="1" y="822"/>
                  </a:cubicBezTo>
                  <a:cubicBezTo>
                    <a:pt x="1" y="1278"/>
                    <a:pt x="365" y="1642"/>
                    <a:pt x="821" y="1642"/>
                  </a:cubicBezTo>
                  <a:cubicBezTo>
                    <a:pt x="1277" y="1642"/>
                    <a:pt x="1672" y="1278"/>
                    <a:pt x="1672" y="822"/>
                  </a:cubicBezTo>
                  <a:cubicBezTo>
                    <a:pt x="1672" y="366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3" name="Google Shape;9913;g2769fa09f4e_4_28406"/>
            <p:cNvSpPr/>
            <p:nvPr/>
          </p:nvSpPr>
          <p:spPr>
            <a:xfrm>
              <a:off x="295029" y="2412860"/>
              <a:ext cx="63683" cy="63683"/>
            </a:xfrm>
            <a:custGeom>
              <a:avLst/>
              <a:gdLst/>
              <a:ahLst/>
              <a:cxnLst/>
              <a:rect l="l" t="t" r="r" b="b"/>
              <a:pathLst>
                <a:path w="1673" h="1673" extrusionOk="0">
                  <a:moveTo>
                    <a:pt x="821" y="1"/>
                  </a:moveTo>
                  <a:cubicBezTo>
                    <a:pt x="365" y="1"/>
                    <a:pt x="1" y="396"/>
                    <a:pt x="1" y="852"/>
                  </a:cubicBezTo>
                  <a:cubicBezTo>
                    <a:pt x="1" y="1308"/>
                    <a:pt x="365" y="1673"/>
                    <a:pt x="821" y="1673"/>
                  </a:cubicBezTo>
                  <a:cubicBezTo>
                    <a:pt x="1277" y="1673"/>
                    <a:pt x="1672" y="1308"/>
                    <a:pt x="1672" y="852"/>
                  </a:cubicBezTo>
                  <a:cubicBezTo>
                    <a:pt x="1672" y="396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4" name="Google Shape;9914;g2769fa09f4e_4_28406"/>
            <p:cNvSpPr/>
            <p:nvPr/>
          </p:nvSpPr>
          <p:spPr>
            <a:xfrm>
              <a:off x="295029" y="2647753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1" y="0"/>
                  </a:moveTo>
                  <a:cubicBezTo>
                    <a:pt x="365" y="0"/>
                    <a:pt x="1" y="365"/>
                    <a:pt x="1" y="821"/>
                  </a:cubicBezTo>
                  <a:cubicBezTo>
                    <a:pt x="1" y="1277"/>
                    <a:pt x="365" y="1642"/>
                    <a:pt x="821" y="1642"/>
                  </a:cubicBezTo>
                  <a:cubicBezTo>
                    <a:pt x="1277" y="1642"/>
                    <a:pt x="1672" y="1277"/>
                    <a:pt x="1672" y="821"/>
                  </a:cubicBezTo>
                  <a:cubicBezTo>
                    <a:pt x="1672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5" name="Google Shape;9915;g2769fa09f4e_4_28406"/>
            <p:cNvSpPr/>
            <p:nvPr/>
          </p:nvSpPr>
          <p:spPr>
            <a:xfrm>
              <a:off x="295029" y="2881466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1" y="0"/>
                  </a:moveTo>
                  <a:cubicBezTo>
                    <a:pt x="365" y="0"/>
                    <a:pt x="1" y="365"/>
                    <a:pt x="1" y="821"/>
                  </a:cubicBezTo>
                  <a:cubicBezTo>
                    <a:pt x="1" y="1277"/>
                    <a:pt x="365" y="1641"/>
                    <a:pt x="821" y="1641"/>
                  </a:cubicBezTo>
                  <a:cubicBezTo>
                    <a:pt x="1277" y="1641"/>
                    <a:pt x="1672" y="1277"/>
                    <a:pt x="1672" y="821"/>
                  </a:cubicBezTo>
                  <a:cubicBezTo>
                    <a:pt x="1672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6" name="Google Shape;9916;g2769fa09f4e_4_28406"/>
            <p:cNvSpPr/>
            <p:nvPr/>
          </p:nvSpPr>
          <p:spPr>
            <a:xfrm>
              <a:off x="284638" y="3115218"/>
              <a:ext cx="74074" cy="63607"/>
            </a:xfrm>
            <a:custGeom>
              <a:avLst/>
              <a:gdLst/>
              <a:ahLst/>
              <a:cxnLst/>
              <a:rect l="l" t="t" r="r" b="b"/>
              <a:pathLst>
                <a:path w="1946" h="1671" extrusionOk="0">
                  <a:moveTo>
                    <a:pt x="1095" y="1"/>
                  </a:moveTo>
                  <a:cubicBezTo>
                    <a:pt x="890" y="1"/>
                    <a:pt x="683" y="76"/>
                    <a:pt x="517" y="242"/>
                  </a:cubicBezTo>
                  <a:cubicBezTo>
                    <a:pt x="0" y="759"/>
                    <a:pt x="365" y="1671"/>
                    <a:pt x="1094" y="1671"/>
                  </a:cubicBezTo>
                  <a:cubicBezTo>
                    <a:pt x="1550" y="1671"/>
                    <a:pt x="1945" y="1276"/>
                    <a:pt x="1945" y="850"/>
                  </a:cubicBezTo>
                  <a:cubicBezTo>
                    <a:pt x="1945" y="335"/>
                    <a:pt x="1526" y="1"/>
                    <a:pt x="10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7" name="Google Shape;9917;g2769fa09f4e_4_28406"/>
            <p:cNvSpPr/>
            <p:nvPr/>
          </p:nvSpPr>
          <p:spPr>
            <a:xfrm>
              <a:off x="284638" y="335007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0"/>
                  </a:moveTo>
                  <a:cubicBezTo>
                    <a:pt x="893" y="0"/>
                    <a:pt x="684" y="75"/>
                    <a:pt x="517" y="242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45" y="820"/>
                  </a:cubicBezTo>
                  <a:cubicBezTo>
                    <a:pt x="1945" y="327"/>
                    <a:pt x="1529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8" name="Google Shape;9918;g2769fa09f4e_4_28406"/>
            <p:cNvSpPr/>
            <p:nvPr/>
          </p:nvSpPr>
          <p:spPr>
            <a:xfrm>
              <a:off x="295029" y="3583748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1" y="0"/>
                  </a:moveTo>
                  <a:cubicBezTo>
                    <a:pt x="365" y="0"/>
                    <a:pt x="1" y="365"/>
                    <a:pt x="1" y="821"/>
                  </a:cubicBezTo>
                  <a:cubicBezTo>
                    <a:pt x="1" y="1277"/>
                    <a:pt x="365" y="1642"/>
                    <a:pt x="821" y="1642"/>
                  </a:cubicBezTo>
                  <a:cubicBezTo>
                    <a:pt x="1277" y="1642"/>
                    <a:pt x="1672" y="1277"/>
                    <a:pt x="1672" y="821"/>
                  </a:cubicBezTo>
                  <a:cubicBezTo>
                    <a:pt x="1672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9" name="Google Shape;9919;g2769fa09f4e_4_28406"/>
            <p:cNvSpPr/>
            <p:nvPr/>
          </p:nvSpPr>
          <p:spPr>
            <a:xfrm>
              <a:off x="41675" y="1945510"/>
              <a:ext cx="74074" cy="63607"/>
            </a:xfrm>
            <a:custGeom>
              <a:avLst/>
              <a:gdLst/>
              <a:ahLst/>
              <a:cxnLst/>
              <a:rect l="l" t="t" r="r" b="b"/>
              <a:pathLst>
                <a:path w="1946" h="1671" extrusionOk="0">
                  <a:moveTo>
                    <a:pt x="1122" y="0"/>
                  </a:moveTo>
                  <a:cubicBezTo>
                    <a:pt x="920" y="0"/>
                    <a:pt x="715" y="75"/>
                    <a:pt x="547" y="242"/>
                  </a:cubicBezTo>
                  <a:cubicBezTo>
                    <a:pt x="0" y="759"/>
                    <a:pt x="395" y="1671"/>
                    <a:pt x="1125" y="1671"/>
                  </a:cubicBezTo>
                  <a:cubicBezTo>
                    <a:pt x="1581" y="1671"/>
                    <a:pt x="1945" y="1276"/>
                    <a:pt x="1945" y="820"/>
                  </a:cubicBezTo>
                  <a:cubicBezTo>
                    <a:pt x="1945" y="327"/>
                    <a:pt x="1542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0" name="Google Shape;9920;g2769fa09f4e_4_28406"/>
            <p:cNvSpPr/>
            <p:nvPr/>
          </p:nvSpPr>
          <p:spPr>
            <a:xfrm>
              <a:off x="41675" y="217922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18" y="1"/>
                  </a:moveTo>
                  <a:cubicBezTo>
                    <a:pt x="917" y="1"/>
                    <a:pt x="713" y="76"/>
                    <a:pt x="547" y="242"/>
                  </a:cubicBezTo>
                  <a:cubicBezTo>
                    <a:pt x="0" y="759"/>
                    <a:pt x="395" y="1640"/>
                    <a:pt x="1125" y="1640"/>
                  </a:cubicBezTo>
                  <a:cubicBezTo>
                    <a:pt x="1581" y="1640"/>
                    <a:pt x="1945" y="1276"/>
                    <a:pt x="1945" y="850"/>
                  </a:cubicBezTo>
                  <a:cubicBezTo>
                    <a:pt x="1945" y="335"/>
                    <a:pt x="1540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1" name="Google Shape;9921;g2769fa09f4e_4_28406"/>
            <p:cNvSpPr/>
            <p:nvPr/>
          </p:nvSpPr>
          <p:spPr>
            <a:xfrm>
              <a:off x="41675" y="2412936"/>
              <a:ext cx="74074" cy="63607"/>
            </a:xfrm>
            <a:custGeom>
              <a:avLst/>
              <a:gdLst/>
              <a:ahLst/>
              <a:cxnLst/>
              <a:rect l="l" t="t" r="r" b="b"/>
              <a:pathLst>
                <a:path w="1946" h="1671" extrusionOk="0">
                  <a:moveTo>
                    <a:pt x="1118" y="1"/>
                  </a:moveTo>
                  <a:cubicBezTo>
                    <a:pt x="917" y="1"/>
                    <a:pt x="713" y="76"/>
                    <a:pt x="547" y="242"/>
                  </a:cubicBezTo>
                  <a:cubicBezTo>
                    <a:pt x="0" y="759"/>
                    <a:pt x="395" y="1671"/>
                    <a:pt x="1125" y="1671"/>
                  </a:cubicBezTo>
                  <a:cubicBezTo>
                    <a:pt x="1581" y="1671"/>
                    <a:pt x="1945" y="1306"/>
                    <a:pt x="1945" y="850"/>
                  </a:cubicBezTo>
                  <a:cubicBezTo>
                    <a:pt x="1945" y="335"/>
                    <a:pt x="1540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2" name="Google Shape;9922;g2769fa09f4e_4_28406"/>
            <p:cNvSpPr/>
            <p:nvPr/>
          </p:nvSpPr>
          <p:spPr>
            <a:xfrm>
              <a:off x="41675" y="2647791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22" y="0"/>
                  </a:moveTo>
                  <a:cubicBezTo>
                    <a:pt x="920" y="0"/>
                    <a:pt x="715" y="75"/>
                    <a:pt x="547" y="242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5" y="1276"/>
                    <a:pt x="1945" y="820"/>
                  </a:cubicBezTo>
                  <a:cubicBezTo>
                    <a:pt x="1945" y="327"/>
                    <a:pt x="1542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3" name="Google Shape;9923;g2769fa09f4e_4_28406"/>
            <p:cNvSpPr/>
            <p:nvPr/>
          </p:nvSpPr>
          <p:spPr>
            <a:xfrm>
              <a:off x="41675" y="2881504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22" y="0"/>
                  </a:moveTo>
                  <a:cubicBezTo>
                    <a:pt x="920" y="0"/>
                    <a:pt x="715" y="75"/>
                    <a:pt x="547" y="242"/>
                  </a:cubicBezTo>
                  <a:cubicBezTo>
                    <a:pt x="0" y="759"/>
                    <a:pt x="395" y="1640"/>
                    <a:pt x="1125" y="1640"/>
                  </a:cubicBezTo>
                  <a:cubicBezTo>
                    <a:pt x="1581" y="1640"/>
                    <a:pt x="1945" y="1276"/>
                    <a:pt x="1945" y="820"/>
                  </a:cubicBezTo>
                  <a:cubicBezTo>
                    <a:pt x="1945" y="327"/>
                    <a:pt x="1542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4" name="Google Shape;9924;g2769fa09f4e_4_28406"/>
            <p:cNvSpPr/>
            <p:nvPr/>
          </p:nvSpPr>
          <p:spPr>
            <a:xfrm>
              <a:off x="41675" y="3115218"/>
              <a:ext cx="74074" cy="63607"/>
            </a:xfrm>
            <a:custGeom>
              <a:avLst/>
              <a:gdLst/>
              <a:ahLst/>
              <a:cxnLst/>
              <a:rect l="l" t="t" r="r" b="b"/>
              <a:pathLst>
                <a:path w="1946" h="1671" extrusionOk="0">
                  <a:moveTo>
                    <a:pt x="1118" y="1"/>
                  </a:moveTo>
                  <a:cubicBezTo>
                    <a:pt x="917" y="1"/>
                    <a:pt x="713" y="76"/>
                    <a:pt x="547" y="242"/>
                  </a:cubicBezTo>
                  <a:cubicBezTo>
                    <a:pt x="0" y="759"/>
                    <a:pt x="395" y="1671"/>
                    <a:pt x="1125" y="1671"/>
                  </a:cubicBezTo>
                  <a:cubicBezTo>
                    <a:pt x="1581" y="1671"/>
                    <a:pt x="1945" y="1276"/>
                    <a:pt x="1945" y="850"/>
                  </a:cubicBezTo>
                  <a:cubicBezTo>
                    <a:pt x="1945" y="335"/>
                    <a:pt x="1540" y="1"/>
                    <a:pt x="1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5" name="Google Shape;9925;g2769fa09f4e_4_28406"/>
            <p:cNvSpPr/>
            <p:nvPr/>
          </p:nvSpPr>
          <p:spPr>
            <a:xfrm>
              <a:off x="41675" y="335007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22" y="0"/>
                  </a:moveTo>
                  <a:cubicBezTo>
                    <a:pt x="920" y="0"/>
                    <a:pt x="715" y="75"/>
                    <a:pt x="547" y="242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5" y="1276"/>
                    <a:pt x="1945" y="820"/>
                  </a:cubicBezTo>
                  <a:cubicBezTo>
                    <a:pt x="1945" y="327"/>
                    <a:pt x="1542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6" name="Google Shape;9926;g2769fa09f4e_4_28406"/>
            <p:cNvSpPr/>
            <p:nvPr/>
          </p:nvSpPr>
          <p:spPr>
            <a:xfrm>
              <a:off x="41675" y="3583786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22" y="0"/>
                  </a:moveTo>
                  <a:cubicBezTo>
                    <a:pt x="920" y="0"/>
                    <a:pt x="715" y="75"/>
                    <a:pt x="547" y="242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5" y="1276"/>
                    <a:pt x="1945" y="820"/>
                  </a:cubicBezTo>
                  <a:cubicBezTo>
                    <a:pt x="1945" y="327"/>
                    <a:pt x="1542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7" name="Google Shape;9927;g2769fa09f4e_4_28406"/>
            <p:cNvSpPr/>
            <p:nvPr/>
          </p:nvSpPr>
          <p:spPr>
            <a:xfrm>
              <a:off x="1013526" y="65451"/>
              <a:ext cx="72933" cy="63607"/>
            </a:xfrm>
            <a:custGeom>
              <a:avLst/>
              <a:gdLst/>
              <a:ahLst/>
              <a:cxnLst/>
              <a:rect l="l" t="t" r="r" b="b"/>
              <a:pathLst>
                <a:path w="1916" h="1671" extrusionOk="0">
                  <a:moveTo>
                    <a:pt x="1088" y="0"/>
                  </a:moveTo>
                  <a:cubicBezTo>
                    <a:pt x="887" y="0"/>
                    <a:pt x="683" y="75"/>
                    <a:pt x="517" y="241"/>
                  </a:cubicBezTo>
                  <a:cubicBezTo>
                    <a:pt x="0" y="758"/>
                    <a:pt x="335" y="1640"/>
                    <a:pt x="1064" y="1670"/>
                  </a:cubicBezTo>
                  <a:cubicBezTo>
                    <a:pt x="1551" y="1670"/>
                    <a:pt x="1915" y="1305"/>
                    <a:pt x="1915" y="849"/>
                  </a:cubicBezTo>
                  <a:cubicBezTo>
                    <a:pt x="1915" y="334"/>
                    <a:pt x="1510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8" name="Google Shape;9928;g2769fa09f4e_4_28406"/>
            <p:cNvSpPr/>
            <p:nvPr/>
          </p:nvSpPr>
          <p:spPr>
            <a:xfrm>
              <a:off x="1013526" y="300268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0" y="759"/>
                    <a:pt x="335" y="1641"/>
                    <a:pt x="1064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9" name="Google Shape;9929;g2769fa09f4e_4_28406"/>
            <p:cNvSpPr/>
            <p:nvPr/>
          </p:nvSpPr>
          <p:spPr>
            <a:xfrm>
              <a:off x="1013526" y="533981"/>
              <a:ext cx="72933" cy="62541"/>
            </a:xfrm>
            <a:custGeom>
              <a:avLst/>
              <a:gdLst/>
              <a:ahLst/>
              <a:cxnLst/>
              <a:rect l="l" t="t" r="r" b="b"/>
              <a:pathLst>
                <a:path w="1916" h="1643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0" y="759"/>
                    <a:pt x="335" y="1641"/>
                    <a:pt x="1064" y="1641"/>
                  </a:cubicBezTo>
                  <a:cubicBezTo>
                    <a:pt x="1082" y="1642"/>
                    <a:pt x="1099" y="1642"/>
                    <a:pt x="1117" y="1642"/>
                  </a:cubicBezTo>
                  <a:cubicBezTo>
                    <a:pt x="1577" y="1642"/>
                    <a:pt x="1915" y="1260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0" name="Google Shape;9930;g2769fa09f4e_4_28406"/>
            <p:cNvSpPr/>
            <p:nvPr/>
          </p:nvSpPr>
          <p:spPr>
            <a:xfrm>
              <a:off x="1013526" y="767733"/>
              <a:ext cx="72933" cy="63607"/>
            </a:xfrm>
            <a:custGeom>
              <a:avLst/>
              <a:gdLst/>
              <a:ahLst/>
              <a:cxnLst/>
              <a:rect l="l" t="t" r="r" b="b"/>
              <a:pathLst>
                <a:path w="1916" h="1671" extrusionOk="0">
                  <a:moveTo>
                    <a:pt x="1088" y="0"/>
                  </a:moveTo>
                  <a:cubicBezTo>
                    <a:pt x="887" y="0"/>
                    <a:pt x="683" y="75"/>
                    <a:pt x="517" y="242"/>
                  </a:cubicBezTo>
                  <a:cubicBezTo>
                    <a:pt x="0" y="758"/>
                    <a:pt x="335" y="1640"/>
                    <a:pt x="1064" y="1670"/>
                  </a:cubicBezTo>
                  <a:cubicBezTo>
                    <a:pt x="1551" y="1670"/>
                    <a:pt x="1915" y="1305"/>
                    <a:pt x="1915" y="849"/>
                  </a:cubicBezTo>
                  <a:cubicBezTo>
                    <a:pt x="1915" y="334"/>
                    <a:pt x="1510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1" name="Google Shape;9931;g2769fa09f4e_4_28406"/>
            <p:cNvSpPr/>
            <p:nvPr/>
          </p:nvSpPr>
          <p:spPr>
            <a:xfrm>
              <a:off x="1013526" y="1002207"/>
              <a:ext cx="72933" cy="62845"/>
            </a:xfrm>
            <a:custGeom>
              <a:avLst/>
              <a:gdLst/>
              <a:ahLst/>
              <a:cxnLst/>
              <a:rect l="l" t="t" r="r" b="b"/>
              <a:pathLst>
                <a:path w="1916" h="1651" extrusionOk="0">
                  <a:moveTo>
                    <a:pt x="1073" y="0"/>
                  </a:moveTo>
                  <a:cubicBezTo>
                    <a:pt x="877" y="0"/>
                    <a:pt x="679" y="69"/>
                    <a:pt x="517" y="221"/>
                  </a:cubicBezTo>
                  <a:cubicBezTo>
                    <a:pt x="0" y="738"/>
                    <a:pt x="335" y="1620"/>
                    <a:pt x="1064" y="1650"/>
                  </a:cubicBezTo>
                  <a:cubicBezTo>
                    <a:pt x="1551" y="1650"/>
                    <a:pt x="1915" y="1285"/>
                    <a:pt x="1915" y="829"/>
                  </a:cubicBezTo>
                  <a:cubicBezTo>
                    <a:pt x="1915" y="329"/>
                    <a:pt x="1500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2" name="Google Shape;9932;g2769fa09f4e_4_28406"/>
            <p:cNvSpPr/>
            <p:nvPr/>
          </p:nvSpPr>
          <p:spPr>
            <a:xfrm>
              <a:off x="1013526" y="1236263"/>
              <a:ext cx="72933" cy="62541"/>
            </a:xfrm>
            <a:custGeom>
              <a:avLst/>
              <a:gdLst/>
              <a:ahLst/>
              <a:cxnLst/>
              <a:rect l="l" t="t" r="r" b="b"/>
              <a:pathLst>
                <a:path w="1916" h="1643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0" y="759"/>
                    <a:pt x="335" y="1641"/>
                    <a:pt x="1064" y="1641"/>
                  </a:cubicBezTo>
                  <a:cubicBezTo>
                    <a:pt x="1082" y="1642"/>
                    <a:pt x="1099" y="1643"/>
                    <a:pt x="1117" y="1643"/>
                  </a:cubicBezTo>
                  <a:cubicBezTo>
                    <a:pt x="1577" y="1643"/>
                    <a:pt x="1915" y="1260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3" name="Google Shape;9933;g2769fa09f4e_4_28406"/>
            <p:cNvSpPr/>
            <p:nvPr/>
          </p:nvSpPr>
          <p:spPr>
            <a:xfrm>
              <a:off x="1013526" y="1470242"/>
              <a:ext cx="72933" cy="63378"/>
            </a:xfrm>
            <a:custGeom>
              <a:avLst/>
              <a:gdLst/>
              <a:ahLst/>
              <a:cxnLst/>
              <a:rect l="l" t="t" r="r" b="b"/>
              <a:pathLst>
                <a:path w="1916" h="1665" extrusionOk="0">
                  <a:moveTo>
                    <a:pt x="1075" y="1"/>
                  </a:moveTo>
                  <a:cubicBezTo>
                    <a:pt x="879" y="1"/>
                    <a:pt x="680" y="73"/>
                    <a:pt x="517" y="236"/>
                  </a:cubicBezTo>
                  <a:cubicBezTo>
                    <a:pt x="0" y="752"/>
                    <a:pt x="335" y="1634"/>
                    <a:pt x="1064" y="1664"/>
                  </a:cubicBezTo>
                  <a:cubicBezTo>
                    <a:pt x="1520" y="1664"/>
                    <a:pt x="1915" y="1300"/>
                    <a:pt x="1915" y="844"/>
                  </a:cubicBezTo>
                  <a:cubicBezTo>
                    <a:pt x="1915" y="344"/>
                    <a:pt x="1501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4" name="Google Shape;9934;g2769fa09f4e_4_28406"/>
            <p:cNvSpPr/>
            <p:nvPr/>
          </p:nvSpPr>
          <p:spPr>
            <a:xfrm>
              <a:off x="1012384" y="1704336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098" y="0"/>
                  </a:moveTo>
                  <a:cubicBezTo>
                    <a:pt x="893" y="0"/>
                    <a:pt x="684" y="79"/>
                    <a:pt x="517" y="256"/>
                  </a:cubicBezTo>
                  <a:cubicBezTo>
                    <a:pt x="0" y="773"/>
                    <a:pt x="365" y="1654"/>
                    <a:pt x="1094" y="1654"/>
                  </a:cubicBezTo>
                  <a:cubicBezTo>
                    <a:pt x="1550" y="1654"/>
                    <a:pt x="1945" y="1289"/>
                    <a:pt x="1915" y="833"/>
                  </a:cubicBezTo>
                  <a:cubicBezTo>
                    <a:pt x="1936" y="341"/>
                    <a:pt x="1526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5" name="Google Shape;9935;g2769fa09f4e_4_28406"/>
            <p:cNvSpPr/>
            <p:nvPr/>
          </p:nvSpPr>
          <p:spPr>
            <a:xfrm>
              <a:off x="780955" y="65375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0"/>
                  </a:moveTo>
                  <a:cubicBezTo>
                    <a:pt x="366" y="0"/>
                    <a:pt x="1" y="395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8" y="1672"/>
                    <a:pt x="1642" y="1277"/>
                    <a:pt x="1642" y="851"/>
                  </a:cubicBezTo>
                  <a:cubicBezTo>
                    <a:pt x="1642" y="395"/>
                    <a:pt x="1278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6" name="Google Shape;9936;g2769fa09f4e_4_28406"/>
            <p:cNvSpPr/>
            <p:nvPr/>
          </p:nvSpPr>
          <p:spPr>
            <a:xfrm>
              <a:off x="780955" y="300230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1"/>
                  </a:moveTo>
                  <a:cubicBezTo>
                    <a:pt x="366" y="1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8" y="1642"/>
                    <a:pt x="1642" y="1277"/>
                    <a:pt x="1642" y="821"/>
                  </a:cubicBezTo>
                  <a:cubicBezTo>
                    <a:pt x="1642" y="365"/>
                    <a:pt x="1278" y="1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7" name="Google Shape;9937;g2769fa09f4e_4_28406"/>
            <p:cNvSpPr/>
            <p:nvPr/>
          </p:nvSpPr>
          <p:spPr>
            <a:xfrm>
              <a:off x="780955" y="533943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8" y="1642"/>
                    <a:pt x="1642" y="1277"/>
                    <a:pt x="1642" y="821"/>
                  </a:cubicBezTo>
                  <a:cubicBezTo>
                    <a:pt x="1642" y="365"/>
                    <a:pt x="1278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8" name="Google Shape;9938;g2769fa09f4e_4_28406"/>
            <p:cNvSpPr/>
            <p:nvPr/>
          </p:nvSpPr>
          <p:spPr>
            <a:xfrm>
              <a:off x="780955" y="767656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0"/>
                  </a:moveTo>
                  <a:cubicBezTo>
                    <a:pt x="366" y="0"/>
                    <a:pt x="1" y="396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8" y="1672"/>
                    <a:pt x="1642" y="1277"/>
                    <a:pt x="1642" y="851"/>
                  </a:cubicBezTo>
                  <a:cubicBezTo>
                    <a:pt x="1642" y="396"/>
                    <a:pt x="1278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9" name="Google Shape;9939;g2769fa09f4e_4_28406"/>
            <p:cNvSpPr/>
            <p:nvPr/>
          </p:nvSpPr>
          <p:spPr>
            <a:xfrm>
              <a:off x="769383" y="1002055"/>
              <a:ext cx="74113" cy="62998"/>
            </a:xfrm>
            <a:custGeom>
              <a:avLst/>
              <a:gdLst/>
              <a:ahLst/>
              <a:cxnLst/>
              <a:rect l="l" t="t" r="r" b="b"/>
              <a:pathLst>
                <a:path w="1947" h="1655" extrusionOk="0">
                  <a:moveTo>
                    <a:pt x="1114" y="0"/>
                  </a:moveTo>
                  <a:cubicBezTo>
                    <a:pt x="908" y="0"/>
                    <a:pt x="695" y="78"/>
                    <a:pt x="518" y="256"/>
                  </a:cubicBezTo>
                  <a:cubicBezTo>
                    <a:pt x="1" y="773"/>
                    <a:pt x="366" y="1654"/>
                    <a:pt x="1126" y="1654"/>
                  </a:cubicBezTo>
                  <a:cubicBezTo>
                    <a:pt x="1551" y="1654"/>
                    <a:pt x="1946" y="1289"/>
                    <a:pt x="1946" y="833"/>
                  </a:cubicBezTo>
                  <a:cubicBezTo>
                    <a:pt x="1946" y="340"/>
                    <a:pt x="1544" y="0"/>
                    <a:pt x="1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0" name="Google Shape;9940;g2769fa09f4e_4_28406"/>
            <p:cNvSpPr/>
            <p:nvPr/>
          </p:nvSpPr>
          <p:spPr>
            <a:xfrm>
              <a:off x="769383" y="1236263"/>
              <a:ext cx="74113" cy="62465"/>
            </a:xfrm>
            <a:custGeom>
              <a:avLst/>
              <a:gdLst/>
              <a:ahLst/>
              <a:cxnLst/>
              <a:rect l="l" t="t" r="r" b="b"/>
              <a:pathLst>
                <a:path w="1947" h="1641" extrusionOk="0">
                  <a:moveTo>
                    <a:pt x="1100" y="1"/>
                  </a:moveTo>
                  <a:cubicBezTo>
                    <a:pt x="894" y="1"/>
                    <a:pt x="685" y="75"/>
                    <a:pt x="518" y="243"/>
                  </a:cubicBezTo>
                  <a:cubicBezTo>
                    <a:pt x="1" y="759"/>
                    <a:pt x="366" y="1641"/>
                    <a:pt x="1126" y="1641"/>
                  </a:cubicBezTo>
                  <a:cubicBezTo>
                    <a:pt x="155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1" name="Google Shape;9941;g2769fa09f4e_4_28406"/>
            <p:cNvSpPr/>
            <p:nvPr/>
          </p:nvSpPr>
          <p:spPr>
            <a:xfrm>
              <a:off x="769383" y="1470014"/>
              <a:ext cx="74113" cy="63607"/>
            </a:xfrm>
            <a:custGeom>
              <a:avLst/>
              <a:gdLst/>
              <a:ahLst/>
              <a:cxnLst/>
              <a:rect l="l" t="t" r="r" b="b"/>
              <a:pathLst>
                <a:path w="1947" h="1671" extrusionOk="0">
                  <a:moveTo>
                    <a:pt x="1095" y="0"/>
                  </a:moveTo>
                  <a:cubicBezTo>
                    <a:pt x="891" y="0"/>
                    <a:pt x="684" y="75"/>
                    <a:pt x="518" y="242"/>
                  </a:cubicBezTo>
                  <a:cubicBezTo>
                    <a:pt x="1" y="758"/>
                    <a:pt x="366" y="1670"/>
                    <a:pt x="1126" y="1670"/>
                  </a:cubicBezTo>
                  <a:cubicBezTo>
                    <a:pt x="1551" y="1670"/>
                    <a:pt x="1946" y="1275"/>
                    <a:pt x="1946" y="850"/>
                  </a:cubicBezTo>
                  <a:cubicBezTo>
                    <a:pt x="1946" y="334"/>
                    <a:pt x="1527" y="0"/>
                    <a:pt x="10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2" name="Google Shape;9942;g2769fa09f4e_4_28406"/>
            <p:cNvSpPr/>
            <p:nvPr/>
          </p:nvSpPr>
          <p:spPr>
            <a:xfrm>
              <a:off x="769383" y="1704336"/>
              <a:ext cx="74113" cy="62998"/>
            </a:xfrm>
            <a:custGeom>
              <a:avLst/>
              <a:gdLst/>
              <a:ahLst/>
              <a:cxnLst/>
              <a:rect l="l" t="t" r="r" b="b"/>
              <a:pathLst>
                <a:path w="1947" h="1655" extrusionOk="0">
                  <a:moveTo>
                    <a:pt x="1114" y="0"/>
                  </a:moveTo>
                  <a:cubicBezTo>
                    <a:pt x="908" y="0"/>
                    <a:pt x="695" y="79"/>
                    <a:pt x="518" y="256"/>
                  </a:cubicBezTo>
                  <a:cubicBezTo>
                    <a:pt x="1" y="773"/>
                    <a:pt x="366" y="1654"/>
                    <a:pt x="1126" y="1654"/>
                  </a:cubicBezTo>
                  <a:cubicBezTo>
                    <a:pt x="1551" y="1654"/>
                    <a:pt x="1946" y="1289"/>
                    <a:pt x="1946" y="833"/>
                  </a:cubicBezTo>
                  <a:cubicBezTo>
                    <a:pt x="1946" y="341"/>
                    <a:pt x="1544" y="0"/>
                    <a:pt x="1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3" name="Google Shape;9943;g2769fa09f4e_4_28406"/>
            <p:cNvSpPr/>
            <p:nvPr/>
          </p:nvSpPr>
          <p:spPr>
            <a:xfrm>
              <a:off x="527600" y="65413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1" y="0"/>
                  </a:moveTo>
                  <a:cubicBezTo>
                    <a:pt x="890" y="0"/>
                    <a:pt x="684" y="75"/>
                    <a:pt x="517" y="242"/>
                  </a:cubicBezTo>
                  <a:cubicBezTo>
                    <a:pt x="0" y="759"/>
                    <a:pt x="365" y="1671"/>
                    <a:pt x="1094" y="167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4" name="Google Shape;9944;g2769fa09f4e_4_28406"/>
            <p:cNvSpPr/>
            <p:nvPr/>
          </p:nvSpPr>
          <p:spPr>
            <a:xfrm>
              <a:off x="527600" y="300002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105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65" y="1648"/>
                    <a:pt x="1094" y="1648"/>
                  </a:cubicBezTo>
                  <a:cubicBezTo>
                    <a:pt x="1550" y="1648"/>
                    <a:pt x="1915" y="1283"/>
                    <a:pt x="1915" y="827"/>
                  </a:cubicBezTo>
                  <a:cubicBezTo>
                    <a:pt x="1915" y="319"/>
                    <a:pt x="1521" y="1"/>
                    <a:pt x="1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5" name="Google Shape;9945;g2769fa09f4e_4_28406"/>
            <p:cNvSpPr/>
            <p:nvPr/>
          </p:nvSpPr>
          <p:spPr>
            <a:xfrm>
              <a:off x="527600" y="533981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6" name="Google Shape;9946;g2769fa09f4e_4_28406"/>
            <p:cNvSpPr/>
            <p:nvPr/>
          </p:nvSpPr>
          <p:spPr>
            <a:xfrm>
              <a:off x="527600" y="767694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1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90"/>
                    <a:pt x="365" y="1671"/>
                    <a:pt x="1094" y="1671"/>
                  </a:cubicBezTo>
                  <a:cubicBezTo>
                    <a:pt x="1550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7" name="Google Shape;9947;g2769fa09f4e_4_28406"/>
            <p:cNvSpPr/>
            <p:nvPr/>
          </p:nvSpPr>
          <p:spPr>
            <a:xfrm>
              <a:off x="527600" y="1002055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0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4" y="1654"/>
                  </a:cubicBezTo>
                  <a:cubicBezTo>
                    <a:pt x="1550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8" name="Google Shape;9948;g2769fa09f4e_4_28406"/>
            <p:cNvSpPr/>
            <p:nvPr/>
          </p:nvSpPr>
          <p:spPr>
            <a:xfrm>
              <a:off x="527600" y="123626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9" name="Google Shape;9949;g2769fa09f4e_4_28406"/>
            <p:cNvSpPr/>
            <p:nvPr/>
          </p:nvSpPr>
          <p:spPr>
            <a:xfrm>
              <a:off x="527600" y="1470014"/>
              <a:ext cx="72933" cy="63607"/>
            </a:xfrm>
            <a:custGeom>
              <a:avLst/>
              <a:gdLst/>
              <a:ahLst/>
              <a:cxnLst/>
              <a:rect l="l" t="t" r="r" b="b"/>
              <a:pathLst>
                <a:path w="1916" h="1671" extrusionOk="0">
                  <a:moveTo>
                    <a:pt x="1087" y="0"/>
                  </a:moveTo>
                  <a:cubicBezTo>
                    <a:pt x="887" y="0"/>
                    <a:pt x="683" y="75"/>
                    <a:pt x="517" y="242"/>
                  </a:cubicBezTo>
                  <a:cubicBezTo>
                    <a:pt x="0" y="789"/>
                    <a:pt x="365" y="1670"/>
                    <a:pt x="1094" y="1670"/>
                  </a:cubicBezTo>
                  <a:cubicBezTo>
                    <a:pt x="1550" y="1670"/>
                    <a:pt x="1915" y="1275"/>
                    <a:pt x="1915" y="850"/>
                  </a:cubicBezTo>
                  <a:cubicBezTo>
                    <a:pt x="1915" y="334"/>
                    <a:pt x="1510" y="0"/>
                    <a:pt x="10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0" name="Google Shape;9950;g2769fa09f4e_4_28406"/>
            <p:cNvSpPr/>
            <p:nvPr/>
          </p:nvSpPr>
          <p:spPr>
            <a:xfrm>
              <a:off x="527600" y="1704336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0" y="0"/>
                    <a:pt x="685" y="79"/>
                    <a:pt x="517" y="256"/>
                  </a:cubicBezTo>
                  <a:cubicBezTo>
                    <a:pt x="0" y="773"/>
                    <a:pt x="365" y="1654"/>
                    <a:pt x="1094" y="1654"/>
                  </a:cubicBezTo>
                  <a:cubicBezTo>
                    <a:pt x="1550" y="1654"/>
                    <a:pt x="1915" y="1289"/>
                    <a:pt x="1915" y="833"/>
                  </a:cubicBezTo>
                  <a:cubicBezTo>
                    <a:pt x="1915" y="341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1" name="Google Shape;9951;g2769fa09f4e_4_28406"/>
            <p:cNvSpPr/>
            <p:nvPr/>
          </p:nvSpPr>
          <p:spPr>
            <a:xfrm>
              <a:off x="295029" y="65375"/>
              <a:ext cx="63683" cy="63683"/>
            </a:xfrm>
            <a:custGeom>
              <a:avLst/>
              <a:gdLst/>
              <a:ahLst/>
              <a:cxnLst/>
              <a:rect l="l" t="t" r="r" b="b"/>
              <a:pathLst>
                <a:path w="1673" h="1673" extrusionOk="0">
                  <a:moveTo>
                    <a:pt x="821" y="0"/>
                  </a:moveTo>
                  <a:cubicBezTo>
                    <a:pt x="365" y="0"/>
                    <a:pt x="1" y="395"/>
                    <a:pt x="1" y="851"/>
                  </a:cubicBezTo>
                  <a:cubicBezTo>
                    <a:pt x="1" y="1277"/>
                    <a:pt x="365" y="1672"/>
                    <a:pt x="821" y="1672"/>
                  </a:cubicBezTo>
                  <a:cubicBezTo>
                    <a:pt x="1277" y="1672"/>
                    <a:pt x="1672" y="1277"/>
                    <a:pt x="1672" y="851"/>
                  </a:cubicBezTo>
                  <a:cubicBezTo>
                    <a:pt x="1672" y="39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2" name="Google Shape;9952;g2769fa09f4e_4_28406"/>
            <p:cNvSpPr/>
            <p:nvPr/>
          </p:nvSpPr>
          <p:spPr>
            <a:xfrm>
              <a:off x="295029" y="300230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1" y="1"/>
                  </a:moveTo>
                  <a:cubicBezTo>
                    <a:pt x="365" y="1"/>
                    <a:pt x="1" y="365"/>
                    <a:pt x="1" y="821"/>
                  </a:cubicBezTo>
                  <a:cubicBezTo>
                    <a:pt x="1" y="1277"/>
                    <a:pt x="365" y="1642"/>
                    <a:pt x="821" y="1642"/>
                  </a:cubicBezTo>
                  <a:cubicBezTo>
                    <a:pt x="1277" y="1642"/>
                    <a:pt x="1672" y="1277"/>
                    <a:pt x="1672" y="821"/>
                  </a:cubicBezTo>
                  <a:cubicBezTo>
                    <a:pt x="1672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3" name="Google Shape;9953;g2769fa09f4e_4_28406"/>
            <p:cNvSpPr/>
            <p:nvPr/>
          </p:nvSpPr>
          <p:spPr>
            <a:xfrm>
              <a:off x="295029" y="533943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1" y="0"/>
                  </a:moveTo>
                  <a:cubicBezTo>
                    <a:pt x="365" y="0"/>
                    <a:pt x="1" y="365"/>
                    <a:pt x="1" y="821"/>
                  </a:cubicBezTo>
                  <a:cubicBezTo>
                    <a:pt x="1" y="1277"/>
                    <a:pt x="365" y="1642"/>
                    <a:pt x="821" y="1642"/>
                  </a:cubicBezTo>
                  <a:cubicBezTo>
                    <a:pt x="1277" y="1642"/>
                    <a:pt x="1672" y="1277"/>
                    <a:pt x="1672" y="821"/>
                  </a:cubicBezTo>
                  <a:cubicBezTo>
                    <a:pt x="1672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4" name="Google Shape;9954;g2769fa09f4e_4_28406"/>
            <p:cNvSpPr/>
            <p:nvPr/>
          </p:nvSpPr>
          <p:spPr>
            <a:xfrm>
              <a:off x="295029" y="767656"/>
              <a:ext cx="63683" cy="63683"/>
            </a:xfrm>
            <a:custGeom>
              <a:avLst/>
              <a:gdLst/>
              <a:ahLst/>
              <a:cxnLst/>
              <a:rect l="l" t="t" r="r" b="b"/>
              <a:pathLst>
                <a:path w="1673" h="1673" extrusionOk="0">
                  <a:moveTo>
                    <a:pt x="821" y="0"/>
                  </a:moveTo>
                  <a:cubicBezTo>
                    <a:pt x="365" y="0"/>
                    <a:pt x="1" y="396"/>
                    <a:pt x="1" y="851"/>
                  </a:cubicBezTo>
                  <a:cubicBezTo>
                    <a:pt x="1" y="1277"/>
                    <a:pt x="365" y="1672"/>
                    <a:pt x="821" y="1672"/>
                  </a:cubicBezTo>
                  <a:cubicBezTo>
                    <a:pt x="1277" y="1672"/>
                    <a:pt x="1672" y="1277"/>
                    <a:pt x="1672" y="851"/>
                  </a:cubicBezTo>
                  <a:cubicBezTo>
                    <a:pt x="1672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5" name="Google Shape;9955;g2769fa09f4e_4_28406"/>
            <p:cNvSpPr/>
            <p:nvPr/>
          </p:nvSpPr>
          <p:spPr>
            <a:xfrm>
              <a:off x="284638" y="10020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00" y="0"/>
                  </a:moveTo>
                  <a:cubicBezTo>
                    <a:pt x="894" y="0"/>
                    <a:pt x="684" y="78"/>
                    <a:pt x="517" y="256"/>
                  </a:cubicBezTo>
                  <a:cubicBezTo>
                    <a:pt x="0" y="773"/>
                    <a:pt x="365" y="1654"/>
                    <a:pt x="1094" y="1654"/>
                  </a:cubicBezTo>
                  <a:cubicBezTo>
                    <a:pt x="1550" y="1654"/>
                    <a:pt x="1945" y="1289"/>
                    <a:pt x="1945" y="833"/>
                  </a:cubicBezTo>
                  <a:cubicBezTo>
                    <a:pt x="1945" y="340"/>
                    <a:pt x="1529" y="0"/>
                    <a:pt x="11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6" name="Google Shape;9956;g2769fa09f4e_4_28406"/>
            <p:cNvSpPr/>
            <p:nvPr/>
          </p:nvSpPr>
          <p:spPr>
            <a:xfrm>
              <a:off x="284638" y="12362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45" y="820"/>
                  </a:cubicBezTo>
                  <a:cubicBezTo>
                    <a:pt x="1945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7" name="Google Shape;9957;g2769fa09f4e_4_28406"/>
            <p:cNvSpPr/>
            <p:nvPr/>
          </p:nvSpPr>
          <p:spPr>
            <a:xfrm>
              <a:off x="284638" y="1470242"/>
              <a:ext cx="74074" cy="63378"/>
            </a:xfrm>
            <a:custGeom>
              <a:avLst/>
              <a:gdLst/>
              <a:ahLst/>
              <a:cxnLst/>
              <a:rect l="l" t="t" r="r" b="b"/>
              <a:pathLst>
                <a:path w="1946" h="1665" extrusionOk="0">
                  <a:moveTo>
                    <a:pt x="1095" y="1"/>
                  </a:moveTo>
                  <a:cubicBezTo>
                    <a:pt x="894" y="1"/>
                    <a:pt x="689" y="73"/>
                    <a:pt x="517" y="236"/>
                  </a:cubicBezTo>
                  <a:cubicBezTo>
                    <a:pt x="0" y="752"/>
                    <a:pt x="365" y="1664"/>
                    <a:pt x="1094" y="1664"/>
                  </a:cubicBezTo>
                  <a:cubicBezTo>
                    <a:pt x="1550" y="1664"/>
                    <a:pt x="1915" y="1300"/>
                    <a:pt x="1945" y="844"/>
                  </a:cubicBezTo>
                  <a:cubicBezTo>
                    <a:pt x="1945" y="344"/>
                    <a:pt x="1531" y="1"/>
                    <a:pt x="10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8" name="Google Shape;9958;g2769fa09f4e_4_28406"/>
            <p:cNvSpPr/>
            <p:nvPr/>
          </p:nvSpPr>
          <p:spPr>
            <a:xfrm>
              <a:off x="284638" y="1704336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00" y="0"/>
                  </a:moveTo>
                  <a:cubicBezTo>
                    <a:pt x="894" y="0"/>
                    <a:pt x="684" y="79"/>
                    <a:pt x="517" y="256"/>
                  </a:cubicBezTo>
                  <a:cubicBezTo>
                    <a:pt x="0" y="773"/>
                    <a:pt x="365" y="1654"/>
                    <a:pt x="1094" y="1654"/>
                  </a:cubicBezTo>
                  <a:cubicBezTo>
                    <a:pt x="1550" y="1654"/>
                    <a:pt x="1945" y="1289"/>
                    <a:pt x="1945" y="833"/>
                  </a:cubicBezTo>
                  <a:cubicBezTo>
                    <a:pt x="1945" y="341"/>
                    <a:pt x="1529" y="0"/>
                    <a:pt x="11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9" name="Google Shape;9959;g2769fa09f4e_4_28406"/>
            <p:cNvSpPr/>
            <p:nvPr/>
          </p:nvSpPr>
          <p:spPr>
            <a:xfrm>
              <a:off x="41675" y="65413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122" y="0"/>
                  </a:moveTo>
                  <a:cubicBezTo>
                    <a:pt x="920" y="0"/>
                    <a:pt x="715" y="75"/>
                    <a:pt x="547" y="242"/>
                  </a:cubicBezTo>
                  <a:cubicBezTo>
                    <a:pt x="0" y="759"/>
                    <a:pt x="395" y="1671"/>
                    <a:pt x="1125" y="1671"/>
                  </a:cubicBezTo>
                  <a:cubicBezTo>
                    <a:pt x="1581" y="1671"/>
                    <a:pt x="1945" y="1276"/>
                    <a:pt x="1945" y="820"/>
                  </a:cubicBezTo>
                  <a:cubicBezTo>
                    <a:pt x="1945" y="327"/>
                    <a:pt x="1542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0" name="Google Shape;9960;g2769fa09f4e_4_28406"/>
            <p:cNvSpPr/>
            <p:nvPr/>
          </p:nvSpPr>
          <p:spPr>
            <a:xfrm>
              <a:off x="42817" y="300002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082" y="1"/>
                  </a:moveTo>
                  <a:cubicBezTo>
                    <a:pt x="872" y="1"/>
                    <a:pt x="658" y="79"/>
                    <a:pt x="487" y="250"/>
                  </a:cubicBezTo>
                  <a:cubicBezTo>
                    <a:pt x="0" y="766"/>
                    <a:pt x="365" y="1648"/>
                    <a:pt x="1095" y="1648"/>
                  </a:cubicBezTo>
                  <a:cubicBezTo>
                    <a:pt x="1551" y="1648"/>
                    <a:pt x="1915" y="1283"/>
                    <a:pt x="1915" y="827"/>
                  </a:cubicBezTo>
                  <a:cubicBezTo>
                    <a:pt x="1915" y="319"/>
                    <a:pt x="1507" y="1"/>
                    <a:pt x="10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1" name="Google Shape;9961;g2769fa09f4e_4_28406"/>
            <p:cNvSpPr/>
            <p:nvPr/>
          </p:nvSpPr>
          <p:spPr>
            <a:xfrm>
              <a:off x="41675" y="533981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22" y="0"/>
                  </a:moveTo>
                  <a:cubicBezTo>
                    <a:pt x="920" y="0"/>
                    <a:pt x="715" y="75"/>
                    <a:pt x="547" y="243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5" y="1276"/>
                    <a:pt x="1945" y="820"/>
                  </a:cubicBezTo>
                  <a:cubicBezTo>
                    <a:pt x="1945" y="327"/>
                    <a:pt x="1542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2" name="Google Shape;9962;g2769fa09f4e_4_28406"/>
            <p:cNvSpPr/>
            <p:nvPr/>
          </p:nvSpPr>
          <p:spPr>
            <a:xfrm>
              <a:off x="41675" y="767694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122" y="0"/>
                  </a:moveTo>
                  <a:cubicBezTo>
                    <a:pt x="920" y="0"/>
                    <a:pt x="715" y="75"/>
                    <a:pt x="547" y="243"/>
                  </a:cubicBezTo>
                  <a:cubicBezTo>
                    <a:pt x="0" y="759"/>
                    <a:pt x="395" y="1671"/>
                    <a:pt x="1125" y="1671"/>
                  </a:cubicBezTo>
                  <a:cubicBezTo>
                    <a:pt x="1581" y="1671"/>
                    <a:pt x="1945" y="1276"/>
                    <a:pt x="1945" y="820"/>
                  </a:cubicBezTo>
                  <a:cubicBezTo>
                    <a:pt x="1945" y="327"/>
                    <a:pt x="1542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3" name="Google Shape;9963;g2769fa09f4e_4_28406"/>
            <p:cNvSpPr/>
            <p:nvPr/>
          </p:nvSpPr>
          <p:spPr>
            <a:xfrm>
              <a:off x="41675" y="10020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22" y="0"/>
                  </a:moveTo>
                  <a:cubicBezTo>
                    <a:pt x="921" y="0"/>
                    <a:pt x="715" y="78"/>
                    <a:pt x="547" y="256"/>
                  </a:cubicBezTo>
                  <a:cubicBezTo>
                    <a:pt x="0" y="773"/>
                    <a:pt x="395" y="1654"/>
                    <a:pt x="1125" y="1654"/>
                  </a:cubicBezTo>
                  <a:cubicBezTo>
                    <a:pt x="1581" y="1654"/>
                    <a:pt x="1945" y="1289"/>
                    <a:pt x="1945" y="833"/>
                  </a:cubicBezTo>
                  <a:cubicBezTo>
                    <a:pt x="1945" y="340"/>
                    <a:pt x="1543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4" name="Google Shape;9964;g2769fa09f4e_4_28406"/>
            <p:cNvSpPr/>
            <p:nvPr/>
          </p:nvSpPr>
          <p:spPr>
            <a:xfrm>
              <a:off x="41675" y="12362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22" y="1"/>
                  </a:moveTo>
                  <a:cubicBezTo>
                    <a:pt x="920" y="1"/>
                    <a:pt x="715" y="75"/>
                    <a:pt x="547" y="243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5" y="1276"/>
                    <a:pt x="1945" y="820"/>
                  </a:cubicBezTo>
                  <a:cubicBezTo>
                    <a:pt x="1945" y="327"/>
                    <a:pt x="1542" y="1"/>
                    <a:pt x="11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5" name="Google Shape;9965;g2769fa09f4e_4_28406"/>
            <p:cNvSpPr/>
            <p:nvPr/>
          </p:nvSpPr>
          <p:spPr>
            <a:xfrm>
              <a:off x="41675" y="1470242"/>
              <a:ext cx="74074" cy="63378"/>
            </a:xfrm>
            <a:custGeom>
              <a:avLst/>
              <a:gdLst/>
              <a:ahLst/>
              <a:cxnLst/>
              <a:rect l="l" t="t" r="r" b="b"/>
              <a:pathLst>
                <a:path w="1946" h="1665" extrusionOk="0">
                  <a:moveTo>
                    <a:pt x="1105" y="1"/>
                  </a:moveTo>
                  <a:cubicBezTo>
                    <a:pt x="909" y="1"/>
                    <a:pt x="710" y="73"/>
                    <a:pt x="547" y="236"/>
                  </a:cubicBezTo>
                  <a:cubicBezTo>
                    <a:pt x="0" y="752"/>
                    <a:pt x="365" y="1664"/>
                    <a:pt x="1125" y="1664"/>
                  </a:cubicBezTo>
                  <a:cubicBezTo>
                    <a:pt x="1581" y="1664"/>
                    <a:pt x="1945" y="1300"/>
                    <a:pt x="1945" y="844"/>
                  </a:cubicBezTo>
                  <a:cubicBezTo>
                    <a:pt x="1945" y="344"/>
                    <a:pt x="1531" y="1"/>
                    <a:pt x="1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6" name="Google Shape;9966;g2769fa09f4e_4_28406"/>
            <p:cNvSpPr/>
            <p:nvPr/>
          </p:nvSpPr>
          <p:spPr>
            <a:xfrm>
              <a:off x="41675" y="1704336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22" y="0"/>
                  </a:moveTo>
                  <a:cubicBezTo>
                    <a:pt x="921" y="0"/>
                    <a:pt x="715" y="79"/>
                    <a:pt x="547" y="256"/>
                  </a:cubicBezTo>
                  <a:cubicBezTo>
                    <a:pt x="0" y="773"/>
                    <a:pt x="395" y="1654"/>
                    <a:pt x="1125" y="1654"/>
                  </a:cubicBezTo>
                  <a:cubicBezTo>
                    <a:pt x="1581" y="1654"/>
                    <a:pt x="1945" y="1289"/>
                    <a:pt x="1945" y="833"/>
                  </a:cubicBezTo>
                  <a:cubicBezTo>
                    <a:pt x="1945" y="341"/>
                    <a:pt x="1543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7" name="Google Shape;9967;g2769fa09f4e_4_28406"/>
            <p:cNvSpPr/>
            <p:nvPr/>
          </p:nvSpPr>
          <p:spPr>
            <a:xfrm>
              <a:off x="1014663" y="3817651"/>
              <a:ext cx="72933" cy="63607"/>
            </a:xfrm>
            <a:custGeom>
              <a:avLst/>
              <a:gdLst/>
              <a:ahLst/>
              <a:cxnLst/>
              <a:rect l="l" t="t" r="r" b="b"/>
              <a:pathLst>
                <a:path w="1916" h="1671" extrusionOk="0">
                  <a:moveTo>
                    <a:pt x="1088" y="0"/>
                  </a:moveTo>
                  <a:cubicBezTo>
                    <a:pt x="887" y="0"/>
                    <a:pt x="683" y="75"/>
                    <a:pt x="517" y="241"/>
                  </a:cubicBezTo>
                  <a:cubicBezTo>
                    <a:pt x="0" y="758"/>
                    <a:pt x="335" y="1640"/>
                    <a:pt x="1064" y="1670"/>
                  </a:cubicBezTo>
                  <a:cubicBezTo>
                    <a:pt x="1551" y="1670"/>
                    <a:pt x="1915" y="1305"/>
                    <a:pt x="1915" y="849"/>
                  </a:cubicBezTo>
                  <a:cubicBezTo>
                    <a:pt x="1915" y="334"/>
                    <a:pt x="1510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8" name="Google Shape;9968;g2769fa09f4e_4_28406"/>
            <p:cNvSpPr/>
            <p:nvPr/>
          </p:nvSpPr>
          <p:spPr>
            <a:xfrm>
              <a:off x="1014663" y="4052468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0" y="759"/>
                    <a:pt x="335" y="1641"/>
                    <a:pt x="1064" y="1641"/>
                  </a:cubicBezTo>
                  <a:cubicBezTo>
                    <a:pt x="1551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9" name="Google Shape;9969;g2769fa09f4e_4_28406"/>
            <p:cNvSpPr/>
            <p:nvPr/>
          </p:nvSpPr>
          <p:spPr>
            <a:xfrm>
              <a:off x="1014663" y="4286181"/>
              <a:ext cx="72933" cy="62541"/>
            </a:xfrm>
            <a:custGeom>
              <a:avLst/>
              <a:gdLst/>
              <a:ahLst/>
              <a:cxnLst/>
              <a:rect l="l" t="t" r="r" b="b"/>
              <a:pathLst>
                <a:path w="1916" h="1643" extrusionOk="0">
                  <a:moveTo>
                    <a:pt x="1092" y="0"/>
                  </a:moveTo>
                  <a:cubicBezTo>
                    <a:pt x="890" y="0"/>
                    <a:pt x="685" y="75"/>
                    <a:pt x="517" y="243"/>
                  </a:cubicBezTo>
                  <a:cubicBezTo>
                    <a:pt x="0" y="759"/>
                    <a:pt x="335" y="1641"/>
                    <a:pt x="1064" y="1641"/>
                  </a:cubicBezTo>
                  <a:cubicBezTo>
                    <a:pt x="1082" y="1642"/>
                    <a:pt x="1099" y="1642"/>
                    <a:pt x="1117" y="1642"/>
                  </a:cubicBezTo>
                  <a:cubicBezTo>
                    <a:pt x="1577" y="1642"/>
                    <a:pt x="1915" y="1260"/>
                    <a:pt x="1915" y="820"/>
                  </a:cubicBezTo>
                  <a:cubicBezTo>
                    <a:pt x="1915" y="327"/>
                    <a:pt x="1512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0" name="Google Shape;9970;g2769fa09f4e_4_28406"/>
            <p:cNvSpPr/>
            <p:nvPr/>
          </p:nvSpPr>
          <p:spPr>
            <a:xfrm>
              <a:off x="1014663" y="4519933"/>
              <a:ext cx="72933" cy="63607"/>
            </a:xfrm>
            <a:custGeom>
              <a:avLst/>
              <a:gdLst/>
              <a:ahLst/>
              <a:cxnLst/>
              <a:rect l="l" t="t" r="r" b="b"/>
              <a:pathLst>
                <a:path w="1916" h="1671" extrusionOk="0">
                  <a:moveTo>
                    <a:pt x="1088" y="0"/>
                  </a:moveTo>
                  <a:cubicBezTo>
                    <a:pt x="887" y="0"/>
                    <a:pt x="683" y="75"/>
                    <a:pt x="517" y="242"/>
                  </a:cubicBezTo>
                  <a:cubicBezTo>
                    <a:pt x="0" y="758"/>
                    <a:pt x="335" y="1640"/>
                    <a:pt x="1064" y="1670"/>
                  </a:cubicBezTo>
                  <a:cubicBezTo>
                    <a:pt x="1551" y="1670"/>
                    <a:pt x="1915" y="1305"/>
                    <a:pt x="1915" y="849"/>
                  </a:cubicBezTo>
                  <a:cubicBezTo>
                    <a:pt x="1915" y="334"/>
                    <a:pt x="1510" y="0"/>
                    <a:pt x="10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1" name="Google Shape;9971;g2769fa09f4e_4_28406"/>
            <p:cNvSpPr/>
            <p:nvPr/>
          </p:nvSpPr>
          <p:spPr>
            <a:xfrm>
              <a:off x="1014663" y="4754407"/>
              <a:ext cx="72933" cy="62845"/>
            </a:xfrm>
            <a:custGeom>
              <a:avLst/>
              <a:gdLst/>
              <a:ahLst/>
              <a:cxnLst/>
              <a:rect l="l" t="t" r="r" b="b"/>
              <a:pathLst>
                <a:path w="1916" h="1651" extrusionOk="0">
                  <a:moveTo>
                    <a:pt x="1073" y="0"/>
                  </a:moveTo>
                  <a:cubicBezTo>
                    <a:pt x="877" y="0"/>
                    <a:pt x="679" y="69"/>
                    <a:pt x="517" y="221"/>
                  </a:cubicBezTo>
                  <a:cubicBezTo>
                    <a:pt x="0" y="738"/>
                    <a:pt x="335" y="1620"/>
                    <a:pt x="1064" y="1650"/>
                  </a:cubicBezTo>
                  <a:cubicBezTo>
                    <a:pt x="1551" y="1650"/>
                    <a:pt x="1915" y="1285"/>
                    <a:pt x="1915" y="829"/>
                  </a:cubicBezTo>
                  <a:cubicBezTo>
                    <a:pt x="1915" y="329"/>
                    <a:pt x="1500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2" name="Google Shape;9972;g2769fa09f4e_4_28406"/>
            <p:cNvSpPr/>
            <p:nvPr/>
          </p:nvSpPr>
          <p:spPr>
            <a:xfrm>
              <a:off x="1014663" y="4988463"/>
              <a:ext cx="72933" cy="62541"/>
            </a:xfrm>
            <a:custGeom>
              <a:avLst/>
              <a:gdLst/>
              <a:ahLst/>
              <a:cxnLst/>
              <a:rect l="l" t="t" r="r" b="b"/>
              <a:pathLst>
                <a:path w="1916" h="1643" extrusionOk="0">
                  <a:moveTo>
                    <a:pt x="1092" y="1"/>
                  </a:moveTo>
                  <a:cubicBezTo>
                    <a:pt x="890" y="1"/>
                    <a:pt x="685" y="75"/>
                    <a:pt x="517" y="243"/>
                  </a:cubicBezTo>
                  <a:cubicBezTo>
                    <a:pt x="0" y="759"/>
                    <a:pt x="335" y="1641"/>
                    <a:pt x="1064" y="1641"/>
                  </a:cubicBezTo>
                  <a:cubicBezTo>
                    <a:pt x="1082" y="1642"/>
                    <a:pt x="1099" y="1643"/>
                    <a:pt x="1117" y="1643"/>
                  </a:cubicBezTo>
                  <a:cubicBezTo>
                    <a:pt x="1577" y="1643"/>
                    <a:pt x="1915" y="1260"/>
                    <a:pt x="1915" y="820"/>
                  </a:cubicBezTo>
                  <a:cubicBezTo>
                    <a:pt x="1915" y="327"/>
                    <a:pt x="1512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3" name="Google Shape;9973;g2769fa09f4e_4_28406"/>
            <p:cNvSpPr/>
            <p:nvPr/>
          </p:nvSpPr>
          <p:spPr>
            <a:xfrm>
              <a:off x="782092" y="3817575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0"/>
                  </a:moveTo>
                  <a:cubicBezTo>
                    <a:pt x="366" y="0"/>
                    <a:pt x="1" y="395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8" y="1672"/>
                    <a:pt x="1642" y="1277"/>
                    <a:pt x="1642" y="851"/>
                  </a:cubicBezTo>
                  <a:cubicBezTo>
                    <a:pt x="1642" y="395"/>
                    <a:pt x="1278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4" name="Google Shape;9974;g2769fa09f4e_4_28406"/>
            <p:cNvSpPr/>
            <p:nvPr/>
          </p:nvSpPr>
          <p:spPr>
            <a:xfrm>
              <a:off x="782092" y="4052430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1"/>
                  </a:moveTo>
                  <a:cubicBezTo>
                    <a:pt x="366" y="1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8" y="1642"/>
                    <a:pt x="1642" y="1277"/>
                    <a:pt x="1642" y="821"/>
                  </a:cubicBezTo>
                  <a:cubicBezTo>
                    <a:pt x="1642" y="365"/>
                    <a:pt x="1278" y="1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5" name="Google Shape;9975;g2769fa09f4e_4_28406"/>
            <p:cNvSpPr/>
            <p:nvPr/>
          </p:nvSpPr>
          <p:spPr>
            <a:xfrm>
              <a:off x="782092" y="4286143"/>
              <a:ext cx="62541" cy="62503"/>
            </a:xfrm>
            <a:custGeom>
              <a:avLst/>
              <a:gdLst/>
              <a:ahLst/>
              <a:cxnLst/>
              <a:rect l="l" t="t" r="r" b="b"/>
              <a:pathLst>
                <a:path w="1643" h="1642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7"/>
                    <a:pt x="366" y="1642"/>
                    <a:pt x="822" y="1642"/>
                  </a:cubicBezTo>
                  <a:cubicBezTo>
                    <a:pt x="1278" y="1642"/>
                    <a:pt x="1642" y="1277"/>
                    <a:pt x="1642" y="821"/>
                  </a:cubicBezTo>
                  <a:cubicBezTo>
                    <a:pt x="1642" y="365"/>
                    <a:pt x="1278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6" name="Google Shape;9976;g2769fa09f4e_4_28406"/>
            <p:cNvSpPr/>
            <p:nvPr/>
          </p:nvSpPr>
          <p:spPr>
            <a:xfrm>
              <a:off x="782092" y="4519856"/>
              <a:ext cx="62541" cy="63683"/>
            </a:xfrm>
            <a:custGeom>
              <a:avLst/>
              <a:gdLst/>
              <a:ahLst/>
              <a:cxnLst/>
              <a:rect l="l" t="t" r="r" b="b"/>
              <a:pathLst>
                <a:path w="1643" h="1673" extrusionOk="0">
                  <a:moveTo>
                    <a:pt x="822" y="0"/>
                  </a:moveTo>
                  <a:cubicBezTo>
                    <a:pt x="366" y="0"/>
                    <a:pt x="1" y="396"/>
                    <a:pt x="1" y="851"/>
                  </a:cubicBezTo>
                  <a:cubicBezTo>
                    <a:pt x="1" y="1277"/>
                    <a:pt x="366" y="1672"/>
                    <a:pt x="822" y="1672"/>
                  </a:cubicBezTo>
                  <a:cubicBezTo>
                    <a:pt x="1278" y="1672"/>
                    <a:pt x="1642" y="1277"/>
                    <a:pt x="1642" y="851"/>
                  </a:cubicBezTo>
                  <a:cubicBezTo>
                    <a:pt x="1642" y="396"/>
                    <a:pt x="1278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7" name="Google Shape;9977;g2769fa09f4e_4_28406"/>
            <p:cNvSpPr/>
            <p:nvPr/>
          </p:nvSpPr>
          <p:spPr>
            <a:xfrm>
              <a:off x="770521" y="4754255"/>
              <a:ext cx="74113" cy="62998"/>
            </a:xfrm>
            <a:custGeom>
              <a:avLst/>
              <a:gdLst/>
              <a:ahLst/>
              <a:cxnLst/>
              <a:rect l="l" t="t" r="r" b="b"/>
              <a:pathLst>
                <a:path w="1947" h="1655" extrusionOk="0">
                  <a:moveTo>
                    <a:pt x="1114" y="0"/>
                  </a:moveTo>
                  <a:cubicBezTo>
                    <a:pt x="908" y="0"/>
                    <a:pt x="695" y="78"/>
                    <a:pt x="518" y="256"/>
                  </a:cubicBezTo>
                  <a:cubicBezTo>
                    <a:pt x="1" y="773"/>
                    <a:pt x="366" y="1654"/>
                    <a:pt x="1126" y="1654"/>
                  </a:cubicBezTo>
                  <a:cubicBezTo>
                    <a:pt x="1551" y="1654"/>
                    <a:pt x="1946" y="1289"/>
                    <a:pt x="1946" y="833"/>
                  </a:cubicBezTo>
                  <a:cubicBezTo>
                    <a:pt x="1946" y="340"/>
                    <a:pt x="1544" y="0"/>
                    <a:pt x="1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8" name="Google Shape;9978;g2769fa09f4e_4_28406"/>
            <p:cNvSpPr/>
            <p:nvPr/>
          </p:nvSpPr>
          <p:spPr>
            <a:xfrm>
              <a:off x="770521" y="4988463"/>
              <a:ext cx="74113" cy="62465"/>
            </a:xfrm>
            <a:custGeom>
              <a:avLst/>
              <a:gdLst/>
              <a:ahLst/>
              <a:cxnLst/>
              <a:rect l="l" t="t" r="r" b="b"/>
              <a:pathLst>
                <a:path w="1947" h="1641" extrusionOk="0">
                  <a:moveTo>
                    <a:pt x="1100" y="1"/>
                  </a:moveTo>
                  <a:cubicBezTo>
                    <a:pt x="894" y="1"/>
                    <a:pt x="685" y="75"/>
                    <a:pt x="518" y="243"/>
                  </a:cubicBezTo>
                  <a:cubicBezTo>
                    <a:pt x="1" y="759"/>
                    <a:pt x="366" y="1641"/>
                    <a:pt x="1126" y="1641"/>
                  </a:cubicBezTo>
                  <a:cubicBezTo>
                    <a:pt x="1551" y="1641"/>
                    <a:pt x="1946" y="1276"/>
                    <a:pt x="1946" y="820"/>
                  </a:cubicBezTo>
                  <a:cubicBezTo>
                    <a:pt x="1946" y="327"/>
                    <a:pt x="1529" y="1"/>
                    <a:pt x="1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9" name="Google Shape;9979;g2769fa09f4e_4_28406"/>
            <p:cNvSpPr/>
            <p:nvPr/>
          </p:nvSpPr>
          <p:spPr>
            <a:xfrm>
              <a:off x="528738" y="3817613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1" y="0"/>
                  </a:moveTo>
                  <a:cubicBezTo>
                    <a:pt x="890" y="0"/>
                    <a:pt x="684" y="75"/>
                    <a:pt x="517" y="242"/>
                  </a:cubicBezTo>
                  <a:cubicBezTo>
                    <a:pt x="0" y="759"/>
                    <a:pt x="365" y="1671"/>
                    <a:pt x="1094" y="167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0" name="Google Shape;9980;g2769fa09f4e_4_28406"/>
            <p:cNvSpPr/>
            <p:nvPr/>
          </p:nvSpPr>
          <p:spPr>
            <a:xfrm>
              <a:off x="528738" y="4052202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105" y="1"/>
                  </a:moveTo>
                  <a:cubicBezTo>
                    <a:pt x="899" y="1"/>
                    <a:pt x="688" y="79"/>
                    <a:pt x="517" y="250"/>
                  </a:cubicBezTo>
                  <a:cubicBezTo>
                    <a:pt x="0" y="766"/>
                    <a:pt x="365" y="1648"/>
                    <a:pt x="1094" y="1648"/>
                  </a:cubicBezTo>
                  <a:cubicBezTo>
                    <a:pt x="1550" y="1648"/>
                    <a:pt x="1915" y="1283"/>
                    <a:pt x="1915" y="827"/>
                  </a:cubicBezTo>
                  <a:cubicBezTo>
                    <a:pt x="1915" y="319"/>
                    <a:pt x="1521" y="1"/>
                    <a:pt x="1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1" name="Google Shape;9981;g2769fa09f4e_4_28406"/>
            <p:cNvSpPr/>
            <p:nvPr/>
          </p:nvSpPr>
          <p:spPr>
            <a:xfrm>
              <a:off x="528738" y="4286181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2" name="Google Shape;9982;g2769fa09f4e_4_28406"/>
            <p:cNvSpPr/>
            <p:nvPr/>
          </p:nvSpPr>
          <p:spPr>
            <a:xfrm>
              <a:off x="528738" y="4519894"/>
              <a:ext cx="72933" cy="63645"/>
            </a:xfrm>
            <a:custGeom>
              <a:avLst/>
              <a:gdLst/>
              <a:ahLst/>
              <a:cxnLst/>
              <a:rect l="l" t="t" r="r" b="b"/>
              <a:pathLst>
                <a:path w="1916" h="1672" extrusionOk="0">
                  <a:moveTo>
                    <a:pt x="1091" y="0"/>
                  </a:moveTo>
                  <a:cubicBezTo>
                    <a:pt x="890" y="0"/>
                    <a:pt x="684" y="75"/>
                    <a:pt x="517" y="243"/>
                  </a:cubicBezTo>
                  <a:cubicBezTo>
                    <a:pt x="0" y="790"/>
                    <a:pt x="365" y="1671"/>
                    <a:pt x="1094" y="1671"/>
                  </a:cubicBezTo>
                  <a:cubicBezTo>
                    <a:pt x="1550" y="1671"/>
                    <a:pt x="1915" y="1276"/>
                    <a:pt x="1915" y="820"/>
                  </a:cubicBezTo>
                  <a:cubicBezTo>
                    <a:pt x="1915" y="327"/>
                    <a:pt x="1512" y="0"/>
                    <a:pt x="10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3" name="Google Shape;9983;g2769fa09f4e_4_28406"/>
            <p:cNvSpPr/>
            <p:nvPr/>
          </p:nvSpPr>
          <p:spPr>
            <a:xfrm>
              <a:off x="528738" y="4754255"/>
              <a:ext cx="72933" cy="62998"/>
            </a:xfrm>
            <a:custGeom>
              <a:avLst/>
              <a:gdLst/>
              <a:ahLst/>
              <a:cxnLst/>
              <a:rect l="l" t="t" r="r" b="b"/>
              <a:pathLst>
                <a:path w="1916" h="1655" extrusionOk="0">
                  <a:moveTo>
                    <a:pt x="1092" y="0"/>
                  </a:moveTo>
                  <a:cubicBezTo>
                    <a:pt x="890" y="0"/>
                    <a:pt x="685" y="78"/>
                    <a:pt x="517" y="256"/>
                  </a:cubicBezTo>
                  <a:cubicBezTo>
                    <a:pt x="0" y="773"/>
                    <a:pt x="365" y="1654"/>
                    <a:pt x="1094" y="1654"/>
                  </a:cubicBezTo>
                  <a:cubicBezTo>
                    <a:pt x="1550" y="1654"/>
                    <a:pt x="1915" y="1289"/>
                    <a:pt x="1915" y="833"/>
                  </a:cubicBezTo>
                  <a:cubicBezTo>
                    <a:pt x="1915" y="340"/>
                    <a:pt x="1513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4" name="Google Shape;9984;g2769fa09f4e_4_28406"/>
            <p:cNvSpPr/>
            <p:nvPr/>
          </p:nvSpPr>
          <p:spPr>
            <a:xfrm>
              <a:off x="528738" y="4988463"/>
              <a:ext cx="72933" cy="62465"/>
            </a:xfrm>
            <a:custGeom>
              <a:avLst/>
              <a:gdLst/>
              <a:ahLst/>
              <a:cxnLst/>
              <a:rect l="l" t="t" r="r" b="b"/>
              <a:pathLst>
                <a:path w="1916" h="1641" extrusionOk="0">
                  <a:moveTo>
                    <a:pt x="1091" y="1"/>
                  </a:moveTo>
                  <a:cubicBezTo>
                    <a:pt x="890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15" y="820"/>
                  </a:cubicBezTo>
                  <a:cubicBezTo>
                    <a:pt x="1915" y="327"/>
                    <a:pt x="1512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5" name="Google Shape;9985;g2769fa09f4e_4_28406"/>
            <p:cNvSpPr/>
            <p:nvPr/>
          </p:nvSpPr>
          <p:spPr>
            <a:xfrm>
              <a:off x="296167" y="3817575"/>
              <a:ext cx="63683" cy="63683"/>
            </a:xfrm>
            <a:custGeom>
              <a:avLst/>
              <a:gdLst/>
              <a:ahLst/>
              <a:cxnLst/>
              <a:rect l="l" t="t" r="r" b="b"/>
              <a:pathLst>
                <a:path w="1673" h="1673" extrusionOk="0">
                  <a:moveTo>
                    <a:pt x="821" y="0"/>
                  </a:moveTo>
                  <a:cubicBezTo>
                    <a:pt x="365" y="0"/>
                    <a:pt x="1" y="395"/>
                    <a:pt x="1" y="851"/>
                  </a:cubicBezTo>
                  <a:cubicBezTo>
                    <a:pt x="1" y="1277"/>
                    <a:pt x="365" y="1672"/>
                    <a:pt x="821" y="1672"/>
                  </a:cubicBezTo>
                  <a:cubicBezTo>
                    <a:pt x="1277" y="1672"/>
                    <a:pt x="1672" y="1277"/>
                    <a:pt x="1672" y="851"/>
                  </a:cubicBezTo>
                  <a:cubicBezTo>
                    <a:pt x="1672" y="39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6" name="Google Shape;9986;g2769fa09f4e_4_28406"/>
            <p:cNvSpPr/>
            <p:nvPr/>
          </p:nvSpPr>
          <p:spPr>
            <a:xfrm>
              <a:off x="296167" y="4052430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1" y="1"/>
                  </a:moveTo>
                  <a:cubicBezTo>
                    <a:pt x="365" y="1"/>
                    <a:pt x="1" y="365"/>
                    <a:pt x="1" y="821"/>
                  </a:cubicBezTo>
                  <a:cubicBezTo>
                    <a:pt x="1" y="1277"/>
                    <a:pt x="365" y="1642"/>
                    <a:pt x="821" y="1642"/>
                  </a:cubicBezTo>
                  <a:cubicBezTo>
                    <a:pt x="1277" y="1642"/>
                    <a:pt x="1672" y="1277"/>
                    <a:pt x="1672" y="821"/>
                  </a:cubicBezTo>
                  <a:cubicBezTo>
                    <a:pt x="1672" y="365"/>
                    <a:pt x="1277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7" name="Google Shape;9987;g2769fa09f4e_4_28406"/>
            <p:cNvSpPr/>
            <p:nvPr/>
          </p:nvSpPr>
          <p:spPr>
            <a:xfrm>
              <a:off x="296167" y="4286143"/>
              <a:ext cx="63683" cy="62503"/>
            </a:xfrm>
            <a:custGeom>
              <a:avLst/>
              <a:gdLst/>
              <a:ahLst/>
              <a:cxnLst/>
              <a:rect l="l" t="t" r="r" b="b"/>
              <a:pathLst>
                <a:path w="1673" h="1642" extrusionOk="0">
                  <a:moveTo>
                    <a:pt x="821" y="0"/>
                  </a:moveTo>
                  <a:cubicBezTo>
                    <a:pt x="365" y="0"/>
                    <a:pt x="1" y="365"/>
                    <a:pt x="1" y="821"/>
                  </a:cubicBezTo>
                  <a:cubicBezTo>
                    <a:pt x="1" y="1277"/>
                    <a:pt x="365" y="1642"/>
                    <a:pt x="821" y="1642"/>
                  </a:cubicBezTo>
                  <a:cubicBezTo>
                    <a:pt x="1277" y="1642"/>
                    <a:pt x="1672" y="1277"/>
                    <a:pt x="1672" y="821"/>
                  </a:cubicBezTo>
                  <a:cubicBezTo>
                    <a:pt x="1672" y="365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8" name="Google Shape;9988;g2769fa09f4e_4_28406"/>
            <p:cNvSpPr/>
            <p:nvPr/>
          </p:nvSpPr>
          <p:spPr>
            <a:xfrm>
              <a:off x="296167" y="4519856"/>
              <a:ext cx="63683" cy="63683"/>
            </a:xfrm>
            <a:custGeom>
              <a:avLst/>
              <a:gdLst/>
              <a:ahLst/>
              <a:cxnLst/>
              <a:rect l="l" t="t" r="r" b="b"/>
              <a:pathLst>
                <a:path w="1673" h="1673" extrusionOk="0">
                  <a:moveTo>
                    <a:pt x="821" y="0"/>
                  </a:moveTo>
                  <a:cubicBezTo>
                    <a:pt x="365" y="0"/>
                    <a:pt x="1" y="396"/>
                    <a:pt x="1" y="851"/>
                  </a:cubicBezTo>
                  <a:cubicBezTo>
                    <a:pt x="1" y="1277"/>
                    <a:pt x="365" y="1672"/>
                    <a:pt x="821" y="1672"/>
                  </a:cubicBezTo>
                  <a:cubicBezTo>
                    <a:pt x="1277" y="1672"/>
                    <a:pt x="1672" y="1277"/>
                    <a:pt x="1672" y="851"/>
                  </a:cubicBezTo>
                  <a:cubicBezTo>
                    <a:pt x="1672" y="396"/>
                    <a:pt x="1277" y="0"/>
                    <a:pt x="8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9" name="Google Shape;9989;g2769fa09f4e_4_28406"/>
            <p:cNvSpPr/>
            <p:nvPr/>
          </p:nvSpPr>
          <p:spPr>
            <a:xfrm>
              <a:off x="285775" y="4754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00" y="0"/>
                  </a:moveTo>
                  <a:cubicBezTo>
                    <a:pt x="894" y="0"/>
                    <a:pt x="684" y="78"/>
                    <a:pt x="517" y="256"/>
                  </a:cubicBezTo>
                  <a:cubicBezTo>
                    <a:pt x="0" y="773"/>
                    <a:pt x="365" y="1654"/>
                    <a:pt x="1094" y="1654"/>
                  </a:cubicBezTo>
                  <a:cubicBezTo>
                    <a:pt x="1550" y="1654"/>
                    <a:pt x="1945" y="1289"/>
                    <a:pt x="1945" y="833"/>
                  </a:cubicBezTo>
                  <a:cubicBezTo>
                    <a:pt x="1945" y="340"/>
                    <a:pt x="1529" y="0"/>
                    <a:pt x="11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0" name="Google Shape;9990;g2769fa09f4e_4_28406"/>
            <p:cNvSpPr/>
            <p:nvPr/>
          </p:nvSpPr>
          <p:spPr>
            <a:xfrm>
              <a:off x="285775" y="49884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099" y="1"/>
                  </a:moveTo>
                  <a:cubicBezTo>
                    <a:pt x="893" y="1"/>
                    <a:pt x="684" y="75"/>
                    <a:pt x="517" y="243"/>
                  </a:cubicBezTo>
                  <a:cubicBezTo>
                    <a:pt x="0" y="759"/>
                    <a:pt x="365" y="1641"/>
                    <a:pt x="1094" y="1641"/>
                  </a:cubicBezTo>
                  <a:cubicBezTo>
                    <a:pt x="1550" y="1641"/>
                    <a:pt x="1915" y="1276"/>
                    <a:pt x="1945" y="820"/>
                  </a:cubicBezTo>
                  <a:cubicBezTo>
                    <a:pt x="1945" y="327"/>
                    <a:pt x="1529" y="1"/>
                    <a:pt x="10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1" name="Google Shape;9991;g2769fa09f4e_4_28406"/>
            <p:cNvSpPr/>
            <p:nvPr/>
          </p:nvSpPr>
          <p:spPr>
            <a:xfrm>
              <a:off x="42813" y="3817613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122" y="0"/>
                  </a:moveTo>
                  <a:cubicBezTo>
                    <a:pt x="920" y="0"/>
                    <a:pt x="715" y="75"/>
                    <a:pt x="547" y="242"/>
                  </a:cubicBezTo>
                  <a:cubicBezTo>
                    <a:pt x="0" y="759"/>
                    <a:pt x="395" y="1671"/>
                    <a:pt x="1125" y="1671"/>
                  </a:cubicBezTo>
                  <a:cubicBezTo>
                    <a:pt x="1581" y="1671"/>
                    <a:pt x="1945" y="1276"/>
                    <a:pt x="1945" y="820"/>
                  </a:cubicBezTo>
                  <a:cubicBezTo>
                    <a:pt x="1945" y="327"/>
                    <a:pt x="1542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2" name="Google Shape;9992;g2769fa09f4e_4_28406"/>
            <p:cNvSpPr/>
            <p:nvPr/>
          </p:nvSpPr>
          <p:spPr>
            <a:xfrm>
              <a:off x="43954" y="4052202"/>
              <a:ext cx="72933" cy="62731"/>
            </a:xfrm>
            <a:custGeom>
              <a:avLst/>
              <a:gdLst/>
              <a:ahLst/>
              <a:cxnLst/>
              <a:rect l="l" t="t" r="r" b="b"/>
              <a:pathLst>
                <a:path w="1916" h="1648" extrusionOk="0">
                  <a:moveTo>
                    <a:pt x="1082" y="1"/>
                  </a:moveTo>
                  <a:cubicBezTo>
                    <a:pt x="872" y="1"/>
                    <a:pt x="658" y="79"/>
                    <a:pt x="487" y="250"/>
                  </a:cubicBezTo>
                  <a:cubicBezTo>
                    <a:pt x="0" y="766"/>
                    <a:pt x="365" y="1648"/>
                    <a:pt x="1095" y="1648"/>
                  </a:cubicBezTo>
                  <a:cubicBezTo>
                    <a:pt x="1551" y="1648"/>
                    <a:pt x="1915" y="1283"/>
                    <a:pt x="1915" y="827"/>
                  </a:cubicBezTo>
                  <a:cubicBezTo>
                    <a:pt x="1915" y="319"/>
                    <a:pt x="1507" y="1"/>
                    <a:pt x="10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3" name="Google Shape;9993;g2769fa09f4e_4_28406"/>
            <p:cNvSpPr/>
            <p:nvPr/>
          </p:nvSpPr>
          <p:spPr>
            <a:xfrm>
              <a:off x="42813" y="4286181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22" y="0"/>
                  </a:moveTo>
                  <a:cubicBezTo>
                    <a:pt x="920" y="0"/>
                    <a:pt x="715" y="75"/>
                    <a:pt x="547" y="243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5" y="1276"/>
                    <a:pt x="1945" y="820"/>
                  </a:cubicBezTo>
                  <a:cubicBezTo>
                    <a:pt x="1945" y="327"/>
                    <a:pt x="1542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4" name="Google Shape;9994;g2769fa09f4e_4_28406"/>
            <p:cNvSpPr/>
            <p:nvPr/>
          </p:nvSpPr>
          <p:spPr>
            <a:xfrm>
              <a:off x="42813" y="4519894"/>
              <a:ext cx="74074" cy="63645"/>
            </a:xfrm>
            <a:custGeom>
              <a:avLst/>
              <a:gdLst/>
              <a:ahLst/>
              <a:cxnLst/>
              <a:rect l="l" t="t" r="r" b="b"/>
              <a:pathLst>
                <a:path w="1946" h="1672" extrusionOk="0">
                  <a:moveTo>
                    <a:pt x="1122" y="0"/>
                  </a:moveTo>
                  <a:cubicBezTo>
                    <a:pt x="920" y="0"/>
                    <a:pt x="715" y="75"/>
                    <a:pt x="547" y="243"/>
                  </a:cubicBezTo>
                  <a:cubicBezTo>
                    <a:pt x="0" y="759"/>
                    <a:pt x="395" y="1671"/>
                    <a:pt x="1125" y="1671"/>
                  </a:cubicBezTo>
                  <a:cubicBezTo>
                    <a:pt x="1581" y="1671"/>
                    <a:pt x="1945" y="1276"/>
                    <a:pt x="1945" y="820"/>
                  </a:cubicBezTo>
                  <a:cubicBezTo>
                    <a:pt x="1945" y="327"/>
                    <a:pt x="1542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5" name="Google Shape;9995;g2769fa09f4e_4_28406"/>
            <p:cNvSpPr/>
            <p:nvPr/>
          </p:nvSpPr>
          <p:spPr>
            <a:xfrm>
              <a:off x="42813" y="4754255"/>
              <a:ext cx="74074" cy="62998"/>
            </a:xfrm>
            <a:custGeom>
              <a:avLst/>
              <a:gdLst/>
              <a:ahLst/>
              <a:cxnLst/>
              <a:rect l="l" t="t" r="r" b="b"/>
              <a:pathLst>
                <a:path w="1946" h="1655" extrusionOk="0">
                  <a:moveTo>
                    <a:pt x="1122" y="0"/>
                  </a:moveTo>
                  <a:cubicBezTo>
                    <a:pt x="921" y="0"/>
                    <a:pt x="715" y="78"/>
                    <a:pt x="547" y="256"/>
                  </a:cubicBezTo>
                  <a:cubicBezTo>
                    <a:pt x="0" y="773"/>
                    <a:pt x="395" y="1654"/>
                    <a:pt x="1125" y="1654"/>
                  </a:cubicBezTo>
                  <a:cubicBezTo>
                    <a:pt x="1581" y="1654"/>
                    <a:pt x="1945" y="1289"/>
                    <a:pt x="1945" y="833"/>
                  </a:cubicBezTo>
                  <a:cubicBezTo>
                    <a:pt x="1945" y="340"/>
                    <a:pt x="1543" y="0"/>
                    <a:pt x="1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6" name="Google Shape;9996;g2769fa09f4e_4_28406"/>
            <p:cNvSpPr/>
            <p:nvPr/>
          </p:nvSpPr>
          <p:spPr>
            <a:xfrm>
              <a:off x="42813" y="4988463"/>
              <a:ext cx="74074" cy="62465"/>
            </a:xfrm>
            <a:custGeom>
              <a:avLst/>
              <a:gdLst/>
              <a:ahLst/>
              <a:cxnLst/>
              <a:rect l="l" t="t" r="r" b="b"/>
              <a:pathLst>
                <a:path w="1946" h="1641" extrusionOk="0">
                  <a:moveTo>
                    <a:pt x="1122" y="1"/>
                  </a:moveTo>
                  <a:cubicBezTo>
                    <a:pt x="920" y="1"/>
                    <a:pt x="715" y="75"/>
                    <a:pt x="547" y="243"/>
                  </a:cubicBezTo>
                  <a:cubicBezTo>
                    <a:pt x="0" y="759"/>
                    <a:pt x="395" y="1641"/>
                    <a:pt x="1125" y="1641"/>
                  </a:cubicBezTo>
                  <a:cubicBezTo>
                    <a:pt x="1581" y="1641"/>
                    <a:pt x="1945" y="1276"/>
                    <a:pt x="1945" y="820"/>
                  </a:cubicBezTo>
                  <a:cubicBezTo>
                    <a:pt x="1945" y="327"/>
                    <a:pt x="1542" y="1"/>
                    <a:pt x="11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4">
  <p:cSld name="CUSTOM_6_1">
    <p:bg>
      <p:bgPr>
        <a:solidFill>
          <a:schemeClr val="lt1"/>
        </a:solidFill>
        <a:effectLst/>
      </p:bgPr>
    </p:bg>
    <p:spTree>
      <p:nvGrpSpPr>
        <p:cNvPr id="1" name="Shape 9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8" name="Google Shape;9998;g2769fa09f4e_4_28537"/>
          <p:cNvSpPr/>
          <p:nvPr/>
        </p:nvSpPr>
        <p:spPr>
          <a:xfrm>
            <a:off x="4166294" y="1945510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9" name="Google Shape;9999;g2769fa09f4e_4_28537"/>
          <p:cNvSpPr/>
          <p:nvPr/>
        </p:nvSpPr>
        <p:spPr>
          <a:xfrm>
            <a:off x="4166636" y="2179223"/>
            <a:ext cx="72590" cy="62503"/>
          </a:xfrm>
          <a:custGeom>
            <a:avLst/>
            <a:gdLst/>
            <a:ahLst/>
            <a:cxnLst/>
            <a:rect l="l" t="t" r="r" b="b"/>
            <a:pathLst>
              <a:path w="1907" h="1642" extrusionOk="0">
                <a:moveTo>
                  <a:pt x="1079" y="1"/>
                </a:moveTo>
                <a:cubicBezTo>
                  <a:pt x="879" y="1"/>
                  <a:pt x="675" y="76"/>
                  <a:pt x="508" y="242"/>
                </a:cubicBezTo>
                <a:cubicBezTo>
                  <a:pt x="0" y="750"/>
                  <a:pt x="345" y="1641"/>
                  <a:pt x="1051" y="1641"/>
                </a:cubicBezTo>
                <a:cubicBezTo>
                  <a:pt x="1062" y="1641"/>
                  <a:pt x="1074" y="1641"/>
                  <a:pt x="1086" y="1640"/>
                </a:cubicBezTo>
                <a:cubicBezTo>
                  <a:pt x="1542" y="1640"/>
                  <a:pt x="1907" y="1276"/>
                  <a:pt x="1907" y="850"/>
                </a:cubicBezTo>
                <a:cubicBezTo>
                  <a:pt x="1907" y="335"/>
                  <a:pt x="1501" y="1"/>
                  <a:pt x="10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0" name="Google Shape;10000;g2769fa09f4e_4_28537"/>
          <p:cNvSpPr/>
          <p:nvPr/>
        </p:nvSpPr>
        <p:spPr>
          <a:xfrm>
            <a:off x="4166294" y="241293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1" name="Google Shape;10001;g2769fa09f4e_4_28537"/>
          <p:cNvSpPr/>
          <p:nvPr/>
        </p:nvSpPr>
        <p:spPr>
          <a:xfrm>
            <a:off x="4166294" y="264779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2" name="Google Shape;10002;g2769fa09f4e_4_28537"/>
          <p:cNvSpPr/>
          <p:nvPr/>
        </p:nvSpPr>
        <p:spPr>
          <a:xfrm>
            <a:off x="4166294" y="288150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0"/>
                  <a:pt x="1095" y="1640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3" name="Google Shape;10003;g2769fa09f4e_4_28537"/>
          <p:cNvSpPr/>
          <p:nvPr/>
        </p:nvSpPr>
        <p:spPr>
          <a:xfrm>
            <a:off x="4166294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8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4" name="Google Shape;10004;g2769fa09f4e_4_28537"/>
          <p:cNvSpPr/>
          <p:nvPr/>
        </p:nvSpPr>
        <p:spPr>
          <a:xfrm>
            <a:off x="4166294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5" name="Google Shape;10005;g2769fa09f4e_4_28537"/>
          <p:cNvSpPr/>
          <p:nvPr/>
        </p:nvSpPr>
        <p:spPr>
          <a:xfrm>
            <a:off x="4166294" y="358378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6" name="Google Shape;10006;g2769fa09f4e_4_28537"/>
          <p:cNvSpPr/>
          <p:nvPr/>
        </p:nvSpPr>
        <p:spPr>
          <a:xfrm>
            <a:off x="3933760" y="1945472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7" name="Google Shape;10007;g2769fa09f4e_4_28537"/>
          <p:cNvSpPr/>
          <p:nvPr/>
        </p:nvSpPr>
        <p:spPr>
          <a:xfrm>
            <a:off x="3933760" y="2179147"/>
            <a:ext cx="63645" cy="62541"/>
          </a:xfrm>
          <a:custGeom>
            <a:avLst/>
            <a:gdLst/>
            <a:ahLst/>
            <a:cxnLst/>
            <a:rect l="l" t="t" r="r" b="b"/>
            <a:pathLst>
              <a:path w="1672" h="1643" extrusionOk="0">
                <a:moveTo>
                  <a:pt x="821" y="1"/>
                </a:moveTo>
                <a:cubicBezTo>
                  <a:pt x="365" y="1"/>
                  <a:pt x="0" y="366"/>
                  <a:pt x="0" y="822"/>
                </a:cubicBezTo>
                <a:cubicBezTo>
                  <a:pt x="0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8" name="Google Shape;10008;g2769fa09f4e_4_28537"/>
          <p:cNvSpPr/>
          <p:nvPr/>
        </p:nvSpPr>
        <p:spPr>
          <a:xfrm>
            <a:off x="3933760" y="2412860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1"/>
                </a:moveTo>
                <a:cubicBezTo>
                  <a:pt x="365" y="1"/>
                  <a:pt x="0" y="396"/>
                  <a:pt x="0" y="852"/>
                </a:cubicBezTo>
                <a:cubicBezTo>
                  <a:pt x="0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9" name="Google Shape;10009;g2769fa09f4e_4_28537"/>
          <p:cNvSpPr/>
          <p:nvPr/>
        </p:nvSpPr>
        <p:spPr>
          <a:xfrm>
            <a:off x="3933760" y="264775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0" name="Google Shape;10010;g2769fa09f4e_4_28537"/>
          <p:cNvSpPr/>
          <p:nvPr/>
        </p:nvSpPr>
        <p:spPr>
          <a:xfrm>
            <a:off x="3933760" y="2881466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1" name="Google Shape;10011;g2769fa09f4e_4_28537"/>
          <p:cNvSpPr/>
          <p:nvPr/>
        </p:nvSpPr>
        <p:spPr>
          <a:xfrm>
            <a:off x="3923331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9" y="1"/>
                </a:moveTo>
                <a:cubicBezTo>
                  <a:pt x="888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25" y="335"/>
                  <a:pt x="1513" y="1"/>
                  <a:pt x="10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2" name="Google Shape;10012;g2769fa09f4e_4_28537"/>
          <p:cNvSpPr/>
          <p:nvPr/>
        </p:nvSpPr>
        <p:spPr>
          <a:xfrm>
            <a:off x="3923331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3" name="Google Shape;10013;g2769fa09f4e_4_28537"/>
          <p:cNvSpPr/>
          <p:nvPr/>
        </p:nvSpPr>
        <p:spPr>
          <a:xfrm>
            <a:off x="3933760" y="358374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4" name="Google Shape;10014;g2769fa09f4e_4_28537"/>
          <p:cNvSpPr/>
          <p:nvPr/>
        </p:nvSpPr>
        <p:spPr>
          <a:xfrm>
            <a:off x="3680368" y="1945510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5" name="Google Shape;10015;g2769fa09f4e_4_28537"/>
          <p:cNvSpPr/>
          <p:nvPr/>
        </p:nvSpPr>
        <p:spPr>
          <a:xfrm>
            <a:off x="3680368" y="2179185"/>
            <a:ext cx="74074" cy="62503"/>
          </a:xfrm>
          <a:custGeom>
            <a:avLst/>
            <a:gdLst/>
            <a:ahLst/>
            <a:cxnLst/>
            <a:rect l="l" t="t" r="r" b="b"/>
            <a:pathLst>
              <a:path w="1946" h="1642" extrusionOk="0">
                <a:moveTo>
                  <a:pt x="1099" y="1"/>
                </a:moveTo>
                <a:cubicBezTo>
                  <a:pt x="893" y="1"/>
                  <a:pt x="685" y="76"/>
                  <a:pt x="517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6" name="Google Shape;10016;g2769fa09f4e_4_28537"/>
          <p:cNvSpPr/>
          <p:nvPr/>
        </p:nvSpPr>
        <p:spPr>
          <a:xfrm>
            <a:off x="3680368" y="2412936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09" y="1"/>
                </a:moveTo>
                <a:cubicBezTo>
                  <a:pt x="904" y="1"/>
                  <a:pt x="693" y="76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0" y="1"/>
                  <a:pt x="110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7" name="Google Shape;10017;g2769fa09f4e_4_28537"/>
          <p:cNvSpPr/>
          <p:nvPr/>
        </p:nvSpPr>
        <p:spPr>
          <a:xfrm>
            <a:off x="3680368" y="264779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8" name="Google Shape;10018;g2769fa09f4e_4_28537"/>
          <p:cNvSpPr/>
          <p:nvPr/>
        </p:nvSpPr>
        <p:spPr>
          <a:xfrm>
            <a:off x="3680368" y="288150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2"/>
                </a:cubicBezTo>
                <a:cubicBezTo>
                  <a:pt x="1" y="759"/>
                  <a:pt x="396" y="1640"/>
                  <a:pt x="1125" y="1640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9" name="Google Shape;10019;g2769fa09f4e_4_28537"/>
          <p:cNvSpPr/>
          <p:nvPr/>
        </p:nvSpPr>
        <p:spPr>
          <a:xfrm>
            <a:off x="3680368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1"/>
                </a:moveTo>
                <a:cubicBezTo>
                  <a:pt x="891" y="1"/>
                  <a:pt x="683" y="76"/>
                  <a:pt x="517" y="242"/>
                </a:cubicBezTo>
                <a:cubicBezTo>
                  <a:pt x="1" y="78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0" name="Google Shape;10020;g2769fa09f4e_4_28537"/>
          <p:cNvSpPr/>
          <p:nvPr/>
        </p:nvSpPr>
        <p:spPr>
          <a:xfrm>
            <a:off x="3680368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1" name="Google Shape;10021;g2769fa09f4e_4_28537"/>
          <p:cNvSpPr/>
          <p:nvPr/>
        </p:nvSpPr>
        <p:spPr>
          <a:xfrm>
            <a:off x="3680368" y="358378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2" name="Google Shape;10022;g2769fa09f4e_4_28537"/>
          <p:cNvSpPr/>
          <p:nvPr/>
        </p:nvSpPr>
        <p:spPr>
          <a:xfrm>
            <a:off x="3438547" y="1945510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3" name="Google Shape;10023;g2769fa09f4e_4_28537"/>
          <p:cNvSpPr/>
          <p:nvPr/>
        </p:nvSpPr>
        <p:spPr>
          <a:xfrm>
            <a:off x="3438547" y="2179185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2" y="1"/>
                </a:moveTo>
                <a:cubicBezTo>
                  <a:pt x="890" y="1"/>
                  <a:pt x="685" y="76"/>
                  <a:pt x="518" y="243"/>
                </a:cubicBezTo>
                <a:cubicBezTo>
                  <a:pt x="1" y="760"/>
                  <a:pt x="366" y="1641"/>
                  <a:pt x="1095" y="1641"/>
                </a:cubicBezTo>
                <a:cubicBezTo>
                  <a:pt x="1551" y="1641"/>
                  <a:pt x="1916" y="1277"/>
                  <a:pt x="1916" y="821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4" name="Google Shape;10024;g2769fa09f4e_4_28537"/>
          <p:cNvSpPr/>
          <p:nvPr/>
        </p:nvSpPr>
        <p:spPr>
          <a:xfrm>
            <a:off x="3438547" y="241293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16" y="130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5" name="Google Shape;10025;g2769fa09f4e_4_28537"/>
          <p:cNvSpPr/>
          <p:nvPr/>
        </p:nvSpPr>
        <p:spPr>
          <a:xfrm>
            <a:off x="3438547" y="264779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6" name="Google Shape;10026;g2769fa09f4e_4_28537"/>
          <p:cNvSpPr/>
          <p:nvPr/>
        </p:nvSpPr>
        <p:spPr>
          <a:xfrm>
            <a:off x="3438547" y="288150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7" name="Google Shape;10027;g2769fa09f4e_4_28537"/>
          <p:cNvSpPr/>
          <p:nvPr/>
        </p:nvSpPr>
        <p:spPr>
          <a:xfrm>
            <a:off x="3438547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89"/>
                  <a:pt x="366" y="1671"/>
                  <a:pt x="1095" y="1671"/>
                </a:cubicBezTo>
                <a:cubicBezTo>
                  <a:pt x="1551" y="1671"/>
                  <a:pt x="1916" y="127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8" name="Google Shape;10028;g2769fa09f4e_4_28537"/>
          <p:cNvSpPr/>
          <p:nvPr/>
        </p:nvSpPr>
        <p:spPr>
          <a:xfrm>
            <a:off x="3438547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9" name="Google Shape;10029;g2769fa09f4e_4_28537"/>
          <p:cNvSpPr/>
          <p:nvPr/>
        </p:nvSpPr>
        <p:spPr>
          <a:xfrm>
            <a:off x="3438547" y="358378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0" name="Google Shape;10030;g2769fa09f4e_4_28537"/>
          <p:cNvSpPr/>
          <p:nvPr/>
        </p:nvSpPr>
        <p:spPr>
          <a:xfrm>
            <a:off x="3195585" y="1945510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0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1" name="Google Shape;10031;g2769fa09f4e_4_28537"/>
          <p:cNvSpPr/>
          <p:nvPr/>
        </p:nvSpPr>
        <p:spPr>
          <a:xfrm>
            <a:off x="3195585" y="2179185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099" y="1"/>
                </a:moveTo>
                <a:cubicBezTo>
                  <a:pt x="894" y="1"/>
                  <a:pt x="685" y="76"/>
                  <a:pt x="517" y="243"/>
                </a:cubicBezTo>
                <a:cubicBezTo>
                  <a:pt x="1" y="760"/>
                  <a:pt x="365" y="1641"/>
                  <a:pt x="1095" y="1641"/>
                </a:cubicBezTo>
                <a:cubicBezTo>
                  <a:pt x="1551" y="1641"/>
                  <a:pt x="1946" y="1277"/>
                  <a:pt x="1946" y="821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2" name="Google Shape;10032;g2769fa09f4e_4_28537"/>
          <p:cNvSpPr/>
          <p:nvPr/>
        </p:nvSpPr>
        <p:spPr>
          <a:xfrm>
            <a:off x="3195585" y="2412936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3" name="Google Shape;10033;g2769fa09f4e_4_28537"/>
          <p:cNvSpPr/>
          <p:nvPr/>
        </p:nvSpPr>
        <p:spPr>
          <a:xfrm>
            <a:off x="3195585" y="264779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4" name="Google Shape;10034;g2769fa09f4e_4_28537"/>
          <p:cNvSpPr/>
          <p:nvPr/>
        </p:nvSpPr>
        <p:spPr>
          <a:xfrm>
            <a:off x="3195585" y="2881504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0"/>
                  <a:pt x="1095" y="1640"/>
                </a:cubicBezTo>
                <a:cubicBezTo>
                  <a:pt x="1551" y="1640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5" name="Google Shape;10035;g2769fa09f4e_4_28537"/>
          <p:cNvSpPr/>
          <p:nvPr/>
        </p:nvSpPr>
        <p:spPr>
          <a:xfrm>
            <a:off x="3195585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6" name="Google Shape;10036;g2769fa09f4e_4_28537"/>
          <p:cNvSpPr/>
          <p:nvPr/>
        </p:nvSpPr>
        <p:spPr>
          <a:xfrm>
            <a:off x="3195585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7" name="Google Shape;10037;g2769fa09f4e_4_28537"/>
          <p:cNvSpPr/>
          <p:nvPr/>
        </p:nvSpPr>
        <p:spPr>
          <a:xfrm>
            <a:off x="3195585" y="358378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8" name="Google Shape;10038;g2769fa09f4e_4_28537"/>
          <p:cNvSpPr/>
          <p:nvPr/>
        </p:nvSpPr>
        <p:spPr>
          <a:xfrm>
            <a:off x="2953802" y="1945510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9" name="Google Shape;10039;g2769fa09f4e_4_28537"/>
          <p:cNvSpPr/>
          <p:nvPr/>
        </p:nvSpPr>
        <p:spPr>
          <a:xfrm>
            <a:off x="2953802" y="2179185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0" name="Google Shape;10040;g2769fa09f4e_4_28537"/>
          <p:cNvSpPr/>
          <p:nvPr/>
        </p:nvSpPr>
        <p:spPr>
          <a:xfrm>
            <a:off x="2953802" y="2412936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1" name="Google Shape;10041;g2769fa09f4e_4_28537"/>
          <p:cNvSpPr/>
          <p:nvPr/>
        </p:nvSpPr>
        <p:spPr>
          <a:xfrm>
            <a:off x="2953802" y="2647791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2" name="Google Shape;10042;g2769fa09f4e_4_28537"/>
          <p:cNvSpPr/>
          <p:nvPr/>
        </p:nvSpPr>
        <p:spPr>
          <a:xfrm>
            <a:off x="2953802" y="2881504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3" name="Google Shape;10043;g2769fa09f4e_4_28537"/>
          <p:cNvSpPr/>
          <p:nvPr/>
        </p:nvSpPr>
        <p:spPr>
          <a:xfrm>
            <a:off x="2953802" y="3115218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89"/>
                  <a:pt x="365" y="1671"/>
                  <a:pt x="1094" y="1671"/>
                </a:cubicBezTo>
                <a:cubicBezTo>
                  <a:pt x="1550" y="1671"/>
                  <a:pt x="1915" y="127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4" name="Google Shape;10044;g2769fa09f4e_4_28537"/>
          <p:cNvSpPr/>
          <p:nvPr/>
        </p:nvSpPr>
        <p:spPr>
          <a:xfrm>
            <a:off x="2953802" y="335007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5" name="Google Shape;10045;g2769fa09f4e_4_28537"/>
          <p:cNvSpPr/>
          <p:nvPr/>
        </p:nvSpPr>
        <p:spPr>
          <a:xfrm>
            <a:off x="2953802" y="3583786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6" name="Google Shape;10046;g2769fa09f4e_4_28537"/>
          <p:cNvSpPr/>
          <p:nvPr/>
        </p:nvSpPr>
        <p:spPr>
          <a:xfrm>
            <a:off x="2721231" y="1945472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7" name="Google Shape;10047;g2769fa09f4e_4_28537"/>
          <p:cNvSpPr/>
          <p:nvPr/>
        </p:nvSpPr>
        <p:spPr>
          <a:xfrm>
            <a:off x="2721231" y="2179147"/>
            <a:ext cx="62503" cy="62541"/>
          </a:xfrm>
          <a:custGeom>
            <a:avLst/>
            <a:gdLst/>
            <a:ahLst/>
            <a:cxnLst/>
            <a:rect l="l" t="t" r="r" b="b"/>
            <a:pathLst>
              <a:path w="1642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8" name="Google Shape;10048;g2769fa09f4e_4_28537"/>
          <p:cNvSpPr/>
          <p:nvPr/>
        </p:nvSpPr>
        <p:spPr>
          <a:xfrm>
            <a:off x="2721231" y="2412860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9" name="Google Shape;10049;g2769fa09f4e_4_28537"/>
          <p:cNvSpPr/>
          <p:nvPr/>
        </p:nvSpPr>
        <p:spPr>
          <a:xfrm>
            <a:off x="2721231" y="264775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0" name="Google Shape;10050;g2769fa09f4e_4_28537"/>
          <p:cNvSpPr/>
          <p:nvPr/>
        </p:nvSpPr>
        <p:spPr>
          <a:xfrm>
            <a:off x="2721231" y="2881466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1" name="Google Shape;10051;g2769fa09f4e_4_28537"/>
          <p:cNvSpPr/>
          <p:nvPr/>
        </p:nvSpPr>
        <p:spPr>
          <a:xfrm>
            <a:off x="2710801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1"/>
                </a:moveTo>
                <a:cubicBezTo>
                  <a:pt x="888" y="1"/>
                  <a:pt x="684" y="76"/>
                  <a:pt x="518" y="242"/>
                </a:cubicBezTo>
                <a:cubicBezTo>
                  <a:pt x="1" y="789"/>
                  <a:pt x="366" y="1671"/>
                  <a:pt x="1095" y="1671"/>
                </a:cubicBezTo>
                <a:cubicBezTo>
                  <a:pt x="1551" y="1671"/>
                  <a:pt x="1916" y="1276"/>
                  <a:pt x="1916" y="850"/>
                </a:cubicBezTo>
                <a:cubicBezTo>
                  <a:pt x="1916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2" name="Google Shape;10052;g2769fa09f4e_4_28537"/>
          <p:cNvSpPr/>
          <p:nvPr/>
        </p:nvSpPr>
        <p:spPr>
          <a:xfrm>
            <a:off x="2710801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3" name="Google Shape;10053;g2769fa09f4e_4_28537"/>
          <p:cNvSpPr/>
          <p:nvPr/>
        </p:nvSpPr>
        <p:spPr>
          <a:xfrm>
            <a:off x="2721231" y="358374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4" name="Google Shape;10054;g2769fa09f4e_4_28537"/>
          <p:cNvSpPr/>
          <p:nvPr/>
        </p:nvSpPr>
        <p:spPr>
          <a:xfrm>
            <a:off x="2467838" y="1945510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5" name="Google Shape;10055;g2769fa09f4e_4_28537"/>
          <p:cNvSpPr/>
          <p:nvPr/>
        </p:nvSpPr>
        <p:spPr>
          <a:xfrm>
            <a:off x="2467838" y="217922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1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6" name="Google Shape;10056;g2769fa09f4e_4_28537"/>
          <p:cNvSpPr/>
          <p:nvPr/>
        </p:nvSpPr>
        <p:spPr>
          <a:xfrm>
            <a:off x="2467838" y="2412936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30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7" name="Google Shape;10057;g2769fa09f4e_4_28537"/>
          <p:cNvSpPr/>
          <p:nvPr/>
        </p:nvSpPr>
        <p:spPr>
          <a:xfrm>
            <a:off x="2467838" y="264779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8" name="Google Shape;10058;g2769fa09f4e_4_28537"/>
          <p:cNvSpPr/>
          <p:nvPr/>
        </p:nvSpPr>
        <p:spPr>
          <a:xfrm>
            <a:off x="2467838" y="2881504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0"/>
                  <a:pt x="1095" y="1640"/>
                </a:cubicBezTo>
                <a:cubicBezTo>
                  <a:pt x="1551" y="1640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9" name="Google Shape;10059;g2769fa09f4e_4_28537"/>
          <p:cNvSpPr/>
          <p:nvPr/>
        </p:nvSpPr>
        <p:spPr>
          <a:xfrm>
            <a:off x="2467838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0" name="Google Shape;10060;g2769fa09f4e_4_28537"/>
          <p:cNvSpPr/>
          <p:nvPr/>
        </p:nvSpPr>
        <p:spPr>
          <a:xfrm>
            <a:off x="2467838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1" name="Google Shape;10061;g2769fa09f4e_4_28537"/>
          <p:cNvSpPr/>
          <p:nvPr/>
        </p:nvSpPr>
        <p:spPr>
          <a:xfrm>
            <a:off x="2467838" y="358378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2" name="Google Shape;10062;g2769fa09f4e_4_28537"/>
          <p:cNvSpPr/>
          <p:nvPr/>
        </p:nvSpPr>
        <p:spPr>
          <a:xfrm>
            <a:off x="2236447" y="1945472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3" name="Google Shape;10063;g2769fa09f4e_4_28537"/>
          <p:cNvSpPr/>
          <p:nvPr/>
        </p:nvSpPr>
        <p:spPr>
          <a:xfrm>
            <a:off x="2236447" y="2179147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4" name="Google Shape;10064;g2769fa09f4e_4_28537"/>
          <p:cNvSpPr/>
          <p:nvPr/>
        </p:nvSpPr>
        <p:spPr>
          <a:xfrm>
            <a:off x="2236447" y="241286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5" name="Google Shape;10065;g2769fa09f4e_4_28537"/>
          <p:cNvSpPr/>
          <p:nvPr/>
        </p:nvSpPr>
        <p:spPr>
          <a:xfrm>
            <a:off x="2236447" y="264775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6" name="Google Shape;10066;g2769fa09f4e_4_28537"/>
          <p:cNvSpPr/>
          <p:nvPr/>
        </p:nvSpPr>
        <p:spPr>
          <a:xfrm>
            <a:off x="2236447" y="2881466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7" name="Google Shape;10067;g2769fa09f4e_4_28537"/>
          <p:cNvSpPr/>
          <p:nvPr/>
        </p:nvSpPr>
        <p:spPr>
          <a:xfrm>
            <a:off x="2224876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7" y="242"/>
                </a:cubicBezTo>
                <a:cubicBezTo>
                  <a:pt x="1" y="78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50"/>
                </a:cubicBezTo>
                <a:cubicBezTo>
                  <a:pt x="1946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8" name="Google Shape;10068;g2769fa09f4e_4_28537"/>
          <p:cNvSpPr/>
          <p:nvPr/>
        </p:nvSpPr>
        <p:spPr>
          <a:xfrm>
            <a:off x="2224876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9" name="Google Shape;10069;g2769fa09f4e_4_28537"/>
          <p:cNvSpPr/>
          <p:nvPr/>
        </p:nvSpPr>
        <p:spPr>
          <a:xfrm>
            <a:off x="2236447" y="358374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0" name="Google Shape;10070;g2769fa09f4e_4_28537"/>
          <p:cNvSpPr/>
          <p:nvPr/>
        </p:nvSpPr>
        <p:spPr>
          <a:xfrm>
            <a:off x="1983093" y="1945510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1" name="Google Shape;10071;g2769fa09f4e_4_28537"/>
          <p:cNvSpPr/>
          <p:nvPr/>
        </p:nvSpPr>
        <p:spPr>
          <a:xfrm>
            <a:off x="1983093" y="2179185"/>
            <a:ext cx="72894" cy="62503"/>
          </a:xfrm>
          <a:custGeom>
            <a:avLst/>
            <a:gdLst/>
            <a:ahLst/>
            <a:cxnLst/>
            <a:rect l="l" t="t" r="r" b="b"/>
            <a:pathLst>
              <a:path w="1915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2" name="Google Shape;10072;g2769fa09f4e_4_28537"/>
          <p:cNvSpPr/>
          <p:nvPr/>
        </p:nvSpPr>
        <p:spPr>
          <a:xfrm>
            <a:off x="1983093" y="2412936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3" name="Google Shape;10073;g2769fa09f4e_4_28537"/>
          <p:cNvSpPr/>
          <p:nvPr/>
        </p:nvSpPr>
        <p:spPr>
          <a:xfrm>
            <a:off x="1983093" y="2647791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4" name="Google Shape;10074;g2769fa09f4e_4_28537"/>
          <p:cNvSpPr/>
          <p:nvPr/>
        </p:nvSpPr>
        <p:spPr>
          <a:xfrm>
            <a:off x="1983093" y="2881504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5" name="Google Shape;10075;g2769fa09f4e_4_28537"/>
          <p:cNvSpPr/>
          <p:nvPr/>
        </p:nvSpPr>
        <p:spPr>
          <a:xfrm>
            <a:off x="1983093" y="3115218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89"/>
                  <a:pt x="365" y="1671"/>
                  <a:pt x="1094" y="1671"/>
                </a:cubicBezTo>
                <a:cubicBezTo>
                  <a:pt x="1550" y="1671"/>
                  <a:pt x="1915" y="127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6" name="Google Shape;10076;g2769fa09f4e_4_28537"/>
          <p:cNvSpPr/>
          <p:nvPr/>
        </p:nvSpPr>
        <p:spPr>
          <a:xfrm>
            <a:off x="1983093" y="335007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7" name="Google Shape;10077;g2769fa09f4e_4_28537"/>
          <p:cNvSpPr/>
          <p:nvPr/>
        </p:nvSpPr>
        <p:spPr>
          <a:xfrm>
            <a:off x="1983093" y="3583786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8" name="Google Shape;10078;g2769fa09f4e_4_28537"/>
          <p:cNvSpPr/>
          <p:nvPr/>
        </p:nvSpPr>
        <p:spPr>
          <a:xfrm>
            <a:off x="1750522" y="1945472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9" name="Google Shape;10079;g2769fa09f4e_4_28537"/>
          <p:cNvSpPr/>
          <p:nvPr/>
        </p:nvSpPr>
        <p:spPr>
          <a:xfrm>
            <a:off x="1750522" y="2179147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0" name="Google Shape;10080;g2769fa09f4e_4_28537"/>
          <p:cNvSpPr/>
          <p:nvPr/>
        </p:nvSpPr>
        <p:spPr>
          <a:xfrm>
            <a:off x="1750522" y="241286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1" name="Google Shape;10081;g2769fa09f4e_4_28537"/>
          <p:cNvSpPr/>
          <p:nvPr/>
        </p:nvSpPr>
        <p:spPr>
          <a:xfrm>
            <a:off x="1750522" y="264775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2" name="Google Shape;10082;g2769fa09f4e_4_28537"/>
          <p:cNvSpPr/>
          <p:nvPr/>
        </p:nvSpPr>
        <p:spPr>
          <a:xfrm>
            <a:off x="1750522" y="2881466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3" name="Google Shape;10083;g2769fa09f4e_4_28537"/>
          <p:cNvSpPr/>
          <p:nvPr/>
        </p:nvSpPr>
        <p:spPr>
          <a:xfrm>
            <a:off x="1740092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4" name="Google Shape;10084;g2769fa09f4e_4_28537"/>
          <p:cNvSpPr/>
          <p:nvPr/>
        </p:nvSpPr>
        <p:spPr>
          <a:xfrm>
            <a:off x="1740092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5" name="Google Shape;10085;g2769fa09f4e_4_28537"/>
          <p:cNvSpPr/>
          <p:nvPr/>
        </p:nvSpPr>
        <p:spPr>
          <a:xfrm>
            <a:off x="1750522" y="358374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6" name="Google Shape;10086;g2769fa09f4e_4_28537"/>
          <p:cNvSpPr/>
          <p:nvPr/>
        </p:nvSpPr>
        <p:spPr>
          <a:xfrm>
            <a:off x="1497129" y="1945510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0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7" name="Google Shape;10087;g2769fa09f4e_4_28537"/>
          <p:cNvSpPr/>
          <p:nvPr/>
        </p:nvSpPr>
        <p:spPr>
          <a:xfrm>
            <a:off x="1497129" y="2179185"/>
            <a:ext cx="74113" cy="62503"/>
          </a:xfrm>
          <a:custGeom>
            <a:avLst/>
            <a:gdLst/>
            <a:ahLst/>
            <a:cxnLst/>
            <a:rect l="l" t="t" r="r" b="b"/>
            <a:pathLst>
              <a:path w="1947" h="1642" extrusionOk="0">
                <a:moveTo>
                  <a:pt x="1122" y="1"/>
                </a:moveTo>
                <a:cubicBezTo>
                  <a:pt x="921" y="1"/>
                  <a:pt x="715" y="76"/>
                  <a:pt x="548" y="243"/>
                </a:cubicBezTo>
                <a:cubicBezTo>
                  <a:pt x="1" y="760"/>
                  <a:pt x="396" y="1641"/>
                  <a:pt x="1125" y="1641"/>
                </a:cubicBezTo>
                <a:cubicBezTo>
                  <a:pt x="1581" y="1641"/>
                  <a:pt x="1946" y="1277"/>
                  <a:pt x="1946" y="821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8" name="Google Shape;10088;g2769fa09f4e_4_28537"/>
          <p:cNvSpPr/>
          <p:nvPr/>
        </p:nvSpPr>
        <p:spPr>
          <a:xfrm>
            <a:off x="1497129" y="2412936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1"/>
                </a:moveTo>
                <a:cubicBezTo>
                  <a:pt x="918" y="1"/>
                  <a:pt x="714" y="76"/>
                  <a:pt x="548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306"/>
                  <a:pt x="1946" y="850"/>
                </a:cubicBezTo>
                <a:cubicBezTo>
                  <a:pt x="1946" y="335"/>
                  <a:pt x="1541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9" name="Google Shape;10089;g2769fa09f4e_4_28537"/>
          <p:cNvSpPr/>
          <p:nvPr/>
        </p:nvSpPr>
        <p:spPr>
          <a:xfrm>
            <a:off x="1497129" y="264779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0" name="Google Shape;10090;g2769fa09f4e_4_28537"/>
          <p:cNvSpPr/>
          <p:nvPr/>
        </p:nvSpPr>
        <p:spPr>
          <a:xfrm>
            <a:off x="1497129" y="2881504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0"/>
                  <a:pt x="1125" y="1640"/>
                </a:cubicBezTo>
                <a:cubicBezTo>
                  <a:pt x="1581" y="1640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1" name="Google Shape;10091;g2769fa09f4e_4_28537"/>
          <p:cNvSpPr/>
          <p:nvPr/>
        </p:nvSpPr>
        <p:spPr>
          <a:xfrm>
            <a:off x="1497129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1"/>
                </a:moveTo>
                <a:cubicBezTo>
                  <a:pt x="918" y="1"/>
                  <a:pt x="714" y="76"/>
                  <a:pt x="548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50"/>
                </a:cubicBezTo>
                <a:cubicBezTo>
                  <a:pt x="1946" y="335"/>
                  <a:pt x="1541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2" name="Google Shape;10092;g2769fa09f4e_4_28537"/>
          <p:cNvSpPr/>
          <p:nvPr/>
        </p:nvSpPr>
        <p:spPr>
          <a:xfrm>
            <a:off x="1497129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3" name="Google Shape;10093;g2769fa09f4e_4_28537"/>
          <p:cNvSpPr/>
          <p:nvPr/>
        </p:nvSpPr>
        <p:spPr>
          <a:xfrm>
            <a:off x="1497129" y="358378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4" name="Google Shape;10094;g2769fa09f4e_4_28537"/>
          <p:cNvSpPr/>
          <p:nvPr/>
        </p:nvSpPr>
        <p:spPr>
          <a:xfrm>
            <a:off x="1265738" y="1945472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5" name="Google Shape;10095;g2769fa09f4e_4_28537"/>
          <p:cNvSpPr/>
          <p:nvPr/>
        </p:nvSpPr>
        <p:spPr>
          <a:xfrm>
            <a:off x="1265738" y="2179147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42" y="1278"/>
                  <a:pt x="1642" y="822"/>
                </a:cubicBezTo>
                <a:cubicBezTo>
                  <a:pt x="164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6" name="Google Shape;10096;g2769fa09f4e_4_28537"/>
          <p:cNvSpPr/>
          <p:nvPr/>
        </p:nvSpPr>
        <p:spPr>
          <a:xfrm>
            <a:off x="1265738" y="241286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42" y="1308"/>
                  <a:pt x="1642" y="852"/>
                </a:cubicBezTo>
                <a:cubicBezTo>
                  <a:pt x="164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7" name="Google Shape;10097;g2769fa09f4e_4_28537"/>
          <p:cNvSpPr/>
          <p:nvPr/>
        </p:nvSpPr>
        <p:spPr>
          <a:xfrm>
            <a:off x="1265738" y="264775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8" name="Google Shape;10098;g2769fa09f4e_4_28537"/>
          <p:cNvSpPr/>
          <p:nvPr/>
        </p:nvSpPr>
        <p:spPr>
          <a:xfrm>
            <a:off x="1265738" y="2881466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9" name="Google Shape;10099;g2769fa09f4e_4_28537"/>
          <p:cNvSpPr/>
          <p:nvPr/>
        </p:nvSpPr>
        <p:spPr>
          <a:xfrm>
            <a:off x="1255347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89"/>
                  <a:pt x="365" y="1671"/>
                  <a:pt x="1094" y="1671"/>
                </a:cubicBezTo>
                <a:cubicBezTo>
                  <a:pt x="1550" y="1671"/>
                  <a:pt x="1915" y="127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0" name="Google Shape;10100;g2769fa09f4e_4_28537"/>
          <p:cNvSpPr/>
          <p:nvPr/>
        </p:nvSpPr>
        <p:spPr>
          <a:xfrm>
            <a:off x="1255347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1" name="Google Shape;10101;g2769fa09f4e_4_28537"/>
          <p:cNvSpPr/>
          <p:nvPr/>
        </p:nvSpPr>
        <p:spPr>
          <a:xfrm>
            <a:off x="1265738" y="358374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2" name="Google Shape;10102;g2769fa09f4e_4_28537"/>
          <p:cNvSpPr/>
          <p:nvPr/>
        </p:nvSpPr>
        <p:spPr>
          <a:xfrm>
            <a:off x="1012384" y="1945510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71"/>
                </a:cubicBezTo>
                <a:cubicBezTo>
                  <a:pt x="1550" y="1671"/>
                  <a:pt x="194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3" name="Google Shape;10103;g2769fa09f4e_4_28537"/>
          <p:cNvSpPr/>
          <p:nvPr/>
        </p:nvSpPr>
        <p:spPr>
          <a:xfrm>
            <a:off x="1013526" y="217922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88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35" y="1640"/>
                  <a:pt x="1064" y="1640"/>
                </a:cubicBezTo>
                <a:cubicBezTo>
                  <a:pt x="1082" y="1642"/>
                  <a:pt x="1100" y="1642"/>
                  <a:pt x="1117" y="1642"/>
                </a:cubicBezTo>
                <a:cubicBezTo>
                  <a:pt x="1550" y="1642"/>
                  <a:pt x="1915" y="1288"/>
                  <a:pt x="1915" y="850"/>
                </a:cubicBezTo>
                <a:cubicBezTo>
                  <a:pt x="1915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4" name="Google Shape;10104;g2769fa09f4e_4_28537"/>
          <p:cNvSpPr/>
          <p:nvPr/>
        </p:nvSpPr>
        <p:spPr>
          <a:xfrm>
            <a:off x="1012384" y="2412936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4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306"/>
                  <a:pt x="1915" y="850"/>
                </a:cubicBezTo>
                <a:cubicBezTo>
                  <a:pt x="1936" y="335"/>
                  <a:pt x="1523" y="1"/>
                  <a:pt x="10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5" name="Google Shape;10105;g2769fa09f4e_4_28537"/>
          <p:cNvSpPr/>
          <p:nvPr/>
        </p:nvSpPr>
        <p:spPr>
          <a:xfrm>
            <a:off x="1012384" y="2647791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6" name="Google Shape;10106;g2769fa09f4e_4_28537"/>
          <p:cNvSpPr/>
          <p:nvPr/>
        </p:nvSpPr>
        <p:spPr>
          <a:xfrm>
            <a:off x="1012384" y="288150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45" y="1276"/>
                  <a:pt x="1915" y="820"/>
                </a:cubicBezTo>
                <a:cubicBezTo>
                  <a:pt x="1936" y="327"/>
                  <a:pt x="1525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7" name="Google Shape;10107;g2769fa09f4e_4_28537"/>
          <p:cNvSpPr/>
          <p:nvPr/>
        </p:nvSpPr>
        <p:spPr>
          <a:xfrm>
            <a:off x="1012384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27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8" name="Google Shape;10108;g2769fa09f4e_4_28537"/>
          <p:cNvSpPr/>
          <p:nvPr/>
        </p:nvSpPr>
        <p:spPr>
          <a:xfrm>
            <a:off x="1012384" y="335007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9" name="Google Shape;10109;g2769fa09f4e_4_28537"/>
          <p:cNvSpPr/>
          <p:nvPr/>
        </p:nvSpPr>
        <p:spPr>
          <a:xfrm>
            <a:off x="1013526" y="358378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59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0" name="Google Shape;10110;g2769fa09f4e_4_28537"/>
          <p:cNvSpPr/>
          <p:nvPr/>
        </p:nvSpPr>
        <p:spPr>
          <a:xfrm>
            <a:off x="780955" y="1945472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1" name="Google Shape;10111;g2769fa09f4e_4_28537"/>
          <p:cNvSpPr/>
          <p:nvPr/>
        </p:nvSpPr>
        <p:spPr>
          <a:xfrm>
            <a:off x="780955" y="2179147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2" y="1"/>
                </a:moveTo>
                <a:cubicBezTo>
                  <a:pt x="366" y="1"/>
                  <a:pt x="1" y="366"/>
                  <a:pt x="1" y="822"/>
                </a:cubicBezTo>
                <a:cubicBezTo>
                  <a:pt x="1" y="1278"/>
                  <a:pt x="366" y="1642"/>
                  <a:pt x="822" y="1642"/>
                </a:cubicBezTo>
                <a:cubicBezTo>
                  <a:pt x="1278" y="1642"/>
                  <a:pt x="1642" y="1278"/>
                  <a:pt x="1642" y="822"/>
                </a:cubicBezTo>
                <a:cubicBezTo>
                  <a:pt x="1642" y="36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2" name="Google Shape;10112;g2769fa09f4e_4_28537"/>
          <p:cNvSpPr/>
          <p:nvPr/>
        </p:nvSpPr>
        <p:spPr>
          <a:xfrm>
            <a:off x="780955" y="241286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1"/>
                </a:moveTo>
                <a:cubicBezTo>
                  <a:pt x="366" y="1"/>
                  <a:pt x="1" y="396"/>
                  <a:pt x="1" y="852"/>
                </a:cubicBezTo>
                <a:cubicBezTo>
                  <a:pt x="1" y="1308"/>
                  <a:pt x="366" y="1673"/>
                  <a:pt x="822" y="1673"/>
                </a:cubicBezTo>
                <a:cubicBezTo>
                  <a:pt x="1278" y="1673"/>
                  <a:pt x="1642" y="1308"/>
                  <a:pt x="1642" y="852"/>
                </a:cubicBezTo>
                <a:cubicBezTo>
                  <a:pt x="1642" y="39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3" name="Google Shape;10113;g2769fa09f4e_4_28537"/>
          <p:cNvSpPr/>
          <p:nvPr/>
        </p:nvSpPr>
        <p:spPr>
          <a:xfrm>
            <a:off x="780955" y="264775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4" name="Google Shape;10114;g2769fa09f4e_4_28537"/>
          <p:cNvSpPr/>
          <p:nvPr/>
        </p:nvSpPr>
        <p:spPr>
          <a:xfrm>
            <a:off x="780955" y="2881466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5" name="Google Shape;10115;g2769fa09f4e_4_28537"/>
          <p:cNvSpPr/>
          <p:nvPr/>
        </p:nvSpPr>
        <p:spPr>
          <a:xfrm>
            <a:off x="769383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126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6" name="Google Shape;10116;g2769fa09f4e_4_28537"/>
          <p:cNvSpPr/>
          <p:nvPr/>
        </p:nvSpPr>
        <p:spPr>
          <a:xfrm>
            <a:off x="769383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7" name="Google Shape;10117;g2769fa09f4e_4_28537"/>
          <p:cNvSpPr/>
          <p:nvPr/>
        </p:nvSpPr>
        <p:spPr>
          <a:xfrm>
            <a:off x="780955" y="358374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8" name="Google Shape;10118;g2769fa09f4e_4_28537"/>
          <p:cNvSpPr/>
          <p:nvPr/>
        </p:nvSpPr>
        <p:spPr>
          <a:xfrm>
            <a:off x="527600" y="1945510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9" name="Google Shape;10119;g2769fa09f4e_4_28537"/>
          <p:cNvSpPr/>
          <p:nvPr/>
        </p:nvSpPr>
        <p:spPr>
          <a:xfrm>
            <a:off x="527600" y="2179185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0" name="Google Shape;10120;g2769fa09f4e_4_28537"/>
          <p:cNvSpPr/>
          <p:nvPr/>
        </p:nvSpPr>
        <p:spPr>
          <a:xfrm>
            <a:off x="527600" y="241293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1" name="Google Shape;10121;g2769fa09f4e_4_28537"/>
          <p:cNvSpPr/>
          <p:nvPr/>
        </p:nvSpPr>
        <p:spPr>
          <a:xfrm>
            <a:off x="527600" y="264779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2" name="Google Shape;10122;g2769fa09f4e_4_28537"/>
          <p:cNvSpPr/>
          <p:nvPr/>
        </p:nvSpPr>
        <p:spPr>
          <a:xfrm>
            <a:off x="527600" y="288150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3" name="Google Shape;10123;g2769fa09f4e_4_28537"/>
          <p:cNvSpPr/>
          <p:nvPr/>
        </p:nvSpPr>
        <p:spPr>
          <a:xfrm>
            <a:off x="527600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89"/>
                  <a:pt x="365" y="1671"/>
                  <a:pt x="1094" y="1671"/>
                </a:cubicBezTo>
                <a:cubicBezTo>
                  <a:pt x="1550" y="1671"/>
                  <a:pt x="1915" y="127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4" name="Google Shape;10124;g2769fa09f4e_4_28537"/>
          <p:cNvSpPr/>
          <p:nvPr/>
        </p:nvSpPr>
        <p:spPr>
          <a:xfrm>
            <a:off x="527600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5" name="Google Shape;10125;g2769fa09f4e_4_28537"/>
          <p:cNvSpPr/>
          <p:nvPr/>
        </p:nvSpPr>
        <p:spPr>
          <a:xfrm>
            <a:off x="527600" y="358378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6" name="Google Shape;10126;g2769fa09f4e_4_28537"/>
          <p:cNvSpPr/>
          <p:nvPr/>
        </p:nvSpPr>
        <p:spPr>
          <a:xfrm>
            <a:off x="295029" y="1945472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7" name="Google Shape;10127;g2769fa09f4e_4_28537"/>
          <p:cNvSpPr/>
          <p:nvPr/>
        </p:nvSpPr>
        <p:spPr>
          <a:xfrm>
            <a:off x="295029" y="2179147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8" name="Google Shape;10128;g2769fa09f4e_4_28537"/>
          <p:cNvSpPr/>
          <p:nvPr/>
        </p:nvSpPr>
        <p:spPr>
          <a:xfrm>
            <a:off x="295029" y="241286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9" name="Google Shape;10129;g2769fa09f4e_4_28537"/>
          <p:cNvSpPr/>
          <p:nvPr/>
        </p:nvSpPr>
        <p:spPr>
          <a:xfrm>
            <a:off x="295029" y="264775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0" name="Google Shape;10130;g2769fa09f4e_4_28537"/>
          <p:cNvSpPr/>
          <p:nvPr/>
        </p:nvSpPr>
        <p:spPr>
          <a:xfrm>
            <a:off x="295029" y="2881466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1" name="Google Shape;10131;g2769fa09f4e_4_28537"/>
          <p:cNvSpPr/>
          <p:nvPr/>
        </p:nvSpPr>
        <p:spPr>
          <a:xfrm>
            <a:off x="284638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276"/>
                  <a:pt x="1945" y="850"/>
                </a:cubicBezTo>
                <a:cubicBezTo>
                  <a:pt x="1945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2" name="Google Shape;10132;g2769fa09f4e_4_28537"/>
          <p:cNvSpPr/>
          <p:nvPr/>
        </p:nvSpPr>
        <p:spPr>
          <a:xfrm>
            <a:off x="284638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3" name="Google Shape;10133;g2769fa09f4e_4_28537"/>
          <p:cNvSpPr/>
          <p:nvPr/>
        </p:nvSpPr>
        <p:spPr>
          <a:xfrm>
            <a:off x="295029" y="358374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4" name="Google Shape;10134;g2769fa09f4e_4_28537"/>
          <p:cNvSpPr/>
          <p:nvPr/>
        </p:nvSpPr>
        <p:spPr>
          <a:xfrm>
            <a:off x="41675" y="1945510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5" name="Google Shape;10135;g2769fa09f4e_4_28537"/>
          <p:cNvSpPr/>
          <p:nvPr/>
        </p:nvSpPr>
        <p:spPr>
          <a:xfrm>
            <a:off x="41675" y="217922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6" name="Google Shape;10136;g2769fa09f4e_4_28537"/>
          <p:cNvSpPr/>
          <p:nvPr/>
        </p:nvSpPr>
        <p:spPr>
          <a:xfrm>
            <a:off x="41675" y="2412936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30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7" name="Google Shape;10137;g2769fa09f4e_4_28537"/>
          <p:cNvSpPr/>
          <p:nvPr/>
        </p:nvSpPr>
        <p:spPr>
          <a:xfrm>
            <a:off x="41675" y="264779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8" name="Google Shape;10138;g2769fa09f4e_4_28537"/>
          <p:cNvSpPr/>
          <p:nvPr/>
        </p:nvSpPr>
        <p:spPr>
          <a:xfrm>
            <a:off x="41675" y="288150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9" name="Google Shape;10139;g2769fa09f4e_4_28537"/>
          <p:cNvSpPr/>
          <p:nvPr/>
        </p:nvSpPr>
        <p:spPr>
          <a:xfrm>
            <a:off x="41675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0" name="Google Shape;10140;g2769fa09f4e_4_28537"/>
          <p:cNvSpPr/>
          <p:nvPr/>
        </p:nvSpPr>
        <p:spPr>
          <a:xfrm>
            <a:off x="41675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1" name="Google Shape;10141;g2769fa09f4e_4_28537"/>
          <p:cNvSpPr/>
          <p:nvPr/>
        </p:nvSpPr>
        <p:spPr>
          <a:xfrm>
            <a:off x="41675" y="358378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2" name="Google Shape;10142;g2769fa09f4e_4_28537"/>
          <p:cNvSpPr/>
          <p:nvPr/>
        </p:nvSpPr>
        <p:spPr>
          <a:xfrm>
            <a:off x="4166294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3" name="Google Shape;10143;g2769fa09f4e_4_28537"/>
          <p:cNvSpPr/>
          <p:nvPr/>
        </p:nvSpPr>
        <p:spPr>
          <a:xfrm>
            <a:off x="4166294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4" name="Google Shape;10144;g2769fa09f4e_4_28537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5" name="Google Shape;10145;g2769fa09f4e_4_28537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6" name="Google Shape;10146;g2769fa09f4e_4_28537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7" name="Google Shape;10147;g2769fa09f4e_4_28537"/>
          <p:cNvSpPr/>
          <p:nvPr/>
        </p:nvSpPr>
        <p:spPr>
          <a:xfrm>
            <a:off x="4166294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8" name="Google Shape;10148;g2769fa09f4e_4_28537"/>
          <p:cNvSpPr/>
          <p:nvPr/>
        </p:nvSpPr>
        <p:spPr>
          <a:xfrm>
            <a:off x="4165152" y="1470242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95" y="1664"/>
                  <a:pt x="1125" y="1664"/>
                </a:cubicBezTo>
                <a:cubicBezTo>
                  <a:pt x="1581" y="1634"/>
                  <a:pt x="1946" y="1300"/>
                  <a:pt x="1946" y="844"/>
                </a:cubicBezTo>
                <a:cubicBezTo>
                  <a:pt x="1946" y="344"/>
                  <a:pt x="1532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49" name="Google Shape;10149;g2769fa09f4e_4_28537"/>
          <p:cNvSpPr/>
          <p:nvPr/>
        </p:nvSpPr>
        <p:spPr>
          <a:xfrm>
            <a:off x="4166294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0" name="Google Shape;10150;g2769fa09f4e_4_28537"/>
          <p:cNvSpPr/>
          <p:nvPr/>
        </p:nvSpPr>
        <p:spPr>
          <a:xfrm>
            <a:off x="3933760" y="653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1" name="Google Shape;10151;g2769fa09f4e_4_28537"/>
          <p:cNvSpPr/>
          <p:nvPr/>
        </p:nvSpPr>
        <p:spPr>
          <a:xfrm>
            <a:off x="3933760" y="3002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2" name="Google Shape;10152;g2769fa09f4e_4_28537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3" name="Google Shape;10153;g2769fa09f4e_4_28537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4" name="Google Shape;10154;g2769fa09f4e_4_28537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5" name="Google Shape;10155;g2769fa09f4e_4_28537"/>
          <p:cNvSpPr/>
          <p:nvPr/>
        </p:nvSpPr>
        <p:spPr>
          <a:xfrm>
            <a:off x="3923331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6" name="Google Shape;10156;g2769fa09f4e_4_28537"/>
          <p:cNvSpPr/>
          <p:nvPr/>
        </p:nvSpPr>
        <p:spPr>
          <a:xfrm>
            <a:off x="3923331" y="1470014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9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25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7" name="Google Shape;10157;g2769fa09f4e_4_28537"/>
          <p:cNvSpPr/>
          <p:nvPr/>
        </p:nvSpPr>
        <p:spPr>
          <a:xfrm>
            <a:off x="3923331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8" name="Google Shape;10158;g2769fa09f4e_4_28537"/>
          <p:cNvSpPr/>
          <p:nvPr/>
        </p:nvSpPr>
        <p:spPr>
          <a:xfrm>
            <a:off x="3680368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59" name="Google Shape;10159;g2769fa09f4e_4_28537"/>
          <p:cNvSpPr/>
          <p:nvPr/>
        </p:nvSpPr>
        <p:spPr>
          <a:xfrm>
            <a:off x="3680368" y="3000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0" name="Google Shape;10160;g2769fa09f4e_4_28537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1" name="Google Shape;10161;g2769fa09f4e_4_28537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2" name="Google Shape;10162;g2769fa09f4e_4_28537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3" name="Google Shape;10163;g2769fa09f4e_4_28537"/>
          <p:cNvSpPr/>
          <p:nvPr/>
        </p:nvSpPr>
        <p:spPr>
          <a:xfrm>
            <a:off x="3680368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4" name="Google Shape;10164;g2769fa09f4e_4_28537"/>
          <p:cNvSpPr/>
          <p:nvPr/>
        </p:nvSpPr>
        <p:spPr>
          <a:xfrm>
            <a:off x="3680368" y="1470014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0"/>
                </a:moveTo>
                <a:cubicBezTo>
                  <a:pt x="891" y="0"/>
                  <a:pt x="683" y="75"/>
                  <a:pt x="517" y="242"/>
                </a:cubicBezTo>
                <a:cubicBezTo>
                  <a:pt x="1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5" name="Google Shape;10165;g2769fa09f4e_4_28537"/>
          <p:cNvSpPr/>
          <p:nvPr/>
        </p:nvSpPr>
        <p:spPr>
          <a:xfrm>
            <a:off x="3680368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6" name="Google Shape;10166;g2769fa09f4e_4_28537"/>
          <p:cNvSpPr/>
          <p:nvPr/>
        </p:nvSpPr>
        <p:spPr>
          <a:xfrm>
            <a:off x="3448977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7" name="Google Shape;10167;g2769fa09f4e_4_28537"/>
          <p:cNvSpPr/>
          <p:nvPr/>
        </p:nvSpPr>
        <p:spPr>
          <a:xfrm>
            <a:off x="3448977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8" name="Google Shape;10168;g2769fa09f4e_4_28537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9" name="Google Shape;10169;g2769fa09f4e_4_28537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0" name="Google Shape;10170;g2769fa09f4e_4_28537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1" name="Google Shape;10171;g2769fa09f4e_4_28537"/>
          <p:cNvSpPr/>
          <p:nvPr/>
        </p:nvSpPr>
        <p:spPr>
          <a:xfrm>
            <a:off x="3438547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2" name="Google Shape;10172;g2769fa09f4e_4_28537"/>
          <p:cNvSpPr/>
          <p:nvPr/>
        </p:nvSpPr>
        <p:spPr>
          <a:xfrm>
            <a:off x="3438547" y="147001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89"/>
                  <a:pt x="366" y="1670"/>
                  <a:pt x="1095" y="1670"/>
                </a:cubicBezTo>
                <a:cubicBezTo>
                  <a:pt x="1551" y="1670"/>
                  <a:pt x="1916" y="1275"/>
                  <a:pt x="1916" y="850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3" name="Google Shape;10173;g2769fa09f4e_4_28537"/>
          <p:cNvSpPr/>
          <p:nvPr/>
        </p:nvSpPr>
        <p:spPr>
          <a:xfrm>
            <a:off x="3438547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4" name="Google Shape;10174;g2769fa09f4e_4_28537"/>
          <p:cNvSpPr/>
          <p:nvPr/>
        </p:nvSpPr>
        <p:spPr>
          <a:xfrm>
            <a:off x="3195585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5" name="Google Shape;10175;g2769fa09f4e_4_28537"/>
          <p:cNvSpPr/>
          <p:nvPr/>
        </p:nvSpPr>
        <p:spPr>
          <a:xfrm>
            <a:off x="3195585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6" name="Google Shape;10176;g2769fa09f4e_4_28537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7" name="Google Shape;10177;g2769fa09f4e_4_28537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8" name="Google Shape;10178;g2769fa09f4e_4_28537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9" name="Google Shape;10179;g2769fa09f4e_4_28537"/>
          <p:cNvSpPr/>
          <p:nvPr/>
        </p:nvSpPr>
        <p:spPr>
          <a:xfrm>
            <a:off x="3195585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0" name="Google Shape;10180;g2769fa09f4e_4_28537"/>
          <p:cNvSpPr/>
          <p:nvPr/>
        </p:nvSpPr>
        <p:spPr>
          <a:xfrm>
            <a:off x="3195585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7" y="242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1" name="Google Shape;10181;g2769fa09f4e_4_28537"/>
          <p:cNvSpPr/>
          <p:nvPr/>
        </p:nvSpPr>
        <p:spPr>
          <a:xfrm>
            <a:off x="3195585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2" name="Google Shape;10182;g2769fa09f4e_4_28537"/>
          <p:cNvSpPr/>
          <p:nvPr/>
        </p:nvSpPr>
        <p:spPr>
          <a:xfrm>
            <a:off x="2964193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3" name="Google Shape;10183;g2769fa09f4e_4_28537"/>
          <p:cNvSpPr/>
          <p:nvPr/>
        </p:nvSpPr>
        <p:spPr>
          <a:xfrm>
            <a:off x="2964193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4" name="Google Shape;10184;g2769fa09f4e_4_28537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5" name="Google Shape;10185;g2769fa09f4e_4_28537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6" name="Google Shape;10186;g2769fa09f4e_4_28537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7" name="Google Shape;10187;g2769fa09f4e_4_28537"/>
          <p:cNvSpPr/>
          <p:nvPr/>
        </p:nvSpPr>
        <p:spPr>
          <a:xfrm>
            <a:off x="2953802" y="12362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8" name="Google Shape;10188;g2769fa09f4e_4_28537"/>
          <p:cNvSpPr/>
          <p:nvPr/>
        </p:nvSpPr>
        <p:spPr>
          <a:xfrm>
            <a:off x="2953802" y="1470014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9" name="Google Shape;10189;g2769fa09f4e_4_28537"/>
          <p:cNvSpPr/>
          <p:nvPr/>
        </p:nvSpPr>
        <p:spPr>
          <a:xfrm>
            <a:off x="2953802" y="1704336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0" name="Google Shape;10190;g2769fa09f4e_4_28537"/>
          <p:cNvSpPr/>
          <p:nvPr/>
        </p:nvSpPr>
        <p:spPr>
          <a:xfrm>
            <a:off x="2710801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1" name="Google Shape;10191;g2769fa09f4e_4_28537"/>
          <p:cNvSpPr/>
          <p:nvPr/>
        </p:nvSpPr>
        <p:spPr>
          <a:xfrm>
            <a:off x="2710801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2" name="Google Shape;10192;g2769fa09f4e_4_28537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3" name="Google Shape;10193;g2769fa09f4e_4_28537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4" name="Google Shape;10194;g2769fa09f4e_4_28537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5" name="Google Shape;10195;g2769fa09f4e_4_28537"/>
          <p:cNvSpPr/>
          <p:nvPr/>
        </p:nvSpPr>
        <p:spPr>
          <a:xfrm>
            <a:off x="2710801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6" name="Google Shape;10196;g2769fa09f4e_4_28537"/>
          <p:cNvSpPr/>
          <p:nvPr/>
        </p:nvSpPr>
        <p:spPr>
          <a:xfrm>
            <a:off x="2710801" y="147001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89"/>
                  <a:pt x="366" y="1670"/>
                  <a:pt x="1095" y="1670"/>
                </a:cubicBezTo>
                <a:cubicBezTo>
                  <a:pt x="1551" y="1670"/>
                  <a:pt x="1916" y="1275"/>
                  <a:pt x="1916" y="850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7" name="Google Shape;10197;g2769fa09f4e_4_28537"/>
          <p:cNvSpPr/>
          <p:nvPr/>
        </p:nvSpPr>
        <p:spPr>
          <a:xfrm>
            <a:off x="2710801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1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8" name="Google Shape;10198;g2769fa09f4e_4_28537"/>
          <p:cNvSpPr/>
          <p:nvPr/>
        </p:nvSpPr>
        <p:spPr>
          <a:xfrm>
            <a:off x="2478268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9" name="Google Shape;10199;g2769fa09f4e_4_28537"/>
          <p:cNvSpPr/>
          <p:nvPr/>
        </p:nvSpPr>
        <p:spPr>
          <a:xfrm>
            <a:off x="2478268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0" name="Google Shape;10200;g2769fa09f4e_4_28537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1" name="Google Shape;10201;g2769fa09f4e_4_28537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2" name="Google Shape;10202;g2769fa09f4e_4_28537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3" name="Google Shape;10203;g2769fa09f4e_4_28537"/>
          <p:cNvSpPr/>
          <p:nvPr/>
        </p:nvSpPr>
        <p:spPr>
          <a:xfrm>
            <a:off x="2467838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4" name="Google Shape;10204;g2769fa09f4e_4_28537"/>
          <p:cNvSpPr/>
          <p:nvPr/>
        </p:nvSpPr>
        <p:spPr>
          <a:xfrm>
            <a:off x="2467838" y="1470242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6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300"/>
                  <a:pt x="1946" y="844"/>
                </a:cubicBezTo>
                <a:cubicBezTo>
                  <a:pt x="1946" y="344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5" name="Google Shape;10205;g2769fa09f4e_4_28537"/>
          <p:cNvSpPr/>
          <p:nvPr/>
        </p:nvSpPr>
        <p:spPr>
          <a:xfrm>
            <a:off x="2467838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6" name="Google Shape;10206;g2769fa09f4e_4_28537"/>
          <p:cNvSpPr/>
          <p:nvPr/>
        </p:nvSpPr>
        <p:spPr>
          <a:xfrm>
            <a:off x="2224876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7" name="Google Shape;10207;g2769fa09f4e_4_28537"/>
          <p:cNvSpPr/>
          <p:nvPr/>
        </p:nvSpPr>
        <p:spPr>
          <a:xfrm>
            <a:off x="2224876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8" name="Google Shape;10208;g2769fa09f4e_4_28537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9" name="Google Shape;10209;g2769fa09f4e_4_28537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0" name="Google Shape;10210;g2769fa09f4e_4_28537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1" name="Google Shape;10211;g2769fa09f4e_4_28537"/>
          <p:cNvSpPr/>
          <p:nvPr/>
        </p:nvSpPr>
        <p:spPr>
          <a:xfrm>
            <a:off x="2224876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2" name="Google Shape;10212;g2769fa09f4e_4_28537"/>
          <p:cNvSpPr/>
          <p:nvPr/>
        </p:nvSpPr>
        <p:spPr>
          <a:xfrm>
            <a:off x="2224876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7" y="242"/>
                </a:cubicBezTo>
                <a:cubicBezTo>
                  <a:pt x="1" y="789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26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3" name="Google Shape;10213;g2769fa09f4e_4_28537"/>
          <p:cNvSpPr/>
          <p:nvPr/>
        </p:nvSpPr>
        <p:spPr>
          <a:xfrm>
            <a:off x="2224876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9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4" name="Google Shape;10214;g2769fa09f4e_4_28537"/>
          <p:cNvSpPr/>
          <p:nvPr/>
        </p:nvSpPr>
        <p:spPr>
          <a:xfrm>
            <a:off x="1993484" y="653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5" name="Google Shape;10215;g2769fa09f4e_4_28537"/>
          <p:cNvSpPr/>
          <p:nvPr/>
        </p:nvSpPr>
        <p:spPr>
          <a:xfrm>
            <a:off x="1993484" y="3002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6" name="Google Shape;10216;g2769fa09f4e_4_28537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7" name="Google Shape;10217;g2769fa09f4e_4_28537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8" name="Google Shape;10218;g2769fa09f4e_4_28537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9" name="Google Shape;10219;g2769fa09f4e_4_28537"/>
          <p:cNvSpPr/>
          <p:nvPr/>
        </p:nvSpPr>
        <p:spPr>
          <a:xfrm>
            <a:off x="1983093" y="12362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0" name="Google Shape;10220;g2769fa09f4e_4_28537"/>
          <p:cNvSpPr/>
          <p:nvPr/>
        </p:nvSpPr>
        <p:spPr>
          <a:xfrm>
            <a:off x="1983093" y="1470014"/>
            <a:ext cx="72894" cy="63607"/>
          </a:xfrm>
          <a:custGeom>
            <a:avLst/>
            <a:gdLst/>
            <a:ahLst/>
            <a:cxnLst/>
            <a:rect l="l" t="t" r="r" b="b"/>
            <a:pathLst>
              <a:path w="1915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1" name="Google Shape;10221;g2769fa09f4e_4_28537"/>
          <p:cNvSpPr/>
          <p:nvPr/>
        </p:nvSpPr>
        <p:spPr>
          <a:xfrm>
            <a:off x="1983093" y="1704336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2" name="Google Shape;10222;g2769fa09f4e_4_28537"/>
          <p:cNvSpPr/>
          <p:nvPr/>
        </p:nvSpPr>
        <p:spPr>
          <a:xfrm>
            <a:off x="1740092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3" name="Google Shape;10223;g2769fa09f4e_4_28537"/>
          <p:cNvSpPr/>
          <p:nvPr/>
        </p:nvSpPr>
        <p:spPr>
          <a:xfrm>
            <a:off x="1740092" y="3000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4" name="Google Shape;10224;g2769fa09f4e_4_28537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5" name="Google Shape;10225;g2769fa09f4e_4_28537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6" name="Google Shape;10226;g2769fa09f4e_4_28537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7" name="Google Shape;10227;g2769fa09f4e_4_28537"/>
          <p:cNvSpPr/>
          <p:nvPr/>
        </p:nvSpPr>
        <p:spPr>
          <a:xfrm>
            <a:off x="1740092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8" name="Google Shape;10228;g2769fa09f4e_4_28537"/>
          <p:cNvSpPr/>
          <p:nvPr/>
        </p:nvSpPr>
        <p:spPr>
          <a:xfrm>
            <a:off x="1740092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095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9" name="Google Shape;10229;g2769fa09f4e_4_28537"/>
          <p:cNvSpPr/>
          <p:nvPr/>
        </p:nvSpPr>
        <p:spPr>
          <a:xfrm>
            <a:off x="1740092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9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0" name="Google Shape;10230;g2769fa09f4e_4_28537"/>
          <p:cNvSpPr/>
          <p:nvPr/>
        </p:nvSpPr>
        <p:spPr>
          <a:xfrm>
            <a:off x="1497129" y="654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1" name="Google Shape;10231;g2769fa09f4e_4_28537"/>
          <p:cNvSpPr/>
          <p:nvPr/>
        </p:nvSpPr>
        <p:spPr>
          <a:xfrm>
            <a:off x="1498309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2" name="Google Shape;10232;g2769fa09f4e_4_28537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3" name="Google Shape;10233;g2769fa09f4e_4_28537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4" name="Google Shape;10234;g2769fa09f4e_4_28537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5" name="Google Shape;10235;g2769fa09f4e_4_28537"/>
          <p:cNvSpPr/>
          <p:nvPr/>
        </p:nvSpPr>
        <p:spPr>
          <a:xfrm>
            <a:off x="1497129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6" name="Google Shape;10236;g2769fa09f4e_4_28537"/>
          <p:cNvSpPr/>
          <p:nvPr/>
        </p:nvSpPr>
        <p:spPr>
          <a:xfrm>
            <a:off x="1497129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118" y="0"/>
                </a:moveTo>
                <a:cubicBezTo>
                  <a:pt x="918" y="0"/>
                  <a:pt x="714" y="75"/>
                  <a:pt x="548" y="242"/>
                </a:cubicBezTo>
                <a:cubicBezTo>
                  <a:pt x="1" y="758"/>
                  <a:pt x="396" y="1670"/>
                  <a:pt x="1125" y="1670"/>
                </a:cubicBezTo>
                <a:cubicBezTo>
                  <a:pt x="1581" y="1670"/>
                  <a:pt x="1946" y="1275"/>
                  <a:pt x="1946" y="850"/>
                </a:cubicBezTo>
                <a:cubicBezTo>
                  <a:pt x="1946" y="334"/>
                  <a:pt x="1541" y="0"/>
                  <a:pt x="111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7" name="Google Shape;10237;g2769fa09f4e_4_28537"/>
          <p:cNvSpPr/>
          <p:nvPr/>
        </p:nvSpPr>
        <p:spPr>
          <a:xfrm>
            <a:off x="1497129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9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1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8" name="Google Shape;10238;g2769fa09f4e_4_28537"/>
          <p:cNvSpPr/>
          <p:nvPr/>
        </p:nvSpPr>
        <p:spPr>
          <a:xfrm>
            <a:off x="1255347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9" name="Google Shape;10239;g2769fa09f4e_4_28537"/>
          <p:cNvSpPr/>
          <p:nvPr/>
        </p:nvSpPr>
        <p:spPr>
          <a:xfrm>
            <a:off x="125534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0" name="Google Shape;10240;g2769fa09f4e_4_28537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1" name="Google Shape;10241;g2769fa09f4e_4_28537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2" name="Google Shape;10242;g2769fa09f4e_4_28537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3" name="Google Shape;10243;g2769fa09f4e_4_28537"/>
          <p:cNvSpPr/>
          <p:nvPr/>
        </p:nvSpPr>
        <p:spPr>
          <a:xfrm>
            <a:off x="1255347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4" name="Google Shape;10244;g2769fa09f4e_4_28537"/>
          <p:cNvSpPr/>
          <p:nvPr/>
        </p:nvSpPr>
        <p:spPr>
          <a:xfrm>
            <a:off x="1255347" y="147001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09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5" name="Google Shape;10245;g2769fa09f4e_4_28537"/>
          <p:cNvSpPr/>
          <p:nvPr/>
        </p:nvSpPr>
        <p:spPr>
          <a:xfrm>
            <a:off x="1255347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6" name="Google Shape;10246;g2769fa09f4e_4_28537"/>
          <p:cNvSpPr/>
          <p:nvPr/>
        </p:nvSpPr>
        <p:spPr>
          <a:xfrm>
            <a:off x="1013526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7" name="Google Shape;10247;g2769fa09f4e_4_28537"/>
          <p:cNvSpPr/>
          <p:nvPr/>
        </p:nvSpPr>
        <p:spPr>
          <a:xfrm>
            <a:off x="1013526" y="3002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8" name="Google Shape;10248;g2769fa09f4e_4_28537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49" name="Google Shape;10249;g2769fa09f4e_4_28537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0" name="Google Shape;10250;g2769fa09f4e_4_28537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1" name="Google Shape;10251;g2769fa09f4e_4_28537"/>
          <p:cNvSpPr/>
          <p:nvPr/>
        </p:nvSpPr>
        <p:spPr>
          <a:xfrm>
            <a:off x="1013526" y="12362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2" name="Google Shape;10252;g2769fa09f4e_4_28537"/>
          <p:cNvSpPr/>
          <p:nvPr/>
        </p:nvSpPr>
        <p:spPr>
          <a:xfrm>
            <a:off x="1013526" y="1470242"/>
            <a:ext cx="72933" cy="63378"/>
          </a:xfrm>
          <a:custGeom>
            <a:avLst/>
            <a:gdLst/>
            <a:ahLst/>
            <a:cxnLst/>
            <a:rect l="l" t="t" r="r" b="b"/>
            <a:pathLst>
              <a:path w="1916" h="1665" extrusionOk="0">
                <a:moveTo>
                  <a:pt x="1075" y="1"/>
                </a:moveTo>
                <a:cubicBezTo>
                  <a:pt x="879" y="1"/>
                  <a:pt x="680" y="73"/>
                  <a:pt x="517" y="236"/>
                </a:cubicBezTo>
                <a:cubicBezTo>
                  <a:pt x="0" y="752"/>
                  <a:pt x="335" y="1634"/>
                  <a:pt x="1064" y="1664"/>
                </a:cubicBezTo>
                <a:cubicBezTo>
                  <a:pt x="1520" y="1664"/>
                  <a:pt x="1915" y="1300"/>
                  <a:pt x="1915" y="844"/>
                </a:cubicBezTo>
                <a:cubicBezTo>
                  <a:pt x="1915" y="344"/>
                  <a:pt x="1501" y="1"/>
                  <a:pt x="10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3" name="Google Shape;10253;g2769fa09f4e_4_28537"/>
          <p:cNvSpPr/>
          <p:nvPr/>
        </p:nvSpPr>
        <p:spPr>
          <a:xfrm>
            <a:off x="1012384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8" y="0"/>
                </a:moveTo>
                <a:cubicBezTo>
                  <a:pt x="893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15" y="833"/>
                </a:cubicBezTo>
                <a:cubicBezTo>
                  <a:pt x="1936" y="341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4" name="Google Shape;10254;g2769fa09f4e_4_28537"/>
          <p:cNvSpPr/>
          <p:nvPr/>
        </p:nvSpPr>
        <p:spPr>
          <a:xfrm>
            <a:off x="780955" y="653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5" name="Google Shape;10255;g2769fa09f4e_4_28537"/>
          <p:cNvSpPr/>
          <p:nvPr/>
        </p:nvSpPr>
        <p:spPr>
          <a:xfrm>
            <a:off x="780955" y="3002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6" name="Google Shape;10256;g2769fa09f4e_4_28537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7" name="Google Shape;10257;g2769fa09f4e_4_28537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8" name="Google Shape;10258;g2769fa09f4e_4_28537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9" name="Google Shape;10259;g2769fa09f4e_4_28537"/>
          <p:cNvSpPr/>
          <p:nvPr/>
        </p:nvSpPr>
        <p:spPr>
          <a:xfrm>
            <a:off x="769383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0" name="Google Shape;10260;g2769fa09f4e_4_28537"/>
          <p:cNvSpPr/>
          <p:nvPr/>
        </p:nvSpPr>
        <p:spPr>
          <a:xfrm>
            <a:off x="769383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126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1" name="Google Shape;10261;g2769fa09f4e_4_28537"/>
          <p:cNvSpPr/>
          <p:nvPr/>
        </p:nvSpPr>
        <p:spPr>
          <a:xfrm>
            <a:off x="769383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9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2" name="Google Shape;10262;g2769fa09f4e_4_28537"/>
          <p:cNvSpPr/>
          <p:nvPr/>
        </p:nvSpPr>
        <p:spPr>
          <a:xfrm>
            <a:off x="527600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3" name="Google Shape;10263;g2769fa09f4e_4_28537"/>
          <p:cNvSpPr/>
          <p:nvPr/>
        </p:nvSpPr>
        <p:spPr>
          <a:xfrm>
            <a:off x="527600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4" name="Google Shape;10264;g2769fa09f4e_4_28537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5" name="Google Shape;10265;g2769fa09f4e_4_28537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6" name="Google Shape;10266;g2769fa09f4e_4_28537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7" name="Google Shape;10267;g2769fa09f4e_4_28537"/>
          <p:cNvSpPr/>
          <p:nvPr/>
        </p:nvSpPr>
        <p:spPr>
          <a:xfrm>
            <a:off x="527600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8" name="Google Shape;10268;g2769fa09f4e_4_28537"/>
          <p:cNvSpPr/>
          <p:nvPr/>
        </p:nvSpPr>
        <p:spPr>
          <a:xfrm>
            <a:off x="527600" y="147001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10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9" name="Google Shape;10269;g2769fa09f4e_4_28537"/>
          <p:cNvSpPr/>
          <p:nvPr/>
        </p:nvSpPr>
        <p:spPr>
          <a:xfrm>
            <a:off x="527600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0" name="Google Shape;10270;g2769fa09f4e_4_28537"/>
          <p:cNvSpPr/>
          <p:nvPr/>
        </p:nvSpPr>
        <p:spPr>
          <a:xfrm>
            <a:off x="295029" y="653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1" name="Google Shape;10271;g2769fa09f4e_4_28537"/>
          <p:cNvSpPr/>
          <p:nvPr/>
        </p:nvSpPr>
        <p:spPr>
          <a:xfrm>
            <a:off x="295029" y="3002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2" name="Google Shape;10272;g2769fa09f4e_4_28537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3" name="Google Shape;10273;g2769fa09f4e_4_28537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4" name="Google Shape;10274;g2769fa09f4e_4_28537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5" name="Google Shape;10275;g2769fa09f4e_4_28537"/>
          <p:cNvSpPr/>
          <p:nvPr/>
        </p:nvSpPr>
        <p:spPr>
          <a:xfrm>
            <a:off x="284638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6" name="Google Shape;10276;g2769fa09f4e_4_28537"/>
          <p:cNvSpPr/>
          <p:nvPr/>
        </p:nvSpPr>
        <p:spPr>
          <a:xfrm>
            <a:off x="284638" y="1470242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095" y="1"/>
                </a:moveTo>
                <a:cubicBezTo>
                  <a:pt x="894" y="1"/>
                  <a:pt x="689" y="73"/>
                  <a:pt x="517" y="236"/>
                </a:cubicBezTo>
                <a:cubicBezTo>
                  <a:pt x="0" y="752"/>
                  <a:pt x="365" y="1664"/>
                  <a:pt x="1094" y="1664"/>
                </a:cubicBezTo>
                <a:cubicBezTo>
                  <a:pt x="1550" y="1664"/>
                  <a:pt x="1915" y="1300"/>
                  <a:pt x="1945" y="844"/>
                </a:cubicBezTo>
                <a:cubicBezTo>
                  <a:pt x="1945" y="344"/>
                  <a:pt x="1531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7" name="Google Shape;10277;g2769fa09f4e_4_28537"/>
          <p:cNvSpPr/>
          <p:nvPr/>
        </p:nvSpPr>
        <p:spPr>
          <a:xfrm>
            <a:off x="284638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1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8" name="Google Shape;10278;g2769fa09f4e_4_28537"/>
          <p:cNvSpPr/>
          <p:nvPr/>
        </p:nvSpPr>
        <p:spPr>
          <a:xfrm>
            <a:off x="41675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9" name="Google Shape;10279;g2769fa09f4e_4_28537"/>
          <p:cNvSpPr/>
          <p:nvPr/>
        </p:nvSpPr>
        <p:spPr>
          <a:xfrm>
            <a:off x="4281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80" name="Google Shape;10280;g2769fa09f4e_4_28537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81" name="Google Shape;10281;g2769fa09f4e_4_28537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82" name="Google Shape;10282;g2769fa09f4e_4_28537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83" name="Google Shape;10283;g2769fa09f4e_4_28537"/>
          <p:cNvSpPr/>
          <p:nvPr/>
        </p:nvSpPr>
        <p:spPr>
          <a:xfrm>
            <a:off x="41675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84" name="Google Shape;10284;g2769fa09f4e_4_28537"/>
          <p:cNvSpPr/>
          <p:nvPr/>
        </p:nvSpPr>
        <p:spPr>
          <a:xfrm>
            <a:off x="41675" y="1470242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65" y="1664"/>
                  <a:pt x="1125" y="1664"/>
                </a:cubicBezTo>
                <a:cubicBezTo>
                  <a:pt x="1581" y="1664"/>
                  <a:pt x="1945" y="1300"/>
                  <a:pt x="1945" y="844"/>
                </a:cubicBezTo>
                <a:cubicBezTo>
                  <a:pt x="1945" y="344"/>
                  <a:pt x="153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85" name="Google Shape;10285;g2769fa09f4e_4_28537"/>
          <p:cNvSpPr/>
          <p:nvPr/>
        </p:nvSpPr>
        <p:spPr>
          <a:xfrm>
            <a:off x="41675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9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1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86" name="Google Shape;10286;g2769fa09f4e_4_28537"/>
          <p:cNvSpPr/>
          <p:nvPr/>
        </p:nvSpPr>
        <p:spPr>
          <a:xfrm>
            <a:off x="4167431" y="38176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1"/>
                </a:cubicBezTo>
                <a:cubicBezTo>
                  <a:pt x="1" y="758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87" name="Google Shape;10287;g2769fa09f4e_4_28537"/>
          <p:cNvSpPr/>
          <p:nvPr/>
        </p:nvSpPr>
        <p:spPr>
          <a:xfrm>
            <a:off x="4167431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88" name="Google Shape;10288;g2769fa09f4e_4_28537"/>
          <p:cNvSpPr/>
          <p:nvPr/>
        </p:nvSpPr>
        <p:spPr>
          <a:xfrm>
            <a:off x="4167431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89" name="Google Shape;10289;g2769fa09f4e_4_28537"/>
          <p:cNvSpPr/>
          <p:nvPr/>
        </p:nvSpPr>
        <p:spPr>
          <a:xfrm>
            <a:off x="4167431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0" name="Google Shape;10290;g2769fa09f4e_4_28537"/>
          <p:cNvSpPr/>
          <p:nvPr/>
        </p:nvSpPr>
        <p:spPr>
          <a:xfrm>
            <a:off x="4167431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1" name="Google Shape;10291;g2769fa09f4e_4_28537"/>
          <p:cNvSpPr/>
          <p:nvPr/>
        </p:nvSpPr>
        <p:spPr>
          <a:xfrm>
            <a:off x="4167431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2" name="Google Shape;10292;g2769fa09f4e_4_28537"/>
          <p:cNvSpPr/>
          <p:nvPr/>
        </p:nvSpPr>
        <p:spPr>
          <a:xfrm>
            <a:off x="3934898" y="3817575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3" name="Google Shape;10293;g2769fa09f4e_4_28537"/>
          <p:cNvSpPr/>
          <p:nvPr/>
        </p:nvSpPr>
        <p:spPr>
          <a:xfrm>
            <a:off x="3934898" y="40524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4" name="Google Shape;10294;g2769fa09f4e_4_28537"/>
          <p:cNvSpPr/>
          <p:nvPr/>
        </p:nvSpPr>
        <p:spPr>
          <a:xfrm>
            <a:off x="3934898" y="42861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5" name="Google Shape;10295;g2769fa09f4e_4_28537"/>
          <p:cNvSpPr/>
          <p:nvPr/>
        </p:nvSpPr>
        <p:spPr>
          <a:xfrm>
            <a:off x="3934898" y="45198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6" name="Google Shape;10296;g2769fa09f4e_4_28537"/>
          <p:cNvSpPr/>
          <p:nvPr/>
        </p:nvSpPr>
        <p:spPr>
          <a:xfrm>
            <a:off x="392446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7" name="Google Shape;10297;g2769fa09f4e_4_28537"/>
          <p:cNvSpPr/>
          <p:nvPr/>
        </p:nvSpPr>
        <p:spPr>
          <a:xfrm>
            <a:off x="392446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8" name="Google Shape;10298;g2769fa09f4e_4_28537"/>
          <p:cNvSpPr/>
          <p:nvPr/>
        </p:nvSpPr>
        <p:spPr>
          <a:xfrm>
            <a:off x="3681506" y="38176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9" name="Google Shape;10299;g2769fa09f4e_4_28537"/>
          <p:cNvSpPr/>
          <p:nvPr/>
        </p:nvSpPr>
        <p:spPr>
          <a:xfrm>
            <a:off x="3681506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00" name="Google Shape;10300;g2769fa09f4e_4_28537"/>
          <p:cNvSpPr/>
          <p:nvPr/>
        </p:nvSpPr>
        <p:spPr>
          <a:xfrm>
            <a:off x="3681506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01" name="Google Shape;10301;g2769fa09f4e_4_28537"/>
          <p:cNvSpPr/>
          <p:nvPr/>
        </p:nvSpPr>
        <p:spPr>
          <a:xfrm>
            <a:off x="3681506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02" name="Google Shape;10302;g2769fa09f4e_4_28537"/>
          <p:cNvSpPr/>
          <p:nvPr/>
        </p:nvSpPr>
        <p:spPr>
          <a:xfrm>
            <a:off x="3681506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03" name="Google Shape;10303;g2769fa09f4e_4_28537"/>
          <p:cNvSpPr/>
          <p:nvPr/>
        </p:nvSpPr>
        <p:spPr>
          <a:xfrm>
            <a:off x="3681506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04" name="Google Shape;10304;g2769fa09f4e_4_28537"/>
          <p:cNvSpPr/>
          <p:nvPr/>
        </p:nvSpPr>
        <p:spPr>
          <a:xfrm>
            <a:off x="3450114" y="38175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05" name="Google Shape;10305;g2769fa09f4e_4_28537"/>
          <p:cNvSpPr/>
          <p:nvPr/>
        </p:nvSpPr>
        <p:spPr>
          <a:xfrm>
            <a:off x="3450114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06" name="Google Shape;10306;g2769fa09f4e_4_28537"/>
          <p:cNvSpPr/>
          <p:nvPr/>
        </p:nvSpPr>
        <p:spPr>
          <a:xfrm>
            <a:off x="345011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07" name="Google Shape;10307;g2769fa09f4e_4_28537"/>
          <p:cNvSpPr/>
          <p:nvPr/>
        </p:nvSpPr>
        <p:spPr>
          <a:xfrm>
            <a:off x="345011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08" name="Google Shape;10308;g2769fa09f4e_4_28537"/>
          <p:cNvSpPr/>
          <p:nvPr/>
        </p:nvSpPr>
        <p:spPr>
          <a:xfrm>
            <a:off x="3439685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09" name="Google Shape;10309;g2769fa09f4e_4_28537"/>
          <p:cNvSpPr/>
          <p:nvPr/>
        </p:nvSpPr>
        <p:spPr>
          <a:xfrm>
            <a:off x="3439685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0" name="Google Shape;10310;g2769fa09f4e_4_28537"/>
          <p:cNvSpPr/>
          <p:nvPr/>
        </p:nvSpPr>
        <p:spPr>
          <a:xfrm>
            <a:off x="3196722" y="38176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65" y="164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1" name="Google Shape;10311;g2769fa09f4e_4_28537"/>
          <p:cNvSpPr/>
          <p:nvPr/>
        </p:nvSpPr>
        <p:spPr>
          <a:xfrm>
            <a:off x="3196722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2" name="Google Shape;10312;g2769fa09f4e_4_28537"/>
          <p:cNvSpPr/>
          <p:nvPr/>
        </p:nvSpPr>
        <p:spPr>
          <a:xfrm>
            <a:off x="3196722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3" name="Google Shape;10313;g2769fa09f4e_4_28537"/>
          <p:cNvSpPr/>
          <p:nvPr/>
        </p:nvSpPr>
        <p:spPr>
          <a:xfrm>
            <a:off x="3196722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4" name="Google Shape;10314;g2769fa09f4e_4_28537"/>
          <p:cNvSpPr/>
          <p:nvPr/>
        </p:nvSpPr>
        <p:spPr>
          <a:xfrm>
            <a:off x="3196722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5" name="Google Shape;10315;g2769fa09f4e_4_28537"/>
          <p:cNvSpPr/>
          <p:nvPr/>
        </p:nvSpPr>
        <p:spPr>
          <a:xfrm>
            <a:off x="3196722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6" name="Google Shape;10316;g2769fa09f4e_4_28537"/>
          <p:cNvSpPr/>
          <p:nvPr/>
        </p:nvSpPr>
        <p:spPr>
          <a:xfrm>
            <a:off x="2965331" y="38175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7" name="Google Shape;10317;g2769fa09f4e_4_28537"/>
          <p:cNvSpPr/>
          <p:nvPr/>
        </p:nvSpPr>
        <p:spPr>
          <a:xfrm>
            <a:off x="2965331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8" name="Google Shape;10318;g2769fa09f4e_4_28537"/>
          <p:cNvSpPr/>
          <p:nvPr/>
        </p:nvSpPr>
        <p:spPr>
          <a:xfrm>
            <a:off x="2965331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9" name="Google Shape;10319;g2769fa09f4e_4_28537"/>
          <p:cNvSpPr/>
          <p:nvPr/>
        </p:nvSpPr>
        <p:spPr>
          <a:xfrm>
            <a:off x="2965331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20" name="Google Shape;10320;g2769fa09f4e_4_28537"/>
          <p:cNvSpPr/>
          <p:nvPr/>
        </p:nvSpPr>
        <p:spPr>
          <a:xfrm>
            <a:off x="2954939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21" name="Google Shape;10321;g2769fa09f4e_4_28537"/>
          <p:cNvSpPr/>
          <p:nvPr/>
        </p:nvSpPr>
        <p:spPr>
          <a:xfrm>
            <a:off x="2954939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22" name="Google Shape;10322;g2769fa09f4e_4_28537"/>
          <p:cNvSpPr/>
          <p:nvPr/>
        </p:nvSpPr>
        <p:spPr>
          <a:xfrm>
            <a:off x="2711939" y="38176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23" name="Google Shape;10323;g2769fa09f4e_4_28537"/>
          <p:cNvSpPr/>
          <p:nvPr/>
        </p:nvSpPr>
        <p:spPr>
          <a:xfrm>
            <a:off x="2711939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24" name="Google Shape;10324;g2769fa09f4e_4_28537"/>
          <p:cNvSpPr/>
          <p:nvPr/>
        </p:nvSpPr>
        <p:spPr>
          <a:xfrm>
            <a:off x="2711939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25" name="Google Shape;10325;g2769fa09f4e_4_28537"/>
          <p:cNvSpPr/>
          <p:nvPr/>
        </p:nvSpPr>
        <p:spPr>
          <a:xfrm>
            <a:off x="2711939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26" name="Google Shape;10326;g2769fa09f4e_4_28537"/>
          <p:cNvSpPr/>
          <p:nvPr/>
        </p:nvSpPr>
        <p:spPr>
          <a:xfrm>
            <a:off x="2711939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27" name="Google Shape;10327;g2769fa09f4e_4_28537"/>
          <p:cNvSpPr/>
          <p:nvPr/>
        </p:nvSpPr>
        <p:spPr>
          <a:xfrm>
            <a:off x="2711939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28" name="Google Shape;10328;g2769fa09f4e_4_28537"/>
          <p:cNvSpPr/>
          <p:nvPr/>
        </p:nvSpPr>
        <p:spPr>
          <a:xfrm>
            <a:off x="2479405" y="38175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5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29" name="Google Shape;10329;g2769fa09f4e_4_28537"/>
          <p:cNvSpPr/>
          <p:nvPr/>
        </p:nvSpPr>
        <p:spPr>
          <a:xfrm>
            <a:off x="2479405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30" name="Google Shape;10330;g2769fa09f4e_4_28537"/>
          <p:cNvSpPr/>
          <p:nvPr/>
        </p:nvSpPr>
        <p:spPr>
          <a:xfrm>
            <a:off x="247940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31" name="Google Shape;10331;g2769fa09f4e_4_28537"/>
          <p:cNvSpPr/>
          <p:nvPr/>
        </p:nvSpPr>
        <p:spPr>
          <a:xfrm>
            <a:off x="247940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32" name="Google Shape;10332;g2769fa09f4e_4_28537"/>
          <p:cNvSpPr/>
          <p:nvPr/>
        </p:nvSpPr>
        <p:spPr>
          <a:xfrm>
            <a:off x="2468976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33" name="Google Shape;10333;g2769fa09f4e_4_28537"/>
          <p:cNvSpPr/>
          <p:nvPr/>
        </p:nvSpPr>
        <p:spPr>
          <a:xfrm>
            <a:off x="2468976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34" name="Google Shape;10334;g2769fa09f4e_4_28537"/>
          <p:cNvSpPr/>
          <p:nvPr/>
        </p:nvSpPr>
        <p:spPr>
          <a:xfrm>
            <a:off x="2226013" y="38176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2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35" name="Google Shape;10335;g2769fa09f4e_4_28537"/>
          <p:cNvSpPr/>
          <p:nvPr/>
        </p:nvSpPr>
        <p:spPr>
          <a:xfrm>
            <a:off x="2226013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36" name="Google Shape;10336;g2769fa09f4e_4_28537"/>
          <p:cNvSpPr/>
          <p:nvPr/>
        </p:nvSpPr>
        <p:spPr>
          <a:xfrm>
            <a:off x="2226013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37" name="Google Shape;10337;g2769fa09f4e_4_28537"/>
          <p:cNvSpPr/>
          <p:nvPr/>
        </p:nvSpPr>
        <p:spPr>
          <a:xfrm>
            <a:off x="2226013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38" name="Google Shape;10338;g2769fa09f4e_4_28537"/>
          <p:cNvSpPr/>
          <p:nvPr/>
        </p:nvSpPr>
        <p:spPr>
          <a:xfrm>
            <a:off x="2226013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39" name="Google Shape;10339;g2769fa09f4e_4_28537"/>
          <p:cNvSpPr/>
          <p:nvPr/>
        </p:nvSpPr>
        <p:spPr>
          <a:xfrm>
            <a:off x="2226013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40" name="Google Shape;10340;g2769fa09f4e_4_28537"/>
          <p:cNvSpPr/>
          <p:nvPr/>
        </p:nvSpPr>
        <p:spPr>
          <a:xfrm>
            <a:off x="1994622" y="3817575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41" name="Google Shape;10341;g2769fa09f4e_4_28537"/>
          <p:cNvSpPr/>
          <p:nvPr/>
        </p:nvSpPr>
        <p:spPr>
          <a:xfrm>
            <a:off x="1994622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42" name="Google Shape;10342;g2769fa09f4e_4_28537"/>
          <p:cNvSpPr/>
          <p:nvPr/>
        </p:nvSpPr>
        <p:spPr>
          <a:xfrm>
            <a:off x="199462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43" name="Google Shape;10343;g2769fa09f4e_4_28537"/>
          <p:cNvSpPr/>
          <p:nvPr/>
        </p:nvSpPr>
        <p:spPr>
          <a:xfrm>
            <a:off x="199462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44" name="Google Shape;10344;g2769fa09f4e_4_28537"/>
          <p:cNvSpPr/>
          <p:nvPr/>
        </p:nvSpPr>
        <p:spPr>
          <a:xfrm>
            <a:off x="1984230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45" name="Google Shape;10345;g2769fa09f4e_4_28537"/>
          <p:cNvSpPr/>
          <p:nvPr/>
        </p:nvSpPr>
        <p:spPr>
          <a:xfrm>
            <a:off x="1984230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46" name="Google Shape;10346;g2769fa09f4e_4_28537"/>
          <p:cNvSpPr/>
          <p:nvPr/>
        </p:nvSpPr>
        <p:spPr>
          <a:xfrm>
            <a:off x="1741230" y="38176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47" name="Google Shape;10347;g2769fa09f4e_4_28537"/>
          <p:cNvSpPr/>
          <p:nvPr/>
        </p:nvSpPr>
        <p:spPr>
          <a:xfrm>
            <a:off x="1741230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48" name="Google Shape;10348;g2769fa09f4e_4_28537"/>
          <p:cNvSpPr/>
          <p:nvPr/>
        </p:nvSpPr>
        <p:spPr>
          <a:xfrm>
            <a:off x="1741230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49" name="Google Shape;10349;g2769fa09f4e_4_28537"/>
          <p:cNvSpPr/>
          <p:nvPr/>
        </p:nvSpPr>
        <p:spPr>
          <a:xfrm>
            <a:off x="1741230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0" name="Google Shape;10350;g2769fa09f4e_4_28537"/>
          <p:cNvSpPr/>
          <p:nvPr/>
        </p:nvSpPr>
        <p:spPr>
          <a:xfrm>
            <a:off x="1741230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1" name="Google Shape;10351;g2769fa09f4e_4_28537"/>
          <p:cNvSpPr/>
          <p:nvPr/>
        </p:nvSpPr>
        <p:spPr>
          <a:xfrm>
            <a:off x="1741230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2" name="Google Shape;10352;g2769fa09f4e_4_28537"/>
          <p:cNvSpPr/>
          <p:nvPr/>
        </p:nvSpPr>
        <p:spPr>
          <a:xfrm>
            <a:off x="1498267" y="3817613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2"/>
                </a:cubicBezTo>
                <a:cubicBezTo>
                  <a:pt x="1" y="759"/>
                  <a:pt x="396" y="164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3" name="Google Shape;10353;g2769fa09f4e_4_28537"/>
          <p:cNvSpPr/>
          <p:nvPr/>
        </p:nvSpPr>
        <p:spPr>
          <a:xfrm>
            <a:off x="1499447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4" name="Google Shape;10354;g2769fa09f4e_4_28537"/>
          <p:cNvSpPr/>
          <p:nvPr/>
        </p:nvSpPr>
        <p:spPr>
          <a:xfrm>
            <a:off x="1498267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5" name="Google Shape;10355;g2769fa09f4e_4_28537"/>
          <p:cNvSpPr/>
          <p:nvPr/>
        </p:nvSpPr>
        <p:spPr>
          <a:xfrm>
            <a:off x="1498267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6" name="Google Shape;10356;g2769fa09f4e_4_28537"/>
          <p:cNvSpPr/>
          <p:nvPr/>
        </p:nvSpPr>
        <p:spPr>
          <a:xfrm>
            <a:off x="1498267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7" name="Google Shape;10357;g2769fa09f4e_4_28537"/>
          <p:cNvSpPr/>
          <p:nvPr/>
        </p:nvSpPr>
        <p:spPr>
          <a:xfrm>
            <a:off x="1498267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8" name="Google Shape;10358;g2769fa09f4e_4_28537"/>
          <p:cNvSpPr/>
          <p:nvPr/>
        </p:nvSpPr>
        <p:spPr>
          <a:xfrm>
            <a:off x="1256484" y="38176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9" name="Google Shape;10359;g2769fa09f4e_4_28537"/>
          <p:cNvSpPr/>
          <p:nvPr/>
        </p:nvSpPr>
        <p:spPr>
          <a:xfrm>
            <a:off x="1256484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0" name="Google Shape;10360;g2769fa09f4e_4_28537"/>
          <p:cNvSpPr/>
          <p:nvPr/>
        </p:nvSpPr>
        <p:spPr>
          <a:xfrm>
            <a:off x="1256484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1" name="Google Shape;10361;g2769fa09f4e_4_28537"/>
          <p:cNvSpPr/>
          <p:nvPr/>
        </p:nvSpPr>
        <p:spPr>
          <a:xfrm>
            <a:off x="1256484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2" name="Google Shape;10362;g2769fa09f4e_4_28537"/>
          <p:cNvSpPr/>
          <p:nvPr/>
        </p:nvSpPr>
        <p:spPr>
          <a:xfrm>
            <a:off x="1256484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3" name="Google Shape;10363;g2769fa09f4e_4_28537"/>
          <p:cNvSpPr/>
          <p:nvPr/>
        </p:nvSpPr>
        <p:spPr>
          <a:xfrm>
            <a:off x="1256484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4" name="Google Shape;10364;g2769fa09f4e_4_28537"/>
          <p:cNvSpPr/>
          <p:nvPr/>
        </p:nvSpPr>
        <p:spPr>
          <a:xfrm>
            <a:off x="1014663" y="38176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5" name="Google Shape;10365;g2769fa09f4e_4_28537"/>
          <p:cNvSpPr/>
          <p:nvPr/>
        </p:nvSpPr>
        <p:spPr>
          <a:xfrm>
            <a:off x="1014663" y="40524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6" name="Google Shape;10366;g2769fa09f4e_4_28537"/>
          <p:cNvSpPr/>
          <p:nvPr/>
        </p:nvSpPr>
        <p:spPr>
          <a:xfrm>
            <a:off x="1014663" y="42861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7" name="Google Shape;10367;g2769fa09f4e_4_28537"/>
          <p:cNvSpPr/>
          <p:nvPr/>
        </p:nvSpPr>
        <p:spPr>
          <a:xfrm>
            <a:off x="1014663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8" name="Google Shape;10368;g2769fa09f4e_4_28537"/>
          <p:cNvSpPr/>
          <p:nvPr/>
        </p:nvSpPr>
        <p:spPr>
          <a:xfrm>
            <a:off x="1014663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9" name="Google Shape;10369;g2769fa09f4e_4_28537"/>
          <p:cNvSpPr/>
          <p:nvPr/>
        </p:nvSpPr>
        <p:spPr>
          <a:xfrm>
            <a:off x="1014663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0" name="Google Shape;10370;g2769fa09f4e_4_28537"/>
          <p:cNvSpPr/>
          <p:nvPr/>
        </p:nvSpPr>
        <p:spPr>
          <a:xfrm>
            <a:off x="782092" y="38175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1" name="Google Shape;10371;g2769fa09f4e_4_28537"/>
          <p:cNvSpPr/>
          <p:nvPr/>
        </p:nvSpPr>
        <p:spPr>
          <a:xfrm>
            <a:off x="782092" y="40524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2" name="Google Shape;10372;g2769fa09f4e_4_28537"/>
          <p:cNvSpPr/>
          <p:nvPr/>
        </p:nvSpPr>
        <p:spPr>
          <a:xfrm>
            <a:off x="782092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3" name="Google Shape;10373;g2769fa09f4e_4_28537"/>
          <p:cNvSpPr/>
          <p:nvPr/>
        </p:nvSpPr>
        <p:spPr>
          <a:xfrm>
            <a:off x="782092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4" name="Google Shape;10374;g2769fa09f4e_4_28537"/>
          <p:cNvSpPr/>
          <p:nvPr/>
        </p:nvSpPr>
        <p:spPr>
          <a:xfrm>
            <a:off x="77052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5" name="Google Shape;10375;g2769fa09f4e_4_28537"/>
          <p:cNvSpPr/>
          <p:nvPr/>
        </p:nvSpPr>
        <p:spPr>
          <a:xfrm>
            <a:off x="77052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6" name="Google Shape;10376;g2769fa09f4e_4_28537"/>
          <p:cNvSpPr/>
          <p:nvPr/>
        </p:nvSpPr>
        <p:spPr>
          <a:xfrm>
            <a:off x="528738" y="38176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7" name="Google Shape;10377;g2769fa09f4e_4_28537"/>
          <p:cNvSpPr/>
          <p:nvPr/>
        </p:nvSpPr>
        <p:spPr>
          <a:xfrm>
            <a:off x="528738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8" name="Google Shape;10378;g2769fa09f4e_4_28537"/>
          <p:cNvSpPr/>
          <p:nvPr/>
        </p:nvSpPr>
        <p:spPr>
          <a:xfrm>
            <a:off x="52873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9" name="Google Shape;10379;g2769fa09f4e_4_28537"/>
          <p:cNvSpPr/>
          <p:nvPr/>
        </p:nvSpPr>
        <p:spPr>
          <a:xfrm>
            <a:off x="52873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80" name="Google Shape;10380;g2769fa09f4e_4_28537"/>
          <p:cNvSpPr/>
          <p:nvPr/>
        </p:nvSpPr>
        <p:spPr>
          <a:xfrm>
            <a:off x="52873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81" name="Google Shape;10381;g2769fa09f4e_4_28537"/>
          <p:cNvSpPr/>
          <p:nvPr/>
        </p:nvSpPr>
        <p:spPr>
          <a:xfrm>
            <a:off x="52873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82" name="Google Shape;10382;g2769fa09f4e_4_28537"/>
          <p:cNvSpPr/>
          <p:nvPr/>
        </p:nvSpPr>
        <p:spPr>
          <a:xfrm>
            <a:off x="296167" y="38175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83" name="Google Shape;10383;g2769fa09f4e_4_28537"/>
          <p:cNvSpPr/>
          <p:nvPr/>
        </p:nvSpPr>
        <p:spPr>
          <a:xfrm>
            <a:off x="296167" y="40524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84" name="Google Shape;10384;g2769fa09f4e_4_28537"/>
          <p:cNvSpPr/>
          <p:nvPr/>
        </p:nvSpPr>
        <p:spPr>
          <a:xfrm>
            <a:off x="296167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85" name="Google Shape;10385;g2769fa09f4e_4_28537"/>
          <p:cNvSpPr/>
          <p:nvPr/>
        </p:nvSpPr>
        <p:spPr>
          <a:xfrm>
            <a:off x="296167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86" name="Google Shape;10386;g2769fa09f4e_4_28537"/>
          <p:cNvSpPr/>
          <p:nvPr/>
        </p:nvSpPr>
        <p:spPr>
          <a:xfrm>
            <a:off x="285775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87" name="Google Shape;10387;g2769fa09f4e_4_28537"/>
          <p:cNvSpPr/>
          <p:nvPr/>
        </p:nvSpPr>
        <p:spPr>
          <a:xfrm>
            <a:off x="285775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88" name="Google Shape;10388;g2769fa09f4e_4_28537"/>
          <p:cNvSpPr/>
          <p:nvPr/>
        </p:nvSpPr>
        <p:spPr>
          <a:xfrm>
            <a:off x="42813" y="38176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89" name="Google Shape;10389;g2769fa09f4e_4_28537"/>
          <p:cNvSpPr/>
          <p:nvPr/>
        </p:nvSpPr>
        <p:spPr>
          <a:xfrm>
            <a:off x="43954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90" name="Google Shape;10390;g2769fa09f4e_4_28537"/>
          <p:cNvSpPr/>
          <p:nvPr/>
        </p:nvSpPr>
        <p:spPr>
          <a:xfrm>
            <a:off x="4281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91" name="Google Shape;10391;g2769fa09f4e_4_28537"/>
          <p:cNvSpPr/>
          <p:nvPr/>
        </p:nvSpPr>
        <p:spPr>
          <a:xfrm>
            <a:off x="4281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92" name="Google Shape;10392;g2769fa09f4e_4_28537"/>
          <p:cNvSpPr/>
          <p:nvPr/>
        </p:nvSpPr>
        <p:spPr>
          <a:xfrm>
            <a:off x="4281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93" name="Google Shape;10393;g2769fa09f4e_4_28537"/>
          <p:cNvSpPr/>
          <p:nvPr/>
        </p:nvSpPr>
        <p:spPr>
          <a:xfrm>
            <a:off x="4281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94" name="Google Shape;10394;g2769fa09f4e_4_28537"/>
          <p:cNvSpPr/>
          <p:nvPr/>
        </p:nvSpPr>
        <p:spPr>
          <a:xfrm>
            <a:off x="0" y="1226700"/>
            <a:ext cx="9144000" cy="26901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95" name="Google Shape;10395;g2769fa09f4e_4_28537"/>
          <p:cNvSpPr txBox="1">
            <a:spLocks noGrp="1"/>
          </p:cNvSpPr>
          <p:nvPr>
            <p:ph type="title"/>
          </p:nvPr>
        </p:nvSpPr>
        <p:spPr>
          <a:xfrm>
            <a:off x="1365450" y="1535888"/>
            <a:ext cx="1427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0396" name="Google Shape;10396;g2769fa09f4e_4_28537"/>
          <p:cNvSpPr txBox="1">
            <a:spLocks noGrp="1"/>
          </p:cNvSpPr>
          <p:nvPr>
            <p:ph type="title" idx="2"/>
          </p:nvPr>
        </p:nvSpPr>
        <p:spPr>
          <a:xfrm>
            <a:off x="3811650" y="2892863"/>
            <a:ext cx="1427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0397" name="Google Shape;10397;g2769fa09f4e_4_28537"/>
          <p:cNvSpPr txBox="1">
            <a:spLocks noGrp="1"/>
          </p:cNvSpPr>
          <p:nvPr>
            <p:ph type="title" idx="3"/>
          </p:nvPr>
        </p:nvSpPr>
        <p:spPr>
          <a:xfrm>
            <a:off x="6257850" y="1535888"/>
            <a:ext cx="1427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0398" name="Google Shape;10398;g2769fa09f4e_4_28537"/>
          <p:cNvSpPr txBox="1">
            <a:spLocks noGrp="1"/>
          </p:cNvSpPr>
          <p:nvPr>
            <p:ph type="title" idx="4"/>
          </p:nvPr>
        </p:nvSpPr>
        <p:spPr>
          <a:xfrm>
            <a:off x="958200" y="2604442"/>
            <a:ext cx="224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399" name="Google Shape;10399;g2769fa09f4e_4_28537"/>
          <p:cNvSpPr txBox="1">
            <a:spLocks noGrp="1"/>
          </p:cNvSpPr>
          <p:nvPr>
            <p:ph type="subTitle" idx="1"/>
          </p:nvPr>
        </p:nvSpPr>
        <p:spPr>
          <a:xfrm>
            <a:off x="958200" y="2979016"/>
            <a:ext cx="224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400" name="Google Shape;10400;g2769fa09f4e_4_28537"/>
          <p:cNvSpPr txBox="1">
            <a:spLocks noGrp="1"/>
          </p:cNvSpPr>
          <p:nvPr>
            <p:ph type="title" idx="5"/>
          </p:nvPr>
        </p:nvSpPr>
        <p:spPr>
          <a:xfrm>
            <a:off x="3404397" y="1535888"/>
            <a:ext cx="224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401" name="Google Shape;10401;g2769fa09f4e_4_28537"/>
          <p:cNvSpPr txBox="1">
            <a:spLocks noGrp="1"/>
          </p:cNvSpPr>
          <p:nvPr>
            <p:ph type="subTitle" idx="6"/>
          </p:nvPr>
        </p:nvSpPr>
        <p:spPr>
          <a:xfrm>
            <a:off x="3404397" y="1910461"/>
            <a:ext cx="224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402" name="Google Shape;10402;g2769fa09f4e_4_28537"/>
          <p:cNvSpPr txBox="1">
            <a:spLocks noGrp="1"/>
          </p:cNvSpPr>
          <p:nvPr>
            <p:ph type="title" idx="7"/>
          </p:nvPr>
        </p:nvSpPr>
        <p:spPr>
          <a:xfrm>
            <a:off x="5850609" y="2604444"/>
            <a:ext cx="224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7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403" name="Google Shape;10403;g2769fa09f4e_4_28537"/>
          <p:cNvSpPr txBox="1">
            <a:spLocks noGrp="1"/>
          </p:cNvSpPr>
          <p:nvPr>
            <p:ph type="subTitle" idx="8"/>
          </p:nvPr>
        </p:nvSpPr>
        <p:spPr>
          <a:xfrm>
            <a:off x="5850609" y="2979017"/>
            <a:ext cx="2241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404" name="Google Shape;10404;g2769fa09f4e_4_28537"/>
          <p:cNvSpPr txBox="1">
            <a:spLocks noGrp="1"/>
          </p:cNvSpPr>
          <p:nvPr>
            <p:ph type="title" idx="9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7_2">
    <p:bg>
      <p:bgPr>
        <a:solidFill>
          <a:schemeClr val="lt1"/>
        </a:solidFill>
        <a:effectLst/>
      </p:bgPr>
    </p:bg>
    <p:spTree>
      <p:nvGrpSpPr>
        <p:cNvPr id="1" name="Shape 10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6" name="Google Shape;10406;g2769fa09f4e_4_28945"/>
          <p:cNvSpPr txBox="1">
            <a:spLocks noGrp="1"/>
          </p:cNvSpPr>
          <p:nvPr>
            <p:ph type="title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407" name="Google Shape;10407;g2769fa09f4e_4_28945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08" name="Google Shape;10408;g2769fa09f4e_4_28945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09" name="Google Shape;10409;g2769fa09f4e_4_28945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10" name="Google Shape;10410;g2769fa09f4e_4_28945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11" name="Google Shape;10411;g2769fa09f4e_4_28945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12" name="Google Shape;10412;g2769fa09f4e_4_28945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13" name="Google Shape;10413;g2769fa09f4e_4_28945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14" name="Google Shape;10414;g2769fa09f4e_4_28945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15" name="Google Shape;10415;g2769fa09f4e_4_28945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16" name="Google Shape;10416;g2769fa09f4e_4_28945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17" name="Google Shape;10417;g2769fa09f4e_4_28945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18" name="Google Shape;10418;g2769fa09f4e_4_28945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19" name="Google Shape;10419;g2769fa09f4e_4_28945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0" name="Google Shape;10420;g2769fa09f4e_4_28945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1" name="Google Shape;10421;g2769fa09f4e_4_28945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2" name="Google Shape;10422;g2769fa09f4e_4_28945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3" name="Google Shape;10423;g2769fa09f4e_4_28945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4" name="Google Shape;10424;g2769fa09f4e_4_28945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5" name="Google Shape;10425;g2769fa09f4e_4_28945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6" name="Google Shape;10426;g2769fa09f4e_4_28945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7" name="Google Shape;10427;g2769fa09f4e_4_28945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8" name="Google Shape;10428;g2769fa09f4e_4_28945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9" name="Google Shape;10429;g2769fa09f4e_4_28945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30" name="Google Shape;10430;g2769fa09f4e_4_28945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31" name="Google Shape;10431;g2769fa09f4e_4_28945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32" name="Google Shape;10432;g2769fa09f4e_4_28945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33" name="Google Shape;10433;g2769fa09f4e_4_28945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34" name="Google Shape;10434;g2769fa09f4e_4_28945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35" name="Google Shape;10435;g2769fa09f4e_4_28945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36" name="Google Shape;10436;g2769fa09f4e_4_28945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37" name="Google Shape;10437;g2769fa09f4e_4_28945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38" name="Google Shape;10438;g2769fa09f4e_4_28945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39" name="Google Shape;10439;g2769fa09f4e_4_28945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0" name="Google Shape;10440;g2769fa09f4e_4_28945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1" name="Google Shape;10441;g2769fa09f4e_4_28945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2" name="Google Shape;10442;g2769fa09f4e_4_28945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3" name="Google Shape;10443;g2769fa09f4e_4_28945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4" name="Google Shape;10444;g2769fa09f4e_4_28945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5" name="Google Shape;10445;g2769fa09f4e_4_28945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6" name="Google Shape;10446;g2769fa09f4e_4_28945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7" name="Google Shape;10447;g2769fa09f4e_4_28945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8" name="Google Shape;10448;g2769fa09f4e_4_28945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9" name="Google Shape;10449;g2769fa09f4e_4_28945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0" name="Google Shape;10450;g2769fa09f4e_4_28945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1" name="Google Shape;10451;g2769fa09f4e_4_28945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2" name="Google Shape;10452;g2769fa09f4e_4_28945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3" name="Google Shape;10453;g2769fa09f4e_4_28945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4" name="Google Shape;10454;g2769fa09f4e_4_28945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5" name="Google Shape;10455;g2769fa09f4e_4_28945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6" name="Google Shape;10456;g2769fa09f4e_4_28945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7" name="Google Shape;10457;g2769fa09f4e_4_28945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8" name="Google Shape;10458;g2769fa09f4e_4_28945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9" name="Google Shape;10459;g2769fa09f4e_4_28945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60" name="Google Shape;10460;g2769fa09f4e_4_28945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61" name="Google Shape;10461;g2769fa09f4e_4_28945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62" name="Google Shape;10462;g2769fa09f4e_4_28945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63" name="Google Shape;10463;g2769fa09f4e_4_28945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64" name="Google Shape;10464;g2769fa09f4e_4_28945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65" name="Google Shape;10465;g2769fa09f4e_4_28945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66" name="Google Shape;10466;g2769fa09f4e_4_28945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67" name="Google Shape;10467;g2769fa09f4e_4_28945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68" name="Google Shape;10468;g2769fa09f4e_4_28945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69" name="Google Shape;10469;g2769fa09f4e_4_28945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0" name="Google Shape;10470;g2769fa09f4e_4_28945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1" name="Google Shape;10471;g2769fa09f4e_4_28945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2" name="Google Shape;10472;g2769fa09f4e_4_28945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3" name="Google Shape;10473;g2769fa09f4e_4_28945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4" name="Google Shape;10474;g2769fa09f4e_4_28945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5" name="Google Shape;10475;g2769fa09f4e_4_28945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6" name="Google Shape;10476;g2769fa09f4e_4_28945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7" name="Google Shape;10477;g2769fa09f4e_4_28945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8" name="Google Shape;10478;g2769fa09f4e_4_28945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9" name="Google Shape;10479;g2769fa09f4e_4_28945"/>
          <p:cNvSpPr/>
          <p:nvPr/>
        </p:nvSpPr>
        <p:spPr>
          <a:xfrm>
            <a:off x="7358225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7_1_1">
    <p:bg>
      <p:bgPr>
        <a:solidFill>
          <a:schemeClr val="lt1"/>
        </a:solidFill>
        <a:effectLst/>
      </p:bgPr>
    </p:bg>
    <p:spTree>
      <p:nvGrpSpPr>
        <p:cNvPr id="1" name="Shape 10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1" name="Google Shape;10481;g2769fa09f4e_4_29020"/>
          <p:cNvSpPr txBox="1">
            <a:spLocks noGrp="1"/>
          </p:cNvSpPr>
          <p:nvPr>
            <p:ph type="title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482" name="Google Shape;10482;g2769fa09f4e_4_29020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83" name="Google Shape;10483;g2769fa09f4e_4_29020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84" name="Google Shape;10484;g2769fa09f4e_4_29020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85" name="Google Shape;10485;g2769fa09f4e_4_29020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86" name="Google Shape;10486;g2769fa09f4e_4_29020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87" name="Google Shape;10487;g2769fa09f4e_4_29020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88" name="Google Shape;10488;g2769fa09f4e_4_29020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89" name="Google Shape;10489;g2769fa09f4e_4_29020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0" name="Google Shape;10490;g2769fa09f4e_4_29020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1" name="Google Shape;10491;g2769fa09f4e_4_29020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2" name="Google Shape;10492;g2769fa09f4e_4_29020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3" name="Google Shape;10493;g2769fa09f4e_4_29020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4" name="Google Shape;10494;g2769fa09f4e_4_29020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5" name="Google Shape;10495;g2769fa09f4e_4_29020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6" name="Google Shape;10496;g2769fa09f4e_4_29020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7" name="Google Shape;10497;g2769fa09f4e_4_29020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8" name="Google Shape;10498;g2769fa09f4e_4_29020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9" name="Google Shape;10499;g2769fa09f4e_4_29020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00" name="Google Shape;10500;g2769fa09f4e_4_29020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01" name="Google Shape;10501;g2769fa09f4e_4_29020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02" name="Google Shape;10502;g2769fa09f4e_4_29020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03" name="Google Shape;10503;g2769fa09f4e_4_29020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04" name="Google Shape;10504;g2769fa09f4e_4_29020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05" name="Google Shape;10505;g2769fa09f4e_4_29020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06" name="Google Shape;10506;g2769fa09f4e_4_29020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07" name="Google Shape;10507;g2769fa09f4e_4_29020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08" name="Google Shape;10508;g2769fa09f4e_4_29020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09" name="Google Shape;10509;g2769fa09f4e_4_29020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0" name="Google Shape;10510;g2769fa09f4e_4_29020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1" name="Google Shape;10511;g2769fa09f4e_4_29020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2" name="Google Shape;10512;g2769fa09f4e_4_29020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3" name="Google Shape;10513;g2769fa09f4e_4_29020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4" name="Google Shape;10514;g2769fa09f4e_4_29020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5" name="Google Shape;10515;g2769fa09f4e_4_29020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6" name="Google Shape;10516;g2769fa09f4e_4_29020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7" name="Google Shape;10517;g2769fa09f4e_4_29020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8" name="Google Shape;10518;g2769fa09f4e_4_29020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19" name="Google Shape;10519;g2769fa09f4e_4_29020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0" name="Google Shape;10520;g2769fa09f4e_4_29020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1" name="Google Shape;10521;g2769fa09f4e_4_29020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2" name="Google Shape;10522;g2769fa09f4e_4_29020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3" name="Google Shape;10523;g2769fa09f4e_4_29020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4" name="Google Shape;10524;g2769fa09f4e_4_29020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5" name="Google Shape;10525;g2769fa09f4e_4_29020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6" name="Google Shape;10526;g2769fa09f4e_4_29020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7" name="Google Shape;10527;g2769fa09f4e_4_29020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8" name="Google Shape;10528;g2769fa09f4e_4_29020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9" name="Google Shape;10529;g2769fa09f4e_4_29020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0" name="Google Shape;10530;g2769fa09f4e_4_29020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1" name="Google Shape;10531;g2769fa09f4e_4_29020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2" name="Google Shape;10532;g2769fa09f4e_4_29020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3" name="Google Shape;10533;g2769fa09f4e_4_29020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4" name="Google Shape;10534;g2769fa09f4e_4_29020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5" name="Google Shape;10535;g2769fa09f4e_4_29020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6" name="Google Shape;10536;g2769fa09f4e_4_29020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7" name="Google Shape;10537;g2769fa09f4e_4_29020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8" name="Google Shape;10538;g2769fa09f4e_4_29020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9" name="Google Shape;10539;g2769fa09f4e_4_29020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0" name="Google Shape;10540;g2769fa09f4e_4_29020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1" name="Google Shape;10541;g2769fa09f4e_4_29020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2" name="Google Shape;10542;g2769fa09f4e_4_29020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3" name="Google Shape;10543;g2769fa09f4e_4_29020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4" name="Google Shape;10544;g2769fa09f4e_4_29020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5" name="Google Shape;10545;g2769fa09f4e_4_29020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6" name="Google Shape;10546;g2769fa09f4e_4_29020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7" name="Google Shape;10547;g2769fa09f4e_4_29020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8" name="Google Shape;10548;g2769fa09f4e_4_29020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9" name="Google Shape;10549;g2769fa09f4e_4_29020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50" name="Google Shape;10550;g2769fa09f4e_4_29020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51" name="Google Shape;10551;g2769fa09f4e_4_29020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52" name="Google Shape;10552;g2769fa09f4e_4_29020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53" name="Google Shape;10553;g2769fa09f4e_4_29020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54" name="Google Shape;10554;g2769fa09f4e_4_29020"/>
          <p:cNvSpPr/>
          <p:nvPr/>
        </p:nvSpPr>
        <p:spPr>
          <a:xfrm>
            <a:off x="7358100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dk1"/>
        </a:solidFill>
        <a:effectLst/>
      </p:bgPr>
    </p:bg>
    <p:spTree>
      <p:nvGrpSpPr>
        <p:cNvPr id="1" name="Shape 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" name="Google Shape;821;p45"/>
          <p:cNvSpPr txBox="1">
            <a:spLocks noGrp="1"/>
          </p:cNvSpPr>
          <p:nvPr>
            <p:ph type="title"/>
          </p:nvPr>
        </p:nvSpPr>
        <p:spPr>
          <a:xfrm>
            <a:off x="713225" y="2131163"/>
            <a:ext cx="3789900" cy="10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2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22" name="Google Shape;822;p45"/>
          <p:cNvSpPr txBox="1">
            <a:spLocks noGrp="1"/>
          </p:cNvSpPr>
          <p:nvPr>
            <p:ph type="title" idx="2"/>
          </p:nvPr>
        </p:nvSpPr>
        <p:spPr>
          <a:xfrm>
            <a:off x="713225" y="1262438"/>
            <a:ext cx="1094400" cy="66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4800">
                <a:solidFill>
                  <a:schemeClr val="accent4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823" name="Google Shape;823;p45"/>
          <p:cNvSpPr txBox="1">
            <a:spLocks noGrp="1"/>
          </p:cNvSpPr>
          <p:nvPr>
            <p:ph type="subTitle" idx="1"/>
          </p:nvPr>
        </p:nvSpPr>
        <p:spPr>
          <a:xfrm>
            <a:off x="713225" y="3183563"/>
            <a:ext cx="4213500" cy="69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700">
                <a:solidFill>
                  <a:schemeClr val="accent4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824" name="Google Shape;824;p45"/>
          <p:cNvSpPr/>
          <p:nvPr/>
        </p:nvSpPr>
        <p:spPr>
          <a:xfrm>
            <a:off x="9012640" y="40524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45"/>
          <p:cNvSpPr/>
          <p:nvPr/>
        </p:nvSpPr>
        <p:spPr>
          <a:xfrm>
            <a:off x="9012640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45"/>
          <p:cNvSpPr/>
          <p:nvPr/>
        </p:nvSpPr>
        <p:spPr>
          <a:xfrm>
            <a:off x="9012640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45"/>
          <p:cNvSpPr/>
          <p:nvPr/>
        </p:nvSpPr>
        <p:spPr>
          <a:xfrm>
            <a:off x="900224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45"/>
          <p:cNvSpPr/>
          <p:nvPr/>
        </p:nvSpPr>
        <p:spPr>
          <a:xfrm>
            <a:off x="900224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45"/>
          <p:cNvSpPr/>
          <p:nvPr/>
        </p:nvSpPr>
        <p:spPr>
          <a:xfrm>
            <a:off x="8759590" y="4052202"/>
            <a:ext cx="73770" cy="62769"/>
          </a:xfrm>
          <a:custGeom>
            <a:avLst/>
            <a:gdLst/>
            <a:ahLst/>
            <a:cxnLst/>
            <a:rect l="l" t="t" r="r" b="b"/>
            <a:pathLst>
              <a:path w="1938" h="1649" extrusionOk="0">
                <a:moveTo>
                  <a:pt x="1098" y="1"/>
                </a:moveTo>
                <a:cubicBezTo>
                  <a:pt x="891" y="1"/>
                  <a:pt x="680" y="79"/>
                  <a:pt x="509" y="250"/>
                </a:cubicBezTo>
                <a:cubicBezTo>
                  <a:pt x="1" y="788"/>
                  <a:pt x="374" y="1649"/>
                  <a:pt x="1080" y="1649"/>
                </a:cubicBezTo>
                <a:cubicBezTo>
                  <a:pt x="1092" y="1649"/>
                  <a:pt x="1105" y="1648"/>
                  <a:pt x="1117" y="1648"/>
                </a:cubicBezTo>
                <a:cubicBezTo>
                  <a:pt x="1573" y="1648"/>
                  <a:pt x="1937" y="1253"/>
                  <a:pt x="1937" y="827"/>
                </a:cubicBezTo>
                <a:cubicBezTo>
                  <a:pt x="1917" y="319"/>
                  <a:pt x="1516" y="1"/>
                  <a:pt x="109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45"/>
          <p:cNvSpPr/>
          <p:nvPr/>
        </p:nvSpPr>
        <p:spPr>
          <a:xfrm>
            <a:off x="876042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45"/>
          <p:cNvSpPr/>
          <p:nvPr/>
        </p:nvSpPr>
        <p:spPr>
          <a:xfrm>
            <a:off x="876042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45"/>
          <p:cNvSpPr/>
          <p:nvPr/>
        </p:nvSpPr>
        <p:spPr>
          <a:xfrm>
            <a:off x="876042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45"/>
          <p:cNvSpPr/>
          <p:nvPr/>
        </p:nvSpPr>
        <p:spPr>
          <a:xfrm>
            <a:off x="876042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45"/>
          <p:cNvSpPr/>
          <p:nvPr/>
        </p:nvSpPr>
        <p:spPr>
          <a:xfrm>
            <a:off x="8527894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45"/>
          <p:cNvSpPr/>
          <p:nvPr/>
        </p:nvSpPr>
        <p:spPr>
          <a:xfrm>
            <a:off x="852789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45"/>
          <p:cNvSpPr/>
          <p:nvPr/>
        </p:nvSpPr>
        <p:spPr>
          <a:xfrm>
            <a:off x="852789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45"/>
          <p:cNvSpPr/>
          <p:nvPr/>
        </p:nvSpPr>
        <p:spPr>
          <a:xfrm>
            <a:off x="851632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45"/>
          <p:cNvSpPr/>
          <p:nvPr/>
        </p:nvSpPr>
        <p:spPr>
          <a:xfrm>
            <a:off x="851632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28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45"/>
          <p:cNvSpPr/>
          <p:nvPr/>
        </p:nvSpPr>
        <p:spPr>
          <a:xfrm>
            <a:off x="8274502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45"/>
          <p:cNvSpPr/>
          <p:nvPr/>
        </p:nvSpPr>
        <p:spPr>
          <a:xfrm>
            <a:off x="8274502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45"/>
          <p:cNvSpPr/>
          <p:nvPr/>
        </p:nvSpPr>
        <p:spPr>
          <a:xfrm>
            <a:off x="8274502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45"/>
          <p:cNvSpPr/>
          <p:nvPr/>
        </p:nvSpPr>
        <p:spPr>
          <a:xfrm>
            <a:off x="8274502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45"/>
          <p:cNvSpPr/>
          <p:nvPr/>
        </p:nvSpPr>
        <p:spPr>
          <a:xfrm>
            <a:off x="8274502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45"/>
          <p:cNvSpPr/>
          <p:nvPr/>
        </p:nvSpPr>
        <p:spPr>
          <a:xfrm>
            <a:off x="8041931" y="40524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5" name="Google Shape;845;p45"/>
          <p:cNvSpPr/>
          <p:nvPr/>
        </p:nvSpPr>
        <p:spPr>
          <a:xfrm>
            <a:off x="8041931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45"/>
          <p:cNvSpPr/>
          <p:nvPr/>
        </p:nvSpPr>
        <p:spPr>
          <a:xfrm>
            <a:off x="8041931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73" y="1277"/>
                  <a:pt x="1673" y="851"/>
                </a:cubicBezTo>
                <a:cubicBezTo>
                  <a:pt x="1673" y="396"/>
                  <a:pt x="1277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" name="Google Shape;847;p45"/>
          <p:cNvSpPr/>
          <p:nvPr/>
        </p:nvSpPr>
        <p:spPr>
          <a:xfrm>
            <a:off x="8031539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" name="Google Shape;848;p45"/>
          <p:cNvSpPr/>
          <p:nvPr/>
        </p:nvSpPr>
        <p:spPr>
          <a:xfrm>
            <a:off x="8031539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46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" name="Google Shape;849;p45"/>
          <p:cNvSpPr/>
          <p:nvPr/>
        </p:nvSpPr>
        <p:spPr>
          <a:xfrm>
            <a:off x="7788577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5" y="1648"/>
                  <a:pt x="1125" y="1648"/>
                </a:cubicBezTo>
                <a:cubicBezTo>
                  <a:pt x="1581" y="1648"/>
                  <a:pt x="1945" y="1253"/>
                  <a:pt x="1945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" name="Google Shape;850;p45"/>
          <p:cNvSpPr/>
          <p:nvPr/>
        </p:nvSpPr>
        <p:spPr>
          <a:xfrm>
            <a:off x="7788881" y="4286181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91" y="0"/>
                </a:moveTo>
                <a:cubicBezTo>
                  <a:pt x="885" y="0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07" y="1276"/>
                  <a:pt x="1937" y="820"/>
                </a:cubicBezTo>
                <a:cubicBezTo>
                  <a:pt x="1937" y="327"/>
                  <a:pt x="1521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1" name="Google Shape;851;p45"/>
          <p:cNvSpPr/>
          <p:nvPr/>
        </p:nvSpPr>
        <p:spPr>
          <a:xfrm>
            <a:off x="7788577" y="4519933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125" y="1670"/>
                </a:cubicBezTo>
                <a:cubicBezTo>
                  <a:pt x="1581" y="1640"/>
                  <a:pt x="1945" y="1275"/>
                  <a:pt x="1945" y="849"/>
                </a:cubicBezTo>
                <a:cubicBezTo>
                  <a:pt x="1925" y="334"/>
                  <a:pt x="1513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" name="Google Shape;852;p45"/>
          <p:cNvSpPr/>
          <p:nvPr/>
        </p:nvSpPr>
        <p:spPr>
          <a:xfrm>
            <a:off x="778857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81" y="1654"/>
                  <a:pt x="191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" name="Google Shape;853;p45"/>
          <p:cNvSpPr/>
          <p:nvPr/>
        </p:nvSpPr>
        <p:spPr>
          <a:xfrm>
            <a:off x="7788881" y="4988463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84" y="1"/>
                </a:moveTo>
                <a:cubicBezTo>
                  <a:pt x="882" y="1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37" y="1276"/>
                  <a:pt x="1937" y="820"/>
                </a:cubicBezTo>
                <a:cubicBezTo>
                  <a:pt x="1917" y="327"/>
                  <a:pt x="1507" y="1"/>
                  <a:pt x="10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" name="Google Shape;854;p45"/>
          <p:cNvSpPr/>
          <p:nvPr/>
        </p:nvSpPr>
        <p:spPr>
          <a:xfrm>
            <a:off x="7557185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" name="Google Shape;855;p45"/>
          <p:cNvSpPr/>
          <p:nvPr/>
        </p:nvSpPr>
        <p:spPr>
          <a:xfrm>
            <a:off x="755718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" name="Google Shape;856;p45"/>
          <p:cNvSpPr/>
          <p:nvPr/>
        </p:nvSpPr>
        <p:spPr>
          <a:xfrm>
            <a:off x="755718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7" name="Google Shape;857;p45"/>
          <p:cNvSpPr/>
          <p:nvPr/>
        </p:nvSpPr>
        <p:spPr>
          <a:xfrm>
            <a:off x="7546756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" name="Google Shape;858;p45"/>
          <p:cNvSpPr/>
          <p:nvPr/>
        </p:nvSpPr>
        <p:spPr>
          <a:xfrm>
            <a:off x="7546756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45"/>
          <p:cNvSpPr/>
          <p:nvPr/>
        </p:nvSpPr>
        <p:spPr>
          <a:xfrm>
            <a:off x="7303793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0" name="Google Shape;860;p45"/>
          <p:cNvSpPr/>
          <p:nvPr/>
        </p:nvSpPr>
        <p:spPr>
          <a:xfrm>
            <a:off x="730379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" name="Google Shape;861;p45"/>
          <p:cNvSpPr/>
          <p:nvPr/>
        </p:nvSpPr>
        <p:spPr>
          <a:xfrm>
            <a:off x="730379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46" y="130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862;p45"/>
          <p:cNvSpPr/>
          <p:nvPr/>
        </p:nvSpPr>
        <p:spPr>
          <a:xfrm>
            <a:off x="730379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45"/>
          <p:cNvSpPr/>
          <p:nvPr/>
        </p:nvSpPr>
        <p:spPr>
          <a:xfrm>
            <a:off x="730379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1"/>
                  <a:pt x="109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45"/>
          <p:cNvSpPr/>
          <p:nvPr/>
        </p:nvSpPr>
        <p:spPr>
          <a:xfrm>
            <a:off x="7072402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45"/>
          <p:cNvSpPr/>
          <p:nvPr/>
        </p:nvSpPr>
        <p:spPr>
          <a:xfrm>
            <a:off x="707240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45"/>
          <p:cNvSpPr/>
          <p:nvPr/>
        </p:nvSpPr>
        <p:spPr>
          <a:xfrm>
            <a:off x="707240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45"/>
          <p:cNvSpPr/>
          <p:nvPr/>
        </p:nvSpPr>
        <p:spPr>
          <a:xfrm>
            <a:off x="7060830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Google Shape;868;p45"/>
          <p:cNvSpPr/>
          <p:nvPr/>
        </p:nvSpPr>
        <p:spPr>
          <a:xfrm>
            <a:off x="7060830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" name="Google Shape;869;p45"/>
          <p:cNvSpPr/>
          <p:nvPr/>
        </p:nvSpPr>
        <p:spPr>
          <a:xfrm>
            <a:off x="6819010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0" name="Google Shape;870;p45"/>
          <p:cNvSpPr/>
          <p:nvPr/>
        </p:nvSpPr>
        <p:spPr>
          <a:xfrm>
            <a:off x="6819010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" name="Google Shape;871;p45"/>
          <p:cNvSpPr/>
          <p:nvPr/>
        </p:nvSpPr>
        <p:spPr>
          <a:xfrm>
            <a:off x="6819010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2" name="Google Shape;872;p45"/>
          <p:cNvSpPr/>
          <p:nvPr/>
        </p:nvSpPr>
        <p:spPr>
          <a:xfrm>
            <a:off x="6819010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3" name="Google Shape;873;p45"/>
          <p:cNvSpPr/>
          <p:nvPr/>
        </p:nvSpPr>
        <p:spPr>
          <a:xfrm>
            <a:off x="6819010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4" name="Google Shape;874;p45"/>
          <p:cNvSpPr/>
          <p:nvPr/>
        </p:nvSpPr>
        <p:spPr>
          <a:xfrm>
            <a:off x="6586476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5" name="Google Shape;875;p45"/>
          <p:cNvSpPr/>
          <p:nvPr/>
        </p:nvSpPr>
        <p:spPr>
          <a:xfrm>
            <a:off x="6586476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6" name="Google Shape;876;p45"/>
          <p:cNvSpPr/>
          <p:nvPr/>
        </p:nvSpPr>
        <p:spPr>
          <a:xfrm>
            <a:off x="6586476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7" name="Google Shape;877;p45"/>
          <p:cNvSpPr/>
          <p:nvPr/>
        </p:nvSpPr>
        <p:spPr>
          <a:xfrm>
            <a:off x="657604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8" name="Google Shape;878;p45"/>
          <p:cNvSpPr/>
          <p:nvPr/>
        </p:nvSpPr>
        <p:spPr>
          <a:xfrm>
            <a:off x="6576047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65" y="1641"/>
                  <a:pt x="112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9" name="Google Shape;879;p45"/>
          <p:cNvSpPr/>
          <p:nvPr/>
        </p:nvSpPr>
        <p:spPr>
          <a:xfrm>
            <a:off x="6333084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0" name="Google Shape;880;p45"/>
          <p:cNvSpPr/>
          <p:nvPr/>
        </p:nvSpPr>
        <p:spPr>
          <a:xfrm>
            <a:off x="633308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1" name="Google Shape;881;p45"/>
          <p:cNvSpPr/>
          <p:nvPr/>
        </p:nvSpPr>
        <p:spPr>
          <a:xfrm>
            <a:off x="633308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2" name="Google Shape;882;p45"/>
          <p:cNvSpPr/>
          <p:nvPr/>
        </p:nvSpPr>
        <p:spPr>
          <a:xfrm>
            <a:off x="633308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" name="Google Shape;883;p45"/>
          <p:cNvSpPr/>
          <p:nvPr/>
        </p:nvSpPr>
        <p:spPr>
          <a:xfrm>
            <a:off x="633308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4" name="Google Shape;884;p45"/>
          <p:cNvSpPr/>
          <p:nvPr/>
        </p:nvSpPr>
        <p:spPr>
          <a:xfrm>
            <a:off x="6091263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5" name="Google Shape;885;p45"/>
          <p:cNvSpPr/>
          <p:nvPr/>
        </p:nvSpPr>
        <p:spPr>
          <a:xfrm>
            <a:off x="6091263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6" name="Google Shape;886;p45"/>
          <p:cNvSpPr/>
          <p:nvPr/>
        </p:nvSpPr>
        <p:spPr>
          <a:xfrm>
            <a:off x="6091263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7" name="Google Shape;887;p45"/>
          <p:cNvSpPr/>
          <p:nvPr/>
        </p:nvSpPr>
        <p:spPr>
          <a:xfrm>
            <a:off x="6091263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8" name="Google Shape;888;p45"/>
          <p:cNvSpPr/>
          <p:nvPr/>
        </p:nvSpPr>
        <p:spPr>
          <a:xfrm>
            <a:off x="6091263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9" name="Google Shape;889;p45"/>
          <p:cNvSpPr/>
          <p:nvPr/>
        </p:nvSpPr>
        <p:spPr>
          <a:xfrm>
            <a:off x="5848301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0" name="Google Shape;890;p45"/>
          <p:cNvSpPr/>
          <p:nvPr/>
        </p:nvSpPr>
        <p:spPr>
          <a:xfrm>
            <a:off x="5848301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1" name="Google Shape;891;p45"/>
          <p:cNvSpPr/>
          <p:nvPr/>
        </p:nvSpPr>
        <p:spPr>
          <a:xfrm>
            <a:off x="5848301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2" name="Google Shape;892;p45"/>
          <p:cNvSpPr/>
          <p:nvPr/>
        </p:nvSpPr>
        <p:spPr>
          <a:xfrm>
            <a:off x="5848301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3" name="Google Shape;893;p45"/>
          <p:cNvSpPr/>
          <p:nvPr/>
        </p:nvSpPr>
        <p:spPr>
          <a:xfrm>
            <a:off x="5848301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4" name="Google Shape;894;p45"/>
          <p:cNvSpPr/>
          <p:nvPr/>
        </p:nvSpPr>
        <p:spPr>
          <a:xfrm>
            <a:off x="5605338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5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5" name="Google Shape;895;p45"/>
          <p:cNvSpPr/>
          <p:nvPr/>
        </p:nvSpPr>
        <p:spPr>
          <a:xfrm>
            <a:off x="5605338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6" name="Google Shape;896;p45"/>
          <p:cNvSpPr/>
          <p:nvPr/>
        </p:nvSpPr>
        <p:spPr>
          <a:xfrm>
            <a:off x="5605338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7" name="Google Shape;897;p45"/>
          <p:cNvSpPr/>
          <p:nvPr/>
        </p:nvSpPr>
        <p:spPr>
          <a:xfrm>
            <a:off x="560533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8" name="Google Shape;898;p45"/>
          <p:cNvSpPr/>
          <p:nvPr/>
        </p:nvSpPr>
        <p:spPr>
          <a:xfrm>
            <a:off x="560533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9" name="Google Shape;899;p45"/>
          <p:cNvSpPr/>
          <p:nvPr/>
        </p:nvSpPr>
        <p:spPr>
          <a:xfrm>
            <a:off x="5373947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0" name="Google Shape;900;p45"/>
          <p:cNvSpPr/>
          <p:nvPr/>
        </p:nvSpPr>
        <p:spPr>
          <a:xfrm>
            <a:off x="5373947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1" name="Google Shape;901;p45"/>
          <p:cNvSpPr/>
          <p:nvPr/>
        </p:nvSpPr>
        <p:spPr>
          <a:xfrm>
            <a:off x="5373947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2" name="Google Shape;902;p45"/>
          <p:cNvSpPr/>
          <p:nvPr/>
        </p:nvSpPr>
        <p:spPr>
          <a:xfrm>
            <a:off x="5363517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3" name="Google Shape;903;p45"/>
          <p:cNvSpPr/>
          <p:nvPr/>
        </p:nvSpPr>
        <p:spPr>
          <a:xfrm>
            <a:off x="5363517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4" name="Google Shape;904;p45"/>
          <p:cNvSpPr/>
          <p:nvPr/>
        </p:nvSpPr>
        <p:spPr>
          <a:xfrm>
            <a:off x="5120554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5" name="Google Shape;905;p45"/>
          <p:cNvSpPr/>
          <p:nvPr/>
        </p:nvSpPr>
        <p:spPr>
          <a:xfrm>
            <a:off x="512055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6" name="Google Shape;906;p45"/>
          <p:cNvSpPr/>
          <p:nvPr/>
        </p:nvSpPr>
        <p:spPr>
          <a:xfrm>
            <a:off x="512055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7" name="Google Shape;907;p45"/>
          <p:cNvSpPr/>
          <p:nvPr/>
        </p:nvSpPr>
        <p:spPr>
          <a:xfrm>
            <a:off x="512055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8" name="Google Shape;908;p45"/>
          <p:cNvSpPr/>
          <p:nvPr/>
        </p:nvSpPr>
        <p:spPr>
          <a:xfrm>
            <a:off x="512055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9" name="Google Shape;909;p45"/>
          <p:cNvSpPr/>
          <p:nvPr/>
        </p:nvSpPr>
        <p:spPr>
          <a:xfrm>
            <a:off x="4889163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0" name="Google Shape;910;p45"/>
          <p:cNvSpPr/>
          <p:nvPr/>
        </p:nvSpPr>
        <p:spPr>
          <a:xfrm>
            <a:off x="488916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1" name="Google Shape;911;p45"/>
          <p:cNvSpPr/>
          <p:nvPr/>
        </p:nvSpPr>
        <p:spPr>
          <a:xfrm>
            <a:off x="488916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2" name="Google Shape;912;p45"/>
          <p:cNvSpPr/>
          <p:nvPr/>
        </p:nvSpPr>
        <p:spPr>
          <a:xfrm>
            <a:off x="487759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3" name="Google Shape;913;p45"/>
          <p:cNvSpPr/>
          <p:nvPr/>
        </p:nvSpPr>
        <p:spPr>
          <a:xfrm>
            <a:off x="487759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4" name="Google Shape;914;p45"/>
          <p:cNvSpPr/>
          <p:nvPr/>
        </p:nvSpPr>
        <p:spPr>
          <a:xfrm>
            <a:off x="4635771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5" name="Google Shape;915;p45"/>
          <p:cNvSpPr/>
          <p:nvPr/>
        </p:nvSpPr>
        <p:spPr>
          <a:xfrm>
            <a:off x="4635771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6" name="Google Shape;916;p45"/>
          <p:cNvSpPr/>
          <p:nvPr/>
        </p:nvSpPr>
        <p:spPr>
          <a:xfrm>
            <a:off x="4635771" y="45199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7" name="Google Shape;917;p45"/>
          <p:cNvSpPr/>
          <p:nvPr/>
        </p:nvSpPr>
        <p:spPr>
          <a:xfrm>
            <a:off x="4635771" y="47538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8" name="Google Shape;918;p45"/>
          <p:cNvSpPr/>
          <p:nvPr/>
        </p:nvSpPr>
        <p:spPr>
          <a:xfrm>
            <a:off x="463577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3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6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9" name="Google Shape;919;p45"/>
          <p:cNvSpPr/>
          <p:nvPr/>
        </p:nvSpPr>
        <p:spPr>
          <a:xfrm>
            <a:off x="4420823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" name="Google Shape;920;p45"/>
          <p:cNvSpPr/>
          <p:nvPr/>
        </p:nvSpPr>
        <p:spPr>
          <a:xfrm>
            <a:off x="442082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" name="Google Shape;921;p45"/>
          <p:cNvSpPr/>
          <p:nvPr/>
        </p:nvSpPr>
        <p:spPr>
          <a:xfrm>
            <a:off x="442082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" name="Google Shape;922;p45"/>
          <p:cNvSpPr/>
          <p:nvPr/>
        </p:nvSpPr>
        <p:spPr>
          <a:xfrm>
            <a:off x="440925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" name="Google Shape;923;p45"/>
          <p:cNvSpPr/>
          <p:nvPr/>
        </p:nvSpPr>
        <p:spPr>
          <a:xfrm>
            <a:off x="440925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4" name="Google Shape;924;p45"/>
          <p:cNvSpPr/>
          <p:nvPr/>
        </p:nvSpPr>
        <p:spPr>
          <a:xfrm>
            <a:off x="4167431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3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07" y="1"/>
                  <a:pt x="10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" name="Google Shape;925;p45"/>
          <p:cNvSpPr/>
          <p:nvPr/>
        </p:nvSpPr>
        <p:spPr>
          <a:xfrm>
            <a:off x="4167431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6" name="Google Shape;926;p45"/>
          <p:cNvSpPr/>
          <p:nvPr/>
        </p:nvSpPr>
        <p:spPr>
          <a:xfrm>
            <a:off x="4167431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7" name="Google Shape;927;p45"/>
          <p:cNvSpPr/>
          <p:nvPr/>
        </p:nvSpPr>
        <p:spPr>
          <a:xfrm>
            <a:off x="4167431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8" name="Google Shape;928;p45"/>
          <p:cNvSpPr/>
          <p:nvPr/>
        </p:nvSpPr>
        <p:spPr>
          <a:xfrm>
            <a:off x="4167431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9" name="Google Shape;929;p45"/>
          <p:cNvSpPr/>
          <p:nvPr/>
        </p:nvSpPr>
        <p:spPr>
          <a:xfrm>
            <a:off x="3934898" y="4052430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0" name="Google Shape;930;p45"/>
          <p:cNvSpPr/>
          <p:nvPr/>
        </p:nvSpPr>
        <p:spPr>
          <a:xfrm>
            <a:off x="3934898" y="42861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" name="Google Shape;931;p45"/>
          <p:cNvSpPr/>
          <p:nvPr/>
        </p:nvSpPr>
        <p:spPr>
          <a:xfrm>
            <a:off x="3934898" y="45198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" name="Google Shape;932;p45"/>
          <p:cNvSpPr/>
          <p:nvPr/>
        </p:nvSpPr>
        <p:spPr>
          <a:xfrm>
            <a:off x="392446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" name="Google Shape;933;p45"/>
          <p:cNvSpPr/>
          <p:nvPr/>
        </p:nvSpPr>
        <p:spPr>
          <a:xfrm>
            <a:off x="392446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" name="Google Shape;934;p45"/>
          <p:cNvSpPr/>
          <p:nvPr/>
        </p:nvSpPr>
        <p:spPr>
          <a:xfrm>
            <a:off x="3681506" y="4052202"/>
            <a:ext cx="74074" cy="62731"/>
          </a:xfrm>
          <a:custGeom>
            <a:avLst/>
            <a:gdLst/>
            <a:ahLst/>
            <a:cxnLst/>
            <a:rect l="l" t="t" r="r" b="b"/>
            <a:pathLst>
              <a:path w="1946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" name="Google Shape;935;p45"/>
          <p:cNvSpPr/>
          <p:nvPr/>
        </p:nvSpPr>
        <p:spPr>
          <a:xfrm>
            <a:off x="3681506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" name="Google Shape;936;p45"/>
          <p:cNvSpPr/>
          <p:nvPr/>
        </p:nvSpPr>
        <p:spPr>
          <a:xfrm>
            <a:off x="3681506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" name="Google Shape;937;p45"/>
          <p:cNvSpPr/>
          <p:nvPr/>
        </p:nvSpPr>
        <p:spPr>
          <a:xfrm>
            <a:off x="3681506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" name="Google Shape;938;p45"/>
          <p:cNvSpPr/>
          <p:nvPr/>
        </p:nvSpPr>
        <p:spPr>
          <a:xfrm>
            <a:off x="3681506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9" name="Google Shape;939;p45"/>
          <p:cNvSpPr/>
          <p:nvPr/>
        </p:nvSpPr>
        <p:spPr>
          <a:xfrm>
            <a:off x="3450114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0" name="Google Shape;940;p45"/>
          <p:cNvSpPr/>
          <p:nvPr/>
        </p:nvSpPr>
        <p:spPr>
          <a:xfrm>
            <a:off x="345011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1" name="Google Shape;941;p45"/>
          <p:cNvSpPr/>
          <p:nvPr/>
        </p:nvSpPr>
        <p:spPr>
          <a:xfrm>
            <a:off x="345011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2" name="Google Shape;942;p45"/>
          <p:cNvSpPr/>
          <p:nvPr/>
        </p:nvSpPr>
        <p:spPr>
          <a:xfrm>
            <a:off x="3439685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3" name="Google Shape;943;p45"/>
          <p:cNvSpPr/>
          <p:nvPr/>
        </p:nvSpPr>
        <p:spPr>
          <a:xfrm>
            <a:off x="3439685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4" name="Google Shape;944;p45"/>
          <p:cNvSpPr/>
          <p:nvPr/>
        </p:nvSpPr>
        <p:spPr>
          <a:xfrm>
            <a:off x="3196722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65" y="1648"/>
                  <a:pt x="109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" name="Google Shape;945;p45"/>
          <p:cNvSpPr/>
          <p:nvPr/>
        </p:nvSpPr>
        <p:spPr>
          <a:xfrm>
            <a:off x="3196722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" name="Google Shape;946;p45"/>
          <p:cNvSpPr/>
          <p:nvPr/>
        </p:nvSpPr>
        <p:spPr>
          <a:xfrm>
            <a:off x="3196722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" name="Google Shape;947;p45"/>
          <p:cNvSpPr/>
          <p:nvPr/>
        </p:nvSpPr>
        <p:spPr>
          <a:xfrm>
            <a:off x="3196722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" name="Google Shape;948;p45"/>
          <p:cNvSpPr/>
          <p:nvPr/>
        </p:nvSpPr>
        <p:spPr>
          <a:xfrm>
            <a:off x="3196722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" name="Google Shape;949;p45"/>
          <p:cNvSpPr/>
          <p:nvPr/>
        </p:nvSpPr>
        <p:spPr>
          <a:xfrm>
            <a:off x="2965331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" name="Google Shape;950;p45"/>
          <p:cNvSpPr/>
          <p:nvPr/>
        </p:nvSpPr>
        <p:spPr>
          <a:xfrm>
            <a:off x="2965331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" name="Google Shape;951;p45"/>
          <p:cNvSpPr/>
          <p:nvPr/>
        </p:nvSpPr>
        <p:spPr>
          <a:xfrm>
            <a:off x="2965331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" name="Google Shape;952;p45"/>
          <p:cNvSpPr/>
          <p:nvPr/>
        </p:nvSpPr>
        <p:spPr>
          <a:xfrm>
            <a:off x="2954939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3" name="Google Shape;953;p45"/>
          <p:cNvSpPr/>
          <p:nvPr/>
        </p:nvSpPr>
        <p:spPr>
          <a:xfrm>
            <a:off x="2954939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45"/>
          <p:cNvSpPr/>
          <p:nvPr/>
        </p:nvSpPr>
        <p:spPr>
          <a:xfrm>
            <a:off x="2711939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51" y="1648"/>
                  <a:pt x="1916" y="1283"/>
                  <a:pt x="1916" y="827"/>
                </a:cubicBezTo>
                <a:cubicBezTo>
                  <a:pt x="1916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5" name="Google Shape;955;p45"/>
          <p:cNvSpPr/>
          <p:nvPr/>
        </p:nvSpPr>
        <p:spPr>
          <a:xfrm>
            <a:off x="2711939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6" name="Google Shape;956;p45"/>
          <p:cNvSpPr/>
          <p:nvPr/>
        </p:nvSpPr>
        <p:spPr>
          <a:xfrm>
            <a:off x="2711939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7" name="Google Shape;957;p45"/>
          <p:cNvSpPr/>
          <p:nvPr/>
        </p:nvSpPr>
        <p:spPr>
          <a:xfrm>
            <a:off x="2711939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8" name="Google Shape;958;p45"/>
          <p:cNvSpPr/>
          <p:nvPr/>
        </p:nvSpPr>
        <p:spPr>
          <a:xfrm>
            <a:off x="2711939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9" name="Google Shape;959;p45"/>
          <p:cNvSpPr/>
          <p:nvPr/>
        </p:nvSpPr>
        <p:spPr>
          <a:xfrm>
            <a:off x="2479405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" name="Google Shape;960;p45"/>
          <p:cNvSpPr/>
          <p:nvPr/>
        </p:nvSpPr>
        <p:spPr>
          <a:xfrm>
            <a:off x="247940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" name="Google Shape;961;p45"/>
          <p:cNvSpPr/>
          <p:nvPr/>
        </p:nvSpPr>
        <p:spPr>
          <a:xfrm>
            <a:off x="247940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" name="Google Shape;962;p45"/>
          <p:cNvSpPr/>
          <p:nvPr/>
        </p:nvSpPr>
        <p:spPr>
          <a:xfrm>
            <a:off x="2468976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3" name="Google Shape;963;p45"/>
          <p:cNvSpPr/>
          <p:nvPr/>
        </p:nvSpPr>
        <p:spPr>
          <a:xfrm>
            <a:off x="2468976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" name="Google Shape;964;p45"/>
          <p:cNvSpPr/>
          <p:nvPr/>
        </p:nvSpPr>
        <p:spPr>
          <a:xfrm>
            <a:off x="2226013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1" y="766"/>
                  <a:pt x="396" y="1648"/>
                  <a:pt x="1125" y="1648"/>
                </a:cubicBezTo>
                <a:cubicBezTo>
                  <a:pt x="1581" y="1648"/>
                  <a:pt x="1946" y="1283"/>
                  <a:pt x="1946" y="827"/>
                </a:cubicBezTo>
                <a:cubicBezTo>
                  <a:pt x="1926" y="319"/>
                  <a:pt x="1524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5" name="Google Shape;965;p45"/>
          <p:cNvSpPr/>
          <p:nvPr/>
        </p:nvSpPr>
        <p:spPr>
          <a:xfrm>
            <a:off x="2226013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6" name="Google Shape;966;p45"/>
          <p:cNvSpPr/>
          <p:nvPr/>
        </p:nvSpPr>
        <p:spPr>
          <a:xfrm>
            <a:off x="2226013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7" name="Google Shape;967;p45"/>
          <p:cNvSpPr/>
          <p:nvPr/>
        </p:nvSpPr>
        <p:spPr>
          <a:xfrm>
            <a:off x="2226013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" name="Google Shape;968;p45"/>
          <p:cNvSpPr/>
          <p:nvPr/>
        </p:nvSpPr>
        <p:spPr>
          <a:xfrm>
            <a:off x="2226013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" name="Google Shape;969;p45"/>
          <p:cNvSpPr/>
          <p:nvPr/>
        </p:nvSpPr>
        <p:spPr>
          <a:xfrm>
            <a:off x="1994622" y="4052430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" name="Google Shape;970;p45"/>
          <p:cNvSpPr/>
          <p:nvPr/>
        </p:nvSpPr>
        <p:spPr>
          <a:xfrm>
            <a:off x="199462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1" name="Google Shape;971;p45"/>
          <p:cNvSpPr/>
          <p:nvPr/>
        </p:nvSpPr>
        <p:spPr>
          <a:xfrm>
            <a:off x="199462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2" name="Google Shape;972;p45"/>
          <p:cNvSpPr/>
          <p:nvPr/>
        </p:nvSpPr>
        <p:spPr>
          <a:xfrm>
            <a:off x="1984230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3" name="Google Shape;973;p45"/>
          <p:cNvSpPr/>
          <p:nvPr/>
        </p:nvSpPr>
        <p:spPr>
          <a:xfrm>
            <a:off x="1984230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4" name="Google Shape;974;p45"/>
          <p:cNvSpPr/>
          <p:nvPr/>
        </p:nvSpPr>
        <p:spPr>
          <a:xfrm>
            <a:off x="1741230" y="4052202"/>
            <a:ext cx="74113" cy="62731"/>
          </a:xfrm>
          <a:custGeom>
            <a:avLst/>
            <a:gdLst/>
            <a:ahLst/>
            <a:cxnLst/>
            <a:rect l="l" t="t" r="r" b="b"/>
            <a:pathLst>
              <a:path w="1947" h="1648" extrusionOk="0">
                <a:moveTo>
                  <a:pt x="1106" y="1"/>
                </a:moveTo>
                <a:cubicBezTo>
                  <a:pt x="900" y="1"/>
                  <a:pt x="689" y="79"/>
                  <a:pt x="518" y="250"/>
                </a:cubicBezTo>
                <a:cubicBezTo>
                  <a:pt x="1" y="766"/>
                  <a:pt x="366" y="1648"/>
                  <a:pt x="1095" y="1648"/>
                </a:cubicBezTo>
                <a:cubicBezTo>
                  <a:pt x="1582" y="1648"/>
                  <a:pt x="1946" y="1283"/>
                  <a:pt x="1946" y="827"/>
                </a:cubicBezTo>
                <a:cubicBezTo>
                  <a:pt x="1926" y="319"/>
                  <a:pt x="1525" y="1"/>
                  <a:pt x="110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" name="Google Shape;975;p45"/>
          <p:cNvSpPr/>
          <p:nvPr/>
        </p:nvSpPr>
        <p:spPr>
          <a:xfrm>
            <a:off x="1741230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6" name="Google Shape;976;p45"/>
          <p:cNvSpPr/>
          <p:nvPr/>
        </p:nvSpPr>
        <p:spPr>
          <a:xfrm>
            <a:off x="1741230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" name="Google Shape;977;p45"/>
          <p:cNvSpPr/>
          <p:nvPr/>
        </p:nvSpPr>
        <p:spPr>
          <a:xfrm>
            <a:off x="1741230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" name="Google Shape;978;p45"/>
          <p:cNvSpPr/>
          <p:nvPr/>
        </p:nvSpPr>
        <p:spPr>
          <a:xfrm>
            <a:off x="1741230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9" name="Google Shape;979;p45"/>
          <p:cNvSpPr/>
          <p:nvPr/>
        </p:nvSpPr>
        <p:spPr>
          <a:xfrm>
            <a:off x="1499447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0" name="Google Shape;980;p45"/>
          <p:cNvSpPr/>
          <p:nvPr/>
        </p:nvSpPr>
        <p:spPr>
          <a:xfrm>
            <a:off x="1498267" y="42861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" name="Google Shape;981;p45"/>
          <p:cNvSpPr/>
          <p:nvPr/>
        </p:nvSpPr>
        <p:spPr>
          <a:xfrm>
            <a:off x="1498267" y="45198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2" name="Google Shape;982;p45"/>
          <p:cNvSpPr/>
          <p:nvPr/>
        </p:nvSpPr>
        <p:spPr>
          <a:xfrm>
            <a:off x="1498267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3" name="Google Shape;983;p45"/>
          <p:cNvSpPr/>
          <p:nvPr/>
        </p:nvSpPr>
        <p:spPr>
          <a:xfrm>
            <a:off x="1498267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45"/>
          <p:cNvSpPr/>
          <p:nvPr/>
        </p:nvSpPr>
        <p:spPr>
          <a:xfrm>
            <a:off x="1256484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" name="Google Shape;985;p45"/>
          <p:cNvSpPr/>
          <p:nvPr/>
        </p:nvSpPr>
        <p:spPr>
          <a:xfrm>
            <a:off x="1256484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45"/>
          <p:cNvSpPr/>
          <p:nvPr/>
        </p:nvSpPr>
        <p:spPr>
          <a:xfrm>
            <a:off x="1256484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" name="Google Shape;987;p45"/>
          <p:cNvSpPr/>
          <p:nvPr/>
        </p:nvSpPr>
        <p:spPr>
          <a:xfrm>
            <a:off x="1256484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45"/>
          <p:cNvSpPr/>
          <p:nvPr/>
        </p:nvSpPr>
        <p:spPr>
          <a:xfrm>
            <a:off x="1256484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" name="Google Shape;989;p45"/>
          <p:cNvSpPr/>
          <p:nvPr/>
        </p:nvSpPr>
        <p:spPr>
          <a:xfrm>
            <a:off x="1014663" y="40524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45"/>
          <p:cNvSpPr/>
          <p:nvPr/>
        </p:nvSpPr>
        <p:spPr>
          <a:xfrm>
            <a:off x="1014663" y="42861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" name="Google Shape;991;p45"/>
          <p:cNvSpPr/>
          <p:nvPr/>
        </p:nvSpPr>
        <p:spPr>
          <a:xfrm>
            <a:off x="1014663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45"/>
          <p:cNvSpPr/>
          <p:nvPr/>
        </p:nvSpPr>
        <p:spPr>
          <a:xfrm>
            <a:off x="1014663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45"/>
          <p:cNvSpPr/>
          <p:nvPr/>
        </p:nvSpPr>
        <p:spPr>
          <a:xfrm>
            <a:off x="1014663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45"/>
          <p:cNvSpPr/>
          <p:nvPr/>
        </p:nvSpPr>
        <p:spPr>
          <a:xfrm>
            <a:off x="782092" y="40524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45"/>
          <p:cNvSpPr/>
          <p:nvPr/>
        </p:nvSpPr>
        <p:spPr>
          <a:xfrm>
            <a:off x="782092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45"/>
          <p:cNvSpPr/>
          <p:nvPr/>
        </p:nvSpPr>
        <p:spPr>
          <a:xfrm>
            <a:off x="782092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45"/>
          <p:cNvSpPr/>
          <p:nvPr/>
        </p:nvSpPr>
        <p:spPr>
          <a:xfrm>
            <a:off x="77052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45"/>
          <p:cNvSpPr/>
          <p:nvPr/>
        </p:nvSpPr>
        <p:spPr>
          <a:xfrm>
            <a:off x="77052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Google Shape;999;p45"/>
          <p:cNvSpPr/>
          <p:nvPr/>
        </p:nvSpPr>
        <p:spPr>
          <a:xfrm>
            <a:off x="528738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45"/>
          <p:cNvSpPr/>
          <p:nvPr/>
        </p:nvSpPr>
        <p:spPr>
          <a:xfrm>
            <a:off x="52873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45"/>
          <p:cNvSpPr/>
          <p:nvPr/>
        </p:nvSpPr>
        <p:spPr>
          <a:xfrm>
            <a:off x="52873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45"/>
          <p:cNvSpPr/>
          <p:nvPr/>
        </p:nvSpPr>
        <p:spPr>
          <a:xfrm>
            <a:off x="52873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45"/>
          <p:cNvSpPr/>
          <p:nvPr/>
        </p:nvSpPr>
        <p:spPr>
          <a:xfrm>
            <a:off x="52873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" name="Google Shape;1004;p45"/>
          <p:cNvSpPr/>
          <p:nvPr/>
        </p:nvSpPr>
        <p:spPr>
          <a:xfrm>
            <a:off x="296167" y="40524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" name="Google Shape;1005;p45"/>
          <p:cNvSpPr/>
          <p:nvPr/>
        </p:nvSpPr>
        <p:spPr>
          <a:xfrm>
            <a:off x="296167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" name="Google Shape;1006;p45"/>
          <p:cNvSpPr/>
          <p:nvPr/>
        </p:nvSpPr>
        <p:spPr>
          <a:xfrm>
            <a:off x="296167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45"/>
          <p:cNvSpPr/>
          <p:nvPr/>
        </p:nvSpPr>
        <p:spPr>
          <a:xfrm>
            <a:off x="285775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" name="Google Shape;1008;p45"/>
          <p:cNvSpPr/>
          <p:nvPr/>
        </p:nvSpPr>
        <p:spPr>
          <a:xfrm>
            <a:off x="285775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45"/>
          <p:cNvSpPr/>
          <p:nvPr/>
        </p:nvSpPr>
        <p:spPr>
          <a:xfrm>
            <a:off x="43954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0" name="Google Shape;1010;p45"/>
          <p:cNvSpPr/>
          <p:nvPr/>
        </p:nvSpPr>
        <p:spPr>
          <a:xfrm>
            <a:off x="4281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1" name="Google Shape;1011;p45"/>
          <p:cNvSpPr/>
          <p:nvPr/>
        </p:nvSpPr>
        <p:spPr>
          <a:xfrm>
            <a:off x="4281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1012;p45"/>
          <p:cNvSpPr/>
          <p:nvPr/>
        </p:nvSpPr>
        <p:spPr>
          <a:xfrm>
            <a:off x="4281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3" name="Google Shape;1013;p45"/>
          <p:cNvSpPr/>
          <p:nvPr/>
        </p:nvSpPr>
        <p:spPr>
          <a:xfrm>
            <a:off x="4281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7_1_1_1">
    <p:bg>
      <p:bgPr>
        <a:solidFill>
          <a:schemeClr val="dk1"/>
        </a:solidFill>
        <a:effectLst/>
      </p:bgPr>
    </p:bg>
    <p:spTree>
      <p:nvGrpSpPr>
        <p:cNvPr id="1" name="Shape 10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6" name="Google Shape;10556;g2769fa09f4e_4_29095"/>
          <p:cNvSpPr txBox="1">
            <a:spLocks noGrp="1"/>
          </p:cNvSpPr>
          <p:nvPr>
            <p:ph type="title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1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557" name="Google Shape;10557;g2769fa09f4e_4_29095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58" name="Google Shape;10558;g2769fa09f4e_4_29095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59" name="Google Shape;10559;g2769fa09f4e_4_29095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60" name="Google Shape;10560;g2769fa09f4e_4_29095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61" name="Google Shape;10561;g2769fa09f4e_4_29095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62" name="Google Shape;10562;g2769fa09f4e_4_29095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63" name="Google Shape;10563;g2769fa09f4e_4_29095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64" name="Google Shape;10564;g2769fa09f4e_4_29095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65" name="Google Shape;10565;g2769fa09f4e_4_29095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66" name="Google Shape;10566;g2769fa09f4e_4_29095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67" name="Google Shape;10567;g2769fa09f4e_4_29095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68" name="Google Shape;10568;g2769fa09f4e_4_29095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69" name="Google Shape;10569;g2769fa09f4e_4_29095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70" name="Google Shape;10570;g2769fa09f4e_4_29095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71" name="Google Shape;10571;g2769fa09f4e_4_29095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72" name="Google Shape;10572;g2769fa09f4e_4_29095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73" name="Google Shape;10573;g2769fa09f4e_4_29095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74" name="Google Shape;10574;g2769fa09f4e_4_29095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75" name="Google Shape;10575;g2769fa09f4e_4_29095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76" name="Google Shape;10576;g2769fa09f4e_4_29095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77" name="Google Shape;10577;g2769fa09f4e_4_29095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78" name="Google Shape;10578;g2769fa09f4e_4_29095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79" name="Google Shape;10579;g2769fa09f4e_4_29095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0" name="Google Shape;10580;g2769fa09f4e_4_29095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1" name="Google Shape;10581;g2769fa09f4e_4_29095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2" name="Google Shape;10582;g2769fa09f4e_4_29095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3" name="Google Shape;10583;g2769fa09f4e_4_29095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4" name="Google Shape;10584;g2769fa09f4e_4_29095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5" name="Google Shape;10585;g2769fa09f4e_4_29095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6" name="Google Shape;10586;g2769fa09f4e_4_29095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7" name="Google Shape;10587;g2769fa09f4e_4_29095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8" name="Google Shape;10588;g2769fa09f4e_4_29095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89" name="Google Shape;10589;g2769fa09f4e_4_29095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90" name="Google Shape;10590;g2769fa09f4e_4_29095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91" name="Google Shape;10591;g2769fa09f4e_4_29095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92" name="Google Shape;10592;g2769fa09f4e_4_29095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93" name="Google Shape;10593;g2769fa09f4e_4_29095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94" name="Google Shape;10594;g2769fa09f4e_4_29095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95" name="Google Shape;10595;g2769fa09f4e_4_29095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96" name="Google Shape;10596;g2769fa09f4e_4_29095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97" name="Google Shape;10597;g2769fa09f4e_4_29095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98" name="Google Shape;10598;g2769fa09f4e_4_29095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99" name="Google Shape;10599;g2769fa09f4e_4_29095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00" name="Google Shape;10600;g2769fa09f4e_4_29095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01" name="Google Shape;10601;g2769fa09f4e_4_29095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02" name="Google Shape;10602;g2769fa09f4e_4_29095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03" name="Google Shape;10603;g2769fa09f4e_4_29095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04" name="Google Shape;10604;g2769fa09f4e_4_29095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05" name="Google Shape;10605;g2769fa09f4e_4_29095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06" name="Google Shape;10606;g2769fa09f4e_4_29095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07" name="Google Shape;10607;g2769fa09f4e_4_29095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08" name="Google Shape;10608;g2769fa09f4e_4_29095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09" name="Google Shape;10609;g2769fa09f4e_4_29095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10" name="Google Shape;10610;g2769fa09f4e_4_29095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11" name="Google Shape;10611;g2769fa09f4e_4_29095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12" name="Google Shape;10612;g2769fa09f4e_4_29095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13" name="Google Shape;10613;g2769fa09f4e_4_29095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14" name="Google Shape;10614;g2769fa09f4e_4_29095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15" name="Google Shape;10615;g2769fa09f4e_4_29095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16" name="Google Shape;10616;g2769fa09f4e_4_29095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17" name="Google Shape;10617;g2769fa09f4e_4_29095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18" name="Google Shape;10618;g2769fa09f4e_4_29095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19" name="Google Shape;10619;g2769fa09f4e_4_29095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20" name="Google Shape;10620;g2769fa09f4e_4_29095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21" name="Google Shape;10621;g2769fa09f4e_4_29095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22" name="Google Shape;10622;g2769fa09f4e_4_29095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23" name="Google Shape;10623;g2769fa09f4e_4_29095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24" name="Google Shape;10624;g2769fa09f4e_4_29095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25" name="Google Shape;10625;g2769fa09f4e_4_29095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26" name="Google Shape;10626;g2769fa09f4e_4_29095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27" name="Google Shape;10627;g2769fa09f4e_4_29095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28" name="Google Shape;10628;g2769fa09f4e_4_29095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7_1_1_1_1">
    <p:bg>
      <p:bgPr>
        <a:solidFill>
          <a:schemeClr val="dk1"/>
        </a:solidFill>
        <a:effectLst/>
      </p:bgPr>
    </p:bg>
    <p:spTree>
      <p:nvGrpSpPr>
        <p:cNvPr id="1" name="Shape 10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0" name="Google Shape;10630;g2769fa09f4e_4_29169"/>
          <p:cNvSpPr txBox="1">
            <a:spLocks noGrp="1"/>
          </p:cNvSpPr>
          <p:nvPr>
            <p:ph type="title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1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CUSTOM_7_1_1_1_1_1_1_1_1">
    <p:bg>
      <p:bgPr>
        <a:solidFill>
          <a:schemeClr val="dk1"/>
        </a:solidFill>
        <a:effectLst/>
      </p:bgPr>
    </p:bg>
    <p:spTree>
      <p:nvGrpSpPr>
        <p:cNvPr id="1" name="Shape 10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2" name="Google Shape;10632;g2769fa09f4e_4_29171"/>
          <p:cNvSpPr txBox="1">
            <a:spLocks noGrp="1"/>
          </p:cNvSpPr>
          <p:nvPr>
            <p:ph type="title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1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633" name="Google Shape;10633;g2769fa09f4e_4_29171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34" name="Google Shape;10634;g2769fa09f4e_4_29171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35" name="Google Shape;10635;g2769fa09f4e_4_29171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36" name="Google Shape;10636;g2769fa09f4e_4_29171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37" name="Google Shape;10637;g2769fa09f4e_4_29171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38" name="Google Shape;10638;g2769fa09f4e_4_29171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39" name="Google Shape;10639;g2769fa09f4e_4_29171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40" name="Google Shape;10640;g2769fa09f4e_4_29171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41" name="Google Shape;10641;g2769fa09f4e_4_29171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42" name="Google Shape;10642;g2769fa09f4e_4_29171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43" name="Google Shape;10643;g2769fa09f4e_4_29171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44" name="Google Shape;10644;g2769fa09f4e_4_29171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45" name="Google Shape;10645;g2769fa09f4e_4_29171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46" name="Google Shape;10646;g2769fa09f4e_4_29171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47" name="Google Shape;10647;g2769fa09f4e_4_29171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48" name="Google Shape;10648;g2769fa09f4e_4_29171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49" name="Google Shape;10649;g2769fa09f4e_4_29171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50" name="Google Shape;10650;g2769fa09f4e_4_29171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51" name="Google Shape;10651;g2769fa09f4e_4_29171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52" name="Google Shape;10652;g2769fa09f4e_4_29171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53" name="Google Shape;10653;g2769fa09f4e_4_29171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54" name="Google Shape;10654;g2769fa09f4e_4_29171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55" name="Google Shape;10655;g2769fa09f4e_4_29171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56" name="Google Shape;10656;g2769fa09f4e_4_29171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57" name="Google Shape;10657;g2769fa09f4e_4_29171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58" name="Google Shape;10658;g2769fa09f4e_4_29171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59" name="Google Shape;10659;g2769fa09f4e_4_29171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60" name="Google Shape;10660;g2769fa09f4e_4_29171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61" name="Google Shape;10661;g2769fa09f4e_4_29171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62" name="Google Shape;10662;g2769fa09f4e_4_29171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63" name="Google Shape;10663;g2769fa09f4e_4_29171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64" name="Google Shape;10664;g2769fa09f4e_4_29171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65" name="Google Shape;10665;g2769fa09f4e_4_29171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66" name="Google Shape;10666;g2769fa09f4e_4_29171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67" name="Google Shape;10667;g2769fa09f4e_4_29171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68" name="Google Shape;10668;g2769fa09f4e_4_29171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69" name="Google Shape;10669;g2769fa09f4e_4_29171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70" name="Google Shape;10670;g2769fa09f4e_4_29171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71" name="Google Shape;10671;g2769fa09f4e_4_29171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72" name="Google Shape;10672;g2769fa09f4e_4_29171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73" name="Google Shape;10673;g2769fa09f4e_4_29171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74" name="Google Shape;10674;g2769fa09f4e_4_29171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75" name="Google Shape;10675;g2769fa09f4e_4_29171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76" name="Google Shape;10676;g2769fa09f4e_4_29171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77" name="Google Shape;10677;g2769fa09f4e_4_29171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78" name="Google Shape;10678;g2769fa09f4e_4_29171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79" name="Google Shape;10679;g2769fa09f4e_4_29171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80" name="Google Shape;10680;g2769fa09f4e_4_29171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81" name="Google Shape;10681;g2769fa09f4e_4_29171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82" name="Google Shape;10682;g2769fa09f4e_4_29171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83" name="Google Shape;10683;g2769fa09f4e_4_29171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84" name="Google Shape;10684;g2769fa09f4e_4_29171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85" name="Google Shape;10685;g2769fa09f4e_4_29171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86" name="Google Shape;10686;g2769fa09f4e_4_29171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87" name="Google Shape;10687;g2769fa09f4e_4_29171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88" name="Google Shape;10688;g2769fa09f4e_4_29171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89" name="Google Shape;10689;g2769fa09f4e_4_29171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90" name="Google Shape;10690;g2769fa09f4e_4_29171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91" name="Google Shape;10691;g2769fa09f4e_4_29171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92" name="Google Shape;10692;g2769fa09f4e_4_29171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93" name="Google Shape;10693;g2769fa09f4e_4_29171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94" name="Google Shape;10694;g2769fa09f4e_4_29171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95" name="Google Shape;10695;g2769fa09f4e_4_29171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96" name="Google Shape;10696;g2769fa09f4e_4_29171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97" name="Google Shape;10697;g2769fa09f4e_4_29171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98" name="Google Shape;10698;g2769fa09f4e_4_29171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99" name="Google Shape;10699;g2769fa09f4e_4_29171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00" name="Google Shape;10700;g2769fa09f4e_4_29171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01" name="Google Shape;10701;g2769fa09f4e_4_29171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02" name="Google Shape;10702;g2769fa09f4e_4_29171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03" name="Google Shape;10703;g2769fa09f4e_4_29171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04" name="Google Shape;10704;g2769fa09f4e_4_29171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05" name="Google Shape;10705;g2769fa09f4e_4_29171"/>
          <p:cNvSpPr/>
          <p:nvPr/>
        </p:nvSpPr>
        <p:spPr>
          <a:xfrm>
            <a:off x="900224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06" name="Google Shape;10706;g2769fa09f4e_4_29171"/>
          <p:cNvSpPr/>
          <p:nvPr/>
        </p:nvSpPr>
        <p:spPr>
          <a:xfrm>
            <a:off x="900224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07" name="Google Shape;10707;g2769fa09f4e_4_29171"/>
          <p:cNvSpPr/>
          <p:nvPr/>
        </p:nvSpPr>
        <p:spPr>
          <a:xfrm>
            <a:off x="876042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08" name="Google Shape;10708;g2769fa09f4e_4_29171"/>
          <p:cNvSpPr/>
          <p:nvPr/>
        </p:nvSpPr>
        <p:spPr>
          <a:xfrm>
            <a:off x="876042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09" name="Google Shape;10709;g2769fa09f4e_4_29171"/>
          <p:cNvSpPr/>
          <p:nvPr/>
        </p:nvSpPr>
        <p:spPr>
          <a:xfrm>
            <a:off x="851632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0" name="Google Shape;10710;g2769fa09f4e_4_29171"/>
          <p:cNvSpPr/>
          <p:nvPr/>
        </p:nvSpPr>
        <p:spPr>
          <a:xfrm>
            <a:off x="851632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28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1" name="Google Shape;10711;g2769fa09f4e_4_29171"/>
          <p:cNvSpPr/>
          <p:nvPr/>
        </p:nvSpPr>
        <p:spPr>
          <a:xfrm>
            <a:off x="8274502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2" name="Google Shape;10712;g2769fa09f4e_4_29171"/>
          <p:cNvSpPr/>
          <p:nvPr/>
        </p:nvSpPr>
        <p:spPr>
          <a:xfrm>
            <a:off x="8274502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3" name="Google Shape;10713;g2769fa09f4e_4_29171"/>
          <p:cNvSpPr/>
          <p:nvPr/>
        </p:nvSpPr>
        <p:spPr>
          <a:xfrm>
            <a:off x="8031539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4" name="Google Shape;10714;g2769fa09f4e_4_29171"/>
          <p:cNvSpPr/>
          <p:nvPr/>
        </p:nvSpPr>
        <p:spPr>
          <a:xfrm>
            <a:off x="8031539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46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5" name="Google Shape;10715;g2769fa09f4e_4_29171"/>
          <p:cNvSpPr/>
          <p:nvPr/>
        </p:nvSpPr>
        <p:spPr>
          <a:xfrm>
            <a:off x="778857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81" y="1654"/>
                  <a:pt x="191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6" name="Google Shape;10716;g2769fa09f4e_4_29171"/>
          <p:cNvSpPr/>
          <p:nvPr/>
        </p:nvSpPr>
        <p:spPr>
          <a:xfrm>
            <a:off x="7788881" y="4988463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84" y="1"/>
                </a:moveTo>
                <a:cubicBezTo>
                  <a:pt x="882" y="1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37" y="1276"/>
                  <a:pt x="1937" y="820"/>
                </a:cubicBezTo>
                <a:cubicBezTo>
                  <a:pt x="1917" y="327"/>
                  <a:pt x="1507" y="1"/>
                  <a:pt x="10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7" name="Google Shape;10717;g2769fa09f4e_4_29171"/>
          <p:cNvSpPr/>
          <p:nvPr/>
        </p:nvSpPr>
        <p:spPr>
          <a:xfrm>
            <a:off x="7546756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8" name="Google Shape;10718;g2769fa09f4e_4_29171"/>
          <p:cNvSpPr/>
          <p:nvPr/>
        </p:nvSpPr>
        <p:spPr>
          <a:xfrm>
            <a:off x="7546756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9" name="Google Shape;10719;g2769fa09f4e_4_29171"/>
          <p:cNvSpPr/>
          <p:nvPr/>
        </p:nvSpPr>
        <p:spPr>
          <a:xfrm>
            <a:off x="730379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20" name="Google Shape;10720;g2769fa09f4e_4_29171"/>
          <p:cNvSpPr/>
          <p:nvPr/>
        </p:nvSpPr>
        <p:spPr>
          <a:xfrm>
            <a:off x="730379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1"/>
                  <a:pt x="109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21" name="Google Shape;10721;g2769fa09f4e_4_29171"/>
          <p:cNvSpPr/>
          <p:nvPr/>
        </p:nvSpPr>
        <p:spPr>
          <a:xfrm>
            <a:off x="7060830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22" name="Google Shape;10722;g2769fa09f4e_4_29171"/>
          <p:cNvSpPr/>
          <p:nvPr/>
        </p:nvSpPr>
        <p:spPr>
          <a:xfrm>
            <a:off x="7060830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23" name="Google Shape;10723;g2769fa09f4e_4_29171"/>
          <p:cNvSpPr/>
          <p:nvPr/>
        </p:nvSpPr>
        <p:spPr>
          <a:xfrm>
            <a:off x="6819010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24" name="Google Shape;10724;g2769fa09f4e_4_29171"/>
          <p:cNvSpPr/>
          <p:nvPr/>
        </p:nvSpPr>
        <p:spPr>
          <a:xfrm>
            <a:off x="6819010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25" name="Google Shape;10725;g2769fa09f4e_4_29171"/>
          <p:cNvSpPr/>
          <p:nvPr/>
        </p:nvSpPr>
        <p:spPr>
          <a:xfrm>
            <a:off x="657604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26" name="Google Shape;10726;g2769fa09f4e_4_29171"/>
          <p:cNvSpPr/>
          <p:nvPr/>
        </p:nvSpPr>
        <p:spPr>
          <a:xfrm>
            <a:off x="6576047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65" y="1641"/>
                  <a:pt x="112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27" name="Google Shape;10727;g2769fa09f4e_4_29171"/>
          <p:cNvSpPr/>
          <p:nvPr/>
        </p:nvSpPr>
        <p:spPr>
          <a:xfrm>
            <a:off x="633308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28" name="Google Shape;10728;g2769fa09f4e_4_29171"/>
          <p:cNvSpPr/>
          <p:nvPr/>
        </p:nvSpPr>
        <p:spPr>
          <a:xfrm>
            <a:off x="633308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29" name="Google Shape;10729;g2769fa09f4e_4_29171"/>
          <p:cNvSpPr/>
          <p:nvPr/>
        </p:nvSpPr>
        <p:spPr>
          <a:xfrm>
            <a:off x="6091263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0" name="Google Shape;10730;g2769fa09f4e_4_29171"/>
          <p:cNvSpPr/>
          <p:nvPr/>
        </p:nvSpPr>
        <p:spPr>
          <a:xfrm>
            <a:off x="6091263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1" name="Google Shape;10731;g2769fa09f4e_4_29171"/>
          <p:cNvSpPr/>
          <p:nvPr/>
        </p:nvSpPr>
        <p:spPr>
          <a:xfrm>
            <a:off x="5848301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2" name="Google Shape;10732;g2769fa09f4e_4_29171"/>
          <p:cNvSpPr/>
          <p:nvPr/>
        </p:nvSpPr>
        <p:spPr>
          <a:xfrm>
            <a:off x="5848301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3" name="Google Shape;10733;g2769fa09f4e_4_29171"/>
          <p:cNvSpPr/>
          <p:nvPr/>
        </p:nvSpPr>
        <p:spPr>
          <a:xfrm>
            <a:off x="560533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4" name="Google Shape;10734;g2769fa09f4e_4_29171"/>
          <p:cNvSpPr/>
          <p:nvPr/>
        </p:nvSpPr>
        <p:spPr>
          <a:xfrm>
            <a:off x="560533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5" name="Google Shape;10735;g2769fa09f4e_4_29171"/>
          <p:cNvSpPr/>
          <p:nvPr/>
        </p:nvSpPr>
        <p:spPr>
          <a:xfrm>
            <a:off x="5363517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6" name="Google Shape;10736;g2769fa09f4e_4_29171"/>
          <p:cNvSpPr/>
          <p:nvPr/>
        </p:nvSpPr>
        <p:spPr>
          <a:xfrm>
            <a:off x="5363517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7" name="Google Shape;10737;g2769fa09f4e_4_29171"/>
          <p:cNvSpPr/>
          <p:nvPr/>
        </p:nvSpPr>
        <p:spPr>
          <a:xfrm>
            <a:off x="512055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8" name="Google Shape;10738;g2769fa09f4e_4_29171"/>
          <p:cNvSpPr/>
          <p:nvPr/>
        </p:nvSpPr>
        <p:spPr>
          <a:xfrm>
            <a:off x="512055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9" name="Google Shape;10739;g2769fa09f4e_4_29171"/>
          <p:cNvSpPr/>
          <p:nvPr/>
        </p:nvSpPr>
        <p:spPr>
          <a:xfrm>
            <a:off x="487759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40" name="Google Shape;10740;g2769fa09f4e_4_29171"/>
          <p:cNvSpPr/>
          <p:nvPr/>
        </p:nvSpPr>
        <p:spPr>
          <a:xfrm>
            <a:off x="487759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41" name="Google Shape;10741;g2769fa09f4e_4_29171"/>
          <p:cNvSpPr/>
          <p:nvPr/>
        </p:nvSpPr>
        <p:spPr>
          <a:xfrm>
            <a:off x="4635771" y="47538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42" name="Google Shape;10742;g2769fa09f4e_4_29171"/>
          <p:cNvSpPr/>
          <p:nvPr/>
        </p:nvSpPr>
        <p:spPr>
          <a:xfrm>
            <a:off x="463577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3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6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43" name="Google Shape;10743;g2769fa09f4e_4_29171"/>
          <p:cNvSpPr/>
          <p:nvPr/>
        </p:nvSpPr>
        <p:spPr>
          <a:xfrm>
            <a:off x="440925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44" name="Google Shape;10744;g2769fa09f4e_4_29171"/>
          <p:cNvSpPr/>
          <p:nvPr/>
        </p:nvSpPr>
        <p:spPr>
          <a:xfrm>
            <a:off x="440925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45" name="Google Shape;10745;g2769fa09f4e_4_29171"/>
          <p:cNvSpPr/>
          <p:nvPr/>
        </p:nvSpPr>
        <p:spPr>
          <a:xfrm>
            <a:off x="4167431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46" name="Google Shape;10746;g2769fa09f4e_4_29171"/>
          <p:cNvSpPr/>
          <p:nvPr/>
        </p:nvSpPr>
        <p:spPr>
          <a:xfrm>
            <a:off x="4167431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47" name="Google Shape;10747;g2769fa09f4e_4_29171"/>
          <p:cNvSpPr/>
          <p:nvPr/>
        </p:nvSpPr>
        <p:spPr>
          <a:xfrm>
            <a:off x="392446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48" name="Google Shape;10748;g2769fa09f4e_4_29171"/>
          <p:cNvSpPr/>
          <p:nvPr/>
        </p:nvSpPr>
        <p:spPr>
          <a:xfrm>
            <a:off x="392446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3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25" y="327"/>
                  <a:pt x="1516" y="1"/>
                  <a:pt x="10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49" name="Google Shape;10749;g2769fa09f4e_4_29171"/>
          <p:cNvSpPr/>
          <p:nvPr/>
        </p:nvSpPr>
        <p:spPr>
          <a:xfrm>
            <a:off x="3681506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50" name="Google Shape;10750;g2769fa09f4e_4_29171"/>
          <p:cNvSpPr/>
          <p:nvPr/>
        </p:nvSpPr>
        <p:spPr>
          <a:xfrm>
            <a:off x="3681506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51" name="Google Shape;10751;g2769fa09f4e_4_29171"/>
          <p:cNvSpPr/>
          <p:nvPr/>
        </p:nvSpPr>
        <p:spPr>
          <a:xfrm>
            <a:off x="3439685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52" name="Google Shape;10752;g2769fa09f4e_4_29171"/>
          <p:cNvSpPr/>
          <p:nvPr/>
        </p:nvSpPr>
        <p:spPr>
          <a:xfrm>
            <a:off x="3439685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53" name="Google Shape;10753;g2769fa09f4e_4_29171"/>
          <p:cNvSpPr/>
          <p:nvPr/>
        </p:nvSpPr>
        <p:spPr>
          <a:xfrm>
            <a:off x="3196722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54" name="Google Shape;10754;g2769fa09f4e_4_29171"/>
          <p:cNvSpPr/>
          <p:nvPr/>
        </p:nvSpPr>
        <p:spPr>
          <a:xfrm>
            <a:off x="3196722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55" name="Google Shape;10755;g2769fa09f4e_4_29171"/>
          <p:cNvSpPr/>
          <p:nvPr/>
        </p:nvSpPr>
        <p:spPr>
          <a:xfrm>
            <a:off x="2954939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56" name="Google Shape;10756;g2769fa09f4e_4_29171"/>
          <p:cNvSpPr/>
          <p:nvPr/>
        </p:nvSpPr>
        <p:spPr>
          <a:xfrm>
            <a:off x="2954939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57" name="Google Shape;10757;g2769fa09f4e_4_29171"/>
          <p:cNvSpPr/>
          <p:nvPr/>
        </p:nvSpPr>
        <p:spPr>
          <a:xfrm>
            <a:off x="2711939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58" name="Google Shape;10758;g2769fa09f4e_4_29171"/>
          <p:cNvSpPr/>
          <p:nvPr/>
        </p:nvSpPr>
        <p:spPr>
          <a:xfrm>
            <a:off x="2711939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1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59" name="Google Shape;10759;g2769fa09f4e_4_29171"/>
          <p:cNvSpPr/>
          <p:nvPr/>
        </p:nvSpPr>
        <p:spPr>
          <a:xfrm>
            <a:off x="2468976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0" name="Google Shape;10760;g2769fa09f4e_4_29171"/>
          <p:cNvSpPr/>
          <p:nvPr/>
        </p:nvSpPr>
        <p:spPr>
          <a:xfrm>
            <a:off x="2468976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1" name="Google Shape;10761;g2769fa09f4e_4_29171"/>
          <p:cNvSpPr/>
          <p:nvPr/>
        </p:nvSpPr>
        <p:spPr>
          <a:xfrm>
            <a:off x="2226013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2" name="Google Shape;10762;g2769fa09f4e_4_29171"/>
          <p:cNvSpPr/>
          <p:nvPr/>
        </p:nvSpPr>
        <p:spPr>
          <a:xfrm>
            <a:off x="2226013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3" name="Google Shape;10763;g2769fa09f4e_4_29171"/>
          <p:cNvSpPr/>
          <p:nvPr/>
        </p:nvSpPr>
        <p:spPr>
          <a:xfrm>
            <a:off x="1984230" y="47542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4" name="Google Shape;10764;g2769fa09f4e_4_29171"/>
          <p:cNvSpPr/>
          <p:nvPr/>
        </p:nvSpPr>
        <p:spPr>
          <a:xfrm>
            <a:off x="1984230" y="498846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5" name="Google Shape;10765;g2769fa09f4e_4_29171"/>
          <p:cNvSpPr/>
          <p:nvPr/>
        </p:nvSpPr>
        <p:spPr>
          <a:xfrm>
            <a:off x="1741230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6" name="Google Shape;10766;g2769fa09f4e_4_29171"/>
          <p:cNvSpPr/>
          <p:nvPr/>
        </p:nvSpPr>
        <p:spPr>
          <a:xfrm>
            <a:off x="1741230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7" name="Google Shape;10767;g2769fa09f4e_4_29171"/>
          <p:cNvSpPr/>
          <p:nvPr/>
        </p:nvSpPr>
        <p:spPr>
          <a:xfrm>
            <a:off x="1498267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8" name="Google Shape;10768;g2769fa09f4e_4_29171"/>
          <p:cNvSpPr/>
          <p:nvPr/>
        </p:nvSpPr>
        <p:spPr>
          <a:xfrm>
            <a:off x="1498267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1"/>
                </a:moveTo>
                <a:cubicBezTo>
                  <a:pt x="921" y="1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1"/>
                  <a:pt x="11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9" name="Google Shape;10769;g2769fa09f4e_4_29171"/>
          <p:cNvSpPr/>
          <p:nvPr/>
        </p:nvSpPr>
        <p:spPr>
          <a:xfrm>
            <a:off x="1256484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0" name="Google Shape;10770;g2769fa09f4e_4_29171"/>
          <p:cNvSpPr/>
          <p:nvPr/>
        </p:nvSpPr>
        <p:spPr>
          <a:xfrm>
            <a:off x="1256484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1" name="Google Shape;10771;g2769fa09f4e_4_29171"/>
          <p:cNvSpPr/>
          <p:nvPr/>
        </p:nvSpPr>
        <p:spPr>
          <a:xfrm>
            <a:off x="1014663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2" name="Google Shape;10772;g2769fa09f4e_4_29171"/>
          <p:cNvSpPr/>
          <p:nvPr/>
        </p:nvSpPr>
        <p:spPr>
          <a:xfrm>
            <a:off x="1014663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3" name="Google Shape;10773;g2769fa09f4e_4_29171"/>
          <p:cNvSpPr/>
          <p:nvPr/>
        </p:nvSpPr>
        <p:spPr>
          <a:xfrm>
            <a:off x="77052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4" name="Google Shape;10774;g2769fa09f4e_4_29171"/>
          <p:cNvSpPr/>
          <p:nvPr/>
        </p:nvSpPr>
        <p:spPr>
          <a:xfrm>
            <a:off x="77052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5" name="Google Shape;10775;g2769fa09f4e_4_29171"/>
          <p:cNvSpPr/>
          <p:nvPr/>
        </p:nvSpPr>
        <p:spPr>
          <a:xfrm>
            <a:off x="52873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6" name="Google Shape;10776;g2769fa09f4e_4_29171"/>
          <p:cNvSpPr/>
          <p:nvPr/>
        </p:nvSpPr>
        <p:spPr>
          <a:xfrm>
            <a:off x="52873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7" name="Google Shape;10777;g2769fa09f4e_4_29171"/>
          <p:cNvSpPr/>
          <p:nvPr/>
        </p:nvSpPr>
        <p:spPr>
          <a:xfrm>
            <a:off x="285775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8" name="Google Shape;10778;g2769fa09f4e_4_29171"/>
          <p:cNvSpPr/>
          <p:nvPr/>
        </p:nvSpPr>
        <p:spPr>
          <a:xfrm>
            <a:off x="285775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9" name="Google Shape;10779;g2769fa09f4e_4_29171"/>
          <p:cNvSpPr/>
          <p:nvPr/>
        </p:nvSpPr>
        <p:spPr>
          <a:xfrm>
            <a:off x="4281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0" name="Google Shape;10780;g2769fa09f4e_4_29171"/>
          <p:cNvSpPr/>
          <p:nvPr/>
        </p:nvSpPr>
        <p:spPr>
          <a:xfrm>
            <a:off x="4281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7_1_1_1_1_1_1_1_1_1_1">
    <p:bg>
      <p:bgPr>
        <a:solidFill>
          <a:schemeClr val="lt1"/>
        </a:solidFill>
        <a:effectLst/>
      </p:bgPr>
    </p:bg>
    <p:spTree>
      <p:nvGrpSpPr>
        <p:cNvPr id="1" name="Shape 10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2" name="Google Shape;10782;g2769fa09f4e_4_29321"/>
          <p:cNvSpPr txBox="1">
            <a:spLocks noGrp="1"/>
          </p:cNvSpPr>
          <p:nvPr>
            <p:ph type="title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783" name="Google Shape;10783;g2769fa09f4e_4_29321"/>
          <p:cNvSpPr/>
          <p:nvPr/>
        </p:nvSpPr>
        <p:spPr>
          <a:xfrm>
            <a:off x="5604200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4" name="Google Shape;10784;g2769fa09f4e_4_29321"/>
          <p:cNvSpPr/>
          <p:nvPr/>
        </p:nvSpPr>
        <p:spPr>
          <a:xfrm>
            <a:off x="5604200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5" name="Google Shape;10785;g2769fa09f4e_4_29321"/>
          <p:cNvSpPr/>
          <p:nvPr/>
        </p:nvSpPr>
        <p:spPr>
          <a:xfrm>
            <a:off x="5604200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6" name="Google Shape;10786;g2769fa09f4e_4_29321"/>
          <p:cNvSpPr/>
          <p:nvPr/>
        </p:nvSpPr>
        <p:spPr>
          <a:xfrm>
            <a:off x="5372809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7" name="Google Shape;10787;g2769fa09f4e_4_29321"/>
          <p:cNvSpPr/>
          <p:nvPr/>
        </p:nvSpPr>
        <p:spPr>
          <a:xfrm>
            <a:off x="5372809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8" name="Google Shape;10788;g2769fa09f4e_4_29321"/>
          <p:cNvSpPr/>
          <p:nvPr/>
        </p:nvSpPr>
        <p:spPr>
          <a:xfrm>
            <a:off x="536238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9" name="Google Shape;10789;g2769fa09f4e_4_29321"/>
          <p:cNvSpPr/>
          <p:nvPr/>
        </p:nvSpPr>
        <p:spPr>
          <a:xfrm>
            <a:off x="5119417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0" name="Google Shape;10790;g2769fa09f4e_4_29321"/>
          <p:cNvSpPr/>
          <p:nvPr/>
        </p:nvSpPr>
        <p:spPr>
          <a:xfrm>
            <a:off x="5119417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1" name="Google Shape;10791;g2769fa09f4e_4_29321"/>
          <p:cNvSpPr/>
          <p:nvPr/>
        </p:nvSpPr>
        <p:spPr>
          <a:xfrm>
            <a:off x="5119417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2" name="Google Shape;10792;g2769fa09f4e_4_29321"/>
          <p:cNvSpPr/>
          <p:nvPr/>
        </p:nvSpPr>
        <p:spPr>
          <a:xfrm>
            <a:off x="488802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3" name="Google Shape;10793;g2769fa09f4e_4_29321"/>
          <p:cNvSpPr/>
          <p:nvPr/>
        </p:nvSpPr>
        <p:spPr>
          <a:xfrm>
            <a:off x="488802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4" name="Google Shape;10794;g2769fa09f4e_4_29321"/>
          <p:cNvSpPr/>
          <p:nvPr/>
        </p:nvSpPr>
        <p:spPr>
          <a:xfrm>
            <a:off x="487645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5" name="Google Shape;10795;g2769fa09f4e_4_29321"/>
          <p:cNvSpPr/>
          <p:nvPr/>
        </p:nvSpPr>
        <p:spPr>
          <a:xfrm>
            <a:off x="4634633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6" name="Google Shape;10796;g2769fa09f4e_4_29321"/>
          <p:cNvSpPr/>
          <p:nvPr/>
        </p:nvSpPr>
        <p:spPr>
          <a:xfrm>
            <a:off x="4634633" y="767733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7" name="Google Shape;10797;g2769fa09f4e_4_29321"/>
          <p:cNvSpPr/>
          <p:nvPr/>
        </p:nvSpPr>
        <p:spPr>
          <a:xfrm>
            <a:off x="4634633" y="1001674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8" name="Google Shape;10798;g2769fa09f4e_4_29321"/>
          <p:cNvSpPr/>
          <p:nvPr/>
        </p:nvSpPr>
        <p:spPr>
          <a:xfrm>
            <a:off x="4419686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9" name="Google Shape;10799;g2769fa09f4e_4_29321"/>
          <p:cNvSpPr/>
          <p:nvPr/>
        </p:nvSpPr>
        <p:spPr>
          <a:xfrm>
            <a:off x="4419686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0" name="Google Shape;10800;g2769fa09f4e_4_29321"/>
          <p:cNvSpPr/>
          <p:nvPr/>
        </p:nvSpPr>
        <p:spPr>
          <a:xfrm>
            <a:off x="4408114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1" name="Google Shape;10801;g2769fa09f4e_4_29321"/>
          <p:cNvSpPr/>
          <p:nvPr/>
        </p:nvSpPr>
        <p:spPr>
          <a:xfrm>
            <a:off x="4166294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2" name="Google Shape;10802;g2769fa09f4e_4_29321"/>
          <p:cNvSpPr/>
          <p:nvPr/>
        </p:nvSpPr>
        <p:spPr>
          <a:xfrm>
            <a:off x="4166294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3" name="Google Shape;10803;g2769fa09f4e_4_29321"/>
          <p:cNvSpPr/>
          <p:nvPr/>
        </p:nvSpPr>
        <p:spPr>
          <a:xfrm>
            <a:off x="4166294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4" name="Google Shape;10804;g2769fa09f4e_4_29321"/>
          <p:cNvSpPr/>
          <p:nvPr/>
        </p:nvSpPr>
        <p:spPr>
          <a:xfrm>
            <a:off x="3933760" y="533943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5" name="Google Shape;10805;g2769fa09f4e_4_29321"/>
          <p:cNvSpPr/>
          <p:nvPr/>
        </p:nvSpPr>
        <p:spPr>
          <a:xfrm>
            <a:off x="3933760" y="767656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6" name="Google Shape;10806;g2769fa09f4e_4_29321"/>
          <p:cNvSpPr/>
          <p:nvPr/>
        </p:nvSpPr>
        <p:spPr>
          <a:xfrm>
            <a:off x="3923331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7" name="Google Shape;10807;g2769fa09f4e_4_29321"/>
          <p:cNvSpPr/>
          <p:nvPr/>
        </p:nvSpPr>
        <p:spPr>
          <a:xfrm>
            <a:off x="3680368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8" name="Google Shape;10808;g2769fa09f4e_4_29321"/>
          <p:cNvSpPr/>
          <p:nvPr/>
        </p:nvSpPr>
        <p:spPr>
          <a:xfrm>
            <a:off x="3680368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9" name="Google Shape;10809;g2769fa09f4e_4_29321"/>
          <p:cNvSpPr/>
          <p:nvPr/>
        </p:nvSpPr>
        <p:spPr>
          <a:xfrm>
            <a:off x="368036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0" name="Google Shape;10810;g2769fa09f4e_4_29321"/>
          <p:cNvSpPr/>
          <p:nvPr/>
        </p:nvSpPr>
        <p:spPr>
          <a:xfrm>
            <a:off x="3448977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1" name="Google Shape;10811;g2769fa09f4e_4_29321"/>
          <p:cNvSpPr/>
          <p:nvPr/>
        </p:nvSpPr>
        <p:spPr>
          <a:xfrm>
            <a:off x="3448977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2" name="Google Shape;10812;g2769fa09f4e_4_29321"/>
          <p:cNvSpPr/>
          <p:nvPr/>
        </p:nvSpPr>
        <p:spPr>
          <a:xfrm>
            <a:off x="34385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3" name="Google Shape;10813;g2769fa09f4e_4_29321"/>
          <p:cNvSpPr/>
          <p:nvPr/>
        </p:nvSpPr>
        <p:spPr>
          <a:xfrm>
            <a:off x="3195585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4" name="Google Shape;10814;g2769fa09f4e_4_29321"/>
          <p:cNvSpPr/>
          <p:nvPr/>
        </p:nvSpPr>
        <p:spPr>
          <a:xfrm>
            <a:off x="3195585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5" name="Google Shape;10815;g2769fa09f4e_4_29321"/>
          <p:cNvSpPr/>
          <p:nvPr/>
        </p:nvSpPr>
        <p:spPr>
          <a:xfrm>
            <a:off x="3195585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6" name="Google Shape;10816;g2769fa09f4e_4_29321"/>
          <p:cNvSpPr/>
          <p:nvPr/>
        </p:nvSpPr>
        <p:spPr>
          <a:xfrm>
            <a:off x="2964193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7" name="Google Shape;10817;g2769fa09f4e_4_29321"/>
          <p:cNvSpPr/>
          <p:nvPr/>
        </p:nvSpPr>
        <p:spPr>
          <a:xfrm>
            <a:off x="2964193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8" name="Google Shape;10818;g2769fa09f4e_4_29321"/>
          <p:cNvSpPr/>
          <p:nvPr/>
        </p:nvSpPr>
        <p:spPr>
          <a:xfrm>
            <a:off x="2953802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9" name="Google Shape;10819;g2769fa09f4e_4_29321"/>
          <p:cNvSpPr/>
          <p:nvPr/>
        </p:nvSpPr>
        <p:spPr>
          <a:xfrm>
            <a:off x="2710801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0" name="Google Shape;10820;g2769fa09f4e_4_29321"/>
          <p:cNvSpPr/>
          <p:nvPr/>
        </p:nvSpPr>
        <p:spPr>
          <a:xfrm>
            <a:off x="2710801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1" name="Google Shape;10821;g2769fa09f4e_4_29321"/>
          <p:cNvSpPr/>
          <p:nvPr/>
        </p:nvSpPr>
        <p:spPr>
          <a:xfrm>
            <a:off x="2710801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2" name="Google Shape;10822;g2769fa09f4e_4_29321"/>
          <p:cNvSpPr/>
          <p:nvPr/>
        </p:nvSpPr>
        <p:spPr>
          <a:xfrm>
            <a:off x="2478268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3" name="Google Shape;10823;g2769fa09f4e_4_29321"/>
          <p:cNvSpPr/>
          <p:nvPr/>
        </p:nvSpPr>
        <p:spPr>
          <a:xfrm>
            <a:off x="2478268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4" name="Google Shape;10824;g2769fa09f4e_4_29321"/>
          <p:cNvSpPr/>
          <p:nvPr/>
        </p:nvSpPr>
        <p:spPr>
          <a:xfrm>
            <a:off x="2467838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5" name="Google Shape;10825;g2769fa09f4e_4_29321"/>
          <p:cNvSpPr/>
          <p:nvPr/>
        </p:nvSpPr>
        <p:spPr>
          <a:xfrm>
            <a:off x="2224876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6" name="Google Shape;10826;g2769fa09f4e_4_29321"/>
          <p:cNvSpPr/>
          <p:nvPr/>
        </p:nvSpPr>
        <p:spPr>
          <a:xfrm>
            <a:off x="2224876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7" name="Google Shape;10827;g2769fa09f4e_4_29321"/>
          <p:cNvSpPr/>
          <p:nvPr/>
        </p:nvSpPr>
        <p:spPr>
          <a:xfrm>
            <a:off x="2224876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8" name="Google Shape;10828;g2769fa09f4e_4_29321"/>
          <p:cNvSpPr/>
          <p:nvPr/>
        </p:nvSpPr>
        <p:spPr>
          <a:xfrm>
            <a:off x="1993484" y="5339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9" name="Google Shape;10829;g2769fa09f4e_4_29321"/>
          <p:cNvSpPr/>
          <p:nvPr/>
        </p:nvSpPr>
        <p:spPr>
          <a:xfrm>
            <a:off x="1993484" y="7676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0" name="Google Shape;10830;g2769fa09f4e_4_29321"/>
          <p:cNvSpPr/>
          <p:nvPr/>
        </p:nvSpPr>
        <p:spPr>
          <a:xfrm>
            <a:off x="1983093" y="1002055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1" name="Google Shape;10831;g2769fa09f4e_4_29321"/>
          <p:cNvSpPr/>
          <p:nvPr/>
        </p:nvSpPr>
        <p:spPr>
          <a:xfrm>
            <a:off x="1740092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2" name="Google Shape;10832;g2769fa09f4e_4_29321"/>
          <p:cNvSpPr/>
          <p:nvPr/>
        </p:nvSpPr>
        <p:spPr>
          <a:xfrm>
            <a:off x="1740092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3" name="Google Shape;10833;g2769fa09f4e_4_29321"/>
          <p:cNvSpPr/>
          <p:nvPr/>
        </p:nvSpPr>
        <p:spPr>
          <a:xfrm>
            <a:off x="1740092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4" name="Google Shape;10834;g2769fa09f4e_4_29321"/>
          <p:cNvSpPr/>
          <p:nvPr/>
        </p:nvSpPr>
        <p:spPr>
          <a:xfrm>
            <a:off x="1497129" y="533981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5" name="Google Shape;10835;g2769fa09f4e_4_29321"/>
          <p:cNvSpPr/>
          <p:nvPr/>
        </p:nvSpPr>
        <p:spPr>
          <a:xfrm>
            <a:off x="1497129" y="767694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6" name="Google Shape;10836;g2769fa09f4e_4_29321"/>
          <p:cNvSpPr/>
          <p:nvPr/>
        </p:nvSpPr>
        <p:spPr>
          <a:xfrm>
            <a:off x="1497129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7" name="Google Shape;10837;g2769fa09f4e_4_29321"/>
          <p:cNvSpPr/>
          <p:nvPr/>
        </p:nvSpPr>
        <p:spPr>
          <a:xfrm>
            <a:off x="1255347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8" name="Google Shape;10838;g2769fa09f4e_4_29321"/>
          <p:cNvSpPr/>
          <p:nvPr/>
        </p:nvSpPr>
        <p:spPr>
          <a:xfrm>
            <a:off x="1255347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9" name="Google Shape;10839;g2769fa09f4e_4_29321"/>
          <p:cNvSpPr/>
          <p:nvPr/>
        </p:nvSpPr>
        <p:spPr>
          <a:xfrm>
            <a:off x="1255347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0" name="Google Shape;10840;g2769fa09f4e_4_29321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1" name="Google Shape;10841;g2769fa09f4e_4_29321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2" name="Google Shape;10842;g2769fa09f4e_4_29321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3" name="Google Shape;10843;g2769fa09f4e_4_29321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4" name="Google Shape;10844;g2769fa09f4e_4_29321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5" name="Google Shape;10845;g2769fa09f4e_4_29321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6" name="Google Shape;10846;g2769fa09f4e_4_29321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7" name="Google Shape;10847;g2769fa09f4e_4_29321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8" name="Google Shape;10848;g2769fa09f4e_4_29321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9" name="Google Shape;10849;g2769fa09f4e_4_29321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0" name="Google Shape;10850;g2769fa09f4e_4_29321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1" name="Google Shape;10851;g2769fa09f4e_4_29321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2" name="Google Shape;10852;g2769fa09f4e_4_29321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3" name="Google Shape;10853;g2769fa09f4e_4_29321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4" name="Google Shape;10854;g2769fa09f4e_4_29321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8_1">
    <p:bg>
      <p:bgPr>
        <a:solidFill>
          <a:schemeClr val="lt1"/>
        </a:solidFill>
        <a:effectLst/>
      </p:bgPr>
    </p:bg>
    <p:spTree>
      <p:nvGrpSpPr>
        <p:cNvPr id="1" name="Shape 10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6" name="Google Shape;10856;g2769fa09f4e_4_29395"/>
          <p:cNvSpPr/>
          <p:nvPr/>
        </p:nvSpPr>
        <p:spPr>
          <a:xfrm>
            <a:off x="7369175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7" name="Google Shape;10857;g2769fa09f4e_4_29395"/>
          <p:cNvSpPr txBox="1">
            <a:spLocks noGrp="1"/>
          </p:cNvSpPr>
          <p:nvPr>
            <p:ph type="subTitle" idx="1"/>
          </p:nvPr>
        </p:nvSpPr>
        <p:spPr>
          <a:xfrm>
            <a:off x="2324250" y="4184550"/>
            <a:ext cx="4495500" cy="4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9pPr>
          </a:lstStyle>
          <a:p>
            <a:endParaRPr/>
          </a:p>
        </p:txBody>
      </p:sp>
      <p:sp>
        <p:nvSpPr>
          <p:cNvPr id="10858" name="Google Shape;10858;g2769fa09f4e_4_29395"/>
          <p:cNvSpPr txBox="1">
            <a:spLocks noGrp="1"/>
          </p:cNvSpPr>
          <p:nvPr>
            <p:ph type="title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859" name="Google Shape;10859;g2769fa09f4e_4_29395"/>
          <p:cNvSpPr/>
          <p:nvPr/>
        </p:nvSpPr>
        <p:spPr>
          <a:xfrm>
            <a:off x="1012384" y="1945510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71"/>
                </a:cubicBezTo>
                <a:cubicBezTo>
                  <a:pt x="1550" y="1671"/>
                  <a:pt x="194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0" name="Google Shape;10860;g2769fa09f4e_4_29395"/>
          <p:cNvSpPr/>
          <p:nvPr/>
        </p:nvSpPr>
        <p:spPr>
          <a:xfrm>
            <a:off x="1013526" y="217922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88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35" y="1640"/>
                  <a:pt x="1064" y="1640"/>
                </a:cubicBezTo>
                <a:cubicBezTo>
                  <a:pt x="1082" y="1642"/>
                  <a:pt x="1100" y="1642"/>
                  <a:pt x="1117" y="1642"/>
                </a:cubicBezTo>
                <a:cubicBezTo>
                  <a:pt x="1550" y="1642"/>
                  <a:pt x="1915" y="1288"/>
                  <a:pt x="1915" y="850"/>
                </a:cubicBezTo>
                <a:cubicBezTo>
                  <a:pt x="1915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1" name="Google Shape;10861;g2769fa09f4e_4_29395"/>
          <p:cNvSpPr/>
          <p:nvPr/>
        </p:nvSpPr>
        <p:spPr>
          <a:xfrm>
            <a:off x="1012384" y="2412936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4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306"/>
                  <a:pt x="1915" y="850"/>
                </a:cubicBezTo>
                <a:cubicBezTo>
                  <a:pt x="1936" y="335"/>
                  <a:pt x="1523" y="1"/>
                  <a:pt x="10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2" name="Google Shape;10862;g2769fa09f4e_4_29395"/>
          <p:cNvSpPr/>
          <p:nvPr/>
        </p:nvSpPr>
        <p:spPr>
          <a:xfrm>
            <a:off x="1012384" y="2647791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3" name="Google Shape;10863;g2769fa09f4e_4_29395"/>
          <p:cNvSpPr/>
          <p:nvPr/>
        </p:nvSpPr>
        <p:spPr>
          <a:xfrm>
            <a:off x="1012384" y="288150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45" y="1276"/>
                  <a:pt x="1915" y="820"/>
                </a:cubicBezTo>
                <a:cubicBezTo>
                  <a:pt x="1936" y="327"/>
                  <a:pt x="1525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4" name="Google Shape;10864;g2769fa09f4e_4_29395"/>
          <p:cNvSpPr/>
          <p:nvPr/>
        </p:nvSpPr>
        <p:spPr>
          <a:xfrm>
            <a:off x="1012384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27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5" name="Google Shape;10865;g2769fa09f4e_4_29395"/>
          <p:cNvSpPr/>
          <p:nvPr/>
        </p:nvSpPr>
        <p:spPr>
          <a:xfrm>
            <a:off x="1012384" y="335007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6" name="Google Shape;10866;g2769fa09f4e_4_29395"/>
          <p:cNvSpPr/>
          <p:nvPr/>
        </p:nvSpPr>
        <p:spPr>
          <a:xfrm>
            <a:off x="1013526" y="358378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59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7" name="Google Shape;10867;g2769fa09f4e_4_29395"/>
          <p:cNvSpPr/>
          <p:nvPr/>
        </p:nvSpPr>
        <p:spPr>
          <a:xfrm>
            <a:off x="780955" y="1945472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8" name="Google Shape;10868;g2769fa09f4e_4_29395"/>
          <p:cNvSpPr/>
          <p:nvPr/>
        </p:nvSpPr>
        <p:spPr>
          <a:xfrm>
            <a:off x="780955" y="2179147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2" y="1"/>
                </a:moveTo>
                <a:cubicBezTo>
                  <a:pt x="366" y="1"/>
                  <a:pt x="1" y="366"/>
                  <a:pt x="1" y="822"/>
                </a:cubicBezTo>
                <a:cubicBezTo>
                  <a:pt x="1" y="1278"/>
                  <a:pt x="366" y="1642"/>
                  <a:pt x="822" y="1642"/>
                </a:cubicBezTo>
                <a:cubicBezTo>
                  <a:pt x="1278" y="1642"/>
                  <a:pt x="1642" y="1278"/>
                  <a:pt x="1642" y="822"/>
                </a:cubicBezTo>
                <a:cubicBezTo>
                  <a:pt x="1642" y="36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9" name="Google Shape;10869;g2769fa09f4e_4_29395"/>
          <p:cNvSpPr/>
          <p:nvPr/>
        </p:nvSpPr>
        <p:spPr>
          <a:xfrm>
            <a:off x="780955" y="241286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1"/>
                </a:moveTo>
                <a:cubicBezTo>
                  <a:pt x="366" y="1"/>
                  <a:pt x="1" y="396"/>
                  <a:pt x="1" y="852"/>
                </a:cubicBezTo>
                <a:cubicBezTo>
                  <a:pt x="1" y="1308"/>
                  <a:pt x="366" y="1673"/>
                  <a:pt x="822" y="1673"/>
                </a:cubicBezTo>
                <a:cubicBezTo>
                  <a:pt x="1278" y="1673"/>
                  <a:pt x="1642" y="1308"/>
                  <a:pt x="1642" y="852"/>
                </a:cubicBezTo>
                <a:cubicBezTo>
                  <a:pt x="1642" y="39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0" name="Google Shape;10870;g2769fa09f4e_4_29395"/>
          <p:cNvSpPr/>
          <p:nvPr/>
        </p:nvSpPr>
        <p:spPr>
          <a:xfrm>
            <a:off x="780955" y="264775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1" name="Google Shape;10871;g2769fa09f4e_4_29395"/>
          <p:cNvSpPr/>
          <p:nvPr/>
        </p:nvSpPr>
        <p:spPr>
          <a:xfrm>
            <a:off x="780955" y="2881466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2" name="Google Shape;10872;g2769fa09f4e_4_29395"/>
          <p:cNvSpPr/>
          <p:nvPr/>
        </p:nvSpPr>
        <p:spPr>
          <a:xfrm>
            <a:off x="769383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126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3" name="Google Shape;10873;g2769fa09f4e_4_29395"/>
          <p:cNvSpPr/>
          <p:nvPr/>
        </p:nvSpPr>
        <p:spPr>
          <a:xfrm>
            <a:off x="769383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4" name="Google Shape;10874;g2769fa09f4e_4_29395"/>
          <p:cNvSpPr/>
          <p:nvPr/>
        </p:nvSpPr>
        <p:spPr>
          <a:xfrm>
            <a:off x="780955" y="358374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5" name="Google Shape;10875;g2769fa09f4e_4_29395"/>
          <p:cNvSpPr/>
          <p:nvPr/>
        </p:nvSpPr>
        <p:spPr>
          <a:xfrm>
            <a:off x="527600" y="1945510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6" name="Google Shape;10876;g2769fa09f4e_4_29395"/>
          <p:cNvSpPr/>
          <p:nvPr/>
        </p:nvSpPr>
        <p:spPr>
          <a:xfrm>
            <a:off x="527600" y="2179185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7" name="Google Shape;10877;g2769fa09f4e_4_29395"/>
          <p:cNvSpPr/>
          <p:nvPr/>
        </p:nvSpPr>
        <p:spPr>
          <a:xfrm>
            <a:off x="527600" y="241293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8" name="Google Shape;10878;g2769fa09f4e_4_29395"/>
          <p:cNvSpPr/>
          <p:nvPr/>
        </p:nvSpPr>
        <p:spPr>
          <a:xfrm>
            <a:off x="527600" y="264779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9" name="Google Shape;10879;g2769fa09f4e_4_29395"/>
          <p:cNvSpPr/>
          <p:nvPr/>
        </p:nvSpPr>
        <p:spPr>
          <a:xfrm>
            <a:off x="527600" y="288150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0" name="Google Shape;10880;g2769fa09f4e_4_29395"/>
          <p:cNvSpPr/>
          <p:nvPr/>
        </p:nvSpPr>
        <p:spPr>
          <a:xfrm>
            <a:off x="527600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89"/>
                  <a:pt x="365" y="1671"/>
                  <a:pt x="1094" y="1671"/>
                </a:cubicBezTo>
                <a:cubicBezTo>
                  <a:pt x="1550" y="1671"/>
                  <a:pt x="1915" y="127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1" name="Google Shape;10881;g2769fa09f4e_4_29395"/>
          <p:cNvSpPr/>
          <p:nvPr/>
        </p:nvSpPr>
        <p:spPr>
          <a:xfrm>
            <a:off x="527600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2" name="Google Shape;10882;g2769fa09f4e_4_29395"/>
          <p:cNvSpPr/>
          <p:nvPr/>
        </p:nvSpPr>
        <p:spPr>
          <a:xfrm>
            <a:off x="527600" y="358378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3" name="Google Shape;10883;g2769fa09f4e_4_29395"/>
          <p:cNvSpPr/>
          <p:nvPr/>
        </p:nvSpPr>
        <p:spPr>
          <a:xfrm>
            <a:off x="295029" y="1945472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4" name="Google Shape;10884;g2769fa09f4e_4_29395"/>
          <p:cNvSpPr/>
          <p:nvPr/>
        </p:nvSpPr>
        <p:spPr>
          <a:xfrm>
            <a:off x="295029" y="2179147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5" name="Google Shape;10885;g2769fa09f4e_4_29395"/>
          <p:cNvSpPr/>
          <p:nvPr/>
        </p:nvSpPr>
        <p:spPr>
          <a:xfrm>
            <a:off x="295029" y="241286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6" name="Google Shape;10886;g2769fa09f4e_4_29395"/>
          <p:cNvSpPr/>
          <p:nvPr/>
        </p:nvSpPr>
        <p:spPr>
          <a:xfrm>
            <a:off x="295029" y="264775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7" name="Google Shape;10887;g2769fa09f4e_4_29395"/>
          <p:cNvSpPr/>
          <p:nvPr/>
        </p:nvSpPr>
        <p:spPr>
          <a:xfrm>
            <a:off x="295029" y="2881466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8" name="Google Shape;10888;g2769fa09f4e_4_29395"/>
          <p:cNvSpPr/>
          <p:nvPr/>
        </p:nvSpPr>
        <p:spPr>
          <a:xfrm>
            <a:off x="284638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276"/>
                  <a:pt x="1945" y="850"/>
                </a:cubicBezTo>
                <a:cubicBezTo>
                  <a:pt x="1945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9" name="Google Shape;10889;g2769fa09f4e_4_29395"/>
          <p:cNvSpPr/>
          <p:nvPr/>
        </p:nvSpPr>
        <p:spPr>
          <a:xfrm>
            <a:off x="284638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0" name="Google Shape;10890;g2769fa09f4e_4_29395"/>
          <p:cNvSpPr/>
          <p:nvPr/>
        </p:nvSpPr>
        <p:spPr>
          <a:xfrm>
            <a:off x="295029" y="358374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1" name="Google Shape;10891;g2769fa09f4e_4_29395"/>
          <p:cNvSpPr/>
          <p:nvPr/>
        </p:nvSpPr>
        <p:spPr>
          <a:xfrm>
            <a:off x="41675" y="1945510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2" name="Google Shape;10892;g2769fa09f4e_4_29395"/>
          <p:cNvSpPr/>
          <p:nvPr/>
        </p:nvSpPr>
        <p:spPr>
          <a:xfrm>
            <a:off x="41675" y="217922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3" name="Google Shape;10893;g2769fa09f4e_4_29395"/>
          <p:cNvSpPr/>
          <p:nvPr/>
        </p:nvSpPr>
        <p:spPr>
          <a:xfrm>
            <a:off x="41675" y="2412936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30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4" name="Google Shape;10894;g2769fa09f4e_4_29395"/>
          <p:cNvSpPr/>
          <p:nvPr/>
        </p:nvSpPr>
        <p:spPr>
          <a:xfrm>
            <a:off x="41675" y="264779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5" name="Google Shape;10895;g2769fa09f4e_4_29395"/>
          <p:cNvSpPr/>
          <p:nvPr/>
        </p:nvSpPr>
        <p:spPr>
          <a:xfrm>
            <a:off x="41675" y="288150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6" name="Google Shape;10896;g2769fa09f4e_4_29395"/>
          <p:cNvSpPr/>
          <p:nvPr/>
        </p:nvSpPr>
        <p:spPr>
          <a:xfrm>
            <a:off x="41675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7" name="Google Shape;10897;g2769fa09f4e_4_29395"/>
          <p:cNvSpPr/>
          <p:nvPr/>
        </p:nvSpPr>
        <p:spPr>
          <a:xfrm>
            <a:off x="41675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8" name="Google Shape;10898;g2769fa09f4e_4_29395"/>
          <p:cNvSpPr/>
          <p:nvPr/>
        </p:nvSpPr>
        <p:spPr>
          <a:xfrm>
            <a:off x="41675" y="358378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9" name="Google Shape;10899;g2769fa09f4e_4_29395"/>
          <p:cNvSpPr/>
          <p:nvPr/>
        </p:nvSpPr>
        <p:spPr>
          <a:xfrm>
            <a:off x="1013526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0" name="Google Shape;10900;g2769fa09f4e_4_29395"/>
          <p:cNvSpPr/>
          <p:nvPr/>
        </p:nvSpPr>
        <p:spPr>
          <a:xfrm>
            <a:off x="1013526" y="3002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1" name="Google Shape;10901;g2769fa09f4e_4_29395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2" name="Google Shape;10902;g2769fa09f4e_4_29395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3" name="Google Shape;10903;g2769fa09f4e_4_29395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4" name="Google Shape;10904;g2769fa09f4e_4_29395"/>
          <p:cNvSpPr/>
          <p:nvPr/>
        </p:nvSpPr>
        <p:spPr>
          <a:xfrm>
            <a:off x="1013526" y="12362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5" name="Google Shape;10905;g2769fa09f4e_4_29395"/>
          <p:cNvSpPr/>
          <p:nvPr/>
        </p:nvSpPr>
        <p:spPr>
          <a:xfrm>
            <a:off x="1013526" y="1470242"/>
            <a:ext cx="72933" cy="63378"/>
          </a:xfrm>
          <a:custGeom>
            <a:avLst/>
            <a:gdLst/>
            <a:ahLst/>
            <a:cxnLst/>
            <a:rect l="l" t="t" r="r" b="b"/>
            <a:pathLst>
              <a:path w="1916" h="1665" extrusionOk="0">
                <a:moveTo>
                  <a:pt x="1075" y="1"/>
                </a:moveTo>
                <a:cubicBezTo>
                  <a:pt x="879" y="1"/>
                  <a:pt x="680" y="73"/>
                  <a:pt x="517" y="236"/>
                </a:cubicBezTo>
                <a:cubicBezTo>
                  <a:pt x="0" y="752"/>
                  <a:pt x="335" y="1634"/>
                  <a:pt x="1064" y="1664"/>
                </a:cubicBezTo>
                <a:cubicBezTo>
                  <a:pt x="1520" y="1664"/>
                  <a:pt x="1915" y="1300"/>
                  <a:pt x="1915" y="844"/>
                </a:cubicBezTo>
                <a:cubicBezTo>
                  <a:pt x="1915" y="344"/>
                  <a:pt x="1501" y="1"/>
                  <a:pt x="10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6" name="Google Shape;10906;g2769fa09f4e_4_29395"/>
          <p:cNvSpPr/>
          <p:nvPr/>
        </p:nvSpPr>
        <p:spPr>
          <a:xfrm>
            <a:off x="1012384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8" y="0"/>
                </a:moveTo>
                <a:cubicBezTo>
                  <a:pt x="893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15" y="833"/>
                </a:cubicBezTo>
                <a:cubicBezTo>
                  <a:pt x="1936" y="341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7" name="Google Shape;10907;g2769fa09f4e_4_29395"/>
          <p:cNvSpPr/>
          <p:nvPr/>
        </p:nvSpPr>
        <p:spPr>
          <a:xfrm>
            <a:off x="780955" y="653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8" name="Google Shape;10908;g2769fa09f4e_4_29395"/>
          <p:cNvSpPr/>
          <p:nvPr/>
        </p:nvSpPr>
        <p:spPr>
          <a:xfrm>
            <a:off x="780955" y="3002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9" name="Google Shape;10909;g2769fa09f4e_4_29395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0" name="Google Shape;10910;g2769fa09f4e_4_29395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1" name="Google Shape;10911;g2769fa09f4e_4_29395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2" name="Google Shape;10912;g2769fa09f4e_4_29395"/>
          <p:cNvSpPr/>
          <p:nvPr/>
        </p:nvSpPr>
        <p:spPr>
          <a:xfrm>
            <a:off x="769383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3" name="Google Shape;10913;g2769fa09f4e_4_29395"/>
          <p:cNvSpPr/>
          <p:nvPr/>
        </p:nvSpPr>
        <p:spPr>
          <a:xfrm>
            <a:off x="769383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126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4" name="Google Shape;10914;g2769fa09f4e_4_29395"/>
          <p:cNvSpPr/>
          <p:nvPr/>
        </p:nvSpPr>
        <p:spPr>
          <a:xfrm>
            <a:off x="769383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9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5" name="Google Shape;10915;g2769fa09f4e_4_29395"/>
          <p:cNvSpPr/>
          <p:nvPr/>
        </p:nvSpPr>
        <p:spPr>
          <a:xfrm>
            <a:off x="527600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6" name="Google Shape;10916;g2769fa09f4e_4_29395"/>
          <p:cNvSpPr/>
          <p:nvPr/>
        </p:nvSpPr>
        <p:spPr>
          <a:xfrm>
            <a:off x="527600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7" name="Google Shape;10917;g2769fa09f4e_4_29395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8" name="Google Shape;10918;g2769fa09f4e_4_29395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19" name="Google Shape;10919;g2769fa09f4e_4_29395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0" name="Google Shape;10920;g2769fa09f4e_4_29395"/>
          <p:cNvSpPr/>
          <p:nvPr/>
        </p:nvSpPr>
        <p:spPr>
          <a:xfrm>
            <a:off x="527600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1" name="Google Shape;10921;g2769fa09f4e_4_29395"/>
          <p:cNvSpPr/>
          <p:nvPr/>
        </p:nvSpPr>
        <p:spPr>
          <a:xfrm>
            <a:off x="527600" y="147001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10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2" name="Google Shape;10922;g2769fa09f4e_4_29395"/>
          <p:cNvSpPr/>
          <p:nvPr/>
        </p:nvSpPr>
        <p:spPr>
          <a:xfrm>
            <a:off x="527600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3" name="Google Shape;10923;g2769fa09f4e_4_29395"/>
          <p:cNvSpPr/>
          <p:nvPr/>
        </p:nvSpPr>
        <p:spPr>
          <a:xfrm>
            <a:off x="295029" y="653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4" name="Google Shape;10924;g2769fa09f4e_4_29395"/>
          <p:cNvSpPr/>
          <p:nvPr/>
        </p:nvSpPr>
        <p:spPr>
          <a:xfrm>
            <a:off x="295029" y="3002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5" name="Google Shape;10925;g2769fa09f4e_4_29395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6" name="Google Shape;10926;g2769fa09f4e_4_29395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7" name="Google Shape;10927;g2769fa09f4e_4_29395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8" name="Google Shape;10928;g2769fa09f4e_4_29395"/>
          <p:cNvSpPr/>
          <p:nvPr/>
        </p:nvSpPr>
        <p:spPr>
          <a:xfrm>
            <a:off x="284638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9" name="Google Shape;10929;g2769fa09f4e_4_29395"/>
          <p:cNvSpPr/>
          <p:nvPr/>
        </p:nvSpPr>
        <p:spPr>
          <a:xfrm>
            <a:off x="284638" y="1470242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095" y="1"/>
                </a:moveTo>
                <a:cubicBezTo>
                  <a:pt x="894" y="1"/>
                  <a:pt x="689" y="73"/>
                  <a:pt x="517" y="236"/>
                </a:cubicBezTo>
                <a:cubicBezTo>
                  <a:pt x="0" y="752"/>
                  <a:pt x="365" y="1664"/>
                  <a:pt x="1094" y="1664"/>
                </a:cubicBezTo>
                <a:cubicBezTo>
                  <a:pt x="1550" y="1664"/>
                  <a:pt x="1915" y="1300"/>
                  <a:pt x="1945" y="844"/>
                </a:cubicBezTo>
                <a:cubicBezTo>
                  <a:pt x="1945" y="344"/>
                  <a:pt x="1531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0" name="Google Shape;10930;g2769fa09f4e_4_29395"/>
          <p:cNvSpPr/>
          <p:nvPr/>
        </p:nvSpPr>
        <p:spPr>
          <a:xfrm>
            <a:off x="284638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1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1" name="Google Shape;10931;g2769fa09f4e_4_29395"/>
          <p:cNvSpPr/>
          <p:nvPr/>
        </p:nvSpPr>
        <p:spPr>
          <a:xfrm>
            <a:off x="41675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2" name="Google Shape;10932;g2769fa09f4e_4_29395"/>
          <p:cNvSpPr/>
          <p:nvPr/>
        </p:nvSpPr>
        <p:spPr>
          <a:xfrm>
            <a:off x="4281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3" name="Google Shape;10933;g2769fa09f4e_4_29395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4" name="Google Shape;10934;g2769fa09f4e_4_29395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5" name="Google Shape;10935;g2769fa09f4e_4_29395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6" name="Google Shape;10936;g2769fa09f4e_4_29395"/>
          <p:cNvSpPr/>
          <p:nvPr/>
        </p:nvSpPr>
        <p:spPr>
          <a:xfrm>
            <a:off x="41675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7" name="Google Shape;10937;g2769fa09f4e_4_29395"/>
          <p:cNvSpPr/>
          <p:nvPr/>
        </p:nvSpPr>
        <p:spPr>
          <a:xfrm>
            <a:off x="41675" y="1470242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65" y="1664"/>
                  <a:pt x="1125" y="1664"/>
                </a:cubicBezTo>
                <a:cubicBezTo>
                  <a:pt x="1581" y="1664"/>
                  <a:pt x="1945" y="1300"/>
                  <a:pt x="1945" y="844"/>
                </a:cubicBezTo>
                <a:cubicBezTo>
                  <a:pt x="1945" y="344"/>
                  <a:pt x="153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8" name="Google Shape;10938;g2769fa09f4e_4_29395"/>
          <p:cNvSpPr/>
          <p:nvPr/>
        </p:nvSpPr>
        <p:spPr>
          <a:xfrm>
            <a:off x="41675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9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1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9" name="Google Shape;10939;g2769fa09f4e_4_29395"/>
          <p:cNvSpPr/>
          <p:nvPr/>
        </p:nvSpPr>
        <p:spPr>
          <a:xfrm>
            <a:off x="1014663" y="38176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0" name="Google Shape;10940;g2769fa09f4e_4_29395"/>
          <p:cNvSpPr/>
          <p:nvPr/>
        </p:nvSpPr>
        <p:spPr>
          <a:xfrm>
            <a:off x="1014663" y="40524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1" name="Google Shape;10941;g2769fa09f4e_4_29395"/>
          <p:cNvSpPr/>
          <p:nvPr/>
        </p:nvSpPr>
        <p:spPr>
          <a:xfrm>
            <a:off x="1014663" y="42861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2" name="Google Shape;10942;g2769fa09f4e_4_29395"/>
          <p:cNvSpPr/>
          <p:nvPr/>
        </p:nvSpPr>
        <p:spPr>
          <a:xfrm>
            <a:off x="1014663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3" name="Google Shape;10943;g2769fa09f4e_4_29395"/>
          <p:cNvSpPr/>
          <p:nvPr/>
        </p:nvSpPr>
        <p:spPr>
          <a:xfrm>
            <a:off x="1014663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4" name="Google Shape;10944;g2769fa09f4e_4_29395"/>
          <p:cNvSpPr/>
          <p:nvPr/>
        </p:nvSpPr>
        <p:spPr>
          <a:xfrm>
            <a:off x="1014663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5" name="Google Shape;10945;g2769fa09f4e_4_29395"/>
          <p:cNvSpPr/>
          <p:nvPr/>
        </p:nvSpPr>
        <p:spPr>
          <a:xfrm>
            <a:off x="782092" y="38175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6" name="Google Shape;10946;g2769fa09f4e_4_29395"/>
          <p:cNvSpPr/>
          <p:nvPr/>
        </p:nvSpPr>
        <p:spPr>
          <a:xfrm>
            <a:off x="782092" y="40524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7" name="Google Shape;10947;g2769fa09f4e_4_29395"/>
          <p:cNvSpPr/>
          <p:nvPr/>
        </p:nvSpPr>
        <p:spPr>
          <a:xfrm>
            <a:off x="782092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8" name="Google Shape;10948;g2769fa09f4e_4_29395"/>
          <p:cNvSpPr/>
          <p:nvPr/>
        </p:nvSpPr>
        <p:spPr>
          <a:xfrm>
            <a:off x="782092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9" name="Google Shape;10949;g2769fa09f4e_4_29395"/>
          <p:cNvSpPr/>
          <p:nvPr/>
        </p:nvSpPr>
        <p:spPr>
          <a:xfrm>
            <a:off x="77052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0" name="Google Shape;10950;g2769fa09f4e_4_29395"/>
          <p:cNvSpPr/>
          <p:nvPr/>
        </p:nvSpPr>
        <p:spPr>
          <a:xfrm>
            <a:off x="77052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1" name="Google Shape;10951;g2769fa09f4e_4_29395"/>
          <p:cNvSpPr/>
          <p:nvPr/>
        </p:nvSpPr>
        <p:spPr>
          <a:xfrm>
            <a:off x="528738" y="38176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2" name="Google Shape;10952;g2769fa09f4e_4_29395"/>
          <p:cNvSpPr/>
          <p:nvPr/>
        </p:nvSpPr>
        <p:spPr>
          <a:xfrm>
            <a:off x="528738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3" name="Google Shape;10953;g2769fa09f4e_4_29395"/>
          <p:cNvSpPr/>
          <p:nvPr/>
        </p:nvSpPr>
        <p:spPr>
          <a:xfrm>
            <a:off x="52873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4" name="Google Shape;10954;g2769fa09f4e_4_29395"/>
          <p:cNvSpPr/>
          <p:nvPr/>
        </p:nvSpPr>
        <p:spPr>
          <a:xfrm>
            <a:off x="52873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5" name="Google Shape;10955;g2769fa09f4e_4_29395"/>
          <p:cNvSpPr/>
          <p:nvPr/>
        </p:nvSpPr>
        <p:spPr>
          <a:xfrm>
            <a:off x="52873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6" name="Google Shape;10956;g2769fa09f4e_4_29395"/>
          <p:cNvSpPr/>
          <p:nvPr/>
        </p:nvSpPr>
        <p:spPr>
          <a:xfrm>
            <a:off x="52873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7" name="Google Shape;10957;g2769fa09f4e_4_29395"/>
          <p:cNvSpPr/>
          <p:nvPr/>
        </p:nvSpPr>
        <p:spPr>
          <a:xfrm>
            <a:off x="296167" y="38175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8" name="Google Shape;10958;g2769fa09f4e_4_29395"/>
          <p:cNvSpPr/>
          <p:nvPr/>
        </p:nvSpPr>
        <p:spPr>
          <a:xfrm>
            <a:off x="296167" y="40524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59" name="Google Shape;10959;g2769fa09f4e_4_29395"/>
          <p:cNvSpPr/>
          <p:nvPr/>
        </p:nvSpPr>
        <p:spPr>
          <a:xfrm>
            <a:off x="296167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0" name="Google Shape;10960;g2769fa09f4e_4_29395"/>
          <p:cNvSpPr/>
          <p:nvPr/>
        </p:nvSpPr>
        <p:spPr>
          <a:xfrm>
            <a:off x="296167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1" name="Google Shape;10961;g2769fa09f4e_4_29395"/>
          <p:cNvSpPr/>
          <p:nvPr/>
        </p:nvSpPr>
        <p:spPr>
          <a:xfrm>
            <a:off x="285775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2" name="Google Shape;10962;g2769fa09f4e_4_29395"/>
          <p:cNvSpPr/>
          <p:nvPr/>
        </p:nvSpPr>
        <p:spPr>
          <a:xfrm>
            <a:off x="285775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3" name="Google Shape;10963;g2769fa09f4e_4_29395"/>
          <p:cNvSpPr/>
          <p:nvPr/>
        </p:nvSpPr>
        <p:spPr>
          <a:xfrm>
            <a:off x="42813" y="38176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4" name="Google Shape;10964;g2769fa09f4e_4_29395"/>
          <p:cNvSpPr/>
          <p:nvPr/>
        </p:nvSpPr>
        <p:spPr>
          <a:xfrm>
            <a:off x="43954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5" name="Google Shape;10965;g2769fa09f4e_4_29395"/>
          <p:cNvSpPr/>
          <p:nvPr/>
        </p:nvSpPr>
        <p:spPr>
          <a:xfrm>
            <a:off x="4281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6" name="Google Shape;10966;g2769fa09f4e_4_29395"/>
          <p:cNvSpPr/>
          <p:nvPr/>
        </p:nvSpPr>
        <p:spPr>
          <a:xfrm>
            <a:off x="4281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7" name="Google Shape;10967;g2769fa09f4e_4_29395"/>
          <p:cNvSpPr/>
          <p:nvPr/>
        </p:nvSpPr>
        <p:spPr>
          <a:xfrm>
            <a:off x="4281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8" name="Google Shape;10968;g2769fa09f4e_4_29395"/>
          <p:cNvSpPr/>
          <p:nvPr/>
        </p:nvSpPr>
        <p:spPr>
          <a:xfrm>
            <a:off x="4281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10_2_1">
    <p:bg>
      <p:bgPr>
        <a:noFill/>
        <a:effectLst/>
      </p:bgPr>
    </p:bg>
    <p:spTree>
      <p:nvGrpSpPr>
        <p:cNvPr id="1" name="Shape 10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0" name="Google Shape;10970;g2769fa09f4e_4_29509"/>
          <p:cNvSpPr txBox="1">
            <a:spLocks noGrp="1"/>
          </p:cNvSpPr>
          <p:nvPr>
            <p:ph type="title"/>
          </p:nvPr>
        </p:nvSpPr>
        <p:spPr>
          <a:xfrm>
            <a:off x="927275" y="793113"/>
            <a:ext cx="32673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4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10971" name="Google Shape;10971;g2769fa09f4e_4_29509"/>
          <p:cNvSpPr txBox="1">
            <a:spLocks noGrp="1"/>
          </p:cNvSpPr>
          <p:nvPr>
            <p:ph type="subTitle" idx="1"/>
          </p:nvPr>
        </p:nvSpPr>
        <p:spPr>
          <a:xfrm>
            <a:off x="927275" y="1419815"/>
            <a:ext cx="3345000" cy="26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16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972" name="Google Shape;10972;g2769fa09f4e_4_29509"/>
          <p:cNvSpPr txBox="1">
            <a:spLocks noGrp="1"/>
          </p:cNvSpPr>
          <p:nvPr>
            <p:ph type="title" idx="2"/>
          </p:nvPr>
        </p:nvSpPr>
        <p:spPr>
          <a:xfrm>
            <a:off x="2225625" y="2127363"/>
            <a:ext cx="3267300" cy="63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4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10973" name="Google Shape;10973;g2769fa09f4e_4_29509"/>
          <p:cNvSpPr txBox="1">
            <a:spLocks noGrp="1"/>
          </p:cNvSpPr>
          <p:nvPr>
            <p:ph type="subTitle" idx="3"/>
          </p:nvPr>
        </p:nvSpPr>
        <p:spPr>
          <a:xfrm>
            <a:off x="3514700" y="4089260"/>
            <a:ext cx="3345000" cy="26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16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974" name="Google Shape;10974;g2769fa09f4e_4_29509"/>
          <p:cNvSpPr txBox="1">
            <a:spLocks noGrp="1"/>
          </p:cNvSpPr>
          <p:nvPr>
            <p:ph type="title" idx="4"/>
          </p:nvPr>
        </p:nvSpPr>
        <p:spPr>
          <a:xfrm>
            <a:off x="3514700" y="3458338"/>
            <a:ext cx="3267300" cy="63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4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10975" name="Google Shape;10975;g2769fa09f4e_4_29509"/>
          <p:cNvSpPr txBox="1">
            <a:spLocks noGrp="1"/>
          </p:cNvSpPr>
          <p:nvPr>
            <p:ph type="subTitle" idx="5"/>
          </p:nvPr>
        </p:nvSpPr>
        <p:spPr>
          <a:xfrm>
            <a:off x="2225625" y="2758285"/>
            <a:ext cx="3345000" cy="26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16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976" name="Google Shape;10976;g2769fa09f4e_4_29509"/>
          <p:cNvSpPr/>
          <p:nvPr/>
        </p:nvSpPr>
        <p:spPr>
          <a:xfrm>
            <a:off x="0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7" name="Google Shape;10977;g2769fa09f4e_4_29509"/>
          <p:cNvSpPr/>
          <p:nvPr/>
        </p:nvSpPr>
        <p:spPr>
          <a:xfrm>
            <a:off x="7458298" y="-25"/>
            <a:ext cx="1685730" cy="5143551"/>
          </a:xfrm>
          <a:custGeom>
            <a:avLst/>
            <a:gdLst/>
            <a:ahLst/>
            <a:cxnLst/>
            <a:rect l="l" t="t" r="r" b="b"/>
            <a:pathLst>
              <a:path w="39606" h="43072" extrusionOk="0">
                <a:moveTo>
                  <a:pt x="0" y="1"/>
                </a:moveTo>
                <a:lnTo>
                  <a:pt x="0" y="43071"/>
                </a:lnTo>
                <a:lnTo>
                  <a:pt x="39606" y="43071"/>
                </a:lnTo>
                <a:lnTo>
                  <a:pt x="3960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ONE_COLUMN_TEXT_3_1">
    <p:spTree>
      <p:nvGrpSpPr>
        <p:cNvPr id="1" name="Shape 10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9" name="Google Shape;10979;g2769fa09f4e_4_29518"/>
          <p:cNvSpPr txBox="1">
            <a:spLocks noGrp="1"/>
          </p:cNvSpPr>
          <p:nvPr>
            <p:ph type="title"/>
          </p:nvPr>
        </p:nvSpPr>
        <p:spPr>
          <a:xfrm>
            <a:off x="4859650" y="1348100"/>
            <a:ext cx="3639300" cy="137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9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980" name="Google Shape;10980;g2769fa09f4e_4_29518"/>
          <p:cNvSpPr txBox="1">
            <a:spLocks noGrp="1"/>
          </p:cNvSpPr>
          <p:nvPr>
            <p:ph type="subTitle" idx="1"/>
          </p:nvPr>
        </p:nvSpPr>
        <p:spPr>
          <a:xfrm>
            <a:off x="5300350" y="2918800"/>
            <a:ext cx="3198600" cy="87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7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81" name="Google Shape;10981;g2769fa09f4e_4_29518"/>
          <p:cNvSpPr/>
          <p:nvPr/>
        </p:nvSpPr>
        <p:spPr>
          <a:xfrm>
            <a:off x="7377875" y="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2" name="Google Shape;10982;g2769fa09f4e_4_29518"/>
          <p:cNvSpPr/>
          <p:nvPr/>
        </p:nvSpPr>
        <p:spPr>
          <a:xfrm>
            <a:off x="9012640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3" name="Google Shape;10983;g2769fa09f4e_4_29518"/>
          <p:cNvSpPr/>
          <p:nvPr/>
        </p:nvSpPr>
        <p:spPr>
          <a:xfrm>
            <a:off x="9012640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4" name="Google Shape;10984;g2769fa09f4e_4_29518"/>
          <p:cNvSpPr/>
          <p:nvPr/>
        </p:nvSpPr>
        <p:spPr>
          <a:xfrm>
            <a:off x="900224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5" name="Google Shape;10985;g2769fa09f4e_4_29518"/>
          <p:cNvSpPr/>
          <p:nvPr/>
        </p:nvSpPr>
        <p:spPr>
          <a:xfrm>
            <a:off x="900224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6" name="Google Shape;10986;g2769fa09f4e_4_29518"/>
          <p:cNvSpPr/>
          <p:nvPr/>
        </p:nvSpPr>
        <p:spPr>
          <a:xfrm>
            <a:off x="876042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7" name="Google Shape;10987;g2769fa09f4e_4_29518"/>
          <p:cNvSpPr/>
          <p:nvPr/>
        </p:nvSpPr>
        <p:spPr>
          <a:xfrm>
            <a:off x="876042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8" name="Google Shape;10988;g2769fa09f4e_4_29518"/>
          <p:cNvSpPr/>
          <p:nvPr/>
        </p:nvSpPr>
        <p:spPr>
          <a:xfrm>
            <a:off x="876042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9" name="Google Shape;10989;g2769fa09f4e_4_29518"/>
          <p:cNvSpPr/>
          <p:nvPr/>
        </p:nvSpPr>
        <p:spPr>
          <a:xfrm>
            <a:off x="876042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0" name="Google Shape;10990;g2769fa09f4e_4_29518"/>
          <p:cNvSpPr/>
          <p:nvPr/>
        </p:nvSpPr>
        <p:spPr>
          <a:xfrm>
            <a:off x="8527894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1" name="Google Shape;10991;g2769fa09f4e_4_29518"/>
          <p:cNvSpPr/>
          <p:nvPr/>
        </p:nvSpPr>
        <p:spPr>
          <a:xfrm>
            <a:off x="8527894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2" name="Google Shape;10992;g2769fa09f4e_4_29518"/>
          <p:cNvSpPr/>
          <p:nvPr/>
        </p:nvSpPr>
        <p:spPr>
          <a:xfrm>
            <a:off x="851632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3" name="Google Shape;10993;g2769fa09f4e_4_29518"/>
          <p:cNvSpPr/>
          <p:nvPr/>
        </p:nvSpPr>
        <p:spPr>
          <a:xfrm>
            <a:off x="851632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28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4" name="Google Shape;10994;g2769fa09f4e_4_29518"/>
          <p:cNvSpPr/>
          <p:nvPr/>
        </p:nvSpPr>
        <p:spPr>
          <a:xfrm>
            <a:off x="8274502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5" name="Google Shape;10995;g2769fa09f4e_4_29518"/>
          <p:cNvSpPr/>
          <p:nvPr/>
        </p:nvSpPr>
        <p:spPr>
          <a:xfrm>
            <a:off x="8274502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6" name="Google Shape;10996;g2769fa09f4e_4_29518"/>
          <p:cNvSpPr/>
          <p:nvPr/>
        </p:nvSpPr>
        <p:spPr>
          <a:xfrm>
            <a:off x="8274502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7" name="Google Shape;10997;g2769fa09f4e_4_29518"/>
          <p:cNvSpPr/>
          <p:nvPr/>
        </p:nvSpPr>
        <p:spPr>
          <a:xfrm>
            <a:off x="8274502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8" name="Google Shape;10998;g2769fa09f4e_4_29518"/>
          <p:cNvSpPr/>
          <p:nvPr/>
        </p:nvSpPr>
        <p:spPr>
          <a:xfrm>
            <a:off x="8041931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7" y="1642"/>
                  <a:pt x="1673" y="1277"/>
                  <a:pt x="1673" y="821"/>
                </a:cubicBezTo>
                <a:cubicBezTo>
                  <a:pt x="1673" y="365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9" name="Google Shape;10999;g2769fa09f4e_4_29518"/>
          <p:cNvSpPr/>
          <p:nvPr/>
        </p:nvSpPr>
        <p:spPr>
          <a:xfrm>
            <a:off x="8041931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7" y="1672"/>
                  <a:pt x="1673" y="1277"/>
                  <a:pt x="1673" y="851"/>
                </a:cubicBezTo>
                <a:cubicBezTo>
                  <a:pt x="1673" y="396"/>
                  <a:pt x="1277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0" name="Google Shape;11000;g2769fa09f4e_4_29518"/>
          <p:cNvSpPr/>
          <p:nvPr/>
        </p:nvSpPr>
        <p:spPr>
          <a:xfrm>
            <a:off x="8031539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0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1" name="Google Shape;11001;g2769fa09f4e_4_29518"/>
          <p:cNvSpPr/>
          <p:nvPr/>
        </p:nvSpPr>
        <p:spPr>
          <a:xfrm>
            <a:off x="8031539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0" y="1641"/>
                  <a:pt x="1946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2" name="Google Shape;11002;g2769fa09f4e_4_29518"/>
          <p:cNvSpPr/>
          <p:nvPr/>
        </p:nvSpPr>
        <p:spPr>
          <a:xfrm>
            <a:off x="7788881" y="4286181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91" y="0"/>
                </a:moveTo>
                <a:cubicBezTo>
                  <a:pt x="885" y="0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07" y="1276"/>
                  <a:pt x="1937" y="820"/>
                </a:cubicBezTo>
                <a:cubicBezTo>
                  <a:pt x="1937" y="327"/>
                  <a:pt x="1521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3" name="Google Shape;11003;g2769fa09f4e_4_29518"/>
          <p:cNvSpPr/>
          <p:nvPr/>
        </p:nvSpPr>
        <p:spPr>
          <a:xfrm>
            <a:off x="7788577" y="4519933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125" y="1670"/>
                </a:cubicBezTo>
                <a:cubicBezTo>
                  <a:pt x="1581" y="1640"/>
                  <a:pt x="1945" y="1275"/>
                  <a:pt x="1945" y="849"/>
                </a:cubicBezTo>
                <a:cubicBezTo>
                  <a:pt x="1925" y="334"/>
                  <a:pt x="1513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4" name="Google Shape;11004;g2769fa09f4e_4_29518"/>
          <p:cNvSpPr/>
          <p:nvPr/>
        </p:nvSpPr>
        <p:spPr>
          <a:xfrm>
            <a:off x="778857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81" y="1654"/>
                  <a:pt x="191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5" name="Google Shape;11005;g2769fa09f4e_4_29518"/>
          <p:cNvSpPr/>
          <p:nvPr/>
        </p:nvSpPr>
        <p:spPr>
          <a:xfrm>
            <a:off x="7788881" y="4988463"/>
            <a:ext cx="73770" cy="62503"/>
          </a:xfrm>
          <a:custGeom>
            <a:avLst/>
            <a:gdLst/>
            <a:ahLst/>
            <a:cxnLst/>
            <a:rect l="l" t="t" r="r" b="b"/>
            <a:pathLst>
              <a:path w="1938" h="1642" extrusionOk="0">
                <a:moveTo>
                  <a:pt x="1084" y="1"/>
                </a:moveTo>
                <a:cubicBezTo>
                  <a:pt x="882" y="1"/>
                  <a:pt x="676" y="75"/>
                  <a:pt x="509" y="243"/>
                </a:cubicBezTo>
                <a:cubicBezTo>
                  <a:pt x="1" y="751"/>
                  <a:pt x="345" y="1642"/>
                  <a:pt x="1080" y="1642"/>
                </a:cubicBezTo>
                <a:cubicBezTo>
                  <a:pt x="1092" y="1642"/>
                  <a:pt x="1104" y="1641"/>
                  <a:pt x="1117" y="1641"/>
                </a:cubicBezTo>
                <a:cubicBezTo>
                  <a:pt x="1573" y="1641"/>
                  <a:pt x="1937" y="1276"/>
                  <a:pt x="1937" y="820"/>
                </a:cubicBezTo>
                <a:cubicBezTo>
                  <a:pt x="1917" y="327"/>
                  <a:pt x="1507" y="1"/>
                  <a:pt x="108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6" name="Google Shape;11006;g2769fa09f4e_4_29518"/>
          <p:cNvSpPr/>
          <p:nvPr/>
        </p:nvSpPr>
        <p:spPr>
          <a:xfrm>
            <a:off x="7557185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7" name="Google Shape;11007;g2769fa09f4e_4_29518"/>
          <p:cNvSpPr/>
          <p:nvPr/>
        </p:nvSpPr>
        <p:spPr>
          <a:xfrm>
            <a:off x="7557185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8" name="Google Shape;11008;g2769fa09f4e_4_29518"/>
          <p:cNvSpPr/>
          <p:nvPr/>
        </p:nvSpPr>
        <p:spPr>
          <a:xfrm>
            <a:off x="7546756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9" name="Google Shape;11009;g2769fa09f4e_4_29518"/>
          <p:cNvSpPr/>
          <p:nvPr/>
        </p:nvSpPr>
        <p:spPr>
          <a:xfrm>
            <a:off x="7546756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0" name="Google Shape;11010;g2769fa09f4e_4_29518"/>
          <p:cNvSpPr/>
          <p:nvPr/>
        </p:nvSpPr>
        <p:spPr>
          <a:xfrm>
            <a:off x="730379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1" name="Google Shape;11011;g2769fa09f4e_4_29518"/>
          <p:cNvSpPr/>
          <p:nvPr/>
        </p:nvSpPr>
        <p:spPr>
          <a:xfrm>
            <a:off x="730379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8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59"/>
                  <a:pt x="365" y="1671"/>
                  <a:pt x="1095" y="1671"/>
                </a:cubicBezTo>
                <a:cubicBezTo>
                  <a:pt x="1551" y="1671"/>
                  <a:pt x="1946" y="1306"/>
                  <a:pt x="1915" y="820"/>
                </a:cubicBezTo>
                <a:cubicBezTo>
                  <a:pt x="1936" y="327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2" name="Google Shape;11012;g2769fa09f4e_4_29518"/>
          <p:cNvSpPr/>
          <p:nvPr/>
        </p:nvSpPr>
        <p:spPr>
          <a:xfrm>
            <a:off x="730379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9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0" y="773"/>
                  <a:pt x="365" y="1654"/>
                  <a:pt x="1095" y="1654"/>
                </a:cubicBezTo>
                <a:cubicBezTo>
                  <a:pt x="1551" y="1654"/>
                  <a:pt x="1946" y="1289"/>
                  <a:pt x="1915" y="833"/>
                </a:cubicBezTo>
                <a:cubicBezTo>
                  <a:pt x="1936" y="340"/>
                  <a:pt x="1526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3" name="Google Shape;11013;g2769fa09f4e_4_29518"/>
          <p:cNvSpPr/>
          <p:nvPr/>
        </p:nvSpPr>
        <p:spPr>
          <a:xfrm>
            <a:off x="730379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5" y="1641"/>
                </a:cubicBezTo>
                <a:cubicBezTo>
                  <a:pt x="1551" y="1641"/>
                  <a:pt x="1946" y="1276"/>
                  <a:pt x="1915" y="820"/>
                </a:cubicBezTo>
                <a:cubicBezTo>
                  <a:pt x="1936" y="327"/>
                  <a:pt x="1526" y="1"/>
                  <a:pt x="10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4" name="Google Shape;11014;g2769fa09f4e_4_29518"/>
          <p:cNvSpPr/>
          <p:nvPr/>
        </p:nvSpPr>
        <p:spPr>
          <a:xfrm>
            <a:off x="7072402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5" name="Google Shape;11015;g2769fa09f4e_4_29518"/>
          <p:cNvSpPr/>
          <p:nvPr/>
        </p:nvSpPr>
        <p:spPr>
          <a:xfrm>
            <a:off x="7072402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6" name="Google Shape;11016;g2769fa09f4e_4_29518"/>
          <p:cNvSpPr/>
          <p:nvPr/>
        </p:nvSpPr>
        <p:spPr>
          <a:xfrm>
            <a:off x="7060830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7" name="Google Shape;11017;g2769fa09f4e_4_29518"/>
          <p:cNvSpPr/>
          <p:nvPr/>
        </p:nvSpPr>
        <p:spPr>
          <a:xfrm>
            <a:off x="7060830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8" name="Google Shape;11018;g2769fa09f4e_4_29518"/>
          <p:cNvSpPr/>
          <p:nvPr/>
        </p:nvSpPr>
        <p:spPr>
          <a:xfrm>
            <a:off x="6819010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9" name="Google Shape;11019;g2769fa09f4e_4_29518"/>
          <p:cNvSpPr/>
          <p:nvPr/>
        </p:nvSpPr>
        <p:spPr>
          <a:xfrm>
            <a:off x="6819010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5" y="1276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0" name="Google Shape;11020;g2769fa09f4e_4_29518"/>
          <p:cNvSpPr/>
          <p:nvPr/>
        </p:nvSpPr>
        <p:spPr>
          <a:xfrm>
            <a:off x="6819010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1" name="Google Shape;11021;g2769fa09f4e_4_29518"/>
          <p:cNvSpPr/>
          <p:nvPr/>
        </p:nvSpPr>
        <p:spPr>
          <a:xfrm>
            <a:off x="6819010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2" name="Google Shape;11022;g2769fa09f4e_4_29518"/>
          <p:cNvSpPr/>
          <p:nvPr/>
        </p:nvSpPr>
        <p:spPr>
          <a:xfrm>
            <a:off x="6586476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1" y="1277"/>
                  <a:pt x="1641" y="821"/>
                </a:cubicBezTo>
                <a:cubicBezTo>
                  <a:pt x="1641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3" name="Google Shape;11023;g2769fa09f4e_4_29518"/>
          <p:cNvSpPr/>
          <p:nvPr/>
        </p:nvSpPr>
        <p:spPr>
          <a:xfrm>
            <a:off x="6586476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1" y="1277"/>
                  <a:pt x="1641" y="851"/>
                </a:cubicBezTo>
                <a:cubicBezTo>
                  <a:pt x="1641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4" name="Google Shape;11024;g2769fa09f4e_4_29518"/>
          <p:cNvSpPr/>
          <p:nvPr/>
        </p:nvSpPr>
        <p:spPr>
          <a:xfrm>
            <a:off x="6576047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65" y="1654"/>
                  <a:pt x="112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5" name="Google Shape;11025;g2769fa09f4e_4_29518"/>
          <p:cNvSpPr/>
          <p:nvPr/>
        </p:nvSpPr>
        <p:spPr>
          <a:xfrm>
            <a:off x="6576047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65" y="1641"/>
                  <a:pt x="112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6" name="Google Shape;11026;g2769fa09f4e_4_29518"/>
          <p:cNvSpPr/>
          <p:nvPr/>
        </p:nvSpPr>
        <p:spPr>
          <a:xfrm>
            <a:off x="633308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7" name="Google Shape;11027;g2769fa09f4e_4_29518"/>
          <p:cNvSpPr/>
          <p:nvPr/>
        </p:nvSpPr>
        <p:spPr>
          <a:xfrm>
            <a:off x="633308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4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8" name="Google Shape;11028;g2769fa09f4e_4_29518"/>
          <p:cNvSpPr/>
          <p:nvPr/>
        </p:nvSpPr>
        <p:spPr>
          <a:xfrm>
            <a:off x="633308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4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9" name="Google Shape;11029;g2769fa09f4e_4_29518"/>
          <p:cNvSpPr/>
          <p:nvPr/>
        </p:nvSpPr>
        <p:spPr>
          <a:xfrm>
            <a:off x="633308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0" name="Google Shape;11030;g2769fa09f4e_4_29518"/>
          <p:cNvSpPr/>
          <p:nvPr/>
        </p:nvSpPr>
        <p:spPr>
          <a:xfrm>
            <a:off x="6091263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1" name="Google Shape;11031;g2769fa09f4e_4_29518"/>
          <p:cNvSpPr/>
          <p:nvPr/>
        </p:nvSpPr>
        <p:spPr>
          <a:xfrm>
            <a:off x="6091263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2" name="Google Shape;11032;g2769fa09f4e_4_29518"/>
          <p:cNvSpPr/>
          <p:nvPr/>
        </p:nvSpPr>
        <p:spPr>
          <a:xfrm>
            <a:off x="6091263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3" name="Google Shape;11033;g2769fa09f4e_4_29518"/>
          <p:cNvSpPr/>
          <p:nvPr/>
        </p:nvSpPr>
        <p:spPr>
          <a:xfrm>
            <a:off x="6091263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4" name="Google Shape;11034;g2769fa09f4e_4_29518"/>
          <p:cNvSpPr/>
          <p:nvPr/>
        </p:nvSpPr>
        <p:spPr>
          <a:xfrm>
            <a:off x="5848301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5" name="Google Shape;11035;g2769fa09f4e_4_29518"/>
          <p:cNvSpPr/>
          <p:nvPr/>
        </p:nvSpPr>
        <p:spPr>
          <a:xfrm>
            <a:off x="5848301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6" name="Google Shape;11036;g2769fa09f4e_4_29518"/>
          <p:cNvSpPr/>
          <p:nvPr/>
        </p:nvSpPr>
        <p:spPr>
          <a:xfrm>
            <a:off x="5848301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7" name="Google Shape;11037;g2769fa09f4e_4_29518"/>
          <p:cNvSpPr/>
          <p:nvPr/>
        </p:nvSpPr>
        <p:spPr>
          <a:xfrm>
            <a:off x="5848301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8" name="Google Shape;11038;g2769fa09f4e_4_29518"/>
          <p:cNvSpPr/>
          <p:nvPr/>
        </p:nvSpPr>
        <p:spPr>
          <a:xfrm>
            <a:off x="5605338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9" name="Google Shape;11039;g2769fa09f4e_4_29518"/>
          <p:cNvSpPr/>
          <p:nvPr/>
        </p:nvSpPr>
        <p:spPr>
          <a:xfrm>
            <a:off x="5605338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0" name="Google Shape;11040;g2769fa09f4e_4_29518"/>
          <p:cNvSpPr/>
          <p:nvPr/>
        </p:nvSpPr>
        <p:spPr>
          <a:xfrm>
            <a:off x="5605338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1" name="Google Shape;11041;g2769fa09f4e_4_29518"/>
          <p:cNvSpPr/>
          <p:nvPr/>
        </p:nvSpPr>
        <p:spPr>
          <a:xfrm>
            <a:off x="5605338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2" name="Google Shape;11042;g2769fa09f4e_4_29518"/>
          <p:cNvSpPr/>
          <p:nvPr/>
        </p:nvSpPr>
        <p:spPr>
          <a:xfrm>
            <a:off x="5373947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3" name="Google Shape;11043;g2769fa09f4e_4_29518"/>
          <p:cNvSpPr/>
          <p:nvPr/>
        </p:nvSpPr>
        <p:spPr>
          <a:xfrm>
            <a:off x="5373947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4" name="Google Shape;11044;g2769fa09f4e_4_29518"/>
          <p:cNvSpPr/>
          <p:nvPr/>
        </p:nvSpPr>
        <p:spPr>
          <a:xfrm>
            <a:off x="5363517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5" name="Google Shape;11045;g2769fa09f4e_4_29518"/>
          <p:cNvSpPr/>
          <p:nvPr/>
        </p:nvSpPr>
        <p:spPr>
          <a:xfrm>
            <a:off x="5363517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6" name="Google Shape;11046;g2769fa09f4e_4_29518"/>
          <p:cNvSpPr/>
          <p:nvPr/>
        </p:nvSpPr>
        <p:spPr>
          <a:xfrm>
            <a:off x="5120554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7" name="Google Shape;11047;g2769fa09f4e_4_29518"/>
          <p:cNvSpPr/>
          <p:nvPr/>
        </p:nvSpPr>
        <p:spPr>
          <a:xfrm>
            <a:off x="5120554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8" name="Google Shape;11048;g2769fa09f4e_4_29518"/>
          <p:cNvSpPr/>
          <p:nvPr/>
        </p:nvSpPr>
        <p:spPr>
          <a:xfrm>
            <a:off x="5120554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9" name="Google Shape;11049;g2769fa09f4e_4_29518"/>
          <p:cNvSpPr/>
          <p:nvPr/>
        </p:nvSpPr>
        <p:spPr>
          <a:xfrm>
            <a:off x="5120554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4" y="1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0" name="Google Shape;11050;g2769fa09f4e_4_29518"/>
          <p:cNvSpPr/>
          <p:nvPr/>
        </p:nvSpPr>
        <p:spPr>
          <a:xfrm>
            <a:off x="488916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1" name="Google Shape;11051;g2769fa09f4e_4_29518"/>
          <p:cNvSpPr/>
          <p:nvPr/>
        </p:nvSpPr>
        <p:spPr>
          <a:xfrm>
            <a:off x="488916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2" name="Google Shape;11052;g2769fa09f4e_4_29518"/>
          <p:cNvSpPr/>
          <p:nvPr/>
        </p:nvSpPr>
        <p:spPr>
          <a:xfrm>
            <a:off x="487759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3" name="Google Shape;11053;g2769fa09f4e_4_29518"/>
          <p:cNvSpPr/>
          <p:nvPr/>
        </p:nvSpPr>
        <p:spPr>
          <a:xfrm>
            <a:off x="487759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4" name="Google Shape;11054;g2769fa09f4e_4_29518"/>
          <p:cNvSpPr/>
          <p:nvPr/>
        </p:nvSpPr>
        <p:spPr>
          <a:xfrm>
            <a:off x="4646063" y="4286143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5" name="Google Shape;11055;g2769fa09f4e_4_29518"/>
          <p:cNvSpPr/>
          <p:nvPr/>
        </p:nvSpPr>
        <p:spPr>
          <a:xfrm>
            <a:off x="4646063" y="4519856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6" name="Google Shape;11056;g2769fa09f4e_4_29518"/>
          <p:cNvSpPr/>
          <p:nvPr/>
        </p:nvSpPr>
        <p:spPr>
          <a:xfrm>
            <a:off x="4634492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7" name="Google Shape;11057;g2769fa09f4e_4_29518"/>
          <p:cNvSpPr/>
          <p:nvPr/>
        </p:nvSpPr>
        <p:spPr>
          <a:xfrm>
            <a:off x="4634492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3">
  <p:cSld name="ONE_COLUMN_TEXT_1_1_1">
    <p:spTree>
      <p:nvGrpSpPr>
        <p:cNvPr id="1" name="Shape 11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" name="Google Shape;11059;g2769fa09f4e_4_29598"/>
          <p:cNvSpPr/>
          <p:nvPr/>
        </p:nvSpPr>
        <p:spPr>
          <a:xfrm>
            <a:off x="7358225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0" name="Google Shape;11060;g2769fa09f4e_4_29598"/>
          <p:cNvSpPr/>
          <p:nvPr/>
        </p:nvSpPr>
        <p:spPr>
          <a:xfrm>
            <a:off x="9004263" y="53665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1" name="Google Shape;11061;g2769fa09f4e_4_29598"/>
          <p:cNvSpPr/>
          <p:nvPr/>
        </p:nvSpPr>
        <p:spPr>
          <a:xfrm>
            <a:off x="9004263" y="770369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2" name="Google Shape;11062;g2769fa09f4e_4_29598"/>
          <p:cNvSpPr/>
          <p:nvPr/>
        </p:nvSpPr>
        <p:spPr>
          <a:xfrm>
            <a:off x="9004263" y="10047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3" name="Google Shape;11063;g2769fa09f4e_4_29598"/>
          <p:cNvSpPr/>
          <p:nvPr/>
        </p:nvSpPr>
        <p:spPr>
          <a:xfrm>
            <a:off x="8772872" y="53661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4" name="Google Shape;11064;g2769fa09f4e_4_29598"/>
          <p:cNvSpPr/>
          <p:nvPr/>
        </p:nvSpPr>
        <p:spPr>
          <a:xfrm>
            <a:off x="8772872" y="77033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5" name="Google Shape;11065;g2769fa09f4e_4_29598"/>
          <p:cNvSpPr/>
          <p:nvPr/>
        </p:nvSpPr>
        <p:spPr>
          <a:xfrm>
            <a:off x="8762442" y="100473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6" name="Google Shape;11066;g2769fa09f4e_4_29598"/>
          <p:cNvSpPr/>
          <p:nvPr/>
        </p:nvSpPr>
        <p:spPr>
          <a:xfrm>
            <a:off x="8519479" y="53665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7" name="Google Shape;11067;g2769fa09f4e_4_29598"/>
          <p:cNvSpPr/>
          <p:nvPr/>
        </p:nvSpPr>
        <p:spPr>
          <a:xfrm>
            <a:off x="8519479" y="770369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8" name="Google Shape;11068;g2769fa09f4e_4_29598"/>
          <p:cNvSpPr/>
          <p:nvPr/>
        </p:nvSpPr>
        <p:spPr>
          <a:xfrm>
            <a:off x="8519479" y="10047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9" name="Google Shape;11069;g2769fa09f4e_4_29598"/>
          <p:cNvSpPr/>
          <p:nvPr/>
        </p:nvSpPr>
        <p:spPr>
          <a:xfrm>
            <a:off x="8288088" y="53661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0" name="Google Shape;11070;g2769fa09f4e_4_29598"/>
          <p:cNvSpPr/>
          <p:nvPr/>
        </p:nvSpPr>
        <p:spPr>
          <a:xfrm>
            <a:off x="8288088" y="77033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1" name="Google Shape;11071;g2769fa09f4e_4_29598"/>
          <p:cNvSpPr/>
          <p:nvPr/>
        </p:nvSpPr>
        <p:spPr>
          <a:xfrm>
            <a:off x="8276517" y="10047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2" name="Google Shape;11072;g2769fa09f4e_4_29598"/>
          <p:cNvSpPr/>
          <p:nvPr/>
        </p:nvSpPr>
        <p:spPr>
          <a:xfrm>
            <a:off x="8034696" y="53665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3" name="Google Shape;11073;g2769fa09f4e_4_29598"/>
          <p:cNvSpPr/>
          <p:nvPr/>
        </p:nvSpPr>
        <p:spPr>
          <a:xfrm>
            <a:off x="8034696" y="77040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89" y="0"/>
                </a:moveTo>
                <a:cubicBezTo>
                  <a:pt x="888" y="0"/>
                  <a:pt x="684" y="75"/>
                  <a:pt x="518" y="242"/>
                </a:cubicBezTo>
                <a:cubicBezTo>
                  <a:pt x="1" y="758"/>
                  <a:pt x="366" y="1640"/>
                  <a:pt x="1095" y="1670"/>
                </a:cubicBezTo>
                <a:cubicBezTo>
                  <a:pt x="1551" y="1670"/>
                  <a:pt x="1946" y="1305"/>
                  <a:pt x="1946" y="849"/>
                </a:cubicBezTo>
                <a:cubicBezTo>
                  <a:pt x="1926" y="334"/>
                  <a:pt x="1513" y="0"/>
                  <a:pt x="10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4" name="Google Shape;11074;g2769fa09f4e_4_29598"/>
          <p:cNvSpPr/>
          <p:nvPr/>
        </p:nvSpPr>
        <p:spPr>
          <a:xfrm>
            <a:off x="8034696" y="1004349"/>
            <a:ext cx="74113" cy="63378"/>
          </a:xfrm>
          <a:custGeom>
            <a:avLst/>
            <a:gdLst/>
            <a:ahLst/>
            <a:cxnLst/>
            <a:rect l="l" t="t" r="r" b="b"/>
            <a:pathLst>
              <a:path w="1947" h="1665" extrusionOk="0">
                <a:moveTo>
                  <a:pt x="1096" y="1"/>
                </a:moveTo>
                <a:cubicBezTo>
                  <a:pt x="895" y="1"/>
                  <a:pt x="690" y="73"/>
                  <a:pt x="518" y="235"/>
                </a:cubicBezTo>
                <a:cubicBezTo>
                  <a:pt x="1" y="752"/>
                  <a:pt x="366" y="1664"/>
                  <a:pt x="1095" y="1664"/>
                </a:cubicBezTo>
                <a:cubicBezTo>
                  <a:pt x="1551" y="1664"/>
                  <a:pt x="1916" y="1299"/>
                  <a:pt x="1946" y="843"/>
                </a:cubicBezTo>
                <a:cubicBezTo>
                  <a:pt x="1946" y="343"/>
                  <a:pt x="1532" y="1"/>
                  <a:pt x="10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5" name="Google Shape;11075;g2769fa09f4e_4_29598"/>
          <p:cNvSpPr/>
          <p:nvPr/>
        </p:nvSpPr>
        <p:spPr>
          <a:xfrm>
            <a:off x="7819748" y="53661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6" name="Google Shape;11076;g2769fa09f4e_4_29598"/>
          <p:cNvSpPr/>
          <p:nvPr/>
        </p:nvSpPr>
        <p:spPr>
          <a:xfrm>
            <a:off x="7819748" y="77033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7" name="Google Shape;11077;g2769fa09f4e_4_29598"/>
          <p:cNvSpPr/>
          <p:nvPr/>
        </p:nvSpPr>
        <p:spPr>
          <a:xfrm>
            <a:off x="7808177" y="10047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8" name="Google Shape;11078;g2769fa09f4e_4_29598"/>
          <p:cNvSpPr/>
          <p:nvPr/>
        </p:nvSpPr>
        <p:spPr>
          <a:xfrm>
            <a:off x="7566356" y="53665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79" name="Google Shape;11079;g2769fa09f4e_4_29598"/>
          <p:cNvSpPr/>
          <p:nvPr/>
        </p:nvSpPr>
        <p:spPr>
          <a:xfrm>
            <a:off x="7566356" y="77040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8" y="0"/>
                  <a:pt x="684" y="75"/>
                  <a:pt x="517" y="242"/>
                </a:cubicBezTo>
                <a:cubicBezTo>
                  <a:pt x="1" y="789"/>
                  <a:pt x="365" y="1670"/>
                  <a:pt x="1095" y="1670"/>
                </a:cubicBezTo>
                <a:cubicBezTo>
                  <a:pt x="1551" y="1640"/>
                  <a:pt x="1916" y="1275"/>
                  <a:pt x="1916" y="849"/>
                </a:cubicBezTo>
                <a:cubicBezTo>
                  <a:pt x="1916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0" name="Google Shape;11080;g2769fa09f4e_4_29598"/>
          <p:cNvSpPr/>
          <p:nvPr/>
        </p:nvSpPr>
        <p:spPr>
          <a:xfrm>
            <a:off x="7566356" y="100473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1" name="Google Shape;11081;g2769fa09f4e_4_29598"/>
          <p:cNvSpPr/>
          <p:nvPr/>
        </p:nvSpPr>
        <p:spPr>
          <a:xfrm>
            <a:off x="7333823" y="536618"/>
            <a:ext cx="63645" cy="62503"/>
          </a:xfrm>
          <a:custGeom>
            <a:avLst/>
            <a:gdLst/>
            <a:ahLst/>
            <a:cxnLst/>
            <a:rect l="l" t="t" r="r" b="b"/>
            <a:pathLst>
              <a:path w="167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2" name="Google Shape;11082;g2769fa09f4e_4_29598"/>
          <p:cNvSpPr/>
          <p:nvPr/>
        </p:nvSpPr>
        <p:spPr>
          <a:xfrm>
            <a:off x="7333823" y="770331"/>
            <a:ext cx="63645" cy="63683"/>
          </a:xfrm>
          <a:custGeom>
            <a:avLst/>
            <a:gdLst/>
            <a:ahLst/>
            <a:cxnLst/>
            <a:rect l="l" t="t" r="r" b="b"/>
            <a:pathLst>
              <a:path w="167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3" name="Google Shape;11083;g2769fa09f4e_4_29598"/>
          <p:cNvSpPr/>
          <p:nvPr/>
        </p:nvSpPr>
        <p:spPr>
          <a:xfrm>
            <a:off x="7323393" y="10047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4" name="Google Shape;11084;g2769fa09f4e_4_29598"/>
          <p:cNvSpPr/>
          <p:nvPr/>
        </p:nvSpPr>
        <p:spPr>
          <a:xfrm>
            <a:off x="7080431" y="53665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5" name="Google Shape;11085;g2769fa09f4e_4_29598"/>
          <p:cNvSpPr/>
          <p:nvPr/>
        </p:nvSpPr>
        <p:spPr>
          <a:xfrm>
            <a:off x="7080431" y="770369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6" name="Google Shape;11086;g2769fa09f4e_4_29598"/>
          <p:cNvSpPr/>
          <p:nvPr/>
        </p:nvSpPr>
        <p:spPr>
          <a:xfrm>
            <a:off x="7080431" y="10047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7" name="Google Shape;11087;g2769fa09f4e_4_29598"/>
          <p:cNvSpPr/>
          <p:nvPr/>
        </p:nvSpPr>
        <p:spPr>
          <a:xfrm>
            <a:off x="6849039" y="53661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8" name="Google Shape;11088;g2769fa09f4e_4_29598"/>
          <p:cNvSpPr/>
          <p:nvPr/>
        </p:nvSpPr>
        <p:spPr>
          <a:xfrm>
            <a:off x="6849039" y="77033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9" name="Google Shape;11089;g2769fa09f4e_4_29598"/>
          <p:cNvSpPr/>
          <p:nvPr/>
        </p:nvSpPr>
        <p:spPr>
          <a:xfrm>
            <a:off x="6838610" y="100473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0" name="Google Shape;11090;g2769fa09f4e_4_29598"/>
          <p:cNvSpPr/>
          <p:nvPr/>
        </p:nvSpPr>
        <p:spPr>
          <a:xfrm>
            <a:off x="6595647" y="53665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1" name="Google Shape;11091;g2769fa09f4e_4_29598"/>
          <p:cNvSpPr/>
          <p:nvPr/>
        </p:nvSpPr>
        <p:spPr>
          <a:xfrm>
            <a:off x="6595647" y="77036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59"/>
                  <a:pt x="365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2" name="Google Shape;11092;g2769fa09f4e_4_29598"/>
          <p:cNvSpPr/>
          <p:nvPr/>
        </p:nvSpPr>
        <p:spPr>
          <a:xfrm>
            <a:off x="6595647" y="10047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7" y="256"/>
                </a:cubicBezTo>
                <a:cubicBezTo>
                  <a:pt x="1" y="773"/>
                  <a:pt x="365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3" name="Google Shape;11093;g2769fa09f4e_4_29598"/>
          <p:cNvSpPr/>
          <p:nvPr/>
        </p:nvSpPr>
        <p:spPr>
          <a:xfrm>
            <a:off x="6364256" y="53661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4" name="Google Shape;11094;g2769fa09f4e_4_29598"/>
          <p:cNvSpPr/>
          <p:nvPr/>
        </p:nvSpPr>
        <p:spPr>
          <a:xfrm>
            <a:off x="6364256" y="77033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5" name="Google Shape;11095;g2769fa09f4e_4_29598"/>
          <p:cNvSpPr/>
          <p:nvPr/>
        </p:nvSpPr>
        <p:spPr>
          <a:xfrm>
            <a:off x="6353864" y="1004730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6" name="Google Shape;11096;g2769fa09f4e_4_29598"/>
          <p:cNvSpPr/>
          <p:nvPr/>
        </p:nvSpPr>
        <p:spPr>
          <a:xfrm>
            <a:off x="6110864" y="53665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7" name="Google Shape;11097;g2769fa09f4e_4_29598"/>
          <p:cNvSpPr/>
          <p:nvPr/>
        </p:nvSpPr>
        <p:spPr>
          <a:xfrm>
            <a:off x="6110864" y="770369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2" y="0"/>
                </a:moveTo>
                <a:cubicBezTo>
                  <a:pt x="891" y="0"/>
                  <a:pt x="685" y="75"/>
                  <a:pt x="518" y="243"/>
                </a:cubicBezTo>
                <a:cubicBezTo>
                  <a:pt x="1" y="790"/>
                  <a:pt x="366" y="1671"/>
                  <a:pt x="1095" y="1671"/>
                </a:cubicBezTo>
                <a:cubicBezTo>
                  <a:pt x="1551" y="1671"/>
                  <a:pt x="1916" y="1276"/>
                  <a:pt x="1916" y="820"/>
                </a:cubicBezTo>
                <a:cubicBezTo>
                  <a:pt x="1916" y="327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8" name="Google Shape;11098;g2769fa09f4e_4_29598"/>
          <p:cNvSpPr/>
          <p:nvPr/>
        </p:nvSpPr>
        <p:spPr>
          <a:xfrm>
            <a:off x="6110864" y="100473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3" y="0"/>
                </a:moveTo>
                <a:cubicBezTo>
                  <a:pt x="891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16" y="1289"/>
                  <a:pt x="1916" y="833"/>
                </a:cubicBezTo>
                <a:cubicBezTo>
                  <a:pt x="1916" y="340"/>
                  <a:pt x="1513" y="0"/>
                  <a:pt x="10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9" name="Google Shape;11099;g2769fa09f4e_4_29598"/>
          <p:cNvSpPr/>
          <p:nvPr/>
        </p:nvSpPr>
        <p:spPr>
          <a:xfrm>
            <a:off x="5878330" y="53661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0" y="365"/>
                  <a:pt x="0" y="821"/>
                </a:cubicBezTo>
                <a:cubicBezTo>
                  <a:pt x="0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0" name="Google Shape;11100;g2769fa09f4e_4_29598"/>
          <p:cNvSpPr/>
          <p:nvPr/>
        </p:nvSpPr>
        <p:spPr>
          <a:xfrm>
            <a:off x="5878330" y="77033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0" y="396"/>
                  <a:pt x="0" y="851"/>
                </a:cubicBezTo>
                <a:cubicBezTo>
                  <a:pt x="0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1" name="Google Shape;11101;g2769fa09f4e_4_29598"/>
          <p:cNvSpPr/>
          <p:nvPr/>
        </p:nvSpPr>
        <p:spPr>
          <a:xfrm>
            <a:off x="5867901" y="10047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2" name="Google Shape;11102;g2769fa09f4e_4_29598"/>
          <p:cNvSpPr/>
          <p:nvPr/>
        </p:nvSpPr>
        <p:spPr>
          <a:xfrm>
            <a:off x="5624938" y="53665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13" y="0"/>
                </a:moveTo>
                <a:cubicBezTo>
                  <a:pt x="907" y="0"/>
                  <a:pt x="695" y="75"/>
                  <a:pt x="517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3" name="Google Shape;11103;g2769fa09f4e_4_29598"/>
          <p:cNvSpPr/>
          <p:nvPr/>
        </p:nvSpPr>
        <p:spPr>
          <a:xfrm>
            <a:off x="5624938" y="77036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099" y="0"/>
                </a:moveTo>
                <a:cubicBezTo>
                  <a:pt x="894" y="0"/>
                  <a:pt x="685" y="75"/>
                  <a:pt x="517" y="243"/>
                </a:cubicBezTo>
                <a:cubicBezTo>
                  <a:pt x="1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4" name="Google Shape;11104;g2769fa09f4e_4_29598"/>
          <p:cNvSpPr/>
          <p:nvPr/>
        </p:nvSpPr>
        <p:spPr>
          <a:xfrm>
            <a:off x="5624938" y="10047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5" name="Google Shape;11105;g2769fa09f4e_4_29598"/>
          <p:cNvSpPr/>
          <p:nvPr/>
        </p:nvSpPr>
        <p:spPr>
          <a:xfrm>
            <a:off x="5393547" y="536618"/>
            <a:ext cx="62503" cy="62503"/>
          </a:xfrm>
          <a:custGeom>
            <a:avLst/>
            <a:gdLst/>
            <a:ahLst/>
            <a:cxnLst/>
            <a:rect l="l" t="t" r="r" b="b"/>
            <a:pathLst>
              <a:path w="1642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42" y="1277"/>
                  <a:pt x="1642" y="821"/>
                </a:cubicBezTo>
                <a:cubicBezTo>
                  <a:pt x="164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6" name="Google Shape;11106;g2769fa09f4e_4_29598"/>
          <p:cNvSpPr/>
          <p:nvPr/>
        </p:nvSpPr>
        <p:spPr>
          <a:xfrm>
            <a:off x="5393547" y="770331"/>
            <a:ext cx="62503" cy="63683"/>
          </a:xfrm>
          <a:custGeom>
            <a:avLst/>
            <a:gdLst/>
            <a:ahLst/>
            <a:cxnLst/>
            <a:rect l="l" t="t" r="r" b="b"/>
            <a:pathLst>
              <a:path w="1642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42" y="1277"/>
                  <a:pt x="1642" y="851"/>
                </a:cubicBezTo>
                <a:cubicBezTo>
                  <a:pt x="164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7" name="Google Shape;11107;g2769fa09f4e_4_29598"/>
          <p:cNvSpPr/>
          <p:nvPr/>
        </p:nvSpPr>
        <p:spPr>
          <a:xfrm>
            <a:off x="5383155" y="1004730"/>
            <a:ext cx="72894" cy="62998"/>
          </a:xfrm>
          <a:custGeom>
            <a:avLst/>
            <a:gdLst/>
            <a:ahLst/>
            <a:cxnLst/>
            <a:rect l="l" t="t" r="r" b="b"/>
            <a:pathLst>
              <a:path w="1915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8" name="Google Shape;11108;g2769fa09f4e_4_29598"/>
          <p:cNvSpPr/>
          <p:nvPr/>
        </p:nvSpPr>
        <p:spPr>
          <a:xfrm>
            <a:off x="5140155" y="53665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41"/>
                  <a:pt x="1095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9" name="Google Shape;11109;g2769fa09f4e_4_29598"/>
          <p:cNvSpPr/>
          <p:nvPr/>
        </p:nvSpPr>
        <p:spPr>
          <a:xfrm>
            <a:off x="5140155" y="77036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00" y="0"/>
                </a:moveTo>
                <a:cubicBezTo>
                  <a:pt x="894" y="0"/>
                  <a:pt x="685" y="75"/>
                  <a:pt x="518" y="243"/>
                </a:cubicBezTo>
                <a:cubicBezTo>
                  <a:pt x="1" y="759"/>
                  <a:pt x="366" y="1671"/>
                  <a:pt x="1095" y="1671"/>
                </a:cubicBezTo>
                <a:cubicBezTo>
                  <a:pt x="1551" y="167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0" name="Google Shape;11110;g2769fa09f4e_4_29598"/>
          <p:cNvSpPr/>
          <p:nvPr/>
        </p:nvSpPr>
        <p:spPr>
          <a:xfrm>
            <a:off x="5140155" y="10047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00" y="0"/>
                </a:moveTo>
                <a:cubicBezTo>
                  <a:pt x="894" y="0"/>
                  <a:pt x="685" y="78"/>
                  <a:pt x="518" y="256"/>
                </a:cubicBezTo>
                <a:cubicBezTo>
                  <a:pt x="1" y="773"/>
                  <a:pt x="366" y="1654"/>
                  <a:pt x="1095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30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1" name="Google Shape;11111;g2769fa09f4e_4_29598"/>
          <p:cNvSpPr/>
          <p:nvPr/>
        </p:nvSpPr>
        <p:spPr>
          <a:xfrm>
            <a:off x="4897192" y="536656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2" name="Google Shape;11112;g2769fa09f4e_4_29598"/>
          <p:cNvSpPr/>
          <p:nvPr/>
        </p:nvSpPr>
        <p:spPr>
          <a:xfrm>
            <a:off x="4897192" y="770369"/>
            <a:ext cx="74113" cy="63645"/>
          </a:xfrm>
          <a:custGeom>
            <a:avLst/>
            <a:gdLst/>
            <a:ahLst/>
            <a:cxnLst/>
            <a:rect l="l" t="t" r="r" b="b"/>
            <a:pathLst>
              <a:path w="1947" h="1672" extrusionOk="0">
                <a:moveTo>
                  <a:pt x="1122" y="0"/>
                </a:moveTo>
                <a:cubicBezTo>
                  <a:pt x="921" y="0"/>
                  <a:pt x="715" y="75"/>
                  <a:pt x="548" y="243"/>
                </a:cubicBezTo>
                <a:cubicBezTo>
                  <a:pt x="1" y="759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3" name="Google Shape;11113;g2769fa09f4e_4_29598"/>
          <p:cNvSpPr/>
          <p:nvPr/>
        </p:nvSpPr>
        <p:spPr>
          <a:xfrm>
            <a:off x="4897192" y="10047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23" y="0"/>
                </a:moveTo>
                <a:cubicBezTo>
                  <a:pt x="921" y="0"/>
                  <a:pt x="716" y="78"/>
                  <a:pt x="548" y="256"/>
                </a:cubicBezTo>
                <a:cubicBezTo>
                  <a:pt x="1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4" y="0"/>
                  <a:pt x="11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4" name="Google Shape;11114;g2769fa09f4e_4_29598"/>
          <p:cNvSpPr/>
          <p:nvPr/>
        </p:nvSpPr>
        <p:spPr>
          <a:xfrm>
            <a:off x="4655409" y="53665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5" name="Google Shape;11115;g2769fa09f4e_4_29598"/>
          <p:cNvSpPr/>
          <p:nvPr/>
        </p:nvSpPr>
        <p:spPr>
          <a:xfrm>
            <a:off x="4655409" y="770369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6" name="Google Shape;11116;g2769fa09f4e_4_29598"/>
          <p:cNvSpPr/>
          <p:nvPr/>
        </p:nvSpPr>
        <p:spPr>
          <a:xfrm>
            <a:off x="4655409" y="100473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7" name="Google Shape;11117;g2769fa09f4e_4_29598"/>
          <p:cNvSpPr/>
          <p:nvPr/>
        </p:nvSpPr>
        <p:spPr>
          <a:xfrm>
            <a:off x="4413588" y="53665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8" name="Google Shape;11118;g2769fa09f4e_4_29598"/>
          <p:cNvSpPr/>
          <p:nvPr/>
        </p:nvSpPr>
        <p:spPr>
          <a:xfrm>
            <a:off x="4413588" y="77040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9" name="Google Shape;11119;g2769fa09f4e_4_29598"/>
          <p:cNvSpPr/>
          <p:nvPr/>
        </p:nvSpPr>
        <p:spPr>
          <a:xfrm>
            <a:off x="4413588" y="1004882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0" name="Google Shape;11120;g2769fa09f4e_4_29598"/>
          <p:cNvSpPr/>
          <p:nvPr/>
        </p:nvSpPr>
        <p:spPr>
          <a:xfrm>
            <a:off x="4181017" y="53661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1" name="Google Shape;11121;g2769fa09f4e_4_29598"/>
          <p:cNvSpPr/>
          <p:nvPr/>
        </p:nvSpPr>
        <p:spPr>
          <a:xfrm>
            <a:off x="4181017" y="770331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2" name="Google Shape;11122;g2769fa09f4e_4_29598"/>
          <p:cNvSpPr/>
          <p:nvPr/>
        </p:nvSpPr>
        <p:spPr>
          <a:xfrm>
            <a:off x="4169446" y="1004730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3" name="Google Shape;11123;g2769fa09f4e_4_29598"/>
          <p:cNvSpPr/>
          <p:nvPr/>
        </p:nvSpPr>
        <p:spPr>
          <a:xfrm>
            <a:off x="3927663" y="53665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4" name="Google Shape;11124;g2769fa09f4e_4_29598"/>
          <p:cNvSpPr/>
          <p:nvPr/>
        </p:nvSpPr>
        <p:spPr>
          <a:xfrm>
            <a:off x="3927663" y="770369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5" name="Google Shape;11125;g2769fa09f4e_4_29598"/>
          <p:cNvSpPr/>
          <p:nvPr/>
        </p:nvSpPr>
        <p:spPr>
          <a:xfrm>
            <a:off x="3927663" y="1004730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6" name="Google Shape;11126;g2769fa09f4e_4_29598"/>
          <p:cNvSpPr/>
          <p:nvPr/>
        </p:nvSpPr>
        <p:spPr>
          <a:xfrm>
            <a:off x="3695092" y="53661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7" name="Google Shape;11127;g2769fa09f4e_4_29598"/>
          <p:cNvSpPr/>
          <p:nvPr/>
        </p:nvSpPr>
        <p:spPr>
          <a:xfrm>
            <a:off x="3695092" y="770331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8" name="Google Shape;11128;g2769fa09f4e_4_29598"/>
          <p:cNvSpPr/>
          <p:nvPr/>
        </p:nvSpPr>
        <p:spPr>
          <a:xfrm>
            <a:off x="3684700" y="10047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9" name="Google Shape;11129;g2769fa09f4e_4_29598"/>
          <p:cNvSpPr/>
          <p:nvPr/>
        </p:nvSpPr>
        <p:spPr>
          <a:xfrm>
            <a:off x="3441738" y="53665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0" name="Google Shape;11130;g2769fa09f4e_4_29598"/>
          <p:cNvSpPr/>
          <p:nvPr/>
        </p:nvSpPr>
        <p:spPr>
          <a:xfrm>
            <a:off x="3441738" y="770369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1" name="Google Shape;11131;g2769fa09f4e_4_29598"/>
          <p:cNvSpPr/>
          <p:nvPr/>
        </p:nvSpPr>
        <p:spPr>
          <a:xfrm>
            <a:off x="3441738" y="10047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2" name="Google Shape;11132;g2769fa09f4e_4_29598"/>
          <p:cNvSpPr/>
          <p:nvPr/>
        </p:nvSpPr>
        <p:spPr>
          <a:xfrm>
            <a:off x="9004263" y="53665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3" y="0"/>
                </a:moveTo>
                <a:cubicBezTo>
                  <a:pt x="907" y="0"/>
                  <a:pt x="694" y="75"/>
                  <a:pt x="517" y="243"/>
                </a:cubicBezTo>
                <a:cubicBezTo>
                  <a:pt x="0" y="759"/>
                  <a:pt x="396" y="1641"/>
                  <a:pt x="1125" y="1641"/>
                </a:cubicBezTo>
                <a:cubicBezTo>
                  <a:pt x="1581" y="1641"/>
                  <a:pt x="1946" y="1276"/>
                  <a:pt x="1946" y="820"/>
                </a:cubicBezTo>
                <a:cubicBezTo>
                  <a:pt x="1946" y="327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3" name="Google Shape;11133;g2769fa09f4e_4_29598"/>
          <p:cNvSpPr/>
          <p:nvPr/>
        </p:nvSpPr>
        <p:spPr>
          <a:xfrm>
            <a:off x="9004263" y="770369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099" y="0"/>
                </a:moveTo>
                <a:cubicBezTo>
                  <a:pt x="893" y="0"/>
                  <a:pt x="685" y="75"/>
                  <a:pt x="517" y="243"/>
                </a:cubicBezTo>
                <a:cubicBezTo>
                  <a:pt x="0" y="790"/>
                  <a:pt x="396" y="1671"/>
                  <a:pt x="1125" y="1671"/>
                </a:cubicBezTo>
                <a:cubicBezTo>
                  <a:pt x="1581" y="1671"/>
                  <a:pt x="1946" y="1276"/>
                  <a:pt x="1946" y="820"/>
                </a:cubicBezTo>
                <a:cubicBezTo>
                  <a:pt x="1946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4" name="Google Shape;11134;g2769fa09f4e_4_29598"/>
          <p:cNvSpPr/>
          <p:nvPr/>
        </p:nvSpPr>
        <p:spPr>
          <a:xfrm>
            <a:off x="9004263" y="1004730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13" y="0"/>
                </a:moveTo>
                <a:cubicBezTo>
                  <a:pt x="907" y="0"/>
                  <a:pt x="695" y="78"/>
                  <a:pt x="517" y="256"/>
                </a:cubicBezTo>
                <a:cubicBezTo>
                  <a:pt x="0" y="773"/>
                  <a:pt x="396" y="1654"/>
                  <a:pt x="1125" y="1654"/>
                </a:cubicBezTo>
                <a:cubicBezTo>
                  <a:pt x="1581" y="1654"/>
                  <a:pt x="1946" y="1289"/>
                  <a:pt x="1946" y="833"/>
                </a:cubicBezTo>
                <a:cubicBezTo>
                  <a:pt x="1946" y="340"/>
                  <a:pt x="1543" y="0"/>
                  <a:pt x="11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5" name="Google Shape;11135;g2769fa09f4e_4_29598"/>
          <p:cNvSpPr txBox="1">
            <a:spLocks noGrp="1"/>
          </p:cNvSpPr>
          <p:nvPr>
            <p:ph type="subTitle" idx="1"/>
          </p:nvPr>
        </p:nvSpPr>
        <p:spPr>
          <a:xfrm>
            <a:off x="626737" y="3280575"/>
            <a:ext cx="1975200" cy="45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36" name="Google Shape;11136;g2769fa09f4e_4_29598"/>
          <p:cNvSpPr txBox="1">
            <a:spLocks noGrp="1"/>
          </p:cNvSpPr>
          <p:nvPr>
            <p:ph type="title"/>
          </p:nvPr>
        </p:nvSpPr>
        <p:spPr>
          <a:xfrm>
            <a:off x="626737" y="2920563"/>
            <a:ext cx="1975200" cy="36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11137" name="Google Shape;11137;g2769fa09f4e_4_29598"/>
          <p:cNvSpPr txBox="1">
            <a:spLocks noGrp="1"/>
          </p:cNvSpPr>
          <p:nvPr>
            <p:ph type="subTitle" idx="2"/>
          </p:nvPr>
        </p:nvSpPr>
        <p:spPr>
          <a:xfrm>
            <a:off x="2598512" y="3280575"/>
            <a:ext cx="1975200" cy="45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38" name="Google Shape;11138;g2769fa09f4e_4_29598"/>
          <p:cNvSpPr txBox="1">
            <a:spLocks noGrp="1"/>
          </p:cNvSpPr>
          <p:nvPr>
            <p:ph type="title" idx="3"/>
          </p:nvPr>
        </p:nvSpPr>
        <p:spPr>
          <a:xfrm>
            <a:off x="2598512" y="2920563"/>
            <a:ext cx="1975200" cy="36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11139" name="Google Shape;11139;g2769fa09f4e_4_29598"/>
          <p:cNvSpPr txBox="1">
            <a:spLocks noGrp="1"/>
          </p:cNvSpPr>
          <p:nvPr>
            <p:ph type="subTitle" idx="4"/>
          </p:nvPr>
        </p:nvSpPr>
        <p:spPr>
          <a:xfrm>
            <a:off x="4570288" y="3280575"/>
            <a:ext cx="1975200" cy="45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40" name="Google Shape;11140;g2769fa09f4e_4_29598"/>
          <p:cNvSpPr txBox="1">
            <a:spLocks noGrp="1"/>
          </p:cNvSpPr>
          <p:nvPr>
            <p:ph type="title" idx="5"/>
          </p:nvPr>
        </p:nvSpPr>
        <p:spPr>
          <a:xfrm>
            <a:off x="4570288" y="2920563"/>
            <a:ext cx="1975200" cy="36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11141" name="Google Shape;11141;g2769fa09f4e_4_29598"/>
          <p:cNvSpPr txBox="1">
            <a:spLocks noGrp="1"/>
          </p:cNvSpPr>
          <p:nvPr>
            <p:ph type="subTitle" idx="6"/>
          </p:nvPr>
        </p:nvSpPr>
        <p:spPr>
          <a:xfrm>
            <a:off x="6542063" y="3280575"/>
            <a:ext cx="1975200" cy="45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42" name="Google Shape;11142;g2769fa09f4e_4_29598"/>
          <p:cNvSpPr txBox="1">
            <a:spLocks noGrp="1"/>
          </p:cNvSpPr>
          <p:nvPr>
            <p:ph type="title" idx="7"/>
          </p:nvPr>
        </p:nvSpPr>
        <p:spPr>
          <a:xfrm>
            <a:off x="6542063" y="2920563"/>
            <a:ext cx="1975200" cy="36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1800" b="1">
                <a:latin typeface="Poppins"/>
                <a:ea typeface="Poppins"/>
                <a:cs typeface="Poppins"/>
                <a:sym typeface="Poppins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11143" name="Google Shape;11143;g2769fa09f4e_4_29598"/>
          <p:cNvSpPr txBox="1">
            <a:spLocks noGrp="1"/>
          </p:cNvSpPr>
          <p:nvPr>
            <p:ph type="title" idx="8"/>
          </p:nvPr>
        </p:nvSpPr>
        <p:spPr>
          <a:xfrm>
            <a:off x="713225" y="490775"/>
            <a:ext cx="26223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5">
    <p:bg>
      <p:bgPr>
        <a:solidFill>
          <a:schemeClr val="dk1"/>
        </a:solidFill>
        <a:effectLst/>
      </p:bgPr>
    </p:bg>
    <p:spTree>
      <p:nvGrpSpPr>
        <p:cNvPr id="1" name="Shape 11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5" name="Google Shape;11145;g2769fa09f4e_4_29684"/>
          <p:cNvSpPr/>
          <p:nvPr/>
        </p:nvSpPr>
        <p:spPr>
          <a:xfrm>
            <a:off x="6527225" y="-25"/>
            <a:ext cx="2616768" cy="5143551"/>
          </a:xfrm>
          <a:custGeom>
            <a:avLst/>
            <a:gdLst/>
            <a:ahLst/>
            <a:cxnLst/>
            <a:rect l="l" t="t" r="r" b="b"/>
            <a:pathLst>
              <a:path w="39606" h="43072" extrusionOk="0">
                <a:moveTo>
                  <a:pt x="0" y="1"/>
                </a:moveTo>
                <a:lnTo>
                  <a:pt x="0" y="43071"/>
                </a:lnTo>
                <a:lnTo>
                  <a:pt x="39606" y="43071"/>
                </a:lnTo>
                <a:lnTo>
                  <a:pt x="3960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6" name="Google Shape;11146;g2769fa09f4e_4_29684"/>
          <p:cNvSpPr/>
          <p:nvPr/>
        </p:nvSpPr>
        <p:spPr>
          <a:xfrm>
            <a:off x="7358100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7" name="Google Shape;11147;g2769fa09f4e_4_29684"/>
          <p:cNvSpPr txBox="1">
            <a:spLocks noGrp="1"/>
          </p:cNvSpPr>
          <p:nvPr>
            <p:ph type="title"/>
          </p:nvPr>
        </p:nvSpPr>
        <p:spPr>
          <a:xfrm>
            <a:off x="713225" y="433700"/>
            <a:ext cx="4045200" cy="112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5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48" name="Google Shape;11148;g2769fa09f4e_4_29684"/>
          <p:cNvSpPr txBox="1">
            <a:spLocks noGrp="1"/>
          </p:cNvSpPr>
          <p:nvPr>
            <p:ph type="subTitle" idx="1"/>
          </p:nvPr>
        </p:nvSpPr>
        <p:spPr>
          <a:xfrm>
            <a:off x="713225" y="1556100"/>
            <a:ext cx="4045200" cy="12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49" name="Google Shape;11149;g2769fa09f4e_4_29684"/>
          <p:cNvSpPr txBox="1"/>
          <p:nvPr/>
        </p:nvSpPr>
        <p:spPr>
          <a:xfrm>
            <a:off x="713225" y="3635800"/>
            <a:ext cx="4045200" cy="66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1" i="0" u="none" strike="noStrike" cap="none">
                <a:solidFill>
                  <a:schemeClr val="lt1"/>
                </a:solidFill>
                <a:latin typeface="Questrial"/>
                <a:ea typeface="Questrial"/>
                <a:cs typeface="Questrial"/>
                <a:sym typeface="Questrial"/>
              </a:rPr>
              <a:t>CREDITS: </a:t>
            </a:r>
            <a:r>
              <a:rPr lang="en" sz="1400" b="0" i="0" u="none" strike="noStrike" cap="none">
                <a:solidFill>
                  <a:schemeClr val="lt1"/>
                </a:solidFill>
                <a:latin typeface="Questrial"/>
                <a:ea typeface="Questrial"/>
                <a:cs typeface="Questrial"/>
                <a:sym typeface="Questrial"/>
              </a:rPr>
              <a:t>This presentation template was created by </a:t>
            </a:r>
            <a:r>
              <a:rPr lang="en" sz="1400" b="1" i="0" u="none" strike="noStrike" cap="none">
                <a:solidFill>
                  <a:schemeClr val="lt1"/>
                </a:solidFill>
                <a:uFill>
                  <a:noFill/>
                </a:uFill>
                <a:latin typeface="Questrial"/>
                <a:ea typeface="Questrial"/>
                <a:cs typeface="Questrial"/>
                <a:sym typeface="Questrial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400" b="0" i="0" u="none" strike="noStrike" cap="none">
                <a:solidFill>
                  <a:schemeClr val="lt1"/>
                </a:solidFill>
                <a:latin typeface="Questrial"/>
                <a:ea typeface="Questrial"/>
                <a:cs typeface="Questrial"/>
                <a:sym typeface="Questrial"/>
              </a:rPr>
              <a:t>, including icons by </a:t>
            </a:r>
            <a:r>
              <a:rPr lang="en" sz="1400" b="1" i="0" u="none" strike="noStrike" cap="none">
                <a:solidFill>
                  <a:schemeClr val="lt1"/>
                </a:solidFill>
                <a:uFill>
                  <a:noFill/>
                </a:uFill>
                <a:latin typeface="Questrial"/>
                <a:ea typeface="Questrial"/>
                <a:cs typeface="Questrial"/>
                <a:sym typeface="Questrial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400" b="0" i="0" u="none" strike="noStrike" cap="none">
                <a:solidFill>
                  <a:schemeClr val="lt1"/>
                </a:solidFill>
                <a:latin typeface="Questrial"/>
                <a:ea typeface="Questrial"/>
                <a:cs typeface="Questrial"/>
                <a:sym typeface="Questrial"/>
              </a:rPr>
              <a:t>, and infographics &amp; images by </a:t>
            </a:r>
            <a:r>
              <a:rPr lang="en" sz="1400" b="1" i="0" u="none" strike="noStrike" cap="none">
                <a:solidFill>
                  <a:schemeClr val="lt1"/>
                </a:solidFill>
                <a:uFill>
                  <a:noFill/>
                </a:uFill>
                <a:latin typeface="Questrial"/>
                <a:ea typeface="Questrial"/>
                <a:cs typeface="Questrial"/>
                <a:sym typeface="Questrial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400" b="0" i="0" u="none" strike="noStrike" cap="none">
                <a:solidFill>
                  <a:schemeClr val="lt1"/>
                </a:solidFill>
                <a:latin typeface="Questrial"/>
                <a:ea typeface="Questrial"/>
                <a:cs typeface="Questrial"/>
                <a:sym typeface="Questrial"/>
              </a:rPr>
              <a:t>. </a:t>
            </a:r>
            <a:endParaRPr sz="1400" b="0" i="0" u="none" strike="noStrike" cap="none">
              <a:solidFill>
                <a:schemeClr val="lt1"/>
              </a:solidFill>
              <a:latin typeface="Questrial"/>
              <a:ea typeface="Questrial"/>
              <a:cs typeface="Questrial"/>
              <a:sym typeface="Questrial"/>
            </a:endParaRPr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1">
    <p:spTree>
      <p:nvGrpSpPr>
        <p:cNvPr id="1" name="Shape 11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1" name="Google Shape;11151;g2769fa09f4e_4_29690"/>
          <p:cNvSpPr/>
          <p:nvPr/>
        </p:nvSpPr>
        <p:spPr>
          <a:xfrm>
            <a:off x="7369175" y="4605900"/>
            <a:ext cx="1785900" cy="53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2" name="Google Shape;11152;g2769fa09f4e_4_29690"/>
          <p:cNvSpPr/>
          <p:nvPr/>
        </p:nvSpPr>
        <p:spPr>
          <a:xfrm>
            <a:off x="1012384" y="1945510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71"/>
                </a:cubicBezTo>
                <a:cubicBezTo>
                  <a:pt x="1550" y="1671"/>
                  <a:pt x="194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3" name="Google Shape;11153;g2769fa09f4e_4_29690"/>
          <p:cNvSpPr/>
          <p:nvPr/>
        </p:nvSpPr>
        <p:spPr>
          <a:xfrm>
            <a:off x="1013526" y="217922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88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35" y="1640"/>
                  <a:pt x="1064" y="1640"/>
                </a:cubicBezTo>
                <a:cubicBezTo>
                  <a:pt x="1082" y="1642"/>
                  <a:pt x="1100" y="1642"/>
                  <a:pt x="1117" y="1642"/>
                </a:cubicBezTo>
                <a:cubicBezTo>
                  <a:pt x="1550" y="1642"/>
                  <a:pt x="1915" y="1288"/>
                  <a:pt x="1915" y="850"/>
                </a:cubicBezTo>
                <a:cubicBezTo>
                  <a:pt x="1915" y="335"/>
                  <a:pt x="1510" y="1"/>
                  <a:pt x="108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4" name="Google Shape;11154;g2769fa09f4e_4_29690"/>
          <p:cNvSpPr/>
          <p:nvPr/>
        </p:nvSpPr>
        <p:spPr>
          <a:xfrm>
            <a:off x="1012384" y="2412936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4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306"/>
                  <a:pt x="1915" y="850"/>
                </a:cubicBezTo>
                <a:cubicBezTo>
                  <a:pt x="1936" y="335"/>
                  <a:pt x="1523" y="1"/>
                  <a:pt x="10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5" name="Google Shape;11155;g2769fa09f4e_4_29690"/>
          <p:cNvSpPr/>
          <p:nvPr/>
        </p:nvSpPr>
        <p:spPr>
          <a:xfrm>
            <a:off x="1012384" y="2647791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6" name="Google Shape;11156;g2769fa09f4e_4_29690"/>
          <p:cNvSpPr/>
          <p:nvPr/>
        </p:nvSpPr>
        <p:spPr>
          <a:xfrm>
            <a:off x="1012384" y="288150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8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45" y="1276"/>
                  <a:pt x="1915" y="820"/>
                </a:cubicBezTo>
                <a:cubicBezTo>
                  <a:pt x="1936" y="327"/>
                  <a:pt x="1525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7" name="Google Shape;11157;g2769fa09f4e_4_29690"/>
          <p:cNvSpPr/>
          <p:nvPr/>
        </p:nvSpPr>
        <p:spPr>
          <a:xfrm>
            <a:off x="1012384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276"/>
                  <a:pt x="1915" y="850"/>
                </a:cubicBezTo>
                <a:cubicBezTo>
                  <a:pt x="1915" y="335"/>
                  <a:pt x="1509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8" name="Google Shape;11158;g2769fa09f4e_4_29690"/>
          <p:cNvSpPr/>
          <p:nvPr/>
        </p:nvSpPr>
        <p:spPr>
          <a:xfrm>
            <a:off x="1012384" y="3350073"/>
            <a:ext cx="72894" cy="62465"/>
          </a:xfrm>
          <a:custGeom>
            <a:avLst/>
            <a:gdLst/>
            <a:ahLst/>
            <a:cxnLst/>
            <a:rect l="l" t="t" r="r" b="b"/>
            <a:pathLst>
              <a:path w="1915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9" name="Google Shape;11159;g2769fa09f4e_4_29690"/>
          <p:cNvSpPr/>
          <p:nvPr/>
        </p:nvSpPr>
        <p:spPr>
          <a:xfrm>
            <a:off x="1013526" y="3583786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2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59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0" name="Google Shape;11160;g2769fa09f4e_4_29690"/>
          <p:cNvSpPr/>
          <p:nvPr/>
        </p:nvSpPr>
        <p:spPr>
          <a:xfrm>
            <a:off x="780955" y="1945472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1" name="Google Shape;11161;g2769fa09f4e_4_29690"/>
          <p:cNvSpPr/>
          <p:nvPr/>
        </p:nvSpPr>
        <p:spPr>
          <a:xfrm>
            <a:off x="780955" y="2179147"/>
            <a:ext cx="62541" cy="62541"/>
          </a:xfrm>
          <a:custGeom>
            <a:avLst/>
            <a:gdLst/>
            <a:ahLst/>
            <a:cxnLst/>
            <a:rect l="l" t="t" r="r" b="b"/>
            <a:pathLst>
              <a:path w="1643" h="1643" extrusionOk="0">
                <a:moveTo>
                  <a:pt x="822" y="1"/>
                </a:moveTo>
                <a:cubicBezTo>
                  <a:pt x="366" y="1"/>
                  <a:pt x="1" y="366"/>
                  <a:pt x="1" y="822"/>
                </a:cubicBezTo>
                <a:cubicBezTo>
                  <a:pt x="1" y="1278"/>
                  <a:pt x="366" y="1642"/>
                  <a:pt x="822" y="1642"/>
                </a:cubicBezTo>
                <a:cubicBezTo>
                  <a:pt x="1278" y="1642"/>
                  <a:pt x="1642" y="1278"/>
                  <a:pt x="1642" y="822"/>
                </a:cubicBezTo>
                <a:cubicBezTo>
                  <a:pt x="1642" y="36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2" name="Google Shape;11162;g2769fa09f4e_4_29690"/>
          <p:cNvSpPr/>
          <p:nvPr/>
        </p:nvSpPr>
        <p:spPr>
          <a:xfrm>
            <a:off x="780955" y="2412860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1"/>
                </a:moveTo>
                <a:cubicBezTo>
                  <a:pt x="366" y="1"/>
                  <a:pt x="1" y="396"/>
                  <a:pt x="1" y="852"/>
                </a:cubicBezTo>
                <a:cubicBezTo>
                  <a:pt x="1" y="1308"/>
                  <a:pt x="366" y="1673"/>
                  <a:pt x="822" y="1673"/>
                </a:cubicBezTo>
                <a:cubicBezTo>
                  <a:pt x="1278" y="1673"/>
                  <a:pt x="1642" y="1308"/>
                  <a:pt x="1642" y="852"/>
                </a:cubicBezTo>
                <a:cubicBezTo>
                  <a:pt x="1642" y="396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3" name="Google Shape;11163;g2769fa09f4e_4_29690"/>
          <p:cNvSpPr/>
          <p:nvPr/>
        </p:nvSpPr>
        <p:spPr>
          <a:xfrm>
            <a:off x="780955" y="264775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4" name="Google Shape;11164;g2769fa09f4e_4_29690"/>
          <p:cNvSpPr/>
          <p:nvPr/>
        </p:nvSpPr>
        <p:spPr>
          <a:xfrm>
            <a:off x="780955" y="2881466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1"/>
                  <a:pt x="822" y="1641"/>
                </a:cubicBezTo>
                <a:cubicBezTo>
                  <a:pt x="1278" y="1641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5" name="Google Shape;11165;g2769fa09f4e_4_29690"/>
          <p:cNvSpPr/>
          <p:nvPr/>
        </p:nvSpPr>
        <p:spPr>
          <a:xfrm>
            <a:off x="769383" y="3115218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1"/>
                </a:moveTo>
                <a:cubicBezTo>
                  <a:pt x="891" y="1"/>
                  <a:pt x="684" y="76"/>
                  <a:pt x="518" y="242"/>
                </a:cubicBezTo>
                <a:cubicBezTo>
                  <a:pt x="1" y="759"/>
                  <a:pt x="366" y="1671"/>
                  <a:pt x="1126" y="1671"/>
                </a:cubicBezTo>
                <a:cubicBezTo>
                  <a:pt x="1551" y="1671"/>
                  <a:pt x="1946" y="1276"/>
                  <a:pt x="1946" y="850"/>
                </a:cubicBezTo>
                <a:cubicBezTo>
                  <a:pt x="1946" y="335"/>
                  <a:pt x="1527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6" name="Google Shape;11166;g2769fa09f4e_4_29690"/>
          <p:cNvSpPr/>
          <p:nvPr/>
        </p:nvSpPr>
        <p:spPr>
          <a:xfrm>
            <a:off x="769383" y="335007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0"/>
                </a:moveTo>
                <a:cubicBezTo>
                  <a:pt x="894" y="0"/>
                  <a:pt x="685" y="75"/>
                  <a:pt x="518" y="242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7" name="Google Shape;11167;g2769fa09f4e_4_29690"/>
          <p:cNvSpPr/>
          <p:nvPr/>
        </p:nvSpPr>
        <p:spPr>
          <a:xfrm>
            <a:off x="780955" y="3583748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8" name="Google Shape;11168;g2769fa09f4e_4_29690"/>
          <p:cNvSpPr/>
          <p:nvPr/>
        </p:nvSpPr>
        <p:spPr>
          <a:xfrm>
            <a:off x="527600" y="1945510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69" name="Google Shape;11169;g2769fa09f4e_4_29690"/>
          <p:cNvSpPr/>
          <p:nvPr/>
        </p:nvSpPr>
        <p:spPr>
          <a:xfrm>
            <a:off x="527600" y="2179185"/>
            <a:ext cx="72933" cy="62503"/>
          </a:xfrm>
          <a:custGeom>
            <a:avLst/>
            <a:gdLst/>
            <a:ahLst/>
            <a:cxnLst/>
            <a:rect l="l" t="t" r="r" b="b"/>
            <a:pathLst>
              <a:path w="1916" h="1642" extrusionOk="0">
                <a:moveTo>
                  <a:pt x="1091" y="1"/>
                </a:moveTo>
                <a:cubicBezTo>
                  <a:pt x="890" y="1"/>
                  <a:pt x="684" y="76"/>
                  <a:pt x="517" y="243"/>
                </a:cubicBezTo>
                <a:cubicBezTo>
                  <a:pt x="0" y="760"/>
                  <a:pt x="365" y="1641"/>
                  <a:pt x="1094" y="1641"/>
                </a:cubicBezTo>
                <a:cubicBezTo>
                  <a:pt x="1550" y="1641"/>
                  <a:pt x="1915" y="1277"/>
                  <a:pt x="1915" y="821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0" name="Google Shape;11170;g2769fa09f4e_4_29690"/>
          <p:cNvSpPr/>
          <p:nvPr/>
        </p:nvSpPr>
        <p:spPr>
          <a:xfrm>
            <a:off x="527600" y="2412936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15" y="130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1" name="Google Shape;11171;g2769fa09f4e_4_29690"/>
          <p:cNvSpPr/>
          <p:nvPr/>
        </p:nvSpPr>
        <p:spPr>
          <a:xfrm>
            <a:off x="527600" y="264779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2" name="Google Shape;11172;g2769fa09f4e_4_29690"/>
          <p:cNvSpPr/>
          <p:nvPr/>
        </p:nvSpPr>
        <p:spPr>
          <a:xfrm>
            <a:off x="527600" y="2881504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0"/>
                  <a:pt x="1094" y="1640"/>
                </a:cubicBezTo>
                <a:cubicBezTo>
                  <a:pt x="1550" y="1640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3" name="Google Shape;11173;g2769fa09f4e_4_29690"/>
          <p:cNvSpPr/>
          <p:nvPr/>
        </p:nvSpPr>
        <p:spPr>
          <a:xfrm>
            <a:off x="527600" y="3115218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1"/>
                </a:moveTo>
                <a:cubicBezTo>
                  <a:pt x="887" y="1"/>
                  <a:pt x="683" y="76"/>
                  <a:pt x="517" y="242"/>
                </a:cubicBezTo>
                <a:cubicBezTo>
                  <a:pt x="0" y="789"/>
                  <a:pt x="365" y="1671"/>
                  <a:pt x="1094" y="1671"/>
                </a:cubicBezTo>
                <a:cubicBezTo>
                  <a:pt x="1550" y="1671"/>
                  <a:pt x="1915" y="1276"/>
                  <a:pt x="1915" y="850"/>
                </a:cubicBezTo>
                <a:cubicBezTo>
                  <a:pt x="1915" y="335"/>
                  <a:pt x="1510" y="1"/>
                  <a:pt x="108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4" name="Google Shape;11174;g2769fa09f4e_4_29690"/>
          <p:cNvSpPr/>
          <p:nvPr/>
        </p:nvSpPr>
        <p:spPr>
          <a:xfrm>
            <a:off x="527600" y="335007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5" name="Google Shape;11175;g2769fa09f4e_4_29690"/>
          <p:cNvSpPr/>
          <p:nvPr/>
        </p:nvSpPr>
        <p:spPr>
          <a:xfrm>
            <a:off x="527600" y="3583786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6" name="Google Shape;11176;g2769fa09f4e_4_29690"/>
          <p:cNvSpPr/>
          <p:nvPr/>
        </p:nvSpPr>
        <p:spPr>
          <a:xfrm>
            <a:off x="295029" y="1945472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7" name="Google Shape;11177;g2769fa09f4e_4_29690"/>
          <p:cNvSpPr/>
          <p:nvPr/>
        </p:nvSpPr>
        <p:spPr>
          <a:xfrm>
            <a:off x="295029" y="2179147"/>
            <a:ext cx="63683" cy="62541"/>
          </a:xfrm>
          <a:custGeom>
            <a:avLst/>
            <a:gdLst/>
            <a:ahLst/>
            <a:cxnLst/>
            <a:rect l="l" t="t" r="r" b="b"/>
            <a:pathLst>
              <a:path w="1673" h="1643" extrusionOk="0">
                <a:moveTo>
                  <a:pt x="821" y="1"/>
                </a:moveTo>
                <a:cubicBezTo>
                  <a:pt x="365" y="1"/>
                  <a:pt x="1" y="366"/>
                  <a:pt x="1" y="822"/>
                </a:cubicBezTo>
                <a:cubicBezTo>
                  <a:pt x="1" y="1278"/>
                  <a:pt x="365" y="1642"/>
                  <a:pt x="821" y="1642"/>
                </a:cubicBezTo>
                <a:cubicBezTo>
                  <a:pt x="1277" y="1642"/>
                  <a:pt x="1672" y="1278"/>
                  <a:pt x="1672" y="822"/>
                </a:cubicBezTo>
                <a:cubicBezTo>
                  <a:pt x="1672" y="36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8" name="Google Shape;11178;g2769fa09f4e_4_29690"/>
          <p:cNvSpPr/>
          <p:nvPr/>
        </p:nvSpPr>
        <p:spPr>
          <a:xfrm>
            <a:off x="295029" y="2412860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1"/>
                </a:moveTo>
                <a:cubicBezTo>
                  <a:pt x="365" y="1"/>
                  <a:pt x="1" y="396"/>
                  <a:pt x="1" y="852"/>
                </a:cubicBezTo>
                <a:cubicBezTo>
                  <a:pt x="1" y="1308"/>
                  <a:pt x="365" y="1673"/>
                  <a:pt x="821" y="1673"/>
                </a:cubicBezTo>
                <a:cubicBezTo>
                  <a:pt x="1277" y="1673"/>
                  <a:pt x="1672" y="1308"/>
                  <a:pt x="1672" y="852"/>
                </a:cubicBezTo>
                <a:cubicBezTo>
                  <a:pt x="1672" y="396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79" name="Google Shape;11179;g2769fa09f4e_4_29690"/>
          <p:cNvSpPr/>
          <p:nvPr/>
        </p:nvSpPr>
        <p:spPr>
          <a:xfrm>
            <a:off x="295029" y="264775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0" name="Google Shape;11180;g2769fa09f4e_4_29690"/>
          <p:cNvSpPr/>
          <p:nvPr/>
        </p:nvSpPr>
        <p:spPr>
          <a:xfrm>
            <a:off x="295029" y="2881466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1"/>
                  <a:pt x="821" y="1641"/>
                </a:cubicBezTo>
                <a:cubicBezTo>
                  <a:pt x="1277" y="1641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1" name="Google Shape;11181;g2769fa09f4e_4_29690"/>
          <p:cNvSpPr/>
          <p:nvPr/>
        </p:nvSpPr>
        <p:spPr>
          <a:xfrm>
            <a:off x="284638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095" y="1"/>
                </a:moveTo>
                <a:cubicBezTo>
                  <a:pt x="890" y="1"/>
                  <a:pt x="683" y="76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71"/>
                  <a:pt x="1945" y="1276"/>
                  <a:pt x="1945" y="850"/>
                </a:cubicBezTo>
                <a:cubicBezTo>
                  <a:pt x="1945" y="335"/>
                  <a:pt x="1526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2" name="Google Shape;11182;g2769fa09f4e_4_29690"/>
          <p:cNvSpPr/>
          <p:nvPr/>
        </p:nvSpPr>
        <p:spPr>
          <a:xfrm>
            <a:off x="284638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0"/>
                </a:moveTo>
                <a:cubicBezTo>
                  <a:pt x="893" y="0"/>
                  <a:pt x="684" y="75"/>
                  <a:pt x="517" y="242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0"/>
                  <a:pt x="109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3" name="Google Shape;11183;g2769fa09f4e_4_29690"/>
          <p:cNvSpPr/>
          <p:nvPr/>
        </p:nvSpPr>
        <p:spPr>
          <a:xfrm>
            <a:off x="295029" y="3583748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4" name="Google Shape;11184;g2769fa09f4e_4_29690"/>
          <p:cNvSpPr/>
          <p:nvPr/>
        </p:nvSpPr>
        <p:spPr>
          <a:xfrm>
            <a:off x="41675" y="1945510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5" name="Google Shape;11185;g2769fa09f4e_4_29690"/>
          <p:cNvSpPr/>
          <p:nvPr/>
        </p:nvSpPr>
        <p:spPr>
          <a:xfrm>
            <a:off x="41675" y="217922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6" name="Google Shape;11186;g2769fa09f4e_4_29690"/>
          <p:cNvSpPr/>
          <p:nvPr/>
        </p:nvSpPr>
        <p:spPr>
          <a:xfrm>
            <a:off x="41675" y="2412936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30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7" name="Google Shape;11187;g2769fa09f4e_4_29690"/>
          <p:cNvSpPr/>
          <p:nvPr/>
        </p:nvSpPr>
        <p:spPr>
          <a:xfrm>
            <a:off x="41675" y="264779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8" name="Google Shape;11188;g2769fa09f4e_4_29690"/>
          <p:cNvSpPr/>
          <p:nvPr/>
        </p:nvSpPr>
        <p:spPr>
          <a:xfrm>
            <a:off x="41675" y="2881504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0"/>
                  <a:pt x="1125" y="1640"/>
                </a:cubicBezTo>
                <a:cubicBezTo>
                  <a:pt x="1581" y="1640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9" name="Google Shape;11189;g2769fa09f4e_4_29690"/>
          <p:cNvSpPr/>
          <p:nvPr/>
        </p:nvSpPr>
        <p:spPr>
          <a:xfrm>
            <a:off x="41675" y="3115218"/>
            <a:ext cx="74074" cy="63607"/>
          </a:xfrm>
          <a:custGeom>
            <a:avLst/>
            <a:gdLst/>
            <a:ahLst/>
            <a:cxnLst/>
            <a:rect l="l" t="t" r="r" b="b"/>
            <a:pathLst>
              <a:path w="1946" h="1671" extrusionOk="0">
                <a:moveTo>
                  <a:pt x="1118" y="1"/>
                </a:moveTo>
                <a:cubicBezTo>
                  <a:pt x="917" y="1"/>
                  <a:pt x="713" y="76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50"/>
                </a:cubicBezTo>
                <a:cubicBezTo>
                  <a:pt x="1945" y="335"/>
                  <a:pt x="1540" y="1"/>
                  <a:pt x="111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0" name="Google Shape;11190;g2769fa09f4e_4_29690"/>
          <p:cNvSpPr/>
          <p:nvPr/>
        </p:nvSpPr>
        <p:spPr>
          <a:xfrm>
            <a:off x="41675" y="335007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1" name="Google Shape;11191;g2769fa09f4e_4_29690"/>
          <p:cNvSpPr/>
          <p:nvPr/>
        </p:nvSpPr>
        <p:spPr>
          <a:xfrm>
            <a:off x="41675" y="3583786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2" name="Google Shape;11192;g2769fa09f4e_4_29690"/>
          <p:cNvSpPr/>
          <p:nvPr/>
        </p:nvSpPr>
        <p:spPr>
          <a:xfrm>
            <a:off x="1013526" y="654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3" name="Google Shape;11193;g2769fa09f4e_4_29690"/>
          <p:cNvSpPr/>
          <p:nvPr/>
        </p:nvSpPr>
        <p:spPr>
          <a:xfrm>
            <a:off x="1013526" y="3002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4" name="Google Shape;11194;g2769fa09f4e_4_29690"/>
          <p:cNvSpPr/>
          <p:nvPr/>
        </p:nvSpPr>
        <p:spPr>
          <a:xfrm>
            <a:off x="1013526" y="5339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5" name="Google Shape;11195;g2769fa09f4e_4_29690"/>
          <p:cNvSpPr/>
          <p:nvPr/>
        </p:nvSpPr>
        <p:spPr>
          <a:xfrm>
            <a:off x="1013526" y="7677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6" name="Google Shape;11196;g2769fa09f4e_4_29690"/>
          <p:cNvSpPr/>
          <p:nvPr/>
        </p:nvSpPr>
        <p:spPr>
          <a:xfrm>
            <a:off x="1013526" y="10022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7" name="Google Shape;11197;g2769fa09f4e_4_29690"/>
          <p:cNvSpPr/>
          <p:nvPr/>
        </p:nvSpPr>
        <p:spPr>
          <a:xfrm>
            <a:off x="1013526" y="12362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8" name="Google Shape;11198;g2769fa09f4e_4_29690"/>
          <p:cNvSpPr/>
          <p:nvPr/>
        </p:nvSpPr>
        <p:spPr>
          <a:xfrm>
            <a:off x="1013526" y="1470242"/>
            <a:ext cx="72933" cy="63378"/>
          </a:xfrm>
          <a:custGeom>
            <a:avLst/>
            <a:gdLst/>
            <a:ahLst/>
            <a:cxnLst/>
            <a:rect l="l" t="t" r="r" b="b"/>
            <a:pathLst>
              <a:path w="1916" h="1665" extrusionOk="0">
                <a:moveTo>
                  <a:pt x="1075" y="1"/>
                </a:moveTo>
                <a:cubicBezTo>
                  <a:pt x="879" y="1"/>
                  <a:pt x="680" y="73"/>
                  <a:pt x="517" y="236"/>
                </a:cubicBezTo>
                <a:cubicBezTo>
                  <a:pt x="0" y="752"/>
                  <a:pt x="335" y="1634"/>
                  <a:pt x="1064" y="1664"/>
                </a:cubicBezTo>
                <a:cubicBezTo>
                  <a:pt x="1520" y="1664"/>
                  <a:pt x="1915" y="1300"/>
                  <a:pt x="1915" y="844"/>
                </a:cubicBezTo>
                <a:cubicBezTo>
                  <a:pt x="1915" y="344"/>
                  <a:pt x="1501" y="1"/>
                  <a:pt x="10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9" name="Google Shape;11199;g2769fa09f4e_4_29690"/>
          <p:cNvSpPr/>
          <p:nvPr/>
        </p:nvSpPr>
        <p:spPr>
          <a:xfrm>
            <a:off x="1012384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098" y="0"/>
                </a:moveTo>
                <a:cubicBezTo>
                  <a:pt x="893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15" y="833"/>
                </a:cubicBezTo>
                <a:cubicBezTo>
                  <a:pt x="1936" y="341"/>
                  <a:pt x="1526" y="0"/>
                  <a:pt x="109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0" name="Google Shape;11200;g2769fa09f4e_4_29690"/>
          <p:cNvSpPr/>
          <p:nvPr/>
        </p:nvSpPr>
        <p:spPr>
          <a:xfrm>
            <a:off x="780955" y="653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1" name="Google Shape;11201;g2769fa09f4e_4_29690"/>
          <p:cNvSpPr/>
          <p:nvPr/>
        </p:nvSpPr>
        <p:spPr>
          <a:xfrm>
            <a:off x="780955" y="3002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2" name="Google Shape;11202;g2769fa09f4e_4_29690"/>
          <p:cNvSpPr/>
          <p:nvPr/>
        </p:nvSpPr>
        <p:spPr>
          <a:xfrm>
            <a:off x="780955" y="5339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3" name="Google Shape;11203;g2769fa09f4e_4_29690"/>
          <p:cNvSpPr/>
          <p:nvPr/>
        </p:nvSpPr>
        <p:spPr>
          <a:xfrm>
            <a:off x="780955" y="7676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4" name="Google Shape;11204;g2769fa09f4e_4_29690"/>
          <p:cNvSpPr/>
          <p:nvPr/>
        </p:nvSpPr>
        <p:spPr>
          <a:xfrm>
            <a:off x="769383" y="10020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5" name="Google Shape;11205;g2769fa09f4e_4_29690"/>
          <p:cNvSpPr/>
          <p:nvPr/>
        </p:nvSpPr>
        <p:spPr>
          <a:xfrm>
            <a:off x="769383" y="12362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6" name="Google Shape;11206;g2769fa09f4e_4_29690"/>
          <p:cNvSpPr/>
          <p:nvPr/>
        </p:nvSpPr>
        <p:spPr>
          <a:xfrm>
            <a:off x="769383" y="1470014"/>
            <a:ext cx="74113" cy="63607"/>
          </a:xfrm>
          <a:custGeom>
            <a:avLst/>
            <a:gdLst/>
            <a:ahLst/>
            <a:cxnLst/>
            <a:rect l="l" t="t" r="r" b="b"/>
            <a:pathLst>
              <a:path w="1947" h="1671" extrusionOk="0">
                <a:moveTo>
                  <a:pt x="1095" y="0"/>
                </a:moveTo>
                <a:cubicBezTo>
                  <a:pt x="891" y="0"/>
                  <a:pt x="684" y="75"/>
                  <a:pt x="518" y="242"/>
                </a:cubicBezTo>
                <a:cubicBezTo>
                  <a:pt x="1" y="758"/>
                  <a:pt x="366" y="1670"/>
                  <a:pt x="1126" y="1670"/>
                </a:cubicBezTo>
                <a:cubicBezTo>
                  <a:pt x="1551" y="1670"/>
                  <a:pt x="1946" y="1275"/>
                  <a:pt x="1946" y="850"/>
                </a:cubicBezTo>
                <a:cubicBezTo>
                  <a:pt x="1946" y="334"/>
                  <a:pt x="1527" y="0"/>
                  <a:pt x="10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7" name="Google Shape;11207;g2769fa09f4e_4_29690"/>
          <p:cNvSpPr/>
          <p:nvPr/>
        </p:nvSpPr>
        <p:spPr>
          <a:xfrm>
            <a:off x="769383" y="1704336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9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1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8" name="Google Shape;11208;g2769fa09f4e_4_29690"/>
          <p:cNvSpPr/>
          <p:nvPr/>
        </p:nvSpPr>
        <p:spPr>
          <a:xfrm>
            <a:off x="527600" y="654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9" name="Google Shape;11209;g2769fa09f4e_4_29690"/>
          <p:cNvSpPr/>
          <p:nvPr/>
        </p:nvSpPr>
        <p:spPr>
          <a:xfrm>
            <a:off x="527600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0" name="Google Shape;11210;g2769fa09f4e_4_29690"/>
          <p:cNvSpPr/>
          <p:nvPr/>
        </p:nvSpPr>
        <p:spPr>
          <a:xfrm>
            <a:off x="527600" y="5339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1" name="Google Shape;11211;g2769fa09f4e_4_29690"/>
          <p:cNvSpPr/>
          <p:nvPr/>
        </p:nvSpPr>
        <p:spPr>
          <a:xfrm>
            <a:off x="527600" y="7676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2" name="Google Shape;11212;g2769fa09f4e_4_29690"/>
          <p:cNvSpPr/>
          <p:nvPr/>
        </p:nvSpPr>
        <p:spPr>
          <a:xfrm>
            <a:off x="527600" y="10020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3" name="Google Shape;11213;g2769fa09f4e_4_29690"/>
          <p:cNvSpPr/>
          <p:nvPr/>
        </p:nvSpPr>
        <p:spPr>
          <a:xfrm>
            <a:off x="527600" y="12362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4" name="Google Shape;11214;g2769fa09f4e_4_29690"/>
          <p:cNvSpPr/>
          <p:nvPr/>
        </p:nvSpPr>
        <p:spPr>
          <a:xfrm>
            <a:off x="527600" y="1470014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7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89"/>
                  <a:pt x="365" y="1670"/>
                  <a:pt x="1094" y="1670"/>
                </a:cubicBezTo>
                <a:cubicBezTo>
                  <a:pt x="1550" y="1670"/>
                  <a:pt x="1915" y="1275"/>
                  <a:pt x="1915" y="850"/>
                </a:cubicBezTo>
                <a:cubicBezTo>
                  <a:pt x="1915" y="334"/>
                  <a:pt x="1510" y="0"/>
                  <a:pt x="10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5" name="Google Shape;11215;g2769fa09f4e_4_29690"/>
          <p:cNvSpPr/>
          <p:nvPr/>
        </p:nvSpPr>
        <p:spPr>
          <a:xfrm>
            <a:off x="527600" y="1704336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1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6" name="Google Shape;11216;g2769fa09f4e_4_29690"/>
          <p:cNvSpPr/>
          <p:nvPr/>
        </p:nvSpPr>
        <p:spPr>
          <a:xfrm>
            <a:off x="295029" y="653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7" name="Google Shape;11217;g2769fa09f4e_4_29690"/>
          <p:cNvSpPr/>
          <p:nvPr/>
        </p:nvSpPr>
        <p:spPr>
          <a:xfrm>
            <a:off x="295029" y="3002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8" name="Google Shape;11218;g2769fa09f4e_4_29690"/>
          <p:cNvSpPr/>
          <p:nvPr/>
        </p:nvSpPr>
        <p:spPr>
          <a:xfrm>
            <a:off x="295029" y="5339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9" name="Google Shape;11219;g2769fa09f4e_4_29690"/>
          <p:cNvSpPr/>
          <p:nvPr/>
        </p:nvSpPr>
        <p:spPr>
          <a:xfrm>
            <a:off x="295029" y="7676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0" name="Google Shape;11220;g2769fa09f4e_4_29690"/>
          <p:cNvSpPr/>
          <p:nvPr/>
        </p:nvSpPr>
        <p:spPr>
          <a:xfrm>
            <a:off x="284638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1" name="Google Shape;11221;g2769fa09f4e_4_29690"/>
          <p:cNvSpPr/>
          <p:nvPr/>
        </p:nvSpPr>
        <p:spPr>
          <a:xfrm>
            <a:off x="284638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2" name="Google Shape;11222;g2769fa09f4e_4_29690"/>
          <p:cNvSpPr/>
          <p:nvPr/>
        </p:nvSpPr>
        <p:spPr>
          <a:xfrm>
            <a:off x="284638" y="1470242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095" y="1"/>
                </a:moveTo>
                <a:cubicBezTo>
                  <a:pt x="894" y="1"/>
                  <a:pt x="689" y="73"/>
                  <a:pt x="517" y="236"/>
                </a:cubicBezTo>
                <a:cubicBezTo>
                  <a:pt x="0" y="752"/>
                  <a:pt x="365" y="1664"/>
                  <a:pt x="1094" y="1664"/>
                </a:cubicBezTo>
                <a:cubicBezTo>
                  <a:pt x="1550" y="1664"/>
                  <a:pt x="1915" y="1300"/>
                  <a:pt x="1945" y="844"/>
                </a:cubicBezTo>
                <a:cubicBezTo>
                  <a:pt x="1945" y="344"/>
                  <a:pt x="1531" y="1"/>
                  <a:pt x="10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3" name="Google Shape;11223;g2769fa09f4e_4_29690"/>
          <p:cNvSpPr/>
          <p:nvPr/>
        </p:nvSpPr>
        <p:spPr>
          <a:xfrm>
            <a:off x="284638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9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1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4" name="Google Shape;11224;g2769fa09f4e_4_29690"/>
          <p:cNvSpPr/>
          <p:nvPr/>
        </p:nvSpPr>
        <p:spPr>
          <a:xfrm>
            <a:off x="41675" y="654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5" name="Google Shape;11225;g2769fa09f4e_4_29690"/>
          <p:cNvSpPr/>
          <p:nvPr/>
        </p:nvSpPr>
        <p:spPr>
          <a:xfrm>
            <a:off x="42817" y="3000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6" name="Google Shape;11226;g2769fa09f4e_4_29690"/>
          <p:cNvSpPr/>
          <p:nvPr/>
        </p:nvSpPr>
        <p:spPr>
          <a:xfrm>
            <a:off x="41675" y="5339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7" name="Google Shape;11227;g2769fa09f4e_4_29690"/>
          <p:cNvSpPr/>
          <p:nvPr/>
        </p:nvSpPr>
        <p:spPr>
          <a:xfrm>
            <a:off x="41675" y="7676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8" name="Google Shape;11228;g2769fa09f4e_4_29690"/>
          <p:cNvSpPr/>
          <p:nvPr/>
        </p:nvSpPr>
        <p:spPr>
          <a:xfrm>
            <a:off x="41675" y="10020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9" name="Google Shape;11229;g2769fa09f4e_4_29690"/>
          <p:cNvSpPr/>
          <p:nvPr/>
        </p:nvSpPr>
        <p:spPr>
          <a:xfrm>
            <a:off x="41675" y="12362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0" name="Google Shape;11230;g2769fa09f4e_4_29690"/>
          <p:cNvSpPr/>
          <p:nvPr/>
        </p:nvSpPr>
        <p:spPr>
          <a:xfrm>
            <a:off x="41675" y="1470242"/>
            <a:ext cx="74074" cy="63378"/>
          </a:xfrm>
          <a:custGeom>
            <a:avLst/>
            <a:gdLst/>
            <a:ahLst/>
            <a:cxnLst/>
            <a:rect l="l" t="t" r="r" b="b"/>
            <a:pathLst>
              <a:path w="1946" h="1665" extrusionOk="0">
                <a:moveTo>
                  <a:pt x="1105" y="1"/>
                </a:moveTo>
                <a:cubicBezTo>
                  <a:pt x="909" y="1"/>
                  <a:pt x="710" y="73"/>
                  <a:pt x="547" y="236"/>
                </a:cubicBezTo>
                <a:cubicBezTo>
                  <a:pt x="0" y="752"/>
                  <a:pt x="365" y="1664"/>
                  <a:pt x="1125" y="1664"/>
                </a:cubicBezTo>
                <a:cubicBezTo>
                  <a:pt x="1581" y="1664"/>
                  <a:pt x="1945" y="1300"/>
                  <a:pt x="1945" y="844"/>
                </a:cubicBezTo>
                <a:cubicBezTo>
                  <a:pt x="1945" y="344"/>
                  <a:pt x="153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1" name="Google Shape;11231;g2769fa09f4e_4_29690"/>
          <p:cNvSpPr/>
          <p:nvPr/>
        </p:nvSpPr>
        <p:spPr>
          <a:xfrm>
            <a:off x="41675" y="1704336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9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1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2" name="Google Shape;11232;g2769fa09f4e_4_29690"/>
          <p:cNvSpPr/>
          <p:nvPr/>
        </p:nvSpPr>
        <p:spPr>
          <a:xfrm>
            <a:off x="1014663" y="3817651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1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3" name="Google Shape;11233;g2769fa09f4e_4_29690"/>
          <p:cNvSpPr/>
          <p:nvPr/>
        </p:nvSpPr>
        <p:spPr>
          <a:xfrm>
            <a:off x="1014663" y="4052468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551" y="1641"/>
                  <a:pt x="1915" y="1276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4" name="Google Shape;11234;g2769fa09f4e_4_29690"/>
          <p:cNvSpPr/>
          <p:nvPr/>
        </p:nvSpPr>
        <p:spPr>
          <a:xfrm>
            <a:off x="1014663" y="4286181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0"/>
                </a:moveTo>
                <a:cubicBezTo>
                  <a:pt x="890" y="0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2"/>
                  <a:pt x="1117" y="1642"/>
                </a:cubicBezTo>
                <a:cubicBezTo>
                  <a:pt x="1577" y="1642"/>
                  <a:pt x="1915" y="1260"/>
                  <a:pt x="1915" y="820"/>
                </a:cubicBezTo>
                <a:cubicBezTo>
                  <a:pt x="1915" y="327"/>
                  <a:pt x="1512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5" name="Google Shape;11235;g2769fa09f4e_4_29690"/>
          <p:cNvSpPr/>
          <p:nvPr/>
        </p:nvSpPr>
        <p:spPr>
          <a:xfrm>
            <a:off x="1014663" y="4519933"/>
            <a:ext cx="72933" cy="63607"/>
          </a:xfrm>
          <a:custGeom>
            <a:avLst/>
            <a:gdLst/>
            <a:ahLst/>
            <a:cxnLst/>
            <a:rect l="l" t="t" r="r" b="b"/>
            <a:pathLst>
              <a:path w="1916" h="1671" extrusionOk="0">
                <a:moveTo>
                  <a:pt x="1088" y="0"/>
                </a:moveTo>
                <a:cubicBezTo>
                  <a:pt x="887" y="0"/>
                  <a:pt x="683" y="75"/>
                  <a:pt x="517" y="242"/>
                </a:cubicBezTo>
                <a:cubicBezTo>
                  <a:pt x="0" y="758"/>
                  <a:pt x="335" y="1640"/>
                  <a:pt x="1064" y="1670"/>
                </a:cubicBezTo>
                <a:cubicBezTo>
                  <a:pt x="1551" y="1670"/>
                  <a:pt x="1915" y="1305"/>
                  <a:pt x="1915" y="849"/>
                </a:cubicBezTo>
                <a:cubicBezTo>
                  <a:pt x="1915" y="334"/>
                  <a:pt x="1510" y="0"/>
                  <a:pt x="108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6" name="Google Shape;11236;g2769fa09f4e_4_29690"/>
          <p:cNvSpPr/>
          <p:nvPr/>
        </p:nvSpPr>
        <p:spPr>
          <a:xfrm>
            <a:off x="1014663" y="4754407"/>
            <a:ext cx="72933" cy="62845"/>
          </a:xfrm>
          <a:custGeom>
            <a:avLst/>
            <a:gdLst/>
            <a:ahLst/>
            <a:cxnLst/>
            <a:rect l="l" t="t" r="r" b="b"/>
            <a:pathLst>
              <a:path w="1916" h="1651" extrusionOk="0">
                <a:moveTo>
                  <a:pt x="1073" y="0"/>
                </a:moveTo>
                <a:cubicBezTo>
                  <a:pt x="877" y="0"/>
                  <a:pt x="679" y="69"/>
                  <a:pt x="517" y="221"/>
                </a:cubicBezTo>
                <a:cubicBezTo>
                  <a:pt x="0" y="738"/>
                  <a:pt x="335" y="1620"/>
                  <a:pt x="1064" y="1650"/>
                </a:cubicBezTo>
                <a:cubicBezTo>
                  <a:pt x="1551" y="1650"/>
                  <a:pt x="1915" y="1285"/>
                  <a:pt x="1915" y="829"/>
                </a:cubicBezTo>
                <a:cubicBezTo>
                  <a:pt x="1915" y="329"/>
                  <a:pt x="1500" y="0"/>
                  <a:pt x="10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7" name="Google Shape;11237;g2769fa09f4e_4_29690"/>
          <p:cNvSpPr/>
          <p:nvPr/>
        </p:nvSpPr>
        <p:spPr>
          <a:xfrm>
            <a:off x="1014663" y="4988463"/>
            <a:ext cx="72933" cy="62541"/>
          </a:xfrm>
          <a:custGeom>
            <a:avLst/>
            <a:gdLst/>
            <a:ahLst/>
            <a:cxnLst/>
            <a:rect l="l" t="t" r="r" b="b"/>
            <a:pathLst>
              <a:path w="1916" h="1643" extrusionOk="0">
                <a:moveTo>
                  <a:pt x="1092" y="1"/>
                </a:moveTo>
                <a:cubicBezTo>
                  <a:pt x="890" y="1"/>
                  <a:pt x="685" y="75"/>
                  <a:pt x="517" y="243"/>
                </a:cubicBezTo>
                <a:cubicBezTo>
                  <a:pt x="0" y="759"/>
                  <a:pt x="335" y="1641"/>
                  <a:pt x="1064" y="1641"/>
                </a:cubicBezTo>
                <a:cubicBezTo>
                  <a:pt x="1082" y="1642"/>
                  <a:pt x="1099" y="1643"/>
                  <a:pt x="1117" y="1643"/>
                </a:cubicBezTo>
                <a:cubicBezTo>
                  <a:pt x="1577" y="1643"/>
                  <a:pt x="1915" y="1260"/>
                  <a:pt x="1915" y="820"/>
                </a:cubicBezTo>
                <a:cubicBezTo>
                  <a:pt x="1915" y="327"/>
                  <a:pt x="1512" y="1"/>
                  <a:pt x="109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8" name="Google Shape;11238;g2769fa09f4e_4_29690"/>
          <p:cNvSpPr/>
          <p:nvPr/>
        </p:nvSpPr>
        <p:spPr>
          <a:xfrm>
            <a:off x="782092" y="3817575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5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9" name="Google Shape;11239;g2769fa09f4e_4_29690"/>
          <p:cNvSpPr/>
          <p:nvPr/>
        </p:nvSpPr>
        <p:spPr>
          <a:xfrm>
            <a:off x="782092" y="4052430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1"/>
                </a:moveTo>
                <a:cubicBezTo>
                  <a:pt x="366" y="1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1"/>
                  <a:pt x="8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0" name="Google Shape;11240;g2769fa09f4e_4_29690"/>
          <p:cNvSpPr/>
          <p:nvPr/>
        </p:nvSpPr>
        <p:spPr>
          <a:xfrm>
            <a:off x="782092" y="4286143"/>
            <a:ext cx="62541" cy="62503"/>
          </a:xfrm>
          <a:custGeom>
            <a:avLst/>
            <a:gdLst/>
            <a:ahLst/>
            <a:cxnLst/>
            <a:rect l="l" t="t" r="r" b="b"/>
            <a:pathLst>
              <a:path w="1643" h="1642" extrusionOk="0">
                <a:moveTo>
                  <a:pt x="822" y="0"/>
                </a:moveTo>
                <a:cubicBezTo>
                  <a:pt x="366" y="0"/>
                  <a:pt x="1" y="365"/>
                  <a:pt x="1" y="821"/>
                </a:cubicBezTo>
                <a:cubicBezTo>
                  <a:pt x="1" y="1277"/>
                  <a:pt x="366" y="1642"/>
                  <a:pt x="822" y="1642"/>
                </a:cubicBezTo>
                <a:cubicBezTo>
                  <a:pt x="1278" y="1642"/>
                  <a:pt x="1642" y="1277"/>
                  <a:pt x="1642" y="821"/>
                </a:cubicBezTo>
                <a:cubicBezTo>
                  <a:pt x="1642" y="365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1" name="Google Shape;11241;g2769fa09f4e_4_29690"/>
          <p:cNvSpPr/>
          <p:nvPr/>
        </p:nvSpPr>
        <p:spPr>
          <a:xfrm>
            <a:off x="782092" y="4519856"/>
            <a:ext cx="62541" cy="63683"/>
          </a:xfrm>
          <a:custGeom>
            <a:avLst/>
            <a:gdLst/>
            <a:ahLst/>
            <a:cxnLst/>
            <a:rect l="l" t="t" r="r" b="b"/>
            <a:pathLst>
              <a:path w="1643" h="1673" extrusionOk="0">
                <a:moveTo>
                  <a:pt x="822" y="0"/>
                </a:moveTo>
                <a:cubicBezTo>
                  <a:pt x="366" y="0"/>
                  <a:pt x="1" y="396"/>
                  <a:pt x="1" y="851"/>
                </a:cubicBezTo>
                <a:cubicBezTo>
                  <a:pt x="1" y="1277"/>
                  <a:pt x="366" y="1672"/>
                  <a:pt x="822" y="1672"/>
                </a:cubicBezTo>
                <a:cubicBezTo>
                  <a:pt x="1278" y="1672"/>
                  <a:pt x="1642" y="1277"/>
                  <a:pt x="1642" y="851"/>
                </a:cubicBezTo>
                <a:cubicBezTo>
                  <a:pt x="1642" y="396"/>
                  <a:pt x="1278" y="0"/>
                  <a:pt x="8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2" name="Google Shape;11242;g2769fa09f4e_4_29690"/>
          <p:cNvSpPr/>
          <p:nvPr/>
        </p:nvSpPr>
        <p:spPr>
          <a:xfrm>
            <a:off x="770521" y="4754255"/>
            <a:ext cx="74113" cy="62998"/>
          </a:xfrm>
          <a:custGeom>
            <a:avLst/>
            <a:gdLst/>
            <a:ahLst/>
            <a:cxnLst/>
            <a:rect l="l" t="t" r="r" b="b"/>
            <a:pathLst>
              <a:path w="1947" h="1655" extrusionOk="0">
                <a:moveTo>
                  <a:pt x="1114" y="0"/>
                </a:moveTo>
                <a:cubicBezTo>
                  <a:pt x="908" y="0"/>
                  <a:pt x="695" y="78"/>
                  <a:pt x="518" y="256"/>
                </a:cubicBezTo>
                <a:cubicBezTo>
                  <a:pt x="1" y="773"/>
                  <a:pt x="366" y="1654"/>
                  <a:pt x="1126" y="1654"/>
                </a:cubicBezTo>
                <a:cubicBezTo>
                  <a:pt x="1551" y="1654"/>
                  <a:pt x="1946" y="1289"/>
                  <a:pt x="1946" y="833"/>
                </a:cubicBezTo>
                <a:cubicBezTo>
                  <a:pt x="1946" y="340"/>
                  <a:pt x="1544" y="0"/>
                  <a:pt x="111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3" name="Google Shape;11243;g2769fa09f4e_4_29690"/>
          <p:cNvSpPr/>
          <p:nvPr/>
        </p:nvSpPr>
        <p:spPr>
          <a:xfrm>
            <a:off x="770521" y="4988463"/>
            <a:ext cx="74113" cy="62465"/>
          </a:xfrm>
          <a:custGeom>
            <a:avLst/>
            <a:gdLst/>
            <a:ahLst/>
            <a:cxnLst/>
            <a:rect l="l" t="t" r="r" b="b"/>
            <a:pathLst>
              <a:path w="1947" h="1641" extrusionOk="0">
                <a:moveTo>
                  <a:pt x="1100" y="1"/>
                </a:moveTo>
                <a:cubicBezTo>
                  <a:pt x="894" y="1"/>
                  <a:pt x="685" y="75"/>
                  <a:pt x="518" y="243"/>
                </a:cubicBezTo>
                <a:cubicBezTo>
                  <a:pt x="1" y="759"/>
                  <a:pt x="366" y="1641"/>
                  <a:pt x="1126" y="1641"/>
                </a:cubicBezTo>
                <a:cubicBezTo>
                  <a:pt x="1551" y="1641"/>
                  <a:pt x="1946" y="1276"/>
                  <a:pt x="1946" y="820"/>
                </a:cubicBezTo>
                <a:cubicBezTo>
                  <a:pt x="1946" y="327"/>
                  <a:pt x="1529" y="1"/>
                  <a:pt x="11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4" name="Google Shape;11244;g2769fa09f4e_4_29690"/>
          <p:cNvSpPr/>
          <p:nvPr/>
        </p:nvSpPr>
        <p:spPr>
          <a:xfrm>
            <a:off x="528738" y="3817613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2"/>
                </a:cubicBezTo>
                <a:cubicBezTo>
                  <a:pt x="0" y="759"/>
                  <a:pt x="365" y="1671"/>
                  <a:pt x="1094" y="167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5" name="Google Shape;11245;g2769fa09f4e_4_29690"/>
          <p:cNvSpPr/>
          <p:nvPr/>
        </p:nvSpPr>
        <p:spPr>
          <a:xfrm>
            <a:off x="528738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105" y="1"/>
                </a:moveTo>
                <a:cubicBezTo>
                  <a:pt x="899" y="1"/>
                  <a:pt x="688" y="79"/>
                  <a:pt x="517" y="250"/>
                </a:cubicBezTo>
                <a:cubicBezTo>
                  <a:pt x="0" y="766"/>
                  <a:pt x="365" y="1648"/>
                  <a:pt x="1094" y="1648"/>
                </a:cubicBezTo>
                <a:cubicBezTo>
                  <a:pt x="1550" y="1648"/>
                  <a:pt x="1915" y="1283"/>
                  <a:pt x="1915" y="827"/>
                </a:cubicBezTo>
                <a:cubicBezTo>
                  <a:pt x="1915" y="319"/>
                  <a:pt x="1521" y="1"/>
                  <a:pt x="11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6" name="Google Shape;11246;g2769fa09f4e_4_29690"/>
          <p:cNvSpPr/>
          <p:nvPr/>
        </p:nvSpPr>
        <p:spPr>
          <a:xfrm>
            <a:off x="528738" y="4286181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7" name="Google Shape;11247;g2769fa09f4e_4_29690"/>
          <p:cNvSpPr/>
          <p:nvPr/>
        </p:nvSpPr>
        <p:spPr>
          <a:xfrm>
            <a:off x="528738" y="4519894"/>
            <a:ext cx="72933" cy="63645"/>
          </a:xfrm>
          <a:custGeom>
            <a:avLst/>
            <a:gdLst/>
            <a:ahLst/>
            <a:cxnLst/>
            <a:rect l="l" t="t" r="r" b="b"/>
            <a:pathLst>
              <a:path w="1916" h="1672" extrusionOk="0">
                <a:moveTo>
                  <a:pt x="1091" y="0"/>
                </a:moveTo>
                <a:cubicBezTo>
                  <a:pt x="890" y="0"/>
                  <a:pt x="684" y="75"/>
                  <a:pt x="517" y="243"/>
                </a:cubicBezTo>
                <a:cubicBezTo>
                  <a:pt x="0" y="790"/>
                  <a:pt x="365" y="1671"/>
                  <a:pt x="1094" y="1671"/>
                </a:cubicBezTo>
                <a:cubicBezTo>
                  <a:pt x="1550" y="1671"/>
                  <a:pt x="1915" y="1276"/>
                  <a:pt x="1915" y="820"/>
                </a:cubicBezTo>
                <a:cubicBezTo>
                  <a:pt x="1915" y="327"/>
                  <a:pt x="1512" y="0"/>
                  <a:pt x="10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8" name="Google Shape;11248;g2769fa09f4e_4_29690"/>
          <p:cNvSpPr/>
          <p:nvPr/>
        </p:nvSpPr>
        <p:spPr>
          <a:xfrm>
            <a:off x="528738" y="4754255"/>
            <a:ext cx="72933" cy="62998"/>
          </a:xfrm>
          <a:custGeom>
            <a:avLst/>
            <a:gdLst/>
            <a:ahLst/>
            <a:cxnLst/>
            <a:rect l="l" t="t" r="r" b="b"/>
            <a:pathLst>
              <a:path w="1916" h="1655" extrusionOk="0">
                <a:moveTo>
                  <a:pt x="1092" y="0"/>
                </a:moveTo>
                <a:cubicBezTo>
                  <a:pt x="890" y="0"/>
                  <a:pt x="685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15" y="1289"/>
                  <a:pt x="1915" y="833"/>
                </a:cubicBezTo>
                <a:cubicBezTo>
                  <a:pt x="1915" y="340"/>
                  <a:pt x="1513" y="0"/>
                  <a:pt x="10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9" name="Google Shape;11249;g2769fa09f4e_4_29690"/>
          <p:cNvSpPr/>
          <p:nvPr/>
        </p:nvSpPr>
        <p:spPr>
          <a:xfrm>
            <a:off x="528738" y="4988463"/>
            <a:ext cx="72933" cy="62465"/>
          </a:xfrm>
          <a:custGeom>
            <a:avLst/>
            <a:gdLst/>
            <a:ahLst/>
            <a:cxnLst/>
            <a:rect l="l" t="t" r="r" b="b"/>
            <a:pathLst>
              <a:path w="1916" h="1641" extrusionOk="0">
                <a:moveTo>
                  <a:pt x="1091" y="1"/>
                </a:moveTo>
                <a:cubicBezTo>
                  <a:pt x="890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15" y="820"/>
                </a:cubicBezTo>
                <a:cubicBezTo>
                  <a:pt x="1915" y="327"/>
                  <a:pt x="1512" y="1"/>
                  <a:pt x="109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0" name="Google Shape;11250;g2769fa09f4e_4_29690"/>
          <p:cNvSpPr/>
          <p:nvPr/>
        </p:nvSpPr>
        <p:spPr>
          <a:xfrm>
            <a:off x="296167" y="3817575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5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1" name="Google Shape;11251;g2769fa09f4e_4_29690"/>
          <p:cNvSpPr/>
          <p:nvPr/>
        </p:nvSpPr>
        <p:spPr>
          <a:xfrm>
            <a:off x="296167" y="4052430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1"/>
                </a:moveTo>
                <a:cubicBezTo>
                  <a:pt x="365" y="1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1"/>
                  <a:pt x="8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2" name="Google Shape;11252;g2769fa09f4e_4_29690"/>
          <p:cNvSpPr/>
          <p:nvPr/>
        </p:nvSpPr>
        <p:spPr>
          <a:xfrm>
            <a:off x="296167" y="4286143"/>
            <a:ext cx="63683" cy="62503"/>
          </a:xfrm>
          <a:custGeom>
            <a:avLst/>
            <a:gdLst/>
            <a:ahLst/>
            <a:cxnLst/>
            <a:rect l="l" t="t" r="r" b="b"/>
            <a:pathLst>
              <a:path w="1673" h="1642" extrusionOk="0">
                <a:moveTo>
                  <a:pt x="821" y="0"/>
                </a:moveTo>
                <a:cubicBezTo>
                  <a:pt x="365" y="0"/>
                  <a:pt x="1" y="365"/>
                  <a:pt x="1" y="821"/>
                </a:cubicBezTo>
                <a:cubicBezTo>
                  <a:pt x="1" y="1277"/>
                  <a:pt x="365" y="1642"/>
                  <a:pt x="821" y="1642"/>
                </a:cubicBezTo>
                <a:cubicBezTo>
                  <a:pt x="1277" y="1642"/>
                  <a:pt x="1672" y="1277"/>
                  <a:pt x="1672" y="821"/>
                </a:cubicBezTo>
                <a:cubicBezTo>
                  <a:pt x="1672" y="365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3" name="Google Shape;11253;g2769fa09f4e_4_29690"/>
          <p:cNvSpPr/>
          <p:nvPr/>
        </p:nvSpPr>
        <p:spPr>
          <a:xfrm>
            <a:off x="296167" y="4519856"/>
            <a:ext cx="63683" cy="63683"/>
          </a:xfrm>
          <a:custGeom>
            <a:avLst/>
            <a:gdLst/>
            <a:ahLst/>
            <a:cxnLst/>
            <a:rect l="l" t="t" r="r" b="b"/>
            <a:pathLst>
              <a:path w="1673" h="1673" extrusionOk="0">
                <a:moveTo>
                  <a:pt x="821" y="0"/>
                </a:moveTo>
                <a:cubicBezTo>
                  <a:pt x="365" y="0"/>
                  <a:pt x="1" y="396"/>
                  <a:pt x="1" y="851"/>
                </a:cubicBezTo>
                <a:cubicBezTo>
                  <a:pt x="1" y="1277"/>
                  <a:pt x="365" y="1672"/>
                  <a:pt x="821" y="1672"/>
                </a:cubicBezTo>
                <a:cubicBezTo>
                  <a:pt x="1277" y="1672"/>
                  <a:pt x="1672" y="1277"/>
                  <a:pt x="1672" y="851"/>
                </a:cubicBezTo>
                <a:cubicBezTo>
                  <a:pt x="1672" y="396"/>
                  <a:pt x="1277" y="0"/>
                  <a:pt x="82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4" name="Google Shape;11254;g2769fa09f4e_4_29690"/>
          <p:cNvSpPr/>
          <p:nvPr/>
        </p:nvSpPr>
        <p:spPr>
          <a:xfrm>
            <a:off x="285775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00" y="0"/>
                </a:moveTo>
                <a:cubicBezTo>
                  <a:pt x="894" y="0"/>
                  <a:pt x="684" y="78"/>
                  <a:pt x="517" y="256"/>
                </a:cubicBezTo>
                <a:cubicBezTo>
                  <a:pt x="0" y="773"/>
                  <a:pt x="365" y="1654"/>
                  <a:pt x="1094" y="1654"/>
                </a:cubicBezTo>
                <a:cubicBezTo>
                  <a:pt x="1550" y="1654"/>
                  <a:pt x="1945" y="1289"/>
                  <a:pt x="1945" y="833"/>
                </a:cubicBezTo>
                <a:cubicBezTo>
                  <a:pt x="1945" y="340"/>
                  <a:pt x="1529" y="0"/>
                  <a:pt x="11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5" name="Google Shape;11255;g2769fa09f4e_4_29690"/>
          <p:cNvSpPr/>
          <p:nvPr/>
        </p:nvSpPr>
        <p:spPr>
          <a:xfrm>
            <a:off x="285775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099" y="1"/>
                </a:moveTo>
                <a:cubicBezTo>
                  <a:pt x="893" y="1"/>
                  <a:pt x="684" y="75"/>
                  <a:pt x="517" y="243"/>
                </a:cubicBezTo>
                <a:cubicBezTo>
                  <a:pt x="0" y="759"/>
                  <a:pt x="365" y="1641"/>
                  <a:pt x="1094" y="1641"/>
                </a:cubicBezTo>
                <a:cubicBezTo>
                  <a:pt x="1550" y="1641"/>
                  <a:pt x="1915" y="1276"/>
                  <a:pt x="1945" y="820"/>
                </a:cubicBezTo>
                <a:cubicBezTo>
                  <a:pt x="1945" y="327"/>
                  <a:pt x="1529" y="1"/>
                  <a:pt x="10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6" name="Google Shape;11256;g2769fa09f4e_4_29690"/>
          <p:cNvSpPr/>
          <p:nvPr/>
        </p:nvSpPr>
        <p:spPr>
          <a:xfrm>
            <a:off x="42813" y="3817613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2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7" name="Google Shape;11257;g2769fa09f4e_4_29690"/>
          <p:cNvSpPr/>
          <p:nvPr/>
        </p:nvSpPr>
        <p:spPr>
          <a:xfrm>
            <a:off x="43954" y="4052202"/>
            <a:ext cx="72933" cy="62731"/>
          </a:xfrm>
          <a:custGeom>
            <a:avLst/>
            <a:gdLst/>
            <a:ahLst/>
            <a:cxnLst/>
            <a:rect l="l" t="t" r="r" b="b"/>
            <a:pathLst>
              <a:path w="1916" h="1648" extrusionOk="0">
                <a:moveTo>
                  <a:pt x="1082" y="1"/>
                </a:moveTo>
                <a:cubicBezTo>
                  <a:pt x="872" y="1"/>
                  <a:pt x="658" y="79"/>
                  <a:pt x="487" y="250"/>
                </a:cubicBezTo>
                <a:cubicBezTo>
                  <a:pt x="0" y="766"/>
                  <a:pt x="365" y="1648"/>
                  <a:pt x="1095" y="1648"/>
                </a:cubicBezTo>
                <a:cubicBezTo>
                  <a:pt x="1551" y="1648"/>
                  <a:pt x="1915" y="1283"/>
                  <a:pt x="1915" y="827"/>
                </a:cubicBezTo>
                <a:cubicBezTo>
                  <a:pt x="1915" y="319"/>
                  <a:pt x="1507" y="1"/>
                  <a:pt x="10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8" name="Google Shape;11258;g2769fa09f4e_4_29690"/>
          <p:cNvSpPr/>
          <p:nvPr/>
        </p:nvSpPr>
        <p:spPr>
          <a:xfrm>
            <a:off x="42813" y="4286181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9" name="Google Shape;11259;g2769fa09f4e_4_29690"/>
          <p:cNvSpPr/>
          <p:nvPr/>
        </p:nvSpPr>
        <p:spPr>
          <a:xfrm>
            <a:off x="42813" y="4519894"/>
            <a:ext cx="74074" cy="63645"/>
          </a:xfrm>
          <a:custGeom>
            <a:avLst/>
            <a:gdLst/>
            <a:ahLst/>
            <a:cxnLst/>
            <a:rect l="l" t="t" r="r" b="b"/>
            <a:pathLst>
              <a:path w="1946" h="1672" extrusionOk="0">
                <a:moveTo>
                  <a:pt x="1122" y="0"/>
                </a:moveTo>
                <a:cubicBezTo>
                  <a:pt x="920" y="0"/>
                  <a:pt x="715" y="75"/>
                  <a:pt x="547" y="243"/>
                </a:cubicBezTo>
                <a:cubicBezTo>
                  <a:pt x="0" y="759"/>
                  <a:pt x="395" y="1671"/>
                  <a:pt x="1125" y="1671"/>
                </a:cubicBezTo>
                <a:cubicBezTo>
                  <a:pt x="1581" y="1671"/>
                  <a:pt x="1945" y="1276"/>
                  <a:pt x="1945" y="820"/>
                </a:cubicBezTo>
                <a:cubicBezTo>
                  <a:pt x="1945" y="327"/>
                  <a:pt x="1542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0" name="Google Shape;11260;g2769fa09f4e_4_29690"/>
          <p:cNvSpPr/>
          <p:nvPr/>
        </p:nvSpPr>
        <p:spPr>
          <a:xfrm>
            <a:off x="42813" y="4754255"/>
            <a:ext cx="74074" cy="62998"/>
          </a:xfrm>
          <a:custGeom>
            <a:avLst/>
            <a:gdLst/>
            <a:ahLst/>
            <a:cxnLst/>
            <a:rect l="l" t="t" r="r" b="b"/>
            <a:pathLst>
              <a:path w="1946" h="1655" extrusionOk="0">
                <a:moveTo>
                  <a:pt x="1122" y="0"/>
                </a:moveTo>
                <a:cubicBezTo>
                  <a:pt x="921" y="0"/>
                  <a:pt x="715" y="78"/>
                  <a:pt x="547" y="256"/>
                </a:cubicBezTo>
                <a:cubicBezTo>
                  <a:pt x="0" y="773"/>
                  <a:pt x="395" y="1654"/>
                  <a:pt x="1125" y="1654"/>
                </a:cubicBezTo>
                <a:cubicBezTo>
                  <a:pt x="1581" y="1654"/>
                  <a:pt x="1945" y="1289"/>
                  <a:pt x="1945" y="833"/>
                </a:cubicBezTo>
                <a:cubicBezTo>
                  <a:pt x="1945" y="340"/>
                  <a:pt x="1543" y="0"/>
                  <a:pt x="1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1" name="Google Shape;11261;g2769fa09f4e_4_29690"/>
          <p:cNvSpPr/>
          <p:nvPr/>
        </p:nvSpPr>
        <p:spPr>
          <a:xfrm>
            <a:off x="42813" y="4988463"/>
            <a:ext cx="74074" cy="62465"/>
          </a:xfrm>
          <a:custGeom>
            <a:avLst/>
            <a:gdLst/>
            <a:ahLst/>
            <a:cxnLst/>
            <a:rect l="l" t="t" r="r" b="b"/>
            <a:pathLst>
              <a:path w="1946" h="1641" extrusionOk="0">
                <a:moveTo>
                  <a:pt x="1122" y="1"/>
                </a:moveTo>
                <a:cubicBezTo>
                  <a:pt x="920" y="1"/>
                  <a:pt x="715" y="75"/>
                  <a:pt x="547" y="243"/>
                </a:cubicBezTo>
                <a:cubicBezTo>
                  <a:pt x="0" y="759"/>
                  <a:pt x="395" y="1641"/>
                  <a:pt x="1125" y="1641"/>
                </a:cubicBezTo>
                <a:cubicBezTo>
                  <a:pt x="1581" y="1641"/>
                  <a:pt x="1945" y="1276"/>
                  <a:pt x="1945" y="820"/>
                </a:cubicBezTo>
                <a:cubicBezTo>
                  <a:pt x="1945" y="327"/>
                  <a:pt x="1542" y="1"/>
                  <a:pt x="112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4.xml"/><Relationship Id="rId18" Type="http://schemas.openxmlformats.org/officeDocument/2006/relationships/slideLayout" Target="../slideLayouts/slideLayout69.xml"/><Relationship Id="rId26" Type="http://schemas.openxmlformats.org/officeDocument/2006/relationships/slideLayout" Target="../slideLayouts/slideLayout77.xml"/><Relationship Id="rId39" Type="http://schemas.openxmlformats.org/officeDocument/2006/relationships/slideLayout" Target="../slideLayouts/slideLayout90.xml"/><Relationship Id="rId21" Type="http://schemas.openxmlformats.org/officeDocument/2006/relationships/slideLayout" Target="../slideLayouts/slideLayout72.xml"/><Relationship Id="rId34" Type="http://schemas.openxmlformats.org/officeDocument/2006/relationships/slideLayout" Target="../slideLayouts/slideLayout85.xml"/><Relationship Id="rId42" Type="http://schemas.openxmlformats.org/officeDocument/2006/relationships/slideLayout" Target="../slideLayouts/slideLayout93.xml"/><Relationship Id="rId47" Type="http://schemas.openxmlformats.org/officeDocument/2006/relationships/slideLayout" Target="../slideLayouts/slideLayout98.xml"/><Relationship Id="rId50" Type="http://schemas.openxmlformats.org/officeDocument/2006/relationships/slideLayout" Target="../slideLayouts/slideLayout101.xml"/><Relationship Id="rId7" Type="http://schemas.openxmlformats.org/officeDocument/2006/relationships/slideLayout" Target="../slideLayouts/slideLayout58.xml"/><Relationship Id="rId2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67.xml"/><Relationship Id="rId29" Type="http://schemas.openxmlformats.org/officeDocument/2006/relationships/slideLayout" Target="../slideLayouts/slideLayout80.xml"/><Relationship Id="rId11" Type="http://schemas.openxmlformats.org/officeDocument/2006/relationships/slideLayout" Target="../slideLayouts/slideLayout62.xml"/><Relationship Id="rId24" Type="http://schemas.openxmlformats.org/officeDocument/2006/relationships/slideLayout" Target="../slideLayouts/slideLayout75.xml"/><Relationship Id="rId32" Type="http://schemas.openxmlformats.org/officeDocument/2006/relationships/slideLayout" Target="../slideLayouts/slideLayout83.xml"/><Relationship Id="rId37" Type="http://schemas.openxmlformats.org/officeDocument/2006/relationships/slideLayout" Target="../slideLayouts/slideLayout88.xml"/><Relationship Id="rId40" Type="http://schemas.openxmlformats.org/officeDocument/2006/relationships/slideLayout" Target="../slideLayouts/slideLayout91.xml"/><Relationship Id="rId45" Type="http://schemas.openxmlformats.org/officeDocument/2006/relationships/slideLayout" Target="../slideLayouts/slideLayout96.xml"/><Relationship Id="rId5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66.xml"/><Relationship Id="rId23" Type="http://schemas.openxmlformats.org/officeDocument/2006/relationships/slideLayout" Target="../slideLayouts/slideLayout74.xml"/><Relationship Id="rId28" Type="http://schemas.openxmlformats.org/officeDocument/2006/relationships/slideLayout" Target="../slideLayouts/slideLayout79.xml"/><Relationship Id="rId36" Type="http://schemas.openxmlformats.org/officeDocument/2006/relationships/slideLayout" Target="../slideLayouts/slideLayout87.xml"/><Relationship Id="rId49" Type="http://schemas.openxmlformats.org/officeDocument/2006/relationships/slideLayout" Target="../slideLayouts/slideLayout100.xml"/><Relationship Id="rId10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70.xml"/><Relationship Id="rId31" Type="http://schemas.openxmlformats.org/officeDocument/2006/relationships/slideLayout" Target="../slideLayouts/slideLayout82.xml"/><Relationship Id="rId44" Type="http://schemas.openxmlformats.org/officeDocument/2006/relationships/slideLayout" Target="../slideLayouts/slideLayout95.xml"/><Relationship Id="rId52" Type="http://schemas.openxmlformats.org/officeDocument/2006/relationships/theme" Target="../theme/theme2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slideLayout" Target="../slideLayouts/slideLayout65.xml"/><Relationship Id="rId22" Type="http://schemas.openxmlformats.org/officeDocument/2006/relationships/slideLayout" Target="../slideLayouts/slideLayout73.xml"/><Relationship Id="rId27" Type="http://schemas.openxmlformats.org/officeDocument/2006/relationships/slideLayout" Target="../slideLayouts/slideLayout78.xml"/><Relationship Id="rId30" Type="http://schemas.openxmlformats.org/officeDocument/2006/relationships/slideLayout" Target="../slideLayouts/slideLayout81.xml"/><Relationship Id="rId35" Type="http://schemas.openxmlformats.org/officeDocument/2006/relationships/slideLayout" Target="../slideLayouts/slideLayout86.xml"/><Relationship Id="rId43" Type="http://schemas.openxmlformats.org/officeDocument/2006/relationships/slideLayout" Target="../slideLayouts/slideLayout94.xml"/><Relationship Id="rId48" Type="http://schemas.openxmlformats.org/officeDocument/2006/relationships/slideLayout" Target="../slideLayouts/slideLayout99.xml"/><Relationship Id="rId8" Type="http://schemas.openxmlformats.org/officeDocument/2006/relationships/slideLayout" Target="../slideLayouts/slideLayout59.xml"/><Relationship Id="rId51" Type="http://schemas.openxmlformats.org/officeDocument/2006/relationships/slideLayout" Target="../slideLayouts/slideLayout102.xml"/><Relationship Id="rId3" Type="http://schemas.openxmlformats.org/officeDocument/2006/relationships/slideLayout" Target="../slideLayouts/slideLayout54.xml"/><Relationship Id="rId12" Type="http://schemas.openxmlformats.org/officeDocument/2006/relationships/slideLayout" Target="../slideLayouts/slideLayout63.xml"/><Relationship Id="rId17" Type="http://schemas.openxmlformats.org/officeDocument/2006/relationships/slideLayout" Target="../slideLayouts/slideLayout68.xml"/><Relationship Id="rId25" Type="http://schemas.openxmlformats.org/officeDocument/2006/relationships/slideLayout" Target="../slideLayouts/slideLayout76.xml"/><Relationship Id="rId33" Type="http://schemas.openxmlformats.org/officeDocument/2006/relationships/slideLayout" Target="../slideLayouts/slideLayout84.xml"/><Relationship Id="rId38" Type="http://schemas.openxmlformats.org/officeDocument/2006/relationships/slideLayout" Target="../slideLayouts/slideLayout89.xml"/><Relationship Id="rId46" Type="http://schemas.openxmlformats.org/officeDocument/2006/relationships/slideLayout" Target="../slideLayouts/slideLayout97.xml"/><Relationship Id="rId20" Type="http://schemas.openxmlformats.org/officeDocument/2006/relationships/slideLayout" Target="../slideLayouts/slideLayout71.xml"/><Relationship Id="rId41" Type="http://schemas.openxmlformats.org/officeDocument/2006/relationships/slideLayout" Target="../slideLayouts/slideLayout92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37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 ExtraBold"/>
              <a:buNone/>
              <a:defRPr sz="28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 ExtraBold"/>
              <a:buNone/>
              <a:defRPr sz="28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 ExtraBold"/>
              <a:buNone/>
              <a:defRPr sz="28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 ExtraBold"/>
              <a:buNone/>
              <a:defRPr sz="28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 ExtraBold"/>
              <a:buNone/>
              <a:defRPr sz="28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 ExtraBold"/>
              <a:buNone/>
              <a:defRPr sz="28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 ExtraBold"/>
              <a:buNone/>
              <a:defRPr sz="28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 ExtraBold"/>
              <a:buNone/>
              <a:defRPr sz="28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 ExtraBold"/>
              <a:buNone/>
              <a:defRPr sz="28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9pPr>
          </a:lstStyle>
          <a:p>
            <a:endParaRPr/>
          </a:p>
        </p:txBody>
      </p:sp>
      <p:sp>
        <p:nvSpPr>
          <p:cNvPr id="7" name="Google Shape;7;p37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estrial"/>
              <a:buChar char="●"/>
              <a:defRPr sz="1800" b="0" i="0" u="none" strike="noStrike" cap="none">
                <a:solidFill>
                  <a:schemeClr val="dk1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estrial"/>
              <a:buChar char="○"/>
              <a:defRPr sz="1400" b="0" i="0" u="none" strike="noStrike" cap="none">
                <a:solidFill>
                  <a:schemeClr val="dk1"/>
                </a:solidFill>
                <a:latin typeface="Questrial"/>
                <a:ea typeface="Questrial"/>
                <a:cs typeface="Questrial"/>
                <a:sym typeface="Questrial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estrial"/>
              <a:buChar char="■"/>
              <a:defRPr sz="1400" b="0" i="0" u="none" strike="noStrike" cap="none">
                <a:solidFill>
                  <a:schemeClr val="dk1"/>
                </a:solidFill>
                <a:latin typeface="Questrial"/>
                <a:ea typeface="Questrial"/>
                <a:cs typeface="Questrial"/>
                <a:sym typeface="Questrial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estrial"/>
              <a:buChar char="●"/>
              <a:defRPr sz="1400" b="0" i="0" u="none" strike="noStrike" cap="none">
                <a:solidFill>
                  <a:schemeClr val="dk1"/>
                </a:solidFill>
                <a:latin typeface="Questrial"/>
                <a:ea typeface="Questrial"/>
                <a:cs typeface="Questrial"/>
                <a:sym typeface="Questrial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estrial"/>
              <a:buChar char="○"/>
              <a:defRPr sz="1400" b="0" i="0" u="none" strike="noStrike" cap="none">
                <a:solidFill>
                  <a:schemeClr val="dk1"/>
                </a:solidFill>
                <a:latin typeface="Questrial"/>
                <a:ea typeface="Questrial"/>
                <a:cs typeface="Questrial"/>
                <a:sym typeface="Questrial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estrial"/>
              <a:buChar char="■"/>
              <a:defRPr sz="1400" b="0" i="0" u="none" strike="noStrike" cap="none">
                <a:solidFill>
                  <a:schemeClr val="dk1"/>
                </a:solidFill>
                <a:latin typeface="Questrial"/>
                <a:ea typeface="Questrial"/>
                <a:cs typeface="Questrial"/>
                <a:sym typeface="Questrial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estrial"/>
              <a:buChar char="●"/>
              <a:defRPr sz="1400" b="0" i="0" u="none" strike="noStrike" cap="none">
                <a:solidFill>
                  <a:schemeClr val="dk1"/>
                </a:solidFill>
                <a:latin typeface="Questrial"/>
                <a:ea typeface="Questrial"/>
                <a:cs typeface="Questrial"/>
                <a:sym typeface="Questrial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estrial"/>
              <a:buChar char="○"/>
              <a:defRPr sz="1400" b="0" i="0" u="none" strike="noStrike" cap="none">
                <a:solidFill>
                  <a:schemeClr val="dk1"/>
                </a:solidFill>
                <a:latin typeface="Questrial"/>
                <a:ea typeface="Questrial"/>
                <a:cs typeface="Questrial"/>
                <a:sym typeface="Questrial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Questrial"/>
              <a:buChar char="■"/>
              <a:defRPr sz="1400" b="0" i="0" u="none" strike="noStrike" cap="none">
                <a:solidFill>
                  <a:schemeClr val="dk1"/>
                </a:solidFill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  <p:sldLayoutId id="2147483695" r:id="rId47"/>
    <p:sldLayoutId id="2147483696" r:id="rId48"/>
    <p:sldLayoutId id="2147483697" r:id="rId49"/>
    <p:sldLayoutId id="2147483698" r:id="rId50"/>
    <p:sldLayoutId id="2147483699" r:id="rId51"/>
  </p:sldLayoutIdLst>
  <p:transition spd="med">
    <p:fade thruBlk="1"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6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9" name="Google Shape;6139;g2769fa09f4e_4_24678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 ExtraBold"/>
              <a:buNone/>
              <a:defRPr sz="28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 ExtraBold"/>
              <a:buNone/>
              <a:defRPr sz="28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 ExtraBold"/>
              <a:buNone/>
              <a:defRPr sz="28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 ExtraBold"/>
              <a:buNone/>
              <a:defRPr sz="28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 ExtraBold"/>
              <a:buNone/>
              <a:defRPr sz="28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 ExtraBold"/>
              <a:buNone/>
              <a:defRPr sz="28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 ExtraBold"/>
              <a:buNone/>
              <a:defRPr sz="28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 ExtraBold"/>
              <a:buNone/>
              <a:defRPr sz="28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 ExtraBold"/>
              <a:buNone/>
              <a:defRPr sz="2800" b="0" i="0" u="none" strike="noStrike" cap="none">
                <a:solidFill>
                  <a:schemeClr val="dk1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9pPr>
          </a:lstStyle>
          <a:p>
            <a:endParaRPr/>
          </a:p>
        </p:txBody>
      </p:sp>
      <p:sp>
        <p:nvSpPr>
          <p:cNvPr id="6140" name="Google Shape;6140;g2769fa09f4e_4_24678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estrial"/>
              <a:buChar char="●"/>
              <a:defRPr sz="1800" b="0" i="0" u="none" strike="noStrike" cap="none">
                <a:solidFill>
                  <a:schemeClr val="dk1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estrial"/>
              <a:buChar char="○"/>
              <a:defRPr sz="1400" b="0" i="0" u="none" strike="noStrike" cap="none">
                <a:solidFill>
                  <a:schemeClr val="dk1"/>
                </a:solidFill>
                <a:latin typeface="Questrial"/>
                <a:ea typeface="Questrial"/>
                <a:cs typeface="Questrial"/>
                <a:sym typeface="Questrial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estrial"/>
              <a:buChar char="■"/>
              <a:defRPr sz="1400" b="0" i="0" u="none" strike="noStrike" cap="none">
                <a:solidFill>
                  <a:schemeClr val="dk1"/>
                </a:solidFill>
                <a:latin typeface="Questrial"/>
                <a:ea typeface="Questrial"/>
                <a:cs typeface="Questrial"/>
                <a:sym typeface="Questrial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estrial"/>
              <a:buChar char="●"/>
              <a:defRPr sz="1400" b="0" i="0" u="none" strike="noStrike" cap="none">
                <a:solidFill>
                  <a:schemeClr val="dk1"/>
                </a:solidFill>
                <a:latin typeface="Questrial"/>
                <a:ea typeface="Questrial"/>
                <a:cs typeface="Questrial"/>
                <a:sym typeface="Questrial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estrial"/>
              <a:buChar char="○"/>
              <a:defRPr sz="1400" b="0" i="0" u="none" strike="noStrike" cap="none">
                <a:solidFill>
                  <a:schemeClr val="dk1"/>
                </a:solidFill>
                <a:latin typeface="Questrial"/>
                <a:ea typeface="Questrial"/>
                <a:cs typeface="Questrial"/>
                <a:sym typeface="Questrial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estrial"/>
              <a:buChar char="■"/>
              <a:defRPr sz="1400" b="0" i="0" u="none" strike="noStrike" cap="none">
                <a:solidFill>
                  <a:schemeClr val="dk1"/>
                </a:solidFill>
                <a:latin typeface="Questrial"/>
                <a:ea typeface="Questrial"/>
                <a:cs typeface="Questrial"/>
                <a:sym typeface="Questrial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estrial"/>
              <a:buChar char="●"/>
              <a:defRPr sz="1400" b="0" i="0" u="none" strike="noStrike" cap="none">
                <a:solidFill>
                  <a:schemeClr val="dk1"/>
                </a:solidFill>
                <a:latin typeface="Questrial"/>
                <a:ea typeface="Questrial"/>
                <a:cs typeface="Questrial"/>
                <a:sym typeface="Questrial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estrial"/>
              <a:buChar char="○"/>
              <a:defRPr sz="1400" b="0" i="0" u="none" strike="noStrike" cap="none">
                <a:solidFill>
                  <a:schemeClr val="dk1"/>
                </a:solidFill>
                <a:latin typeface="Questrial"/>
                <a:ea typeface="Questrial"/>
                <a:cs typeface="Questrial"/>
                <a:sym typeface="Questrial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Questrial"/>
              <a:buChar char="■"/>
              <a:defRPr sz="1400" b="0" i="0" u="none" strike="noStrike" cap="none">
                <a:solidFill>
                  <a:schemeClr val="dk1"/>
                </a:solidFill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  <p:sldLayoutId id="2147483712" r:id="rId12"/>
    <p:sldLayoutId id="2147483713" r:id="rId13"/>
    <p:sldLayoutId id="2147483714" r:id="rId14"/>
    <p:sldLayoutId id="2147483715" r:id="rId15"/>
    <p:sldLayoutId id="2147483716" r:id="rId16"/>
    <p:sldLayoutId id="2147483717" r:id="rId17"/>
    <p:sldLayoutId id="2147483718" r:id="rId18"/>
    <p:sldLayoutId id="2147483719" r:id="rId19"/>
    <p:sldLayoutId id="2147483720" r:id="rId20"/>
    <p:sldLayoutId id="2147483721" r:id="rId21"/>
    <p:sldLayoutId id="2147483722" r:id="rId22"/>
    <p:sldLayoutId id="2147483723" r:id="rId23"/>
    <p:sldLayoutId id="2147483724" r:id="rId24"/>
    <p:sldLayoutId id="2147483725" r:id="rId25"/>
    <p:sldLayoutId id="2147483726" r:id="rId26"/>
    <p:sldLayoutId id="2147483727" r:id="rId27"/>
    <p:sldLayoutId id="2147483728" r:id="rId28"/>
    <p:sldLayoutId id="2147483729" r:id="rId29"/>
    <p:sldLayoutId id="2147483730" r:id="rId30"/>
    <p:sldLayoutId id="2147483731" r:id="rId31"/>
    <p:sldLayoutId id="2147483732" r:id="rId32"/>
    <p:sldLayoutId id="2147483733" r:id="rId33"/>
    <p:sldLayoutId id="2147483734" r:id="rId34"/>
    <p:sldLayoutId id="2147483735" r:id="rId35"/>
    <p:sldLayoutId id="2147483736" r:id="rId36"/>
    <p:sldLayoutId id="2147483737" r:id="rId37"/>
    <p:sldLayoutId id="2147483738" r:id="rId38"/>
    <p:sldLayoutId id="2147483739" r:id="rId39"/>
    <p:sldLayoutId id="2147483740" r:id="rId40"/>
    <p:sldLayoutId id="2147483741" r:id="rId41"/>
    <p:sldLayoutId id="2147483742" r:id="rId42"/>
    <p:sldLayoutId id="2147483743" r:id="rId43"/>
    <p:sldLayoutId id="2147483744" r:id="rId44"/>
    <p:sldLayoutId id="2147483745" r:id="rId45"/>
    <p:sldLayoutId id="2147483746" r:id="rId46"/>
    <p:sldLayoutId id="2147483747" r:id="rId47"/>
    <p:sldLayoutId id="2147483748" r:id="rId48"/>
    <p:sldLayoutId id="2147483749" r:id="rId49"/>
    <p:sldLayoutId id="2147483750" r:id="rId50"/>
    <p:sldLayoutId id="2147483751" r:id="rId51"/>
  </p:sldLayoutIdLst>
  <p:transition spd="med">
    <p:fade thruBlk="1"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ndlsf.org/salt" TargetMode="Externa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s://www.redcross.org/take-a-class/first-aid/first-aid-training/first-aid-classes/fast-training" TargetMode="Externa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4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amazon.com/Introduction-Occupational-Therapy-Clifford-MS-ED-L/dp/032379856X/ref=sr_1_1?crid=3B52DORH5K3XR&amp;dib=eyJ2IjoiMSJ9.Heg9y985zAzm2vghjouqEyjcBjksVsueVM6VEg9uu-0gFlfM33FmcvXWYtg0KLfTM2fy9I38kTi1psReA_HZZdmRC7IqJkFDTACc1pAMud-Rnbnz--7Diq7WT6tBy9z8Ng8sTsXOZD653wPO0uBmeN85Xjv0UzCmiXYe18dRAEaaeXxykrStzrvq5U066KBZww53uc7PiIPObigj6FUC-yR0tlLkTDM0hASTvqbrFo4.Vre8GEWEox2cvW5eVXBjopawDAb46fhKrlAofc8faKc&amp;dib_tag=se&amp;keywords=introduction+to+occupational+therapy&amp;qid=1717677264&amp;sprefix=introductgion+to+occupation+therapy+%2Caps%2C123&amp;sr=8-1" TargetMode="External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hyperlink" Target="https://www.amazon.com/Conditions-Occupational-Therapy-Performance-Lippincott/dp/1975209354/ref=sr_1_1_sspa?crid=276RFH356FRK2&amp;dib=eyJ2IjoiMSJ9.yIaGpJnQUHSsDGcLhohx_7PZjRO1wuw9hJ87_jI7vWr8szc9LS7d80iMvUXdQtsNV0yCUkBdz2U0hqWkMK-Tj1NqHqe_mBM44tVvb4gilVRT610u9DBbbfHi6pZuqjH1BuP_njYcf6u5rlVGLE2RZb7exAnmmzY1MWGSNUICzJUKLbE3Wp3XYUX-c5Ba4eEJjtNPnhWZV7ZQKAbzG8MXSiJm-AOGKgIMBJ3HBg6enRw.cbrUEhkywVPu321JNEvYcKAajwTJc76dGX3VhL7mPUg&amp;dib_tag=se&amp;keywords=Conditions+in+Occupational+Therapy&amp;qid=1717677309&amp;sprefix=conditions+in+occupational+therapy%2Caps%2C119&amp;sr=8-1-spons&amp;sp_csd=d2lkZ2V0TmFtZT1zcF9hdGY&amp;psc=1" TargetMode="Externa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26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0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0.pn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5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5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8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75" name="Google Shape;12275;p1"/>
          <p:cNvSpPr txBox="1">
            <a:spLocks noGrp="1"/>
          </p:cNvSpPr>
          <p:nvPr>
            <p:ph type="ctrTitle"/>
          </p:nvPr>
        </p:nvSpPr>
        <p:spPr>
          <a:xfrm>
            <a:off x="485150" y="1393825"/>
            <a:ext cx="4246500" cy="256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</a:pPr>
            <a:r>
              <a:rPr lang="en" sz="3900"/>
              <a:t>TEXAS HOSA UPDATE</a:t>
            </a:r>
            <a:endParaRPr sz="3900"/>
          </a:p>
        </p:txBody>
      </p:sp>
      <p:sp>
        <p:nvSpPr>
          <p:cNvPr id="12276" name="Google Shape;12276;p1"/>
          <p:cNvSpPr txBox="1">
            <a:spLocks noGrp="1"/>
          </p:cNvSpPr>
          <p:nvPr>
            <p:ph type="subTitle" idx="1"/>
          </p:nvPr>
        </p:nvSpPr>
        <p:spPr>
          <a:xfrm>
            <a:off x="485150" y="3885125"/>
            <a:ext cx="4454700" cy="49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600" b="1"/>
              <a:t>Janet Villarreal</a:t>
            </a:r>
            <a:endParaRPr sz="1600" b="1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600" b="1"/>
              <a:t>July 2024</a:t>
            </a:r>
            <a:endParaRPr sz="1600" b="1"/>
          </a:p>
        </p:txBody>
      </p:sp>
      <p:pic>
        <p:nvPicPr>
          <p:cNvPr id="12277" name="Google Shape;12277;p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357428" y="844200"/>
            <a:ext cx="3455100" cy="3455100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2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2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3" name="Google Shape;12333;p10"/>
          <p:cNvSpPr txBox="1">
            <a:spLocks noGrp="1"/>
          </p:cNvSpPr>
          <p:nvPr>
            <p:ph type="title"/>
          </p:nvPr>
        </p:nvSpPr>
        <p:spPr>
          <a:xfrm>
            <a:off x="681600" y="152400"/>
            <a:ext cx="7780800" cy="97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 sz="3300">
                <a:solidFill>
                  <a:srgbClr val="126289"/>
                </a:solidFill>
              </a:rPr>
              <a:t>Phlebotomy</a:t>
            </a:r>
            <a:endParaRPr sz="3300"/>
          </a:p>
        </p:txBody>
      </p:sp>
      <p:sp>
        <p:nvSpPr>
          <p:cNvPr id="12334" name="Google Shape;12334;p10"/>
          <p:cNvSpPr txBox="1"/>
          <p:nvPr/>
        </p:nvSpPr>
        <p:spPr>
          <a:xfrm>
            <a:off x="447100" y="2953150"/>
            <a:ext cx="8248800" cy="97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228600" marR="0" lvl="0" indent="-2222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●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Adding Skill IIIB - Venipuncture Using a Butterfly and Evacuated Tube Adaptor</a:t>
            </a:r>
            <a:endParaRPr sz="2300" b="1" i="0" u="none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0" marR="0" lvl="0" indent="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endParaRPr sz="2300" b="1" i="0" u="none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0" marR="0" lvl="0" indent="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endParaRPr sz="2300" b="1" i="0" u="none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  <p:pic>
        <p:nvPicPr>
          <p:cNvPr id="12335" name="Google Shape;12335;p1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82675" y="915849"/>
            <a:ext cx="6690926" cy="1913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2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0" name="Google Shape;12340;p11"/>
          <p:cNvSpPr txBox="1">
            <a:spLocks noGrp="1"/>
          </p:cNvSpPr>
          <p:nvPr>
            <p:ph type="title"/>
          </p:nvPr>
        </p:nvSpPr>
        <p:spPr>
          <a:xfrm>
            <a:off x="2021250" y="1813650"/>
            <a:ext cx="5101500" cy="151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 sz="5300"/>
              <a:t>Emergency Preparedness</a:t>
            </a:r>
            <a:endParaRPr sz="4900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5" name="Google Shape;12345;p12"/>
          <p:cNvSpPr txBox="1">
            <a:spLocks noGrp="1"/>
          </p:cNvSpPr>
          <p:nvPr>
            <p:ph type="subTitle" idx="1"/>
          </p:nvPr>
        </p:nvSpPr>
        <p:spPr>
          <a:xfrm>
            <a:off x="5563650" y="2006500"/>
            <a:ext cx="2866800" cy="9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endParaRPr/>
          </a:p>
        </p:txBody>
      </p:sp>
      <p:sp>
        <p:nvSpPr>
          <p:cNvPr id="12346" name="Google Shape;12346;p12"/>
          <p:cNvSpPr txBox="1"/>
          <p:nvPr/>
        </p:nvSpPr>
        <p:spPr>
          <a:xfrm>
            <a:off x="3116450" y="196150"/>
            <a:ext cx="3000000" cy="69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00"/>
              <a:buFont typeface="Arial"/>
              <a:buNone/>
            </a:pPr>
            <a:r>
              <a:rPr lang="en" sz="3300" b="0" i="0" u="none" strike="noStrike" cap="none">
                <a:solidFill>
                  <a:srgbClr val="126289"/>
                </a:solidFill>
                <a:latin typeface="Poppins ExtraBold"/>
                <a:ea typeface="Poppins ExtraBold"/>
                <a:cs typeface="Poppins ExtraBold"/>
                <a:sym typeface="Poppins ExtraBold"/>
              </a:rPr>
              <a:t>    CERT Skills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47" name="Google Shape;12347;p12"/>
          <p:cNvSpPr txBox="1"/>
          <p:nvPr/>
        </p:nvSpPr>
        <p:spPr>
          <a:xfrm>
            <a:off x="675150" y="941500"/>
            <a:ext cx="7999200" cy="410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228600" marR="0" lvl="0" indent="-22860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300"/>
              <a:buFont typeface="Libre Franklin"/>
              <a:buChar char="●"/>
            </a:pPr>
            <a:r>
              <a:rPr lang="en" sz="2300" b="1" i="0" u="none" strike="noStrike" cap="none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Triage is back!</a:t>
            </a:r>
            <a:endParaRPr sz="2300" b="1" i="0" u="none" strike="noStrike" cap="none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228600" marR="0" lvl="0" indent="-22860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300"/>
              <a:buFont typeface="Libre Franklin"/>
              <a:buChar char="●"/>
            </a:pPr>
            <a:r>
              <a:rPr lang="en" sz="2300" b="1" i="0" u="none" strike="noStrike" cap="none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Added 2 resources to align this new added skill</a:t>
            </a:r>
            <a:endParaRPr sz="2300" b="1" i="0" u="none" strike="noStrike" cap="none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457200" marR="0" lvl="1" indent="-2603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300"/>
              <a:buFont typeface="Libre Franklin"/>
              <a:buChar char="○"/>
            </a:pPr>
            <a:r>
              <a:rPr lang="en" sz="2300" b="1" i="0" u="none" strike="noStrike" cap="none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using SALT: </a:t>
            </a:r>
            <a:r>
              <a:rPr lang="en" sz="2300" b="1" i="0" u="sng" strike="noStrike" cap="none">
                <a:solidFill>
                  <a:schemeClr val="hlink"/>
                </a:solidFill>
                <a:latin typeface="Libre Franklin"/>
                <a:ea typeface="Libre Franklin"/>
                <a:cs typeface="Libre Franklin"/>
                <a:sym typeface="Libre Franklin"/>
                <a:hlinkClick r:id="rId3"/>
              </a:rPr>
              <a:t>https://www.ndlsf.org/salt</a:t>
            </a:r>
            <a:r>
              <a:rPr lang="en" sz="2300" b="1" i="0" u="none" strike="noStrike" cap="none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 </a:t>
            </a:r>
            <a:endParaRPr sz="2300" b="1" i="0" u="none" strike="noStrike" cap="none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457200" marR="0" lvl="1" indent="-2603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300"/>
              <a:buFont typeface="Libre Franklin"/>
              <a:buChar char="○"/>
            </a:pPr>
            <a:r>
              <a:rPr lang="en" sz="2300" b="1" i="0" u="none" strike="noStrike" cap="none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and FAST (First Aid for Severe Trauma) through the American Red Cross</a:t>
            </a:r>
            <a:endParaRPr sz="2300" b="1" i="0" u="none" strike="noStrike" cap="none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457200" marR="0" lvl="1" indent="-2603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300"/>
              <a:buFont typeface="Libre Franklin"/>
              <a:buChar char="○"/>
            </a:pPr>
            <a:r>
              <a:rPr lang="en" sz="2300" b="1" i="0" u="sng" strike="noStrike" cap="none">
                <a:solidFill>
                  <a:schemeClr val="hlink"/>
                </a:solidFill>
                <a:latin typeface="Libre Franklin"/>
                <a:ea typeface="Libre Franklin"/>
                <a:cs typeface="Libre Franklin"/>
                <a:sym typeface="Libre Franklin"/>
                <a:hlinkClick r:id="rId4"/>
              </a:rPr>
              <a:t>https://www.redcross.org/take-a-class/first-aid/first-aid-training/first-aid-classes/fast-training</a:t>
            </a:r>
            <a:r>
              <a:rPr lang="en" sz="2300" b="1" i="0" u="none" strike="noStrike" cap="none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 </a:t>
            </a:r>
            <a:endParaRPr sz="2300" b="1" i="0" u="none" strike="noStrike" cap="none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0" marR="0" lvl="0" indent="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endParaRPr sz="2300" b="1" i="0" u="none" strike="noStrike" cap="none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0" marR="0" lvl="0" indent="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endParaRPr sz="2300" b="1" i="0" u="none" strike="noStrike" cap="none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2" name="Google Shape;12352;p13"/>
          <p:cNvSpPr txBox="1">
            <a:spLocks noGrp="1"/>
          </p:cNvSpPr>
          <p:nvPr>
            <p:ph type="title"/>
          </p:nvPr>
        </p:nvSpPr>
        <p:spPr>
          <a:xfrm>
            <a:off x="681600" y="152400"/>
            <a:ext cx="7780800" cy="97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 sz="3300">
                <a:solidFill>
                  <a:srgbClr val="126289"/>
                </a:solidFill>
              </a:rPr>
              <a:t>EMT</a:t>
            </a:r>
            <a:endParaRPr sz="3300"/>
          </a:p>
        </p:txBody>
      </p:sp>
      <p:sp>
        <p:nvSpPr>
          <p:cNvPr id="12353" name="Google Shape;12353;p13"/>
          <p:cNvSpPr txBox="1"/>
          <p:nvPr/>
        </p:nvSpPr>
        <p:spPr>
          <a:xfrm>
            <a:off x="173600" y="1207000"/>
            <a:ext cx="8829000" cy="298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228600" marR="0" lvl="0" indent="-2222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●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Skills for administering Naloxone have been updated to reflect EMT practice.</a:t>
            </a:r>
            <a:endParaRPr sz="2300" b="1" i="0" u="none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228600" marR="0" lvl="0" indent="-2222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●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NAEMT support</a:t>
            </a:r>
            <a:endParaRPr sz="2300" b="1" i="0" u="none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  <p:pic>
        <p:nvPicPr>
          <p:cNvPr id="12354" name="Google Shape;12354;p13" title="naloxone | kits available for free. Come downtown and help s… | Flickr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333426" y="1783100"/>
            <a:ext cx="3128975" cy="22031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2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9" name="Google Shape;12359;p14"/>
          <p:cNvSpPr txBox="1">
            <a:spLocks noGrp="1"/>
          </p:cNvSpPr>
          <p:nvPr>
            <p:ph type="title"/>
          </p:nvPr>
        </p:nvSpPr>
        <p:spPr>
          <a:xfrm>
            <a:off x="681600" y="152400"/>
            <a:ext cx="7780800" cy="97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 sz="3300">
                <a:solidFill>
                  <a:srgbClr val="126289"/>
                </a:solidFill>
              </a:rPr>
              <a:t>Public Health</a:t>
            </a:r>
            <a:endParaRPr sz="3300"/>
          </a:p>
        </p:txBody>
      </p:sp>
      <p:sp>
        <p:nvSpPr>
          <p:cNvPr id="12360" name="Google Shape;12360;p14"/>
          <p:cNvSpPr txBox="1"/>
          <p:nvPr/>
        </p:nvSpPr>
        <p:spPr>
          <a:xfrm>
            <a:off x="387900" y="1207000"/>
            <a:ext cx="8614800" cy="11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228600" marR="0" lvl="0" indent="-2222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●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Round 1 has moved from an in-person presentation to a video submission (pre-judged for ILC) </a:t>
            </a:r>
            <a:endParaRPr sz="2300" b="1" i="0" u="none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457200" marR="0" lvl="1" indent="-2603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○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Still “trailer” style approach</a:t>
            </a:r>
            <a:endParaRPr sz="2300" b="1" i="0" u="none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457200" marR="0" lvl="1" indent="-2603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○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Convince judges to see full round 2 presentation</a:t>
            </a:r>
            <a:endParaRPr sz="2300" b="1" i="0" u="none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228600" marR="0" lvl="0" indent="-22860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●"/>
            </a:pPr>
            <a:r>
              <a:rPr lang="en" sz="2300" b="1" i="0" u="none" strike="noStrike" cap="none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Display Time is now required for ILC</a:t>
            </a:r>
            <a:endParaRPr sz="2300" b="1" i="0" u="none" strike="noStrike" cap="none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457200" marR="0" lvl="1" indent="-2603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300"/>
              <a:buFont typeface="Libre Franklin"/>
              <a:buChar char="○"/>
            </a:pPr>
            <a:r>
              <a:rPr lang="en" sz="2300" b="1" i="0" u="none" strike="noStrike" cap="none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Bring electronic devices and showcase videos to conference attendees</a:t>
            </a:r>
            <a:endParaRPr sz="2300" b="1" i="0" u="none" strike="noStrike" cap="none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23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5" name="Google Shape;12365;p15"/>
          <p:cNvSpPr txBox="1">
            <a:spLocks noGrp="1"/>
          </p:cNvSpPr>
          <p:nvPr>
            <p:ph type="title"/>
          </p:nvPr>
        </p:nvSpPr>
        <p:spPr>
          <a:xfrm>
            <a:off x="2021250" y="1813650"/>
            <a:ext cx="5101500" cy="151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 sz="6200"/>
              <a:t>Leadership Events</a:t>
            </a:r>
            <a:endParaRPr sz="6200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70" name="Google Shape;12370;p16"/>
          <p:cNvSpPr txBox="1">
            <a:spLocks noGrp="1"/>
          </p:cNvSpPr>
          <p:nvPr>
            <p:ph type="title"/>
          </p:nvPr>
        </p:nvSpPr>
        <p:spPr>
          <a:xfrm>
            <a:off x="681600" y="87025"/>
            <a:ext cx="7780800" cy="97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 sz="3300">
                <a:solidFill>
                  <a:srgbClr val="126289"/>
                </a:solidFill>
              </a:rPr>
              <a:t>Healthy Living</a:t>
            </a:r>
            <a:endParaRPr sz="3300"/>
          </a:p>
        </p:txBody>
      </p:sp>
      <p:sp>
        <p:nvSpPr>
          <p:cNvPr id="12371" name="Google Shape;12371;p16"/>
          <p:cNvSpPr txBox="1"/>
          <p:nvPr/>
        </p:nvSpPr>
        <p:spPr>
          <a:xfrm>
            <a:off x="1405800" y="931850"/>
            <a:ext cx="6332400" cy="298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228600" marR="0" lvl="0" indent="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endParaRPr sz="1200" b="1" i="0" u="none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228600" marR="0" lvl="0" indent="-2222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●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Supported by a new event sponsor</a:t>
            </a:r>
            <a:endParaRPr sz="2300" b="1" i="0" u="none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228600" marR="0" lvl="0" indent="-2222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●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All new resources</a:t>
            </a:r>
            <a:endParaRPr sz="2300" b="1" i="0" u="none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228600" marR="0" lvl="0" indent="-2222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●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Provided to you online in a “course” style format for easy access and navigate as you prepare for the test</a:t>
            </a:r>
            <a:endParaRPr sz="2300" b="1" i="0" u="none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0" marR="0" lvl="0" indent="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endParaRPr sz="2300" b="1" i="0" u="none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  <p:pic>
        <p:nvPicPr>
          <p:cNvPr id="12372" name="Google Shape;12372;p1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643325" y="3119300"/>
            <a:ext cx="3046100" cy="9098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2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77" name="Google Shape;12377;p17"/>
          <p:cNvSpPr txBox="1">
            <a:spLocks noGrp="1"/>
          </p:cNvSpPr>
          <p:nvPr>
            <p:ph type="title"/>
          </p:nvPr>
        </p:nvSpPr>
        <p:spPr>
          <a:xfrm>
            <a:off x="2021250" y="1813650"/>
            <a:ext cx="5101500" cy="151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 sz="6200"/>
              <a:t>Teamwork Events</a:t>
            </a:r>
            <a:endParaRPr sz="6200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2" name="Google Shape;12382;p18"/>
          <p:cNvSpPr txBox="1">
            <a:spLocks noGrp="1"/>
          </p:cNvSpPr>
          <p:nvPr>
            <p:ph type="title"/>
          </p:nvPr>
        </p:nvSpPr>
        <p:spPr>
          <a:xfrm>
            <a:off x="43600" y="505550"/>
            <a:ext cx="8958900" cy="47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 sz="3300">
                <a:solidFill>
                  <a:srgbClr val="126289"/>
                </a:solidFill>
              </a:rPr>
              <a:t>Health Career Display, Exploring Medical Innovation,  Medical Innovation</a:t>
            </a:r>
            <a:endParaRPr sz="3300"/>
          </a:p>
        </p:txBody>
      </p:sp>
      <p:sp>
        <p:nvSpPr>
          <p:cNvPr id="12383" name="Google Shape;12383;p18"/>
          <p:cNvSpPr txBox="1"/>
          <p:nvPr/>
        </p:nvSpPr>
        <p:spPr>
          <a:xfrm>
            <a:off x="2670100" y="1393050"/>
            <a:ext cx="6332400" cy="23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228600" marR="0" lvl="0" indent="-2222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●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Digital round 1 submission instead of in-person round 1</a:t>
            </a:r>
            <a:endParaRPr sz="2300" b="1" i="0" u="none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228600" marR="0" lvl="0" indent="-2222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●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Outline of key content  / “the plan” for the display board and exhibit</a:t>
            </a:r>
            <a:endParaRPr sz="2300" b="1" i="0" u="none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228600" marR="0" lvl="0" indent="-2222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●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Narrative explaining creative plan</a:t>
            </a:r>
            <a:endParaRPr sz="2300" b="1" i="0" u="none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228600" marR="0" lvl="0" indent="-2222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●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PPT slide type of format for submission</a:t>
            </a:r>
            <a:endParaRPr sz="2300" b="1" i="0" u="none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  <p:pic>
        <p:nvPicPr>
          <p:cNvPr id="12384" name="Google Shape;12384;p1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190774" y="1686621"/>
            <a:ext cx="2937525" cy="293750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2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9" name="Google Shape;12389;p19"/>
          <p:cNvSpPr txBox="1">
            <a:spLocks noGrp="1"/>
          </p:cNvSpPr>
          <p:nvPr>
            <p:ph type="title"/>
          </p:nvPr>
        </p:nvSpPr>
        <p:spPr>
          <a:xfrm>
            <a:off x="2021250" y="1813650"/>
            <a:ext cx="5101500" cy="151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 sz="6200"/>
              <a:t>NEW Events</a:t>
            </a:r>
            <a:endParaRPr sz="6200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2" name="Google Shape;12282;p2"/>
          <p:cNvSpPr txBox="1">
            <a:spLocks noGrp="1"/>
          </p:cNvSpPr>
          <p:nvPr>
            <p:ph type="subTitle" idx="1"/>
          </p:nvPr>
        </p:nvSpPr>
        <p:spPr>
          <a:xfrm>
            <a:off x="1421850" y="2631300"/>
            <a:ext cx="2733300" cy="24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>
                <a:solidFill>
                  <a:srgbClr val="126289"/>
                </a:solidFill>
              </a:rPr>
              <a:t>Dental Terminology </a:t>
            </a:r>
            <a:endParaRPr>
              <a:solidFill>
                <a:srgbClr val="126289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>
                <a:solidFill>
                  <a:srgbClr val="126289"/>
                </a:solidFill>
              </a:rPr>
              <a:t>Pharmacology </a:t>
            </a:r>
            <a:endParaRPr>
              <a:solidFill>
                <a:srgbClr val="126289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>
                <a:solidFill>
                  <a:srgbClr val="126289"/>
                </a:solidFill>
              </a:rPr>
              <a:t>Dental Science </a:t>
            </a:r>
            <a:endParaRPr>
              <a:solidFill>
                <a:srgbClr val="126289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>
                <a:solidFill>
                  <a:srgbClr val="126289"/>
                </a:solidFill>
              </a:rPr>
              <a:t>Home Health Aide</a:t>
            </a:r>
            <a:endParaRPr>
              <a:solidFill>
                <a:srgbClr val="126289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>
                <a:solidFill>
                  <a:srgbClr val="126289"/>
                </a:solidFill>
              </a:rPr>
              <a:t>Foundations of HOSA Bowl</a:t>
            </a:r>
            <a:endParaRPr>
              <a:solidFill>
                <a:srgbClr val="126289"/>
              </a:solidFill>
            </a:endParaRPr>
          </a:p>
        </p:txBody>
      </p:sp>
      <p:sp>
        <p:nvSpPr>
          <p:cNvPr id="12283" name="Google Shape;12283;p2"/>
          <p:cNvSpPr txBox="1">
            <a:spLocks noGrp="1"/>
          </p:cNvSpPr>
          <p:nvPr>
            <p:ph type="subTitle" idx="2"/>
          </p:nvPr>
        </p:nvSpPr>
        <p:spPr>
          <a:xfrm>
            <a:off x="4578375" y="2631300"/>
            <a:ext cx="3852000" cy="24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>
                <a:solidFill>
                  <a:srgbClr val="126289"/>
                </a:solidFill>
              </a:rPr>
              <a:t>Nursing Assisting </a:t>
            </a:r>
            <a:endParaRPr>
              <a:solidFill>
                <a:srgbClr val="126289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>
                <a:solidFill>
                  <a:srgbClr val="126289"/>
                </a:solidFill>
              </a:rPr>
              <a:t>Vet Science</a:t>
            </a:r>
            <a:endParaRPr>
              <a:solidFill>
                <a:srgbClr val="126289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>
                <a:solidFill>
                  <a:srgbClr val="126289"/>
                </a:solidFill>
              </a:rPr>
              <a:t>CPR/First Aid</a:t>
            </a:r>
            <a:endParaRPr>
              <a:solidFill>
                <a:srgbClr val="126289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>
                <a:solidFill>
                  <a:srgbClr val="126289"/>
                </a:solidFill>
              </a:rPr>
              <a:t>CERT Skills</a:t>
            </a:r>
            <a:endParaRPr>
              <a:solidFill>
                <a:srgbClr val="126289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>
                <a:solidFill>
                  <a:srgbClr val="126289"/>
                </a:solidFill>
              </a:rPr>
              <a:t>ATC Tests</a:t>
            </a:r>
            <a:endParaRPr>
              <a:solidFill>
                <a:srgbClr val="126289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>
                <a:solidFill>
                  <a:srgbClr val="126289"/>
                </a:solidFill>
              </a:rPr>
              <a:t>Medical Math</a:t>
            </a:r>
            <a:endParaRPr>
              <a:solidFill>
                <a:srgbClr val="126289"/>
              </a:solidFill>
            </a:endParaRPr>
          </a:p>
        </p:txBody>
      </p:sp>
      <p:sp>
        <p:nvSpPr>
          <p:cNvPr id="12284" name="Google Shape;12284;p2"/>
          <p:cNvSpPr txBox="1">
            <a:spLocks noGrp="1"/>
          </p:cNvSpPr>
          <p:nvPr>
            <p:ph type="title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300"/>
              <a:t>TEST PLAN CHANGES</a:t>
            </a:r>
            <a:endParaRPr sz="3300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4" name="Google Shape;12394;p20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700">
                <a:solidFill>
                  <a:schemeClr val="accent4"/>
                </a:solidFill>
              </a:rPr>
              <a:t>NEW EVENTS!</a:t>
            </a:r>
            <a:endParaRPr sz="3700">
              <a:solidFill>
                <a:schemeClr val="accent4"/>
              </a:solidFill>
            </a:endParaRPr>
          </a:p>
        </p:txBody>
      </p:sp>
      <p:sp>
        <p:nvSpPr>
          <p:cNvPr id="12395" name="Google Shape;12395;p20"/>
          <p:cNvSpPr txBox="1">
            <a:spLocks noGrp="1"/>
          </p:cNvSpPr>
          <p:nvPr>
            <p:ph type="title"/>
          </p:nvPr>
        </p:nvSpPr>
        <p:spPr>
          <a:xfrm>
            <a:off x="237550" y="974350"/>
            <a:ext cx="4107900" cy="7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sz="2300">
                <a:solidFill>
                  <a:srgbClr val="395E89"/>
                </a:solidFill>
              </a:rPr>
              <a:t>Patient Care Technician</a:t>
            </a:r>
            <a:endParaRPr sz="2300">
              <a:solidFill>
                <a:srgbClr val="395E89"/>
              </a:solidFill>
            </a:endParaRPr>
          </a:p>
        </p:txBody>
      </p:sp>
      <p:pic>
        <p:nvPicPr>
          <p:cNvPr id="12396" name="Google Shape;12396;p2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214048" y="1833900"/>
            <a:ext cx="3779276" cy="229436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97" name="Google Shape;12397;p2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79675" y="1632525"/>
            <a:ext cx="4568399" cy="33747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02" name="Google Shape;12402;p2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2549550"/>
            <a:ext cx="3297100" cy="1846375"/>
          </a:xfrm>
          <a:prstGeom prst="rect">
            <a:avLst/>
          </a:prstGeom>
          <a:noFill/>
          <a:ln>
            <a:noFill/>
          </a:ln>
        </p:spPr>
      </p:pic>
      <p:sp>
        <p:nvSpPr>
          <p:cNvPr id="12403" name="Google Shape;12403;p21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700">
                <a:solidFill>
                  <a:schemeClr val="accent4"/>
                </a:solidFill>
              </a:rPr>
              <a:t>NEW EVENTS!</a:t>
            </a:r>
            <a:endParaRPr sz="3700">
              <a:solidFill>
                <a:schemeClr val="accent4"/>
              </a:solidFill>
            </a:endParaRPr>
          </a:p>
        </p:txBody>
      </p:sp>
      <p:sp>
        <p:nvSpPr>
          <p:cNvPr id="12404" name="Google Shape;12404;p21"/>
          <p:cNvSpPr txBox="1">
            <a:spLocks noGrp="1"/>
          </p:cNvSpPr>
          <p:nvPr>
            <p:ph type="title"/>
          </p:nvPr>
        </p:nvSpPr>
        <p:spPr>
          <a:xfrm>
            <a:off x="43600" y="1375850"/>
            <a:ext cx="2955300" cy="8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sz="2700">
                <a:solidFill>
                  <a:srgbClr val="395E89"/>
                </a:solidFill>
              </a:rPr>
              <a:t>Environmental </a:t>
            </a:r>
            <a:endParaRPr sz="2700">
              <a:solidFill>
                <a:srgbClr val="395E89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sz="2700">
                <a:solidFill>
                  <a:srgbClr val="395E89"/>
                </a:solidFill>
              </a:rPr>
              <a:t>Health </a:t>
            </a:r>
            <a:endParaRPr sz="2700">
              <a:solidFill>
                <a:srgbClr val="395E89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sz="2700">
                <a:solidFill>
                  <a:srgbClr val="395E89"/>
                </a:solidFill>
              </a:rPr>
              <a:t>(ATC Test)</a:t>
            </a:r>
            <a:endParaRPr sz="2700">
              <a:solidFill>
                <a:srgbClr val="395E89"/>
              </a:solidFill>
            </a:endParaRPr>
          </a:p>
        </p:txBody>
      </p:sp>
      <p:pic>
        <p:nvPicPr>
          <p:cNvPr id="12405" name="Google Shape;12405;p2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270713" y="1159025"/>
            <a:ext cx="2875167" cy="37251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0" name="Google Shape;12410;p22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700">
                <a:solidFill>
                  <a:schemeClr val="accent4"/>
                </a:solidFill>
              </a:rPr>
              <a:t>NEW EVENTS!</a:t>
            </a:r>
            <a:endParaRPr sz="3700">
              <a:solidFill>
                <a:schemeClr val="accent4"/>
              </a:solidFill>
            </a:endParaRPr>
          </a:p>
        </p:txBody>
      </p:sp>
      <p:sp>
        <p:nvSpPr>
          <p:cNvPr id="12411" name="Google Shape;12411;p22"/>
          <p:cNvSpPr txBox="1">
            <a:spLocks noGrp="1"/>
          </p:cNvSpPr>
          <p:nvPr>
            <p:ph type="title"/>
          </p:nvPr>
        </p:nvSpPr>
        <p:spPr>
          <a:xfrm>
            <a:off x="1130525" y="1023725"/>
            <a:ext cx="4107900" cy="8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sz="2300">
                <a:solidFill>
                  <a:srgbClr val="395E89"/>
                </a:solidFill>
              </a:rPr>
              <a:t>Occupational Therapy</a:t>
            </a:r>
            <a:endParaRPr sz="2300">
              <a:solidFill>
                <a:srgbClr val="395E89"/>
              </a:solidFill>
            </a:endParaRPr>
          </a:p>
        </p:txBody>
      </p:sp>
      <p:sp>
        <p:nvSpPr>
          <p:cNvPr id="12412" name="Google Shape;12412;p22"/>
          <p:cNvSpPr txBox="1">
            <a:spLocks noGrp="1"/>
          </p:cNvSpPr>
          <p:nvPr>
            <p:ph type="subTitle" idx="1"/>
          </p:nvPr>
        </p:nvSpPr>
        <p:spPr>
          <a:xfrm>
            <a:off x="939600" y="2014500"/>
            <a:ext cx="7780200" cy="30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Resources:</a:t>
            </a:r>
            <a:endParaRPr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9144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"/>
              <a:buFont typeface="Libre Franklin"/>
              <a:buChar char="●"/>
            </a:pPr>
            <a:r>
              <a:rPr lang="en" b="1" i="1" u="sng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Introduction to Occupational Therapy</a:t>
            </a:r>
            <a:r>
              <a:rPr lang="en" b="1" u="sng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by O’Brien &amp; Conners</a:t>
            </a:r>
            <a:endParaRPr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9144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"/>
              <a:buFont typeface="Libre Franklin"/>
              <a:buChar char="●"/>
            </a:pPr>
            <a:r>
              <a:rPr lang="en" b="1" i="1" u="sng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Conditions in Occupational Therapy</a:t>
            </a:r>
            <a:r>
              <a:rPr lang="en" b="1" u="sng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by Atchison &amp; Dirette</a:t>
            </a:r>
            <a:r>
              <a:rPr lang="en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. </a:t>
            </a:r>
            <a:endParaRPr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	</a:t>
            </a:r>
            <a:endParaRPr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0" lvl="0" indent="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Test plan: </a:t>
            </a:r>
            <a:endParaRPr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9144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"/>
              <a:buFont typeface="Libre Franklin"/>
              <a:buChar char="●"/>
            </a:pPr>
            <a:r>
              <a:rPr lang="en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Profession of OT 								10%</a:t>
            </a:r>
            <a:endParaRPr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9144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"/>
              <a:buFont typeface="Libre Franklin"/>
              <a:buChar char="●"/>
            </a:pPr>
            <a:r>
              <a:rPr lang="en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Occupational Therapy Models of Practice 				10%</a:t>
            </a:r>
            <a:endParaRPr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9144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"/>
              <a:buFont typeface="Libre Franklin"/>
              <a:buChar char="●"/>
            </a:pPr>
            <a:r>
              <a:rPr lang="en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Activity Analysis and Occupation-based Activities 		10%</a:t>
            </a:r>
            <a:endParaRPr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9144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"/>
              <a:buFont typeface="Libre Franklin"/>
              <a:buChar char="●"/>
            </a:pPr>
            <a:r>
              <a:rPr lang="en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Occupational Therapy for Physical Conditions 			20%</a:t>
            </a:r>
            <a:endParaRPr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9144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"/>
              <a:buFont typeface="Libre Franklin"/>
              <a:buChar char="●"/>
            </a:pPr>
            <a:r>
              <a:rPr lang="en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Occupational Therapy for Wellness and Mental Health 	20%</a:t>
            </a:r>
            <a:endParaRPr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9144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"/>
              <a:buFont typeface="Libre Franklin"/>
              <a:buChar char="●"/>
            </a:pPr>
            <a:r>
              <a:rPr lang="en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Ethical and Safety Considerations					10%</a:t>
            </a:r>
            <a:endParaRPr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914400" lvl="0" indent="-3048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4"/>
              </a:buClr>
              <a:buSzPts val="1200"/>
              <a:buFont typeface="Libre Franklin"/>
              <a:buChar char="●"/>
            </a:pPr>
            <a:r>
              <a:rPr lang="en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Occupational Therapy Across the Lifespan 			20%</a:t>
            </a:r>
            <a:endParaRPr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13716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"/>
              <a:buFont typeface="Libre Franklin"/>
              <a:buChar char="●"/>
            </a:pPr>
            <a:r>
              <a:rPr lang="en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Children</a:t>
            </a:r>
            <a:endParaRPr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13716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"/>
              <a:buFont typeface="Libre Franklin"/>
              <a:buChar char="●"/>
            </a:pPr>
            <a:r>
              <a:rPr lang="en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Adults</a:t>
            </a:r>
            <a:endParaRPr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13716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"/>
              <a:buFont typeface="Libre Franklin"/>
              <a:buChar char="●"/>
            </a:pPr>
            <a:r>
              <a:rPr lang="en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Older Adults</a:t>
            </a:r>
            <a:endParaRPr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0" lvl="0" indent="0" algn="l" rtl="0">
              <a:lnSpc>
                <a:spcPct val="100000"/>
              </a:lnSpc>
              <a:spcBef>
                <a:spcPts val="1100"/>
              </a:spcBef>
              <a:spcAft>
                <a:spcPts val="0"/>
              </a:spcAft>
              <a:buSzPts val="1800"/>
              <a:buNone/>
            </a:pPr>
            <a:endParaRPr sz="2100">
              <a:solidFill>
                <a:schemeClr val="accent4"/>
              </a:solidFill>
            </a:endParaRPr>
          </a:p>
        </p:txBody>
      </p:sp>
      <p:pic>
        <p:nvPicPr>
          <p:cNvPr id="12413" name="Google Shape;12413;p22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7523625" y="1508400"/>
            <a:ext cx="1472699" cy="1472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14" name="Google Shape;12414;p22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02650" y="3297318"/>
            <a:ext cx="1203300" cy="179698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15" name="Google Shape;12415;p22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102650" y="1508400"/>
            <a:ext cx="1203289" cy="171962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0" name="Google Shape;12420;p23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700">
                <a:solidFill>
                  <a:schemeClr val="accent4"/>
                </a:solidFill>
              </a:rPr>
              <a:t>NEW EVENTS!</a:t>
            </a:r>
            <a:endParaRPr sz="3700">
              <a:solidFill>
                <a:schemeClr val="accent4"/>
              </a:solidFill>
            </a:endParaRPr>
          </a:p>
        </p:txBody>
      </p:sp>
      <p:sp>
        <p:nvSpPr>
          <p:cNvPr id="12421" name="Google Shape;12421;p23"/>
          <p:cNvSpPr txBox="1">
            <a:spLocks noGrp="1"/>
          </p:cNvSpPr>
          <p:nvPr>
            <p:ph type="title"/>
          </p:nvPr>
        </p:nvSpPr>
        <p:spPr>
          <a:xfrm>
            <a:off x="151450" y="923550"/>
            <a:ext cx="6086700" cy="8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sz="2300">
                <a:solidFill>
                  <a:srgbClr val="395E89"/>
                </a:solidFill>
              </a:rPr>
              <a:t>Health Literacy Ambassador</a:t>
            </a:r>
            <a:endParaRPr sz="2300">
              <a:solidFill>
                <a:srgbClr val="395E89"/>
              </a:solidFill>
            </a:endParaRPr>
          </a:p>
        </p:txBody>
      </p:sp>
      <p:sp>
        <p:nvSpPr>
          <p:cNvPr id="12422" name="Google Shape;12422;p23"/>
          <p:cNvSpPr txBox="1">
            <a:spLocks noGrp="1"/>
          </p:cNvSpPr>
          <p:nvPr>
            <p:ph type="subTitle" idx="1"/>
          </p:nvPr>
        </p:nvSpPr>
        <p:spPr>
          <a:xfrm>
            <a:off x="286175" y="2223900"/>
            <a:ext cx="7780200" cy="185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200"/>
              <a:buFont typeface="Libre Franklin"/>
              <a:buChar char="●"/>
            </a:pPr>
            <a:r>
              <a:rPr lang="en" sz="2200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New Recognition Event</a:t>
            </a:r>
            <a:endParaRPr sz="2200"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457200" lvl="0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200"/>
              <a:buFont typeface="Libre Franklin"/>
              <a:buChar char="●"/>
            </a:pPr>
            <a:r>
              <a:rPr lang="en" sz="2200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Sponsored by the National Library of Medicine</a:t>
            </a:r>
            <a:endParaRPr sz="2200"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457200" lvl="0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200"/>
              <a:buFont typeface="Libre Franklin"/>
              <a:buChar char="●"/>
            </a:pPr>
            <a:r>
              <a:rPr lang="en" sz="2200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Highlights importance of finding quality health information online</a:t>
            </a:r>
            <a:endParaRPr sz="2200"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0" lvl="0" indent="0" algn="l" rtl="0">
              <a:lnSpc>
                <a:spcPct val="100000"/>
              </a:lnSpc>
              <a:spcBef>
                <a:spcPts val="1100"/>
              </a:spcBef>
              <a:spcAft>
                <a:spcPts val="0"/>
              </a:spcAft>
              <a:buSzPts val="1800"/>
              <a:buNone/>
            </a:pPr>
            <a:r>
              <a:rPr lang="en" sz="2200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“Health misinformation is a serious threat                                  to public health. It can cause confusion, sow             mistrust, harm people’s health, and                            undermine public health efforts.”</a:t>
            </a:r>
            <a:endParaRPr sz="2200"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0" lvl="0" indent="0" algn="l" rtl="0">
              <a:lnSpc>
                <a:spcPct val="100000"/>
              </a:lnSpc>
              <a:spcBef>
                <a:spcPts val="1100"/>
              </a:spcBef>
              <a:spcAft>
                <a:spcPts val="0"/>
              </a:spcAft>
              <a:buSzPts val="1800"/>
              <a:buNone/>
            </a:pPr>
            <a:endParaRPr sz="2100">
              <a:solidFill>
                <a:schemeClr val="accent4"/>
              </a:solidFill>
            </a:endParaRPr>
          </a:p>
        </p:txBody>
      </p:sp>
      <p:pic>
        <p:nvPicPr>
          <p:cNvPr id="12423" name="Google Shape;12423;p2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238150" y="2855926"/>
            <a:ext cx="2722750" cy="1361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8" name="Google Shape;12428;p24"/>
          <p:cNvSpPr txBox="1">
            <a:spLocks noGrp="1"/>
          </p:cNvSpPr>
          <p:nvPr>
            <p:ph type="title"/>
          </p:nvPr>
        </p:nvSpPr>
        <p:spPr>
          <a:xfrm>
            <a:off x="2021250" y="1813650"/>
            <a:ext cx="5101500" cy="151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 sz="6200"/>
              <a:t>Annual Books and Topics</a:t>
            </a:r>
            <a:endParaRPr sz="6200"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3" name="Google Shape;12433;p25"/>
          <p:cNvSpPr txBox="1">
            <a:spLocks noGrp="1"/>
          </p:cNvSpPr>
          <p:nvPr>
            <p:ph type="title"/>
          </p:nvPr>
        </p:nvSpPr>
        <p:spPr>
          <a:xfrm>
            <a:off x="344100" y="66375"/>
            <a:ext cx="8487600" cy="8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 sz="3300">
                <a:solidFill>
                  <a:srgbClr val="126289"/>
                </a:solidFill>
              </a:rPr>
              <a:t>Medical Reading Books</a:t>
            </a:r>
            <a:endParaRPr sz="3300"/>
          </a:p>
        </p:txBody>
      </p:sp>
      <p:sp>
        <p:nvSpPr>
          <p:cNvPr id="12434" name="Google Shape;12434;p25"/>
          <p:cNvSpPr txBox="1"/>
          <p:nvPr/>
        </p:nvSpPr>
        <p:spPr>
          <a:xfrm>
            <a:off x="542550" y="831075"/>
            <a:ext cx="3169800" cy="10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r>
              <a:rPr lang="en" sz="2000" b="0" i="0" u="none" strike="noStrike" cap="none">
                <a:solidFill>
                  <a:srgbClr val="841619"/>
                </a:solidFill>
                <a:latin typeface="Libre Franklin ExtraBold"/>
                <a:ea typeface="Libre Franklin ExtraBold"/>
                <a:cs typeface="Libre Franklin ExtraBold"/>
                <a:sym typeface="Libre Franklin ExtraBold"/>
              </a:rPr>
              <a:t>Middle School</a:t>
            </a:r>
            <a:endParaRPr sz="2000" b="0" i="0" u="none" strike="noStrike" cap="none">
              <a:solidFill>
                <a:srgbClr val="841619"/>
              </a:solidFill>
              <a:latin typeface="Libre Franklin ExtraBold"/>
              <a:ea typeface="Libre Franklin ExtraBold"/>
              <a:cs typeface="Libre Franklin ExtraBold"/>
              <a:sym typeface="Libre Franklin ExtraBold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1" i="0" u="none" strike="noStrike" cap="none">
              <a:solidFill>
                <a:srgbClr val="841619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12435" name="Google Shape;12435;p25" descr="A book cover of a book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84450" y="1481138"/>
            <a:ext cx="1590675" cy="24860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36" name="Google Shape;12436;p25" descr="A book cover with penguins on it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527100" y="1481151"/>
            <a:ext cx="1654009" cy="24860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37" name="Google Shape;12437;p25" descr="A book cover with a blue sky and white clouds&#10;&#10;Description automatically generate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433075" y="1481138"/>
            <a:ext cx="1562100" cy="24860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24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42" name="Google Shape;12442;p26"/>
          <p:cNvSpPr txBox="1">
            <a:spLocks noGrp="1"/>
          </p:cNvSpPr>
          <p:nvPr>
            <p:ph type="title"/>
          </p:nvPr>
        </p:nvSpPr>
        <p:spPr>
          <a:xfrm>
            <a:off x="344100" y="66375"/>
            <a:ext cx="8487600" cy="86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 sz="3300">
                <a:solidFill>
                  <a:srgbClr val="126289"/>
                </a:solidFill>
              </a:rPr>
              <a:t>Medical Reading Books</a:t>
            </a:r>
            <a:endParaRPr sz="3300"/>
          </a:p>
        </p:txBody>
      </p:sp>
      <p:sp>
        <p:nvSpPr>
          <p:cNvPr id="12443" name="Google Shape;12443;p26"/>
          <p:cNvSpPr txBox="1"/>
          <p:nvPr/>
        </p:nvSpPr>
        <p:spPr>
          <a:xfrm>
            <a:off x="542550" y="1026750"/>
            <a:ext cx="8075100" cy="226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Arial"/>
              <a:buNone/>
            </a:pPr>
            <a:r>
              <a:rPr lang="en" sz="2000" b="0" i="0" u="none" strike="noStrike" cap="none">
                <a:solidFill>
                  <a:srgbClr val="841619"/>
                </a:solidFill>
                <a:latin typeface="Libre Franklin ExtraBold"/>
                <a:ea typeface="Libre Franklin ExtraBold"/>
                <a:cs typeface="Libre Franklin ExtraBold"/>
                <a:sym typeface="Libre Franklin ExtraBold"/>
              </a:rPr>
              <a:t>Postsecondary/Collegiate and Secondary Divisions</a:t>
            </a:r>
            <a:endParaRPr sz="2000" b="0" i="0" u="none" strike="noStrike" cap="none">
              <a:solidFill>
                <a:srgbClr val="841619"/>
              </a:solidFill>
              <a:latin typeface="Libre Franklin ExtraBold"/>
              <a:ea typeface="Libre Franklin ExtraBold"/>
              <a:cs typeface="Libre Franklin ExtraBold"/>
              <a:sym typeface="Libre Franklin ExtraBold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Arial"/>
              <a:buNone/>
            </a:pPr>
            <a:endParaRPr sz="2000" b="0" i="0" u="none" strike="noStrike" cap="none">
              <a:solidFill>
                <a:srgbClr val="841619"/>
              </a:solidFill>
              <a:latin typeface="Libre Franklin ExtraBold"/>
              <a:ea typeface="Libre Franklin ExtraBold"/>
              <a:cs typeface="Libre Franklin ExtraBold"/>
              <a:sym typeface="Libre Franklin ExtraBold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000" b="0" i="0" u="none" strike="noStrike" cap="none">
              <a:solidFill>
                <a:srgbClr val="841619"/>
              </a:solidFill>
              <a:latin typeface="Libre Franklin ExtraBold"/>
              <a:ea typeface="Libre Franklin ExtraBold"/>
              <a:cs typeface="Libre Franklin ExtraBold"/>
              <a:sym typeface="Libre Franklin ExtraBold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700"/>
              <a:buFont typeface="Arial"/>
              <a:buNone/>
            </a:pPr>
            <a:endParaRPr sz="2700" b="1" i="0" u="none" strike="noStrike" cap="none">
              <a:solidFill>
                <a:srgbClr val="841619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pic>
        <p:nvPicPr>
          <p:cNvPr id="12444" name="Google Shape;12444;p2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44100" y="1438275"/>
            <a:ext cx="1447800" cy="2114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45" name="Google Shape;12445;p26" descr="A person in a white coat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158825" y="1438275"/>
            <a:ext cx="1364775" cy="21433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46" name="Google Shape;12446;p26" descr="A book cover with a person in a green and blue suit&#10;&#10;Description automatically generate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3872181" y="1438275"/>
            <a:ext cx="1364769" cy="2114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47" name="Google Shape;12447;p26" descr="A yellow cover of a book&#10;&#10;Description automatically generated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5587788" y="1438275"/>
            <a:ext cx="1447800" cy="2114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48" name="Google Shape;12448;p26" descr="A black and gold book cover&#10;&#10;Description automatically generated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7317225" y="1428750"/>
            <a:ext cx="1514475" cy="21336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24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3" name="Google Shape;12453;p27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700">
                <a:solidFill>
                  <a:schemeClr val="accent4"/>
                </a:solidFill>
              </a:rPr>
              <a:t>ANNUAL TOPIC!</a:t>
            </a:r>
            <a:endParaRPr sz="3700">
              <a:solidFill>
                <a:schemeClr val="accent4"/>
              </a:solidFill>
            </a:endParaRPr>
          </a:p>
        </p:txBody>
      </p:sp>
      <p:sp>
        <p:nvSpPr>
          <p:cNvPr id="12454" name="Google Shape;12454;p27"/>
          <p:cNvSpPr txBox="1">
            <a:spLocks noGrp="1"/>
          </p:cNvSpPr>
          <p:nvPr>
            <p:ph type="title"/>
          </p:nvPr>
        </p:nvSpPr>
        <p:spPr>
          <a:xfrm>
            <a:off x="173250" y="1152300"/>
            <a:ext cx="4800900" cy="8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sz="3000">
                <a:solidFill>
                  <a:srgbClr val="395E89"/>
                </a:solidFill>
              </a:rPr>
              <a:t>Biomedical Debate:</a:t>
            </a:r>
            <a:endParaRPr sz="3000">
              <a:solidFill>
                <a:srgbClr val="395E89"/>
              </a:solidFill>
            </a:endParaRPr>
          </a:p>
        </p:txBody>
      </p:sp>
      <p:sp>
        <p:nvSpPr>
          <p:cNvPr id="12455" name="Google Shape;12455;p27"/>
          <p:cNvSpPr txBox="1">
            <a:spLocks noGrp="1"/>
          </p:cNvSpPr>
          <p:nvPr>
            <p:ph type="subTitle" idx="1"/>
          </p:nvPr>
        </p:nvSpPr>
        <p:spPr>
          <a:xfrm>
            <a:off x="558600" y="1875200"/>
            <a:ext cx="7780200" cy="144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2500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The government should regulate social media use for people under age 18.</a:t>
            </a:r>
            <a:endParaRPr sz="2500"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60" name="Google Shape;12460;p28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700">
                <a:solidFill>
                  <a:schemeClr val="accent4"/>
                </a:solidFill>
              </a:rPr>
              <a:t>ANNUAL TOPIC!</a:t>
            </a:r>
            <a:endParaRPr sz="3700">
              <a:solidFill>
                <a:schemeClr val="accent4"/>
              </a:solidFill>
            </a:endParaRPr>
          </a:p>
        </p:txBody>
      </p:sp>
      <p:sp>
        <p:nvSpPr>
          <p:cNvPr id="12461" name="Google Shape;12461;p28"/>
          <p:cNvSpPr txBox="1">
            <a:spLocks noGrp="1"/>
          </p:cNvSpPr>
          <p:nvPr>
            <p:ph type="title"/>
          </p:nvPr>
        </p:nvSpPr>
        <p:spPr>
          <a:xfrm>
            <a:off x="205400" y="1398750"/>
            <a:ext cx="7994100" cy="8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sz="3000">
                <a:solidFill>
                  <a:srgbClr val="395E89"/>
                </a:solidFill>
              </a:rPr>
              <a:t>Researched Persuasive Writing and Speaking:</a:t>
            </a:r>
            <a:endParaRPr sz="3000">
              <a:solidFill>
                <a:srgbClr val="395E89"/>
              </a:solidFill>
            </a:endParaRPr>
          </a:p>
        </p:txBody>
      </p:sp>
      <p:sp>
        <p:nvSpPr>
          <p:cNvPr id="12462" name="Google Shape;12462;p28"/>
          <p:cNvSpPr txBox="1">
            <a:spLocks noGrp="1"/>
          </p:cNvSpPr>
          <p:nvPr>
            <p:ph type="subTitle" idx="1"/>
          </p:nvPr>
        </p:nvSpPr>
        <p:spPr>
          <a:xfrm>
            <a:off x="505000" y="2303825"/>
            <a:ext cx="7780200" cy="144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2500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Should GLP-1 agonists have open access for anyone who wishes to use it?</a:t>
            </a:r>
            <a:endParaRPr sz="2500"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67" name="Google Shape;12467;p29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700">
                <a:solidFill>
                  <a:schemeClr val="accent4"/>
                </a:solidFill>
              </a:rPr>
              <a:t>ANNUAL TOPIC!</a:t>
            </a:r>
            <a:endParaRPr sz="3700">
              <a:solidFill>
                <a:schemeClr val="accent4"/>
              </a:solidFill>
            </a:endParaRPr>
          </a:p>
        </p:txBody>
      </p:sp>
      <p:sp>
        <p:nvSpPr>
          <p:cNvPr id="12468" name="Google Shape;12468;p29"/>
          <p:cNvSpPr txBox="1">
            <a:spLocks noGrp="1"/>
          </p:cNvSpPr>
          <p:nvPr>
            <p:ph type="title"/>
          </p:nvPr>
        </p:nvSpPr>
        <p:spPr>
          <a:xfrm>
            <a:off x="173250" y="1152300"/>
            <a:ext cx="3740100" cy="8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sz="3000">
                <a:solidFill>
                  <a:srgbClr val="395E89"/>
                </a:solidFill>
              </a:rPr>
              <a:t>Public Health:</a:t>
            </a:r>
            <a:endParaRPr sz="3000">
              <a:solidFill>
                <a:srgbClr val="395E89"/>
              </a:solidFill>
            </a:endParaRPr>
          </a:p>
        </p:txBody>
      </p:sp>
      <p:sp>
        <p:nvSpPr>
          <p:cNvPr id="12469" name="Google Shape;12469;p29"/>
          <p:cNvSpPr txBox="1">
            <a:spLocks noGrp="1"/>
          </p:cNvSpPr>
          <p:nvPr>
            <p:ph type="subTitle" idx="1"/>
          </p:nvPr>
        </p:nvSpPr>
        <p:spPr>
          <a:xfrm>
            <a:off x="558600" y="1875200"/>
            <a:ext cx="7780200" cy="144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Arial"/>
              <a:buNone/>
            </a:pPr>
            <a:r>
              <a:rPr lang="en" sz="2500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Our Epidemic of Loneliness and Isolation:</a:t>
            </a:r>
            <a:endParaRPr sz="2500"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Arial"/>
              <a:buNone/>
            </a:pPr>
            <a:r>
              <a:rPr lang="en" sz="2500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Social Disconnection - A Public Health Concern </a:t>
            </a:r>
            <a:endParaRPr sz="2500"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endParaRPr sz="2100"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Google Shape;12289;p3"/>
          <p:cNvSpPr txBox="1">
            <a:spLocks noGrp="1"/>
          </p:cNvSpPr>
          <p:nvPr>
            <p:ph type="title"/>
          </p:nvPr>
        </p:nvSpPr>
        <p:spPr>
          <a:xfrm>
            <a:off x="1703550" y="2572875"/>
            <a:ext cx="5736900" cy="151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 sz="5400"/>
              <a:t>Health Science Events</a:t>
            </a:r>
            <a:endParaRPr sz="5400"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4" name="Google Shape;12474;p30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700">
                <a:solidFill>
                  <a:schemeClr val="accent4"/>
                </a:solidFill>
              </a:rPr>
              <a:t>ANNUAL TOPIC!</a:t>
            </a:r>
            <a:endParaRPr sz="3700">
              <a:solidFill>
                <a:schemeClr val="accent4"/>
              </a:solidFill>
            </a:endParaRPr>
          </a:p>
        </p:txBody>
      </p:sp>
      <p:sp>
        <p:nvSpPr>
          <p:cNvPr id="12475" name="Google Shape;12475;p30"/>
          <p:cNvSpPr txBox="1">
            <a:spLocks noGrp="1"/>
          </p:cNvSpPr>
          <p:nvPr>
            <p:ph type="title"/>
          </p:nvPr>
        </p:nvSpPr>
        <p:spPr>
          <a:xfrm>
            <a:off x="173250" y="1152300"/>
            <a:ext cx="6462000" cy="8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sz="3000">
                <a:solidFill>
                  <a:srgbClr val="395E89"/>
                </a:solidFill>
              </a:rPr>
              <a:t>Public Service Announcement:</a:t>
            </a:r>
            <a:endParaRPr sz="3000">
              <a:solidFill>
                <a:srgbClr val="395E89"/>
              </a:solidFill>
            </a:endParaRPr>
          </a:p>
        </p:txBody>
      </p:sp>
      <p:sp>
        <p:nvSpPr>
          <p:cNvPr id="12476" name="Google Shape;12476;p30"/>
          <p:cNvSpPr txBox="1">
            <a:spLocks noGrp="1"/>
          </p:cNvSpPr>
          <p:nvPr>
            <p:ph type="subTitle" idx="1"/>
          </p:nvPr>
        </p:nvSpPr>
        <p:spPr>
          <a:xfrm>
            <a:off x="558600" y="1875200"/>
            <a:ext cx="7780200" cy="106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2500" b="1">
                <a:solidFill>
                  <a:schemeClr val="accent4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Brain Health - Now is the Time to Start</a:t>
            </a:r>
            <a:endParaRPr sz="2500"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endParaRPr sz="2100" b="1">
              <a:solidFill>
                <a:schemeClr val="accent4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  <p:pic>
        <p:nvPicPr>
          <p:cNvPr id="12477" name="Google Shape;12477;p3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484950" y="2792875"/>
            <a:ext cx="3278750" cy="20839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82" name="Google Shape;12482;g2769fa09f4e_4_12"/>
          <p:cNvSpPr txBox="1">
            <a:spLocks noGrp="1"/>
          </p:cNvSpPr>
          <p:nvPr>
            <p:ph type="title"/>
          </p:nvPr>
        </p:nvSpPr>
        <p:spPr>
          <a:xfrm>
            <a:off x="2021250" y="1813650"/>
            <a:ext cx="5101500" cy="151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 sz="6200"/>
              <a:t>Texas HOSA Updates</a:t>
            </a:r>
            <a:endParaRPr sz="6200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87" name="Google Shape;12487;g276d949e767_0_9"/>
          <p:cNvSpPr txBox="1">
            <a:spLocks noGrp="1"/>
          </p:cNvSpPr>
          <p:nvPr>
            <p:ph type="title"/>
          </p:nvPr>
        </p:nvSpPr>
        <p:spPr>
          <a:xfrm>
            <a:off x="1555575" y="2090825"/>
            <a:ext cx="2790000" cy="33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0000"/>
                </a:solidFill>
              </a:rPr>
              <a:t>SECONDARY </a:t>
            </a:r>
            <a:endParaRPr>
              <a:solidFill>
                <a:srgbClr val="000000"/>
              </a:solidFill>
            </a:endParaRPr>
          </a:p>
        </p:txBody>
      </p:sp>
      <p:sp>
        <p:nvSpPr>
          <p:cNvPr id="12488" name="Google Shape;12488;g276d949e767_0_9"/>
          <p:cNvSpPr txBox="1">
            <a:spLocks noGrp="1"/>
          </p:cNvSpPr>
          <p:nvPr>
            <p:ph type="subTitle" idx="1"/>
          </p:nvPr>
        </p:nvSpPr>
        <p:spPr>
          <a:xfrm>
            <a:off x="1856400" y="2425500"/>
            <a:ext cx="2362200" cy="41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0000"/>
                </a:solidFill>
              </a:rPr>
              <a:t>65 TOP TEN WINNERS</a:t>
            </a:r>
            <a:endParaRPr>
              <a:solidFill>
                <a:srgbClr val="000000"/>
              </a:solidFill>
            </a:endParaRPr>
          </a:p>
        </p:txBody>
      </p:sp>
      <p:sp>
        <p:nvSpPr>
          <p:cNvPr id="12489" name="Google Shape;12489;g276d949e767_0_9"/>
          <p:cNvSpPr txBox="1">
            <a:spLocks noGrp="1"/>
          </p:cNvSpPr>
          <p:nvPr>
            <p:ph type="title" idx="2"/>
          </p:nvPr>
        </p:nvSpPr>
        <p:spPr>
          <a:xfrm>
            <a:off x="4798074" y="2090825"/>
            <a:ext cx="2790000" cy="33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0000"/>
                </a:solidFill>
              </a:rPr>
              <a:t>POST SECONDARY </a:t>
            </a:r>
            <a:endParaRPr>
              <a:solidFill>
                <a:srgbClr val="000000"/>
              </a:solidFill>
            </a:endParaRPr>
          </a:p>
        </p:txBody>
      </p:sp>
      <p:sp>
        <p:nvSpPr>
          <p:cNvPr id="12490" name="Google Shape;12490;g276d949e767_0_9"/>
          <p:cNvSpPr txBox="1">
            <a:spLocks noGrp="1"/>
          </p:cNvSpPr>
          <p:nvPr>
            <p:ph type="subTitle" idx="3"/>
          </p:nvPr>
        </p:nvSpPr>
        <p:spPr>
          <a:xfrm>
            <a:off x="5011974" y="2425500"/>
            <a:ext cx="2362200" cy="41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0000"/>
                </a:solidFill>
              </a:rPr>
              <a:t>52 TOP TEN WINNERS</a:t>
            </a:r>
            <a:endParaRPr>
              <a:solidFill>
                <a:srgbClr val="000000"/>
              </a:solidFill>
            </a:endParaRPr>
          </a:p>
        </p:txBody>
      </p:sp>
      <p:sp>
        <p:nvSpPr>
          <p:cNvPr id="12491" name="Google Shape;12491;g276d949e767_0_9"/>
          <p:cNvSpPr txBox="1">
            <a:spLocks noGrp="1"/>
          </p:cNvSpPr>
          <p:nvPr>
            <p:ph type="title" idx="4"/>
          </p:nvPr>
        </p:nvSpPr>
        <p:spPr>
          <a:xfrm>
            <a:off x="1555575" y="3631375"/>
            <a:ext cx="27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0000"/>
                </a:solidFill>
              </a:rPr>
              <a:t>MIDDLE SCHOOL </a:t>
            </a:r>
            <a:endParaRPr>
              <a:solidFill>
                <a:srgbClr val="000000"/>
              </a:solidFill>
            </a:endParaRPr>
          </a:p>
        </p:txBody>
      </p:sp>
      <p:sp>
        <p:nvSpPr>
          <p:cNvPr id="12492" name="Google Shape;12492;g276d949e767_0_9"/>
          <p:cNvSpPr txBox="1">
            <a:spLocks noGrp="1"/>
          </p:cNvSpPr>
          <p:nvPr>
            <p:ph type="subTitle" idx="5"/>
          </p:nvPr>
        </p:nvSpPr>
        <p:spPr>
          <a:xfrm>
            <a:off x="1769475" y="3969775"/>
            <a:ext cx="23622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0000"/>
                </a:solidFill>
              </a:rPr>
              <a:t>25 TOP WINNERS</a:t>
            </a:r>
            <a:endParaRPr>
              <a:solidFill>
                <a:srgbClr val="000000"/>
              </a:solidFill>
            </a:endParaRPr>
          </a:p>
        </p:txBody>
      </p:sp>
      <p:sp>
        <p:nvSpPr>
          <p:cNvPr id="12493" name="Google Shape;12493;g276d949e767_0_9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ILC RESULTS</a:t>
            </a:r>
            <a:endParaRPr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8" name="Google Shape;12498;g276d949e767_1_0"/>
          <p:cNvSpPr txBox="1">
            <a:spLocks noGrp="1"/>
          </p:cNvSpPr>
          <p:nvPr>
            <p:ph type="subTitle" idx="1"/>
          </p:nvPr>
        </p:nvSpPr>
        <p:spPr>
          <a:xfrm>
            <a:off x="1769475" y="2425500"/>
            <a:ext cx="2362200" cy="41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99" name="Google Shape;12499;g276d949e767_1_0"/>
          <p:cNvSpPr txBox="1">
            <a:spLocks noGrp="1"/>
          </p:cNvSpPr>
          <p:nvPr>
            <p:ph type="title" idx="2"/>
          </p:nvPr>
        </p:nvSpPr>
        <p:spPr>
          <a:xfrm>
            <a:off x="4798074" y="2090825"/>
            <a:ext cx="2790000" cy="33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0000"/>
                </a:solidFill>
              </a:rPr>
              <a:t>Jillian Anderson </a:t>
            </a:r>
            <a:endParaRPr>
              <a:solidFill>
                <a:srgbClr val="000000"/>
              </a:solidFill>
            </a:endParaRPr>
          </a:p>
        </p:txBody>
      </p:sp>
      <p:sp>
        <p:nvSpPr>
          <p:cNvPr id="12500" name="Google Shape;12500;g276d949e767_1_0"/>
          <p:cNvSpPr txBox="1">
            <a:spLocks noGrp="1"/>
          </p:cNvSpPr>
          <p:nvPr>
            <p:ph type="subTitle" idx="3"/>
          </p:nvPr>
        </p:nvSpPr>
        <p:spPr>
          <a:xfrm>
            <a:off x="5011974" y="2425500"/>
            <a:ext cx="2362200" cy="41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0000"/>
                </a:solidFill>
              </a:rPr>
              <a:t>Postsecondary/Collegiate Vice President</a:t>
            </a:r>
            <a:endParaRPr>
              <a:solidFill>
                <a:srgbClr val="000000"/>
              </a:solidFill>
            </a:endParaRPr>
          </a:p>
        </p:txBody>
      </p:sp>
      <p:sp>
        <p:nvSpPr>
          <p:cNvPr id="12501" name="Google Shape;12501;g276d949e767_1_0"/>
          <p:cNvSpPr txBox="1">
            <a:spLocks noGrp="1"/>
          </p:cNvSpPr>
          <p:nvPr>
            <p:ph type="subTitle" idx="5"/>
          </p:nvPr>
        </p:nvSpPr>
        <p:spPr>
          <a:xfrm>
            <a:off x="1769475" y="3969775"/>
            <a:ext cx="23622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02" name="Google Shape;12502;g276d949e767_1_0"/>
          <p:cNvSpPr txBox="1">
            <a:spLocks noGrp="1"/>
          </p:cNvSpPr>
          <p:nvPr>
            <p:ph type="title" idx="6"/>
          </p:nvPr>
        </p:nvSpPr>
        <p:spPr>
          <a:xfrm>
            <a:off x="4798074" y="3631375"/>
            <a:ext cx="27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0000"/>
                </a:solidFill>
              </a:rPr>
              <a:t>Texas A &amp; M University</a:t>
            </a:r>
            <a:endParaRPr>
              <a:solidFill>
                <a:srgbClr val="000000"/>
              </a:solidFill>
            </a:endParaRPr>
          </a:p>
        </p:txBody>
      </p:sp>
      <p:sp>
        <p:nvSpPr>
          <p:cNvPr id="12503" name="Google Shape;12503;g276d949e767_1_0"/>
          <p:cNvSpPr txBox="1">
            <a:spLocks noGrp="1"/>
          </p:cNvSpPr>
          <p:nvPr>
            <p:ph type="subTitle" idx="7"/>
          </p:nvPr>
        </p:nvSpPr>
        <p:spPr>
          <a:xfrm>
            <a:off x="5011974" y="3969775"/>
            <a:ext cx="23622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04" name="Google Shape;12504;g276d949e767_1_0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0000"/>
                </a:solidFill>
              </a:rPr>
              <a:t>Executive Council Member</a:t>
            </a:r>
            <a:endParaRPr>
              <a:solidFill>
                <a:srgbClr val="000000"/>
              </a:solidFill>
            </a:endParaRPr>
          </a:p>
        </p:txBody>
      </p:sp>
      <p:pic>
        <p:nvPicPr>
          <p:cNvPr id="12505" name="Google Shape;12505;g276d949e767_1_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52050" y="1343700"/>
            <a:ext cx="3334300" cy="3334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10" name="Google Shape;12510;g2769fa09f4e_4_614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29718" y="3193473"/>
            <a:ext cx="5897561" cy="1499302"/>
          </a:xfrm>
          <a:prstGeom prst="rect">
            <a:avLst/>
          </a:prstGeom>
          <a:noFill/>
          <a:ln>
            <a:noFill/>
          </a:ln>
        </p:spPr>
      </p:pic>
      <p:sp>
        <p:nvSpPr>
          <p:cNvPr id="12511" name="Google Shape;12511;g2769fa09f4e_4_6149"/>
          <p:cNvSpPr txBox="1">
            <a:spLocks noGrp="1"/>
          </p:cNvSpPr>
          <p:nvPr>
            <p:ph type="title" idx="8"/>
          </p:nvPr>
        </p:nvSpPr>
        <p:spPr>
          <a:xfrm>
            <a:off x="5011974" y="450725"/>
            <a:ext cx="37023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3700">
                <a:solidFill>
                  <a:schemeClr val="accent4"/>
                </a:solidFill>
              </a:rPr>
              <a:t>Calendar of Events</a:t>
            </a:r>
            <a:endParaRPr/>
          </a:p>
        </p:txBody>
      </p:sp>
      <p:pic>
        <p:nvPicPr>
          <p:cNvPr id="12512" name="Google Shape;12512;g2769fa09f4e_4_6149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429718" y="1219099"/>
            <a:ext cx="5897562" cy="18287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7" name="Google Shape;12517;g2769fa09f4e_4_6155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>
                <a:solidFill>
                  <a:srgbClr val="AF0040"/>
                </a:solidFill>
              </a:rPr>
              <a:t>Area 1 </a:t>
            </a:r>
            <a:endParaRPr/>
          </a:p>
        </p:txBody>
      </p:sp>
      <p:pic>
        <p:nvPicPr>
          <p:cNvPr id="12518" name="Google Shape;12518;g2769fa09f4e_4_615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3950" y="1337310"/>
            <a:ext cx="6976099" cy="246888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3" name="Google Shape;12523;g2769fa09f4e_4_6160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>
                <a:solidFill>
                  <a:srgbClr val="AF0040"/>
                </a:solidFill>
              </a:rPr>
              <a:t>Area 2 </a:t>
            </a:r>
            <a:endParaRPr/>
          </a:p>
        </p:txBody>
      </p:sp>
      <p:pic>
        <p:nvPicPr>
          <p:cNvPr id="12524" name="Google Shape;12524;g2769fa09f4e_4_616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3950" y="1337310"/>
            <a:ext cx="6976099" cy="246888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9" name="Google Shape;12529;g2769fa09f4e_4_12298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>
                <a:solidFill>
                  <a:srgbClr val="AF0040"/>
                </a:solidFill>
              </a:rPr>
              <a:t>Area 3 </a:t>
            </a:r>
            <a:endParaRPr/>
          </a:p>
        </p:txBody>
      </p:sp>
      <p:pic>
        <p:nvPicPr>
          <p:cNvPr id="12530" name="Google Shape;12530;g2769fa09f4e_4_1229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3950" y="1337310"/>
            <a:ext cx="6976099" cy="246888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35" name="Google Shape;12535;g2769fa09f4e_4_12303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>
                <a:solidFill>
                  <a:srgbClr val="AF0040"/>
                </a:solidFill>
              </a:rPr>
              <a:t>Area 4 </a:t>
            </a:r>
            <a:endParaRPr/>
          </a:p>
        </p:txBody>
      </p:sp>
      <p:pic>
        <p:nvPicPr>
          <p:cNvPr id="12536" name="Google Shape;12536;g2769fa09f4e_4_1230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88087" y="1337310"/>
            <a:ext cx="7167825" cy="24688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41" name="Google Shape;12541;g2769fa09f4e_4_12308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>
                <a:solidFill>
                  <a:srgbClr val="AF0040"/>
                </a:solidFill>
              </a:rPr>
              <a:t>Area 5 </a:t>
            </a:r>
            <a:endParaRPr/>
          </a:p>
        </p:txBody>
      </p:sp>
      <p:pic>
        <p:nvPicPr>
          <p:cNvPr id="12542" name="Google Shape;12542;g2769fa09f4e_4_1230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88100" y="1378185"/>
            <a:ext cx="7167825" cy="2468879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43" name="Google Shape;12543;g2769fa09f4e_4_1230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28638" y="1181100"/>
            <a:ext cx="8086725" cy="2781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4" name="Google Shape;12294;p4"/>
          <p:cNvSpPr txBox="1">
            <a:spLocks noGrp="1"/>
          </p:cNvSpPr>
          <p:nvPr>
            <p:ph type="title"/>
          </p:nvPr>
        </p:nvSpPr>
        <p:spPr>
          <a:xfrm>
            <a:off x="681600" y="152400"/>
            <a:ext cx="7780800" cy="97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 sz="3300">
                <a:solidFill>
                  <a:srgbClr val="126289"/>
                </a:solidFill>
              </a:rPr>
              <a:t>CULTURAL DIVERSITIES AND DISPARITIES</a:t>
            </a:r>
            <a:endParaRPr sz="3300"/>
          </a:p>
        </p:txBody>
      </p:sp>
      <p:sp>
        <p:nvSpPr>
          <p:cNvPr id="12295" name="Google Shape;12295;p4"/>
          <p:cNvSpPr txBox="1"/>
          <p:nvPr/>
        </p:nvSpPr>
        <p:spPr>
          <a:xfrm>
            <a:off x="2670325" y="1207000"/>
            <a:ext cx="6332400" cy="298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228600" marR="0" lvl="0" indent="-2222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●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Name change to: “World Health and Disparities” </a:t>
            </a:r>
            <a:endParaRPr sz="2300" b="1" i="0" u="none" strike="noStrike" cap="none">
              <a:solidFill>
                <a:srgbClr val="000000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228600" marR="0" lvl="0" indent="-2222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●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 Reflects the international organization better</a:t>
            </a:r>
            <a:endParaRPr sz="2300" b="1" i="0" u="none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228600" marR="0" lvl="0" indent="-2222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●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Competitors will gain knowledge on world health disparities and how to overcome them</a:t>
            </a:r>
            <a:endParaRPr sz="2300" b="1" i="0" u="none" strike="noStrike" cap="none">
              <a:solidFill>
                <a:srgbClr val="000000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  <p:pic>
        <p:nvPicPr>
          <p:cNvPr id="12296" name="Google Shape;12296;p4" title="File:Terrestrial globe.svg - Wikipedia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52400" y="1280400"/>
            <a:ext cx="2365522" cy="229853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2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48" name="Google Shape;12548;g2eaf62ce472_0_4"/>
          <p:cNvSpPr txBox="1">
            <a:spLocks noGrp="1"/>
          </p:cNvSpPr>
          <p:nvPr>
            <p:ph type="title"/>
          </p:nvPr>
        </p:nvSpPr>
        <p:spPr>
          <a:xfrm>
            <a:off x="1555575" y="2090825"/>
            <a:ext cx="2790000" cy="33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49" name="Google Shape;12549;g2eaf62ce472_0_4"/>
          <p:cNvSpPr txBox="1">
            <a:spLocks noGrp="1"/>
          </p:cNvSpPr>
          <p:nvPr>
            <p:ph type="subTitle" idx="1"/>
          </p:nvPr>
        </p:nvSpPr>
        <p:spPr>
          <a:xfrm>
            <a:off x="1769475" y="2425500"/>
            <a:ext cx="2362200" cy="41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50" name="Google Shape;12550;g2eaf62ce472_0_4"/>
          <p:cNvSpPr txBox="1">
            <a:spLocks noGrp="1"/>
          </p:cNvSpPr>
          <p:nvPr>
            <p:ph type="title" idx="4"/>
          </p:nvPr>
        </p:nvSpPr>
        <p:spPr>
          <a:xfrm>
            <a:off x="1555575" y="3631375"/>
            <a:ext cx="27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51" name="Google Shape;12551;g2eaf62ce472_0_4"/>
          <p:cNvSpPr txBox="1">
            <a:spLocks noGrp="1"/>
          </p:cNvSpPr>
          <p:nvPr>
            <p:ph type="subTitle" idx="5"/>
          </p:nvPr>
        </p:nvSpPr>
        <p:spPr>
          <a:xfrm>
            <a:off x="1769475" y="3969775"/>
            <a:ext cx="23622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52" name="Google Shape;12552;g2eaf62ce472_0_4"/>
          <p:cNvSpPr txBox="1">
            <a:spLocks noGrp="1"/>
          </p:cNvSpPr>
          <p:nvPr>
            <p:ph type="title" idx="6"/>
          </p:nvPr>
        </p:nvSpPr>
        <p:spPr>
          <a:xfrm>
            <a:off x="4798074" y="3631375"/>
            <a:ext cx="27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53" name="Google Shape;12553;g2eaf62ce472_0_4"/>
          <p:cNvSpPr txBox="1">
            <a:spLocks noGrp="1"/>
          </p:cNvSpPr>
          <p:nvPr>
            <p:ph type="subTitle" idx="7"/>
          </p:nvPr>
        </p:nvSpPr>
        <p:spPr>
          <a:xfrm>
            <a:off x="5011974" y="3969775"/>
            <a:ext cx="23622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54" name="Google Shape;12554;g2eaf62ce472_0_4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Area 6 </a:t>
            </a:r>
            <a:endParaRPr>
              <a:solidFill>
                <a:schemeClr val="accent1"/>
              </a:solidFill>
            </a:endParaRPr>
          </a:p>
        </p:txBody>
      </p:sp>
      <p:pic>
        <p:nvPicPr>
          <p:cNvPr id="12555" name="Google Shape;12555;g2eaf62ce472_0_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81225" y="1648683"/>
            <a:ext cx="8459100" cy="29078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60" name="Google Shape;12560;g2769fa09f4e_4_12318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>
                <a:solidFill>
                  <a:srgbClr val="AF0040"/>
                </a:solidFill>
              </a:rPr>
              <a:t>Area 7 </a:t>
            </a:r>
            <a:endParaRPr/>
          </a:p>
        </p:txBody>
      </p:sp>
      <p:pic>
        <p:nvPicPr>
          <p:cNvPr id="12561" name="Google Shape;12561;g2769fa09f4e_4_1231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88087" y="1337310"/>
            <a:ext cx="7167825" cy="24688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66" name="Google Shape;12566;g2769fa09f4e_4_12323"/>
          <p:cNvSpPr txBox="1">
            <a:spLocks noGrp="1"/>
          </p:cNvSpPr>
          <p:nvPr>
            <p:ph type="title" idx="2"/>
          </p:nvPr>
        </p:nvSpPr>
        <p:spPr>
          <a:xfrm>
            <a:off x="4798074" y="1573650"/>
            <a:ext cx="2790000" cy="3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>
                <a:solidFill>
                  <a:srgbClr val="AF0040"/>
                </a:solidFill>
              </a:rPr>
              <a:t>Do not overwhelm your proctors</a:t>
            </a:r>
            <a:endParaRPr/>
          </a:p>
        </p:txBody>
      </p:sp>
      <p:sp>
        <p:nvSpPr>
          <p:cNvPr id="12567" name="Google Shape;12567;g2769fa09f4e_4_12323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>
                <a:solidFill>
                  <a:srgbClr val="AF0040"/>
                </a:solidFill>
              </a:rPr>
              <a:t>Online Testing</a:t>
            </a:r>
            <a:endParaRPr/>
          </a:p>
        </p:txBody>
      </p:sp>
      <p:pic>
        <p:nvPicPr>
          <p:cNvPr id="12568" name="Google Shape;12568;g2769fa09f4e_4_1232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67165" y="1258547"/>
            <a:ext cx="3525694" cy="96500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69" name="Google Shape;12569;g2769fa09f4e_4_1232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429978" y="2368525"/>
            <a:ext cx="5942077" cy="771144"/>
          </a:xfrm>
          <a:prstGeom prst="rect">
            <a:avLst/>
          </a:prstGeom>
          <a:noFill/>
          <a:ln>
            <a:noFill/>
          </a:ln>
        </p:spPr>
      </p:pic>
      <p:sp>
        <p:nvSpPr>
          <p:cNvPr id="12570" name="Google Shape;12570;g2769fa09f4e_4_12323"/>
          <p:cNvSpPr txBox="1"/>
          <p:nvPr/>
        </p:nvSpPr>
        <p:spPr>
          <a:xfrm>
            <a:off x="1356732" y="3198013"/>
            <a:ext cx="45720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rgbClr val="595D64"/>
                </a:solidFill>
                <a:latin typeface="Lato"/>
                <a:ea typeface="Lato"/>
                <a:cs typeface="Lato"/>
                <a:sym typeface="Lato"/>
              </a:rPr>
              <a:t>Advisors are *not* allowed to see testing materials.</a:t>
            </a:r>
            <a:endParaRPr sz="12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71" name="Google Shape;12571;g2769fa09f4e_4_12323"/>
          <p:cNvSpPr txBox="1"/>
          <p:nvPr/>
        </p:nvSpPr>
        <p:spPr>
          <a:xfrm>
            <a:off x="1356732" y="3709639"/>
            <a:ext cx="5322900" cy="5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Advisor should make a schedule of tester to include date and time for your proctors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6" name="Google Shape;12576;g2769fa09f4e_4_12332"/>
          <p:cNvSpPr txBox="1">
            <a:spLocks noGrp="1"/>
          </p:cNvSpPr>
          <p:nvPr>
            <p:ph type="title"/>
          </p:nvPr>
        </p:nvSpPr>
        <p:spPr>
          <a:xfrm>
            <a:off x="1555575" y="2090825"/>
            <a:ext cx="6213000" cy="153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>
                <a:solidFill>
                  <a:srgbClr val="AF0040"/>
                </a:solidFill>
              </a:rPr>
              <a:t>Special instructions will be emailed to your proctors.  </a:t>
            </a:r>
            <a:endParaRPr>
              <a:solidFill>
                <a:srgbClr val="AF0040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endParaRPr>
              <a:solidFill>
                <a:srgbClr val="AF0040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endParaRPr>
              <a:solidFill>
                <a:srgbClr val="AF0040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>
                <a:solidFill>
                  <a:srgbClr val="AF0040"/>
                </a:solidFill>
              </a:rPr>
              <a:t>We are also looking into a lock down browser.   We will send instructions to your IT Personnel.</a:t>
            </a:r>
            <a:endParaRPr/>
          </a:p>
        </p:txBody>
      </p:sp>
      <p:sp>
        <p:nvSpPr>
          <p:cNvPr id="12577" name="Google Shape;12577;g2769fa09f4e_4_12332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>
                <a:solidFill>
                  <a:srgbClr val="AF0040"/>
                </a:solidFill>
              </a:rPr>
              <a:t>Online Testing</a:t>
            </a:r>
            <a:endParaRPr/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82" name="Google Shape;12582;g2769fa09f4e_4_12337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>
                <a:solidFill>
                  <a:srgbClr val="AF0040"/>
                </a:solidFill>
              </a:rPr>
              <a:t>Digital Uploads</a:t>
            </a:r>
            <a:endParaRPr/>
          </a:p>
        </p:txBody>
      </p:sp>
      <p:sp>
        <p:nvSpPr>
          <p:cNvPr id="12583" name="Google Shape;12583;g2769fa09f4e_4_12337"/>
          <p:cNvSpPr txBox="1"/>
          <p:nvPr/>
        </p:nvSpPr>
        <p:spPr>
          <a:xfrm>
            <a:off x="508802" y="2157350"/>
            <a:ext cx="8126400" cy="178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" sz="2000" b="0" i="0" u="none" strike="noStrike" cap="none">
                <a:solidFill>
                  <a:srgbClr val="7A7A7A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Clinical Specialty 	</a:t>
            </a:r>
            <a:endParaRPr sz="2000" b="0" i="0" u="none" strike="noStrike" cap="none">
              <a:solidFill>
                <a:srgbClr val="000000"/>
              </a:solidFill>
              <a:highlight>
                <a:srgbClr val="FFFFFF"/>
              </a:highlight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" sz="2000" b="0" i="0" u="none" strike="noStrike" cap="none">
                <a:solidFill>
                  <a:srgbClr val="7A7A7A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Community Awareness</a:t>
            </a:r>
            <a:endParaRPr sz="2000" b="0" i="0" u="none" strike="noStrike" cap="none">
              <a:solidFill>
                <a:srgbClr val="000000"/>
              </a:solidFill>
              <a:highlight>
                <a:srgbClr val="FFFFFF"/>
              </a:highlight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" sz="2000" b="0" i="0" u="none" strike="noStrike" cap="none">
                <a:solidFill>
                  <a:srgbClr val="7A7A7A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Family Medicine Physician</a:t>
            </a:r>
            <a:endParaRPr sz="2000" b="0" i="0" u="none" strike="noStrike" cap="none">
              <a:solidFill>
                <a:srgbClr val="000000"/>
              </a:solidFill>
              <a:highlight>
                <a:srgbClr val="FFFFFF"/>
              </a:highlight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" sz="2000" b="0" i="0" u="none" strike="noStrike" cap="none">
                <a:solidFill>
                  <a:srgbClr val="7A7A7A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rPr>
              <a:t>Researched Persuasive Writing and Speaking</a:t>
            </a:r>
            <a:endParaRPr sz="2000" b="0" i="0" u="none" strike="noStrike" cap="none">
              <a:solidFill>
                <a:srgbClr val="000000"/>
              </a:solidFill>
              <a:highlight>
                <a:srgbClr val="FFFFFF"/>
              </a:highlight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84" name="Google Shape;12584;g2769fa09f4e_4_12337"/>
          <p:cNvSpPr txBox="1">
            <a:spLocks noGrp="1"/>
          </p:cNvSpPr>
          <p:nvPr>
            <p:ph type="subTitle" idx="3"/>
          </p:nvPr>
        </p:nvSpPr>
        <p:spPr>
          <a:xfrm>
            <a:off x="1740740" y="1429956"/>
            <a:ext cx="5662500" cy="41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2800" u="sng">
                <a:solidFill>
                  <a:srgbClr val="C45911"/>
                </a:solidFill>
                <a:highlight>
                  <a:srgbClr val="FFFFFF"/>
                </a:highlight>
                <a:latin typeface="Poppins SemiBold"/>
                <a:ea typeface="Poppins SemiBold"/>
                <a:cs typeface="Poppins SemiBold"/>
                <a:sym typeface="Poppins SemiBold"/>
              </a:rPr>
              <a:t>NO UPLOAD REQUIRED</a:t>
            </a:r>
            <a:endParaRPr/>
          </a:p>
        </p:txBody>
      </p:sp>
      <p:sp>
        <p:nvSpPr>
          <p:cNvPr id="12585" name="Google Shape;12585;g2769fa09f4e_4_12337"/>
          <p:cNvSpPr txBox="1"/>
          <p:nvPr/>
        </p:nvSpPr>
        <p:spPr>
          <a:xfrm>
            <a:off x="1740750" y="4082775"/>
            <a:ext cx="5992500" cy="45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" sz="1800" b="0" i="0" u="none" strike="noStrike" cap="none">
                <a:solidFill>
                  <a:schemeClr val="dk1"/>
                </a:solidFill>
                <a:latin typeface="Questrial"/>
                <a:ea typeface="Questrial"/>
                <a:cs typeface="Questrial"/>
                <a:sym typeface="Questrial"/>
              </a:rPr>
              <a:t>IMPORTANT NOTE: BRING PAPER COPIES FOR JUDGES</a:t>
            </a:r>
            <a:endParaRPr sz="1800" b="0" i="0" u="none" strike="noStrike" cap="none">
              <a:solidFill>
                <a:schemeClr val="dk1"/>
              </a:solidFill>
              <a:latin typeface="Questrial"/>
              <a:ea typeface="Questrial"/>
              <a:cs typeface="Questrial"/>
              <a:sym typeface="Questrial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0" name="Google Shape;12590;g2ea2c922230_1_17"/>
          <p:cNvSpPr txBox="1">
            <a:spLocks noGrp="1"/>
          </p:cNvSpPr>
          <p:nvPr>
            <p:ph type="title"/>
          </p:nvPr>
        </p:nvSpPr>
        <p:spPr>
          <a:xfrm>
            <a:off x="466950" y="2090825"/>
            <a:ext cx="2790000" cy="3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Health Career Display</a:t>
            </a:r>
            <a:endParaRPr/>
          </a:p>
        </p:txBody>
      </p:sp>
      <p:sp>
        <p:nvSpPr>
          <p:cNvPr id="12591" name="Google Shape;12591;g2ea2c922230_1_17"/>
          <p:cNvSpPr txBox="1">
            <a:spLocks noGrp="1"/>
          </p:cNvSpPr>
          <p:nvPr>
            <p:ph type="subTitle" idx="1"/>
          </p:nvPr>
        </p:nvSpPr>
        <p:spPr>
          <a:xfrm>
            <a:off x="680850" y="2425500"/>
            <a:ext cx="2362200" cy="41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Finalist bring display for Round 2</a:t>
            </a:r>
            <a:endParaRPr/>
          </a:p>
        </p:txBody>
      </p:sp>
      <p:sp>
        <p:nvSpPr>
          <p:cNvPr id="12592" name="Google Shape;12592;g2ea2c922230_1_17"/>
          <p:cNvSpPr txBox="1">
            <a:spLocks noGrp="1"/>
          </p:cNvSpPr>
          <p:nvPr>
            <p:ph type="title" idx="2"/>
          </p:nvPr>
        </p:nvSpPr>
        <p:spPr>
          <a:xfrm>
            <a:off x="3306925" y="2090700"/>
            <a:ext cx="3395700" cy="3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Health Career Photography</a:t>
            </a:r>
            <a:endParaRPr/>
          </a:p>
        </p:txBody>
      </p:sp>
      <p:sp>
        <p:nvSpPr>
          <p:cNvPr id="12593" name="Google Shape;12593;g2ea2c922230_1_17"/>
          <p:cNvSpPr txBox="1">
            <a:spLocks noGrp="1"/>
          </p:cNvSpPr>
          <p:nvPr>
            <p:ph type="subTitle" idx="3"/>
          </p:nvPr>
        </p:nvSpPr>
        <p:spPr>
          <a:xfrm>
            <a:off x="3823674" y="2425500"/>
            <a:ext cx="2362200" cy="41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Finalist bring completed official portfolio for Round 2</a:t>
            </a:r>
            <a:endParaRPr/>
          </a:p>
        </p:txBody>
      </p:sp>
      <p:sp>
        <p:nvSpPr>
          <p:cNvPr id="12594" name="Google Shape;12594;g2ea2c922230_1_17"/>
          <p:cNvSpPr txBox="1">
            <a:spLocks noGrp="1"/>
          </p:cNvSpPr>
          <p:nvPr>
            <p:ph type="title" idx="4"/>
          </p:nvPr>
        </p:nvSpPr>
        <p:spPr>
          <a:xfrm>
            <a:off x="466950" y="3072075"/>
            <a:ext cx="27900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Health Education</a:t>
            </a:r>
            <a:endParaRPr/>
          </a:p>
        </p:txBody>
      </p:sp>
      <p:sp>
        <p:nvSpPr>
          <p:cNvPr id="12595" name="Google Shape;12595;g2ea2c922230_1_17"/>
          <p:cNvSpPr txBox="1">
            <a:spLocks noGrp="1"/>
          </p:cNvSpPr>
          <p:nvPr>
            <p:ph type="subTitle" idx="5"/>
          </p:nvPr>
        </p:nvSpPr>
        <p:spPr>
          <a:xfrm>
            <a:off x="680850" y="3454300"/>
            <a:ext cx="2362200" cy="4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May bring note cards (optional)</a:t>
            </a:r>
            <a:endParaRPr/>
          </a:p>
        </p:txBody>
      </p:sp>
      <p:sp>
        <p:nvSpPr>
          <p:cNvPr id="12596" name="Google Shape;12596;g2ea2c922230_1_17"/>
          <p:cNvSpPr txBox="1">
            <a:spLocks noGrp="1"/>
          </p:cNvSpPr>
          <p:nvPr>
            <p:ph type="title" idx="6"/>
          </p:nvPr>
        </p:nvSpPr>
        <p:spPr>
          <a:xfrm>
            <a:off x="3609774" y="3072075"/>
            <a:ext cx="27900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Medical Innovation</a:t>
            </a:r>
            <a:endParaRPr/>
          </a:p>
        </p:txBody>
      </p:sp>
      <p:sp>
        <p:nvSpPr>
          <p:cNvPr id="12597" name="Google Shape;12597;g2ea2c922230_1_17"/>
          <p:cNvSpPr txBox="1">
            <a:spLocks noGrp="1"/>
          </p:cNvSpPr>
          <p:nvPr>
            <p:ph type="subTitle" idx="7"/>
          </p:nvPr>
        </p:nvSpPr>
        <p:spPr>
          <a:xfrm>
            <a:off x="3823674" y="3454300"/>
            <a:ext cx="2362200" cy="4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Finalist bring Display for Round 2</a:t>
            </a:r>
            <a:endParaRPr/>
          </a:p>
        </p:txBody>
      </p:sp>
      <p:sp>
        <p:nvSpPr>
          <p:cNvPr id="12598" name="Google Shape;12598;g2ea2c922230_1_17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/>
              <a:t>Digital Upload</a:t>
            </a:r>
            <a:endParaRPr/>
          </a:p>
        </p:txBody>
      </p:sp>
      <p:sp>
        <p:nvSpPr>
          <p:cNvPr id="12599" name="Google Shape;12599;g2ea2c922230_1_17"/>
          <p:cNvSpPr txBox="1">
            <a:spLocks noGrp="1"/>
          </p:cNvSpPr>
          <p:nvPr>
            <p:ph type="subTitle" idx="3"/>
          </p:nvPr>
        </p:nvSpPr>
        <p:spPr>
          <a:xfrm>
            <a:off x="1574115" y="1396706"/>
            <a:ext cx="5662500" cy="41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2800">
                <a:solidFill>
                  <a:srgbClr val="C45911"/>
                </a:solidFill>
                <a:highlight>
                  <a:srgbClr val="FFFFFF"/>
                </a:highlight>
                <a:latin typeface="Poppins SemiBold"/>
                <a:ea typeface="Poppins SemiBold"/>
                <a:cs typeface="Poppins SemiBold"/>
                <a:sym typeface="Poppins SemiBold"/>
              </a:rPr>
              <a:t>NEED TO UPLOAD PREJUDGING TO TOP 10</a:t>
            </a:r>
            <a:endParaRPr/>
          </a:p>
        </p:txBody>
      </p:sp>
      <p:sp>
        <p:nvSpPr>
          <p:cNvPr id="12600" name="Google Shape;12600;g2ea2c922230_1_17"/>
          <p:cNvSpPr txBox="1">
            <a:spLocks noGrp="1"/>
          </p:cNvSpPr>
          <p:nvPr>
            <p:ph type="title" idx="4"/>
          </p:nvPr>
        </p:nvSpPr>
        <p:spPr>
          <a:xfrm>
            <a:off x="6512900" y="3072075"/>
            <a:ext cx="24768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Interviewing Skills</a:t>
            </a:r>
            <a:endParaRPr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5" name="Google Shape;12605;g2ea2c922230_1_32"/>
          <p:cNvSpPr txBox="1">
            <a:spLocks noGrp="1"/>
          </p:cNvSpPr>
          <p:nvPr>
            <p:ph type="title"/>
          </p:nvPr>
        </p:nvSpPr>
        <p:spPr>
          <a:xfrm>
            <a:off x="466950" y="2090825"/>
            <a:ext cx="2790000" cy="3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MRC Partnership</a:t>
            </a:r>
            <a:endParaRPr/>
          </a:p>
        </p:txBody>
      </p:sp>
      <p:sp>
        <p:nvSpPr>
          <p:cNvPr id="12606" name="Google Shape;12606;g2ea2c922230_1_32"/>
          <p:cNvSpPr txBox="1">
            <a:spLocks noGrp="1"/>
          </p:cNvSpPr>
          <p:nvPr>
            <p:ph type="subTitle" idx="1"/>
          </p:nvPr>
        </p:nvSpPr>
        <p:spPr>
          <a:xfrm>
            <a:off x="680850" y="2485425"/>
            <a:ext cx="2362200" cy="41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Finalist need to bring copy of the team’s portfolio for judges to review</a:t>
            </a:r>
            <a:endParaRPr/>
          </a:p>
        </p:txBody>
      </p:sp>
      <p:sp>
        <p:nvSpPr>
          <p:cNvPr id="12607" name="Google Shape;12607;g2ea2c922230_1_32"/>
          <p:cNvSpPr txBox="1">
            <a:spLocks noGrp="1"/>
          </p:cNvSpPr>
          <p:nvPr>
            <p:ph type="title" idx="2"/>
          </p:nvPr>
        </p:nvSpPr>
        <p:spPr>
          <a:xfrm>
            <a:off x="3117325" y="2090825"/>
            <a:ext cx="2576100" cy="3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Researched Poster</a:t>
            </a:r>
            <a:endParaRPr/>
          </a:p>
        </p:txBody>
      </p:sp>
      <p:sp>
        <p:nvSpPr>
          <p:cNvPr id="12608" name="Google Shape;12608;g2ea2c922230_1_32"/>
          <p:cNvSpPr txBox="1">
            <a:spLocks noGrp="1"/>
          </p:cNvSpPr>
          <p:nvPr>
            <p:ph type="subTitle" idx="3"/>
          </p:nvPr>
        </p:nvSpPr>
        <p:spPr>
          <a:xfrm>
            <a:off x="3224274" y="2425500"/>
            <a:ext cx="2362200" cy="41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Finalist will need to bring poster to Round 2</a:t>
            </a:r>
            <a:endParaRPr/>
          </a:p>
        </p:txBody>
      </p:sp>
      <p:sp>
        <p:nvSpPr>
          <p:cNvPr id="12609" name="Google Shape;12609;g2ea2c922230_1_32"/>
          <p:cNvSpPr txBox="1">
            <a:spLocks noGrp="1"/>
          </p:cNvSpPr>
          <p:nvPr>
            <p:ph type="title" idx="4"/>
          </p:nvPr>
        </p:nvSpPr>
        <p:spPr>
          <a:xfrm>
            <a:off x="466950" y="3233875"/>
            <a:ext cx="27900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Public Service Announcement</a:t>
            </a:r>
            <a:endParaRPr/>
          </a:p>
        </p:txBody>
      </p:sp>
      <p:sp>
        <p:nvSpPr>
          <p:cNvPr id="12610" name="Google Shape;12610;g2ea2c922230_1_32"/>
          <p:cNvSpPr txBox="1">
            <a:spLocks noGrp="1"/>
          </p:cNvSpPr>
          <p:nvPr>
            <p:ph type="subTitle" idx="5"/>
          </p:nvPr>
        </p:nvSpPr>
        <p:spPr>
          <a:xfrm>
            <a:off x="680850" y="3675375"/>
            <a:ext cx="2362200" cy="4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May bring note cards (optional)</a:t>
            </a:r>
            <a:endParaRPr/>
          </a:p>
        </p:txBody>
      </p:sp>
      <p:sp>
        <p:nvSpPr>
          <p:cNvPr id="12611" name="Google Shape;12611;g2ea2c922230_1_32"/>
          <p:cNvSpPr txBox="1">
            <a:spLocks noGrp="1"/>
          </p:cNvSpPr>
          <p:nvPr>
            <p:ph type="title" idx="6"/>
          </p:nvPr>
        </p:nvSpPr>
        <p:spPr>
          <a:xfrm>
            <a:off x="3010374" y="3233863"/>
            <a:ext cx="27900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Public Health</a:t>
            </a:r>
            <a:endParaRPr/>
          </a:p>
        </p:txBody>
      </p:sp>
      <p:sp>
        <p:nvSpPr>
          <p:cNvPr id="12612" name="Google Shape;12612;g2ea2c922230_1_32"/>
          <p:cNvSpPr txBox="1">
            <a:spLocks noGrp="1"/>
          </p:cNvSpPr>
          <p:nvPr>
            <p:ph type="subTitle" idx="7"/>
          </p:nvPr>
        </p:nvSpPr>
        <p:spPr>
          <a:xfrm>
            <a:off x="3224274" y="3732075"/>
            <a:ext cx="2362200" cy="4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Finalist will need to bring their own props/electronics per guidelines to use in presentation</a:t>
            </a:r>
            <a:endParaRPr/>
          </a:p>
        </p:txBody>
      </p:sp>
      <p:sp>
        <p:nvSpPr>
          <p:cNvPr id="12613" name="Google Shape;12613;g2ea2c922230_1_32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/>
              <a:t>Digital Upload</a:t>
            </a:r>
            <a:endParaRPr/>
          </a:p>
        </p:txBody>
      </p:sp>
      <p:sp>
        <p:nvSpPr>
          <p:cNvPr id="12614" name="Google Shape;12614;g2ea2c922230_1_32"/>
          <p:cNvSpPr txBox="1">
            <a:spLocks noGrp="1"/>
          </p:cNvSpPr>
          <p:nvPr>
            <p:ph type="subTitle" idx="3"/>
          </p:nvPr>
        </p:nvSpPr>
        <p:spPr>
          <a:xfrm>
            <a:off x="1574115" y="1396706"/>
            <a:ext cx="5662500" cy="41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2800">
                <a:solidFill>
                  <a:srgbClr val="C45911"/>
                </a:solidFill>
                <a:highlight>
                  <a:srgbClr val="FFFFFF"/>
                </a:highlight>
                <a:latin typeface="Poppins SemiBold"/>
                <a:ea typeface="Poppins SemiBold"/>
                <a:cs typeface="Poppins SemiBold"/>
                <a:sym typeface="Poppins SemiBold"/>
              </a:rPr>
              <a:t>NEED TO UPLOAD PREJUDGING TO TOP 10</a:t>
            </a:r>
            <a:endParaRPr/>
          </a:p>
        </p:txBody>
      </p:sp>
      <p:sp>
        <p:nvSpPr>
          <p:cNvPr id="12615" name="Google Shape;12615;g2ea2c922230_1_32"/>
          <p:cNvSpPr txBox="1">
            <a:spLocks noGrp="1"/>
          </p:cNvSpPr>
          <p:nvPr>
            <p:ph type="title" idx="4"/>
          </p:nvPr>
        </p:nvSpPr>
        <p:spPr>
          <a:xfrm>
            <a:off x="5882700" y="2090813"/>
            <a:ext cx="30402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Mental Health Promotion</a:t>
            </a:r>
            <a:endParaRPr/>
          </a:p>
        </p:txBody>
      </p:sp>
      <p:sp>
        <p:nvSpPr>
          <p:cNvPr id="12616" name="Google Shape;12616;g2ea2c922230_1_32"/>
          <p:cNvSpPr txBox="1">
            <a:spLocks noGrp="1"/>
          </p:cNvSpPr>
          <p:nvPr>
            <p:ph type="subTitle" idx="3"/>
          </p:nvPr>
        </p:nvSpPr>
        <p:spPr>
          <a:xfrm>
            <a:off x="6007800" y="2485425"/>
            <a:ext cx="2790000" cy="41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/>
              <a:t>Finalist will need to bring their own electronics per guidelines to use in presentation</a:t>
            </a:r>
            <a:endParaRPr/>
          </a:p>
        </p:txBody>
      </p:sp>
      <p:sp>
        <p:nvSpPr>
          <p:cNvPr id="12617" name="Google Shape;12617;g2ea2c922230_1_32"/>
          <p:cNvSpPr txBox="1">
            <a:spLocks noGrp="1"/>
          </p:cNvSpPr>
          <p:nvPr>
            <p:ph type="title" idx="4"/>
          </p:nvPr>
        </p:nvSpPr>
        <p:spPr>
          <a:xfrm>
            <a:off x="6035100" y="3233863"/>
            <a:ext cx="30402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Job Seeking Skills</a:t>
            </a:r>
            <a:endParaRPr/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2" name="Google Shape;12622;g2769fa09f4e_4_24650"/>
          <p:cNvSpPr txBox="1">
            <a:spLocks noGrp="1"/>
          </p:cNvSpPr>
          <p:nvPr>
            <p:ph type="title"/>
          </p:nvPr>
        </p:nvSpPr>
        <p:spPr>
          <a:xfrm>
            <a:off x="0" y="1344724"/>
            <a:ext cx="3226500" cy="6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>
                <a:solidFill>
                  <a:srgbClr val="631012"/>
                </a:solidFill>
              </a:rPr>
              <a:t>Washington Leadership Academy </a:t>
            </a:r>
            <a:endParaRPr/>
          </a:p>
        </p:txBody>
      </p:sp>
      <p:sp>
        <p:nvSpPr>
          <p:cNvPr id="12623" name="Google Shape;12623;g2769fa09f4e_4_24650"/>
          <p:cNvSpPr txBox="1">
            <a:spLocks noGrp="1"/>
          </p:cNvSpPr>
          <p:nvPr>
            <p:ph type="subTitle" idx="1"/>
          </p:nvPr>
        </p:nvSpPr>
        <p:spPr>
          <a:xfrm>
            <a:off x="260344" y="2014500"/>
            <a:ext cx="2362200" cy="41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>
                <a:solidFill>
                  <a:srgbClr val="631012"/>
                </a:solidFill>
              </a:rPr>
              <a:t>September 27-30, 2024 </a:t>
            </a:r>
            <a:endParaRPr/>
          </a:p>
          <a:p>
            <a: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>
                <a:solidFill>
                  <a:srgbClr val="631012"/>
                </a:solidFill>
              </a:rPr>
              <a:t>$600</a:t>
            </a:r>
            <a:endParaRPr/>
          </a:p>
        </p:txBody>
      </p:sp>
      <p:sp>
        <p:nvSpPr>
          <p:cNvPr id="12624" name="Google Shape;12624;g2769fa09f4e_4_24650"/>
          <p:cNvSpPr txBox="1">
            <a:spLocks noGrp="1"/>
          </p:cNvSpPr>
          <p:nvPr>
            <p:ph type="title" idx="2"/>
          </p:nvPr>
        </p:nvSpPr>
        <p:spPr>
          <a:xfrm>
            <a:off x="4917020" y="1344724"/>
            <a:ext cx="2790000" cy="3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>
                <a:solidFill>
                  <a:srgbClr val="631012"/>
                </a:solidFill>
              </a:rPr>
              <a:t>2025 ILC </a:t>
            </a:r>
            <a:endParaRPr/>
          </a:p>
        </p:txBody>
      </p:sp>
      <p:sp>
        <p:nvSpPr>
          <p:cNvPr id="12625" name="Google Shape;12625;g2769fa09f4e_4_24650"/>
          <p:cNvSpPr txBox="1">
            <a:spLocks noGrp="1"/>
          </p:cNvSpPr>
          <p:nvPr>
            <p:ph type="subTitle" idx="3"/>
          </p:nvPr>
        </p:nvSpPr>
        <p:spPr>
          <a:xfrm>
            <a:off x="4838799" y="1533460"/>
            <a:ext cx="2868300" cy="11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>
                <a:solidFill>
                  <a:srgbClr val="631012"/>
                </a:solidFill>
              </a:rPr>
              <a:t>Nashville TN</a:t>
            </a:r>
            <a:endParaRPr/>
          </a:p>
          <a:p>
            <a: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>
                <a:solidFill>
                  <a:srgbClr val="631012"/>
                </a:solidFill>
              </a:rPr>
              <a:t>June 18-21, 2025</a:t>
            </a:r>
            <a:endParaRPr/>
          </a:p>
          <a:p>
            <a: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>
                <a:solidFill>
                  <a:srgbClr val="631012"/>
                </a:solidFill>
              </a:rPr>
              <a:t>$125</a:t>
            </a:r>
            <a:endParaRPr/>
          </a:p>
        </p:txBody>
      </p:sp>
      <p:sp>
        <p:nvSpPr>
          <p:cNvPr id="12626" name="Google Shape;12626;g2769fa09f4e_4_24650"/>
          <p:cNvSpPr txBox="1">
            <a:spLocks noGrp="1"/>
          </p:cNvSpPr>
          <p:nvPr>
            <p:ph type="title" idx="4"/>
          </p:nvPr>
        </p:nvSpPr>
        <p:spPr>
          <a:xfrm>
            <a:off x="2737026" y="2834276"/>
            <a:ext cx="27900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>
                <a:solidFill>
                  <a:srgbClr val="631012"/>
                </a:solidFill>
              </a:rPr>
              <a:t>Credit Card Policy </a:t>
            </a:r>
            <a:endParaRPr/>
          </a:p>
        </p:txBody>
      </p:sp>
      <p:sp>
        <p:nvSpPr>
          <p:cNvPr id="12627" name="Google Shape;12627;g2769fa09f4e_4_24650"/>
          <p:cNvSpPr txBox="1">
            <a:spLocks noGrp="1"/>
          </p:cNvSpPr>
          <p:nvPr>
            <p:ph type="subTitle" idx="5"/>
          </p:nvPr>
        </p:nvSpPr>
        <p:spPr>
          <a:xfrm>
            <a:off x="2887568" y="3663959"/>
            <a:ext cx="2362200" cy="4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>
                <a:solidFill>
                  <a:srgbClr val="631012"/>
                </a:solidFill>
              </a:rPr>
              <a:t>Beginning August 2024 a fee of 4% of the total purchase price will be added to credit card payments </a:t>
            </a:r>
            <a:endParaRPr/>
          </a:p>
        </p:txBody>
      </p:sp>
      <p:sp>
        <p:nvSpPr>
          <p:cNvPr id="12628" name="Google Shape;12628;g2769fa09f4e_4_24650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>
                <a:solidFill>
                  <a:srgbClr val="631012"/>
                </a:solidFill>
              </a:rPr>
              <a:t>New Big HOSA Fee Structure</a:t>
            </a:r>
            <a:endParaRPr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3" name="Google Shape;12633;g2769fa09f4e_4_24660"/>
          <p:cNvSpPr txBox="1">
            <a:spLocks noGrp="1"/>
          </p:cNvSpPr>
          <p:nvPr>
            <p:ph type="title"/>
          </p:nvPr>
        </p:nvSpPr>
        <p:spPr>
          <a:xfrm>
            <a:off x="4850125" y="1717917"/>
            <a:ext cx="2790000" cy="3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>
                <a:solidFill>
                  <a:srgbClr val="631012"/>
                </a:solidFill>
              </a:rPr>
              <a:t>Fall Leadership Conference</a:t>
            </a:r>
            <a:endParaRPr/>
          </a:p>
        </p:txBody>
      </p:sp>
      <p:sp>
        <p:nvSpPr>
          <p:cNvPr id="12634" name="Google Shape;12634;g2769fa09f4e_4_24660"/>
          <p:cNvSpPr txBox="1">
            <a:spLocks noGrp="1"/>
          </p:cNvSpPr>
          <p:nvPr>
            <p:ph type="subTitle" idx="1"/>
          </p:nvPr>
        </p:nvSpPr>
        <p:spPr>
          <a:xfrm>
            <a:off x="1457240" y="2206900"/>
            <a:ext cx="2362200" cy="41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b="1">
                <a:solidFill>
                  <a:srgbClr val="000000"/>
                </a:solidFill>
              </a:rPr>
              <a:t>Increased to $10 per test</a:t>
            </a:r>
            <a:endParaRPr b="1">
              <a:solidFill>
                <a:srgbClr val="000000"/>
              </a:solidFill>
            </a:endParaRPr>
          </a:p>
        </p:txBody>
      </p:sp>
      <p:sp>
        <p:nvSpPr>
          <p:cNvPr id="12635" name="Google Shape;12635;g2769fa09f4e_4_24660"/>
          <p:cNvSpPr txBox="1">
            <a:spLocks noGrp="1"/>
          </p:cNvSpPr>
          <p:nvPr>
            <p:ph type="title" idx="2"/>
          </p:nvPr>
        </p:nvSpPr>
        <p:spPr>
          <a:xfrm>
            <a:off x="1341663" y="1717932"/>
            <a:ext cx="2790000" cy="3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>
                <a:solidFill>
                  <a:srgbClr val="631012"/>
                </a:solidFill>
              </a:rPr>
              <a:t>Online Testing</a:t>
            </a:r>
            <a:endParaRPr/>
          </a:p>
        </p:txBody>
      </p:sp>
      <p:sp>
        <p:nvSpPr>
          <p:cNvPr id="12636" name="Google Shape;12636;g2769fa09f4e_4_24660"/>
          <p:cNvSpPr txBox="1">
            <a:spLocks noGrp="1"/>
          </p:cNvSpPr>
          <p:nvPr>
            <p:ph type="title" idx="4"/>
          </p:nvPr>
        </p:nvSpPr>
        <p:spPr>
          <a:xfrm>
            <a:off x="5064025" y="3190122"/>
            <a:ext cx="27900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>
                <a:solidFill>
                  <a:srgbClr val="631012"/>
                </a:solidFill>
              </a:rPr>
              <a:t>State Leadership Conference </a:t>
            </a:r>
            <a:endParaRPr/>
          </a:p>
        </p:txBody>
      </p:sp>
      <p:sp>
        <p:nvSpPr>
          <p:cNvPr id="12637" name="Google Shape;12637;g2769fa09f4e_4_24660"/>
          <p:cNvSpPr txBox="1">
            <a:spLocks noGrp="1"/>
          </p:cNvSpPr>
          <p:nvPr>
            <p:ph type="subTitle" idx="5"/>
          </p:nvPr>
        </p:nvSpPr>
        <p:spPr>
          <a:xfrm>
            <a:off x="1595525" y="3664544"/>
            <a:ext cx="2362200" cy="4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b="1">
                <a:solidFill>
                  <a:srgbClr val="000000"/>
                </a:solidFill>
              </a:rPr>
              <a:t>Remains the same $35.00</a:t>
            </a:r>
            <a:endParaRPr b="1">
              <a:solidFill>
                <a:srgbClr val="000000"/>
              </a:solidFill>
            </a:endParaRPr>
          </a:p>
        </p:txBody>
      </p:sp>
      <p:sp>
        <p:nvSpPr>
          <p:cNvPr id="12638" name="Google Shape;12638;g2769fa09f4e_4_24660"/>
          <p:cNvSpPr txBox="1">
            <a:spLocks noGrp="1"/>
          </p:cNvSpPr>
          <p:nvPr>
            <p:ph type="title" idx="8"/>
          </p:nvPr>
        </p:nvSpPr>
        <p:spPr>
          <a:xfrm>
            <a:off x="5776925" y="490775"/>
            <a:ext cx="2653500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>
                <a:solidFill>
                  <a:srgbClr val="000000"/>
                </a:solidFill>
              </a:rPr>
              <a:t>Texas HOSA Fee Structure </a:t>
            </a:r>
            <a:endParaRPr>
              <a:solidFill>
                <a:srgbClr val="000000"/>
              </a:solidFill>
            </a:endParaRPr>
          </a:p>
        </p:txBody>
      </p:sp>
      <p:sp>
        <p:nvSpPr>
          <p:cNvPr id="12639" name="Google Shape;12639;g2769fa09f4e_4_24660"/>
          <p:cNvSpPr txBox="1">
            <a:spLocks noGrp="1"/>
          </p:cNvSpPr>
          <p:nvPr>
            <p:ph type="title" idx="2"/>
          </p:nvPr>
        </p:nvSpPr>
        <p:spPr>
          <a:xfrm>
            <a:off x="1457238" y="3191932"/>
            <a:ext cx="2790000" cy="3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>
                <a:solidFill>
                  <a:srgbClr val="631012"/>
                </a:solidFill>
              </a:rPr>
              <a:t>Spring Leadership Conference</a:t>
            </a:r>
            <a:endParaRPr/>
          </a:p>
        </p:txBody>
      </p:sp>
      <p:sp>
        <p:nvSpPr>
          <p:cNvPr id="12640" name="Google Shape;12640;g2769fa09f4e_4_24660"/>
          <p:cNvSpPr txBox="1">
            <a:spLocks noGrp="1"/>
          </p:cNvSpPr>
          <p:nvPr>
            <p:ph type="subTitle" idx="5"/>
          </p:nvPr>
        </p:nvSpPr>
        <p:spPr>
          <a:xfrm>
            <a:off x="5064025" y="2206594"/>
            <a:ext cx="2362200" cy="4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b="1">
                <a:solidFill>
                  <a:srgbClr val="000000"/>
                </a:solidFill>
              </a:rPr>
              <a:t>Remains the same $20</a:t>
            </a:r>
            <a:endParaRPr b="1">
              <a:solidFill>
                <a:srgbClr val="000000"/>
              </a:solidFill>
            </a:endParaRPr>
          </a:p>
        </p:txBody>
      </p:sp>
      <p:sp>
        <p:nvSpPr>
          <p:cNvPr id="12641" name="Google Shape;12641;g2769fa09f4e_4_24660"/>
          <p:cNvSpPr txBox="1">
            <a:spLocks noGrp="1"/>
          </p:cNvSpPr>
          <p:nvPr>
            <p:ph type="subTitle" idx="5"/>
          </p:nvPr>
        </p:nvSpPr>
        <p:spPr>
          <a:xfrm>
            <a:off x="5277925" y="3711232"/>
            <a:ext cx="2362200" cy="89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b="1">
                <a:solidFill>
                  <a:srgbClr val="000000"/>
                </a:solidFill>
              </a:rPr>
              <a:t>Increased to </a:t>
            </a:r>
            <a:endParaRPr b="1">
              <a:solidFill>
                <a:srgbClr val="000000"/>
              </a:solidFill>
            </a:endParaRPr>
          </a:p>
          <a:p>
            <a: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b="1">
                <a:solidFill>
                  <a:srgbClr val="000000"/>
                </a:solidFill>
              </a:rPr>
              <a:t>Advisor $45</a:t>
            </a:r>
            <a:endParaRPr b="1">
              <a:solidFill>
                <a:srgbClr val="000000"/>
              </a:solidFill>
            </a:endParaRPr>
          </a:p>
          <a:p>
            <a: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b="1">
                <a:solidFill>
                  <a:srgbClr val="000000"/>
                </a:solidFill>
              </a:rPr>
              <a:t>Student $80</a:t>
            </a:r>
            <a:endParaRPr b="1">
              <a:solidFill>
                <a:srgbClr val="000000"/>
              </a:solidFill>
            </a:endParaRPr>
          </a:p>
          <a:p>
            <a: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b="1">
                <a:solidFill>
                  <a:srgbClr val="000000"/>
                </a:solidFill>
              </a:rPr>
              <a:t>ATC Tests $10 per test</a:t>
            </a:r>
            <a:endParaRPr b="1">
              <a:solidFill>
                <a:srgbClr val="000000"/>
              </a:solidFill>
            </a:endParaRPr>
          </a:p>
          <a:p>
            <a: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endParaRPr b="1">
              <a:solidFill>
                <a:srgbClr val="000000"/>
              </a:solidFill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12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6" name="Google Shape;12646;p32"/>
          <p:cNvSpPr txBox="1">
            <a:spLocks noGrp="1"/>
          </p:cNvSpPr>
          <p:nvPr>
            <p:ph type="title"/>
          </p:nvPr>
        </p:nvSpPr>
        <p:spPr>
          <a:xfrm>
            <a:off x="2522274" y="1988100"/>
            <a:ext cx="5910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</a:pPr>
            <a:r>
              <a:rPr lang="en" sz="6000"/>
              <a:t>New Look and New Place for Texas  HOSA GuideLines</a:t>
            </a:r>
            <a:endParaRPr sz="6000">
              <a:solidFill>
                <a:schemeClr val="accent4"/>
              </a:solidFill>
            </a:endParaRPr>
          </a:p>
        </p:txBody>
      </p:sp>
      <p:sp>
        <p:nvSpPr>
          <p:cNvPr id="12647" name="Google Shape;12647;p32"/>
          <p:cNvSpPr txBox="1">
            <a:spLocks noGrp="1"/>
          </p:cNvSpPr>
          <p:nvPr>
            <p:ph type="body" idx="1"/>
          </p:nvPr>
        </p:nvSpPr>
        <p:spPr>
          <a:xfrm>
            <a:off x="2522417" y="2938800"/>
            <a:ext cx="59100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1844"/>
              </a:buClr>
              <a:buSzPts val="1100"/>
              <a:buFont typeface="Arial"/>
              <a:buNone/>
            </a:pPr>
            <a:r>
              <a:rPr lang="en">
                <a:solidFill>
                  <a:schemeClr val="accent3"/>
                </a:solidFill>
              </a:rPr>
              <a:t> </a:t>
            </a:r>
            <a:endParaRPr>
              <a:solidFill>
                <a:schemeClr val="accent3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1844"/>
              </a:buClr>
              <a:buSzPts val="1100"/>
              <a:buFont typeface="Arial"/>
              <a:buNone/>
            </a:pPr>
            <a:endParaRPr>
              <a:solidFill>
                <a:schemeClr val="accent3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1844"/>
              </a:buClr>
              <a:buSzPts val="1100"/>
              <a:buFont typeface="Arial"/>
              <a:buNone/>
            </a:pPr>
            <a:endParaRPr>
              <a:solidFill>
                <a:schemeClr val="accent3"/>
              </a:solidFill>
            </a:endParaRPr>
          </a:p>
        </p:txBody>
      </p:sp>
      <p:pic>
        <p:nvPicPr>
          <p:cNvPr id="12648" name="Google Shape;12648;p3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84725" y="184550"/>
            <a:ext cx="1325173" cy="474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26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126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1" name="Google Shape;12301;p5"/>
          <p:cNvSpPr txBox="1">
            <a:spLocks noGrp="1"/>
          </p:cNvSpPr>
          <p:nvPr>
            <p:ph type="title"/>
          </p:nvPr>
        </p:nvSpPr>
        <p:spPr>
          <a:xfrm>
            <a:off x="1656375" y="1813650"/>
            <a:ext cx="5811900" cy="151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/>
              <a:t>Recognition Events</a:t>
            </a:r>
            <a:endParaRPr/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53" name="Google Shape;12653;p3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061025" y="0"/>
            <a:ext cx="5021950" cy="5143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58" name="Google Shape;12658;p3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235642" y="0"/>
            <a:ext cx="4672715" cy="5143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63" name="Google Shape;12663;g2769fa09f4e_7_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409125" y="61700"/>
            <a:ext cx="5352000" cy="48401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68" name="Google Shape;12668;p35"/>
          <p:cNvSpPr txBox="1">
            <a:spLocks noGrp="1"/>
          </p:cNvSpPr>
          <p:nvPr>
            <p:ph type="subTitle" idx="1"/>
          </p:nvPr>
        </p:nvSpPr>
        <p:spPr>
          <a:xfrm>
            <a:off x="1421850" y="2631300"/>
            <a:ext cx="2733300" cy="24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>
                <a:solidFill>
                  <a:srgbClr val="126289"/>
                </a:solidFill>
              </a:rPr>
              <a:t>DOWNLOAD ONLY REQUIRED AT THE FIRST LEVEL OF COMPETITION</a:t>
            </a:r>
            <a:endParaRPr>
              <a:solidFill>
                <a:srgbClr val="126289"/>
              </a:solidFill>
            </a:endParaRPr>
          </a:p>
        </p:txBody>
      </p:sp>
      <p:sp>
        <p:nvSpPr>
          <p:cNvPr id="12669" name="Google Shape;12669;p35"/>
          <p:cNvSpPr txBox="1">
            <a:spLocks noGrp="1"/>
          </p:cNvSpPr>
          <p:nvPr>
            <p:ph type="subTitle" idx="2"/>
          </p:nvPr>
        </p:nvSpPr>
        <p:spPr>
          <a:xfrm>
            <a:off x="4578375" y="2631300"/>
            <a:ext cx="3852000" cy="24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endParaRPr>
              <a:solidFill>
                <a:srgbClr val="126289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endParaRPr>
              <a:solidFill>
                <a:srgbClr val="126289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>
                <a:solidFill>
                  <a:srgbClr val="126289"/>
                </a:solidFill>
              </a:rPr>
              <a:t>Personal Care </a:t>
            </a:r>
            <a:endParaRPr>
              <a:solidFill>
                <a:srgbClr val="126289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>
                <a:solidFill>
                  <a:srgbClr val="126289"/>
                </a:solidFill>
              </a:rPr>
              <a:t>Life Support Skills</a:t>
            </a:r>
            <a:endParaRPr>
              <a:solidFill>
                <a:srgbClr val="126289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>
                <a:solidFill>
                  <a:srgbClr val="126289"/>
                </a:solidFill>
              </a:rPr>
              <a:t>Interviewing Skills</a:t>
            </a:r>
            <a:endParaRPr>
              <a:solidFill>
                <a:srgbClr val="126289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>
                <a:solidFill>
                  <a:srgbClr val="126289"/>
                </a:solidFill>
              </a:rPr>
              <a:t>Speaking Skills</a:t>
            </a:r>
            <a:endParaRPr>
              <a:solidFill>
                <a:srgbClr val="126289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endParaRPr>
              <a:solidFill>
                <a:srgbClr val="126289"/>
              </a:solidFill>
            </a:endParaRPr>
          </a:p>
        </p:txBody>
      </p:sp>
      <p:sp>
        <p:nvSpPr>
          <p:cNvPr id="12670" name="Google Shape;12670;p35"/>
          <p:cNvSpPr txBox="1">
            <a:spLocks noGrp="1"/>
          </p:cNvSpPr>
          <p:nvPr>
            <p:ph type="title"/>
          </p:nvPr>
        </p:nvSpPr>
        <p:spPr>
          <a:xfrm>
            <a:off x="4689764" y="490775"/>
            <a:ext cx="3740661" cy="6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2800">
                <a:solidFill>
                  <a:schemeClr val="accent4"/>
                </a:solidFill>
              </a:rPr>
              <a:t>IEP/</a:t>
            </a:r>
            <a:br>
              <a:rPr lang="en" sz="2800">
                <a:solidFill>
                  <a:schemeClr val="accent4"/>
                </a:solidFill>
              </a:rPr>
            </a:br>
            <a:r>
              <a:rPr lang="en" sz="2800">
                <a:solidFill>
                  <a:schemeClr val="accent4"/>
                </a:solidFill>
              </a:rPr>
              <a:t>Accommodations  CHANGES</a:t>
            </a:r>
            <a:endParaRPr sz="2800">
              <a:solidFill>
                <a:schemeClr val="accent4"/>
              </a:solidFill>
            </a:endParaRP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5" name="Google Shape;12675;g2750f96f4e4_0_0"/>
          <p:cNvSpPr txBox="1">
            <a:spLocks noGrp="1"/>
          </p:cNvSpPr>
          <p:nvPr>
            <p:ph type="subTitle" idx="1"/>
          </p:nvPr>
        </p:nvSpPr>
        <p:spPr>
          <a:xfrm>
            <a:off x="5050500" y="1533250"/>
            <a:ext cx="4093500" cy="15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100">
                <a:solidFill>
                  <a:srgbClr val="126289"/>
                </a:solidFill>
              </a:rPr>
              <a:t>Advisors will bring one of their own students to act as a timer/runner for their competition</a:t>
            </a:r>
            <a:endParaRPr sz="3100">
              <a:solidFill>
                <a:srgbClr val="126289"/>
              </a:solidFill>
            </a:endParaRPr>
          </a:p>
        </p:txBody>
      </p:sp>
      <p:sp>
        <p:nvSpPr>
          <p:cNvPr id="12676" name="Google Shape;12676;g2750f96f4e4_0_0"/>
          <p:cNvSpPr txBox="1">
            <a:spLocks noGrp="1"/>
          </p:cNvSpPr>
          <p:nvPr>
            <p:ph type="subTitle" idx="4294967295"/>
          </p:nvPr>
        </p:nvSpPr>
        <p:spPr>
          <a:xfrm>
            <a:off x="4578375" y="2631300"/>
            <a:ext cx="3852000" cy="24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estrial"/>
              <a:buNone/>
            </a:pPr>
            <a:endParaRPr sz="1800" b="0" i="0" u="none" strike="noStrike" cap="none">
              <a:solidFill>
                <a:srgbClr val="126289"/>
              </a:solidFill>
              <a:latin typeface="Questrial"/>
              <a:ea typeface="Questrial"/>
              <a:cs typeface="Questrial"/>
              <a:sym typeface="Quest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estrial"/>
              <a:buNone/>
            </a:pPr>
            <a:endParaRPr sz="1800" b="0" i="0" u="none" strike="noStrike" cap="none">
              <a:solidFill>
                <a:srgbClr val="126289"/>
              </a:solidFill>
              <a:latin typeface="Questrial"/>
              <a:ea typeface="Questrial"/>
              <a:cs typeface="Questrial"/>
              <a:sym typeface="Questrial"/>
            </a:endParaRPr>
          </a:p>
        </p:txBody>
      </p:sp>
      <p:sp>
        <p:nvSpPr>
          <p:cNvPr id="12677" name="Google Shape;12677;g2750f96f4e4_0_0"/>
          <p:cNvSpPr txBox="1">
            <a:spLocks noGrp="1"/>
          </p:cNvSpPr>
          <p:nvPr>
            <p:ph type="title"/>
          </p:nvPr>
        </p:nvSpPr>
        <p:spPr>
          <a:xfrm>
            <a:off x="0" y="-162200"/>
            <a:ext cx="3921000" cy="192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" sz="2800">
                <a:solidFill>
                  <a:schemeClr val="accent4"/>
                </a:solidFill>
              </a:rPr>
              <a:t>COURTESY  CORP  CHANGES</a:t>
            </a:r>
            <a:endParaRPr sz="2800">
              <a:solidFill>
                <a:schemeClr val="accent4"/>
              </a:solidFill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1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2" name="Google Shape;12682;p36"/>
          <p:cNvSpPr txBox="1">
            <a:spLocks noGrp="1"/>
          </p:cNvSpPr>
          <p:nvPr>
            <p:ph type="title"/>
          </p:nvPr>
        </p:nvSpPr>
        <p:spPr>
          <a:xfrm>
            <a:off x="2522274" y="1988100"/>
            <a:ext cx="5910000" cy="9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</a:pPr>
            <a:r>
              <a:rPr lang="en"/>
              <a:t>Thank you!</a:t>
            </a:r>
            <a:endParaRPr>
              <a:solidFill>
                <a:schemeClr val="accent4"/>
              </a:solidFill>
            </a:endParaRPr>
          </a:p>
        </p:txBody>
      </p:sp>
      <p:sp>
        <p:nvSpPr>
          <p:cNvPr id="12683" name="Google Shape;12683;p36"/>
          <p:cNvSpPr txBox="1">
            <a:spLocks noGrp="1"/>
          </p:cNvSpPr>
          <p:nvPr>
            <p:ph type="body" idx="1"/>
          </p:nvPr>
        </p:nvSpPr>
        <p:spPr>
          <a:xfrm>
            <a:off x="2522417" y="2938800"/>
            <a:ext cx="5910000" cy="47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1844"/>
              </a:buClr>
              <a:buSzPts val="1100"/>
              <a:buFont typeface="Arial"/>
              <a:buNone/>
            </a:pPr>
            <a:endParaRPr>
              <a:solidFill>
                <a:schemeClr val="accent3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1844"/>
              </a:buClr>
              <a:buSzPts val="1100"/>
              <a:buFont typeface="Arial"/>
              <a:buNone/>
            </a:pPr>
            <a:endParaRPr>
              <a:solidFill>
                <a:schemeClr val="accent3"/>
              </a:solidFill>
            </a:endParaRPr>
          </a:p>
        </p:txBody>
      </p:sp>
      <p:pic>
        <p:nvPicPr>
          <p:cNvPr id="12684" name="Google Shape;12684;p3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84725" y="184550"/>
            <a:ext cx="1325173" cy="474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26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126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6" name="Google Shape;12306;p6"/>
          <p:cNvSpPr txBox="1">
            <a:spLocks noGrp="1"/>
          </p:cNvSpPr>
          <p:nvPr>
            <p:ph type="title"/>
          </p:nvPr>
        </p:nvSpPr>
        <p:spPr>
          <a:xfrm>
            <a:off x="681600" y="152400"/>
            <a:ext cx="7780800" cy="97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 sz="3300">
                <a:solidFill>
                  <a:srgbClr val="126289"/>
                </a:solidFill>
              </a:rPr>
              <a:t>AMERICAN RED CROSS VOLUNTEER RECOGNITION EVENT</a:t>
            </a:r>
            <a:endParaRPr sz="3300"/>
          </a:p>
        </p:txBody>
      </p:sp>
      <p:sp>
        <p:nvSpPr>
          <p:cNvPr id="12307" name="Google Shape;12307;p6"/>
          <p:cNvSpPr txBox="1"/>
          <p:nvPr/>
        </p:nvSpPr>
        <p:spPr>
          <a:xfrm>
            <a:off x="1722250" y="1207000"/>
            <a:ext cx="6332400" cy="298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228600" marR="0" lvl="0" indent="-2222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●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Change in the logistics of tracking</a:t>
            </a:r>
            <a:endParaRPr sz="2300" b="1" i="0" u="none" strike="noStrike" cap="none">
              <a:solidFill>
                <a:srgbClr val="000000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228600" marR="0" lvl="0" indent="-2222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●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 Using internal HATS for consistency purposes</a:t>
            </a:r>
            <a:endParaRPr sz="2300" b="1" i="0" u="none" strike="noStrike" cap="none">
              <a:solidFill>
                <a:srgbClr val="000000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  <p:pic>
        <p:nvPicPr>
          <p:cNvPr id="12308" name="Google Shape;12308;p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670325" y="2714000"/>
            <a:ext cx="3621625" cy="12014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2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3" name="Google Shape;12313;p7"/>
          <p:cNvSpPr txBox="1">
            <a:spLocks noGrp="1"/>
          </p:cNvSpPr>
          <p:nvPr>
            <p:ph type="title"/>
          </p:nvPr>
        </p:nvSpPr>
        <p:spPr>
          <a:xfrm>
            <a:off x="681600" y="152400"/>
            <a:ext cx="7780800" cy="97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 sz="3300">
                <a:solidFill>
                  <a:srgbClr val="126289"/>
                </a:solidFill>
              </a:rPr>
              <a:t>Emotional Well-Being Challenge</a:t>
            </a:r>
            <a:endParaRPr sz="3300"/>
          </a:p>
        </p:txBody>
      </p:sp>
      <p:sp>
        <p:nvSpPr>
          <p:cNvPr id="12314" name="Google Shape;12314;p7"/>
          <p:cNvSpPr txBox="1"/>
          <p:nvPr/>
        </p:nvSpPr>
        <p:spPr>
          <a:xfrm>
            <a:off x="2670325" y="1207000"/>
            <a:ext cx="6332400" cy="298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228600" marR="0" lvl="0" indent="-2222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●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Teams must register for ILC to be recognized</a:t>
            </a:r>
            <a:endParaRPr sz="2300" b="1" i="0" u="none" strike="noStrike" cap="none">
              <a:solidFill>
                <a:srgbClr val="000000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457200" marR="0" lvl="1" indent="-2603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○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 Different from recognition events like Barbara James Service Award (no ILC registration required, HATS required)</a:t>
            </a:r>
            <a:endParaRPr sz="2300" b="1" i="0" u="none" strike="noStrike" cap="none">
              <a:solidFill>
                <a:srgbClr val="000000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  <p:pic>
        <p:nvPicPr>
          <p:cNvPr id="12315" name="Google Shape;12315;p7" title="Mental Health Awareness Month: Resiliency, wellness &gt; Air Force ..."/>
          <p:cNvPicPr preferRelativeResize="0"/>
          <p:nvPr/>
        </p:nvPicPr>
        <p:blipFill rotWithShape="1">
          <a:blip r:embed="rId3">
            <a:alphaModFix/>
          </a:blip>
          <a:srcRect l="24904" r="25266" b="23100"/>
          <a:stretch/>
        </p:blipFill>
        <p:spPr>
          <a:xfrm>
            <a:off x="681600" y="1292750"/>
            <a:ext cx="1543050" cy="2381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2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0" name="Google Shape;12320;p8"/>
          <p:cNvSpPr txBox="1">
            <a:spLocks noGrp="1"/>
          </p:cNvSpPr>
          <p:nvPr>
            <p:ph type="title"/>
          </p:nvPr>
        </p:nvSpPr>
        <p:spPr>
          <a:xfrm>
            <a:off x="2021250" y="1813650"/>
            <a:ext cx="5101500" cy="151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 sz="5500"/>
              <a:t>Health Professions Events</a:t>
            </a:r>
            <a:endParaRPr sz="550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5" name="Google Shape;12325;p9"/>
          <p:cNvSpPr txBox="1">
            <a:spLocks noGrp="1"/>
          </p:cNvSpPr>
          <p:nvPr>
            <p:ph type="title"/>
          </p:nvPr>
        </p:nvSpPr>
        <p:spPr>
          <a:xfrm>
            <a:off x="681600" y="76125"/>
            <a:ext cx="7780800" cy="97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" sz="3300">
                <a:solidFill>
                  <a:srgbClr val="126289"/>
                </a:solidFill>
              </a:rPr>
              <a:t>Dental Science</a:t>
            </a:r>
            <a:endParaRPr sz="3300"/>
          </a:p>
        </p:txBody>
      </p:sp>
      <p:sp>
        <p:nvSpPr>
          <p:cNvPr id="12326" name="Google Shape;12326;p9"/>
          <p:cNvSpPr txBox="1"/>
          <p:nvPr/>
        </p:nvSpPr>
        <p:spPr>
          <a:xfrm>
            <a:off x="93125" y="858275"/>
            <a:ext cx="6063900" cy="298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0"/>
              <a:buFont typeface="Arial"/>
              <a:buNone/>
            </a:pPr>
            <a:endParaRPr sz="400" b="1" i="0" u="none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457200" marR="0" lvl="1" indent="-2603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○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RETIRE  the current text, </a:t>
            </a:r>
            <a:r>
              <a:rPr lang="en" sz="2300" b="1" i="1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Dental Assisting:  A Comprehensive Approach</a:t>
            </a:r>
            <a:endParaRPr sz="2300" b="1" i="1" u="none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457200" marR="0" lvl="1" indent="-2603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○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ADD </a:t>
            </a:r>
            <a:r>
              <a:rPr lang="en" sz="2300" b="1" i="1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Modern Dental Assisting </a:t>
            </a: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14th edition by Debbie S. Robinson</a:t>
            </a:r>
            <a:endParaRPr sz="2300" b="1" i="0" u="none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457200" marR="0" lvl="1" indent="-2603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○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add </a:t>
            </a:r>
            <a:r>
              <a:rPr lang="en" sz="2300" b="1" i="1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DHO: Health Science </a:t>
            </a: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by Simmers </a:t>
            </a:r>
            <a:r>
              <a:rPr lang="en" sz="2300" b="1" i="0" u="sng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for skills only</a:t>
            </a:r>
            <a:endParaRPr sz="2300" b="1" i="0" u="sng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  <a:p>
            <a:pPr marL="457200" marR="0" lvl="1" indent="-260350" algn="l" rtl="0">
              <a:lnSpc>
                <a:spcPct val="126001"/>
              </a:lnSpc>
              <a:spcBef>
                <a:spcPts val="0"/>
              </a:spcBef>
              <a:spcAft>
                <a:spcPts val="0"/>
              </a:spcAft>
              <a:buClr>
                <a:srgbClr val="841619"/>
              </a:buClr>
              <a:buSzPts val="2300"/>
              <a:buFont typeface="Libre Franklin"/>
              <a:buChar char="○"/>
            </a:pPr>
            <a:r>
              <a:rPr lang="en" sz="2300" b="1" i="0" u="none" strike="noStrike" cap="none">
                <a:solidFill>
                  <a:srgbClr val="841619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Updates to skills and test plan to align to new books</a:t>
            </a:r>
            <a:endParaRPr sz="2300" b="1" i="0" u="none" strike="noStrike" cap="none">
              <a:solidFill>
                <a:srgbClr val="841619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  <p:pic>
        <p:nvPicPr>
          <p:cNvPr id="12327" name="Google Shape;12327;p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890850" y="76125"/>
            <a:ext cx="2046900" cy="2811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28" name="Google Shape;12328;p9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363799" y="2490050"/>
            <a:ext cx="1820025" cy="25771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2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Annual Balance Report XL by Slidesgo">
  <a:themeElements>
    <a:clrScheme name="Simple Light">
      <a:dk1>
        <a:srgbClr val="D0BBA6"/>
      </a:dk1>
      <a:lt1>
        <a:srgbClr val="FFFFFF"/>
      </a:lt1>
      <a:dk2>
        <a:srgbClr val="595959"/>
      </a:dk2>
      <a:lt2>
        <a:srgbClr val="FFFFFF"/>
      </a:lt2>
      <a:accent1>
        <a:srgbClr val="000000"/>
      </a:accent1>
      <a:accent2>
        <a:srgbClr val="5B5B5B"/>
      </a:accent2>
      <a:accent3>
        <a:srgbClr val="FFFFFF"/>
      </a:accent3>
      <a:accent4>
        <a:srgbClr val="841619"/>
      </a:accent4>
      <a:accent5>
        <a:srgbClr val="000000"/>
      </a:accent5>
      <a:accent6>
        <a:srgbClr val="EA0156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Annual Balance Report XL by Slidesgo">
  <a:themeElements>
    <a:clrScheme name="Simple Light">
      <a:dk1>
        <a:srgbClr val="D0BBA6"/>
      </a:dk1>
      <a:lt1>
        <a:srgbClr val="FFFFFF"/>
      </a:lt1>
      <a:dk2>
        <a:srgbClr val="595959"/>
      </a:dk2>
      <a:lt2>
        <a:srgbClr val="FFFFFF"/>
      </a:lt2>
      <a:accent1>
        <a:srgbClr val="000000"/>
      </a:accent1>
      <a:accent2>
        <a:srgbClr val="5B5B5B"/>
      </a:accent2>
      <a:accent3>
        <a:srgbClr val="FFFFFF"/>
      </a:accent3>
      <a:accent4>
        <a:srgbClr val="841619"/>
      </a:accent4>
      <a:accent5>
        <a:srgbClr val="000000"/>
      </a:accent5>
      <a:accent6>
        <a:srgbClr val="EA0156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1085</Words>
  <Application>Microsoft Office PowerPoint</Application>
  <PresentationFormat>On-screen Show (16:9)</PresentationFormat>
  <Paragraphs>208</Paragraphs>
  <Slides>55</Slides>
  <Notes>55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55</vt:i4>
      </vt:variant>
    </vt:vector>
  </HeadingPairs>
  <TitlesOfParts>
    <vt:vector size="71" baseType="lpstr">
      <vt:lpstr>Libre Franklin ExtraBold</vt:lpstr>
      <vt:lpstr>Livvic</vt:lpstr>
      <vt:lpstr>Questrial</vt:lpstr>
      <vt:lpstr>Libre Franklin</vt:lpstr>
      <vt:lpstr>Lato</vt:lpstr>
      <vt:lpstr>Arial</vt:lpstr>
      <vt:lpstr>Ubuntu</vt:lpstr>
      <vt:lpstr>Poppins SemiBold</vt:lpstr>
      <vt:lpstr>Roboto</vt:lpstr>
      <vt:lpstr>Roboto Condensed Light</vt:lpstr>
      <vt:lpstr>Calibri</vt:lpstr>
      <vt:lpstr>Poppins</vt:lpstr>
      <vt:lpstr>Lato Light</vt:lpstr>
      <vt:lpstr>Poppins ExtraBold</vt:lpstr>
      <vt:lpstr>Annual Balance Report XL by Slidesgo</vt:lpstr>
      <vt:lpstr>Annual Balance Report XL by Slidesgo</vt:lpstr>
      <vt:lpstr>TEXAS HOSA UPDATE</vt:lpstr>
      <vt:lpstr>TEST PLAN CHANGES</vt:lpstr>
      <vt:lpstr>Health Science Events </vt:lpstr>
      <vt:lpstr>CULTURAL DIVERSITIES AND DISPARITIES</vt:lpstr>
      <vt:lpstr>Recognition Events</vt:lpstr>
      <vt:lpstr>AMERICAN RED CROSS VOLUNTEER RECOGNITION EVENT</vt:lpstr>
      <vt:lpstr>Emotional Well-Being Challenge</vt:lpstr>
      <vt:lpstr>Health Professions Events</vt:lpstr>
      <vt:lpstr>Dental Science</vt:lpstr>
      <vt:lpstr>Phlebotomy</vt:lpstr>
      <vt:lpstr>Emergency Preparedness</vt:lpstr>
      <vt:lpstr>PowerPoint Presentation</vt:lpstr>
      <vt:lpstr>EMT</vt:lpstr>
      <vt:lpstr>Public Health</vt:lpstr>
      <vt:lpstr>Leadership Events</vt:lpstr>
      <vt:lpstr>Healthy Living</vt:lpstr>
      <vt:lpstr>Teamwork Events</vt:lpstr>
      <vt:lpstr>Health Career Display, Exploring Medical Innovation,  Medical Innovation</vt:lpstr>
      <vt:lpstr>NEW Events</vt:lpstr>
      <vt:lpstr>NEW EVENTS!</vt:lpstr>
      <vt:lpstr>NEW EVENTS!</vt:lpstr>
      <vt:lpstr>NEW EVENTS!</vt:lpstr>
      <vt:lpstr>NEW EVENTS!</vt:lpstr>
      <vt:lpstr>Annual Books and Topics</vt:lpstr>
      <vt:lpstr>Medical Reading Books</vt:lpstr>
      <vt:lpstr>Medical Reading Books</vt:lpstr>
      <vt:lpstr>ANNUAL TOPIC!</vt:lpstr>
      <vt:lpstr>ANNUAL TOPIC!</vt:lpstr>
      <vt:lpstr>ANNUAL TOPIC!</vt:lpstr>
      <vt:lpstr>ANNUAL TOPIC!</vt:lpstr>
      <vt:lpstr>Texas HOSA Updates</vt:lpstr>
      <vt:lpstr>SECONDARY </vt:lpstr>
      <vt:lpstr>Jillian Anderson </vt:lpstr>
      <vt:lpstr>Calendar of Events</vt:lpstr>
      <vt:lpstr>Area 1 </vt:lpstr>
      <vt:lpstr>Area 2 </vt:lpstr>
      <vt:lpstr>Area 3 </vt:lpstr>
      <vt:lpstr>Area 4 </vt:lpstr>
      <vt:lpstr>Area 5 </vt:lpstr>
      <vt:lpstr>PowerPoint Presentation</vt:lpstr>
      <vt:lpstr>Area 7 </vt:lpstr>
      <vt:lpstr>Do not overwhelm your proctors</vt:lpstr>
      <vt:lpstr>Special instructions will be emailed to your proctors.     We are also looking into a lock down browser.   We will send instructions to your IT Personnel.</vt:lpstr>
      <vt:lpstr>Digital Uploads</vt:lpstr>
      <vt:lpstr>Health Career Display</vt:lpstr>
      <vt:lpstr>MRC Partnership</vt:lpstr>
      <vt:lpstr>Washington Leadership Academy </vt:lpstr>
      <vt:lpstr>Fall Leadership Conference</vt:lpstr>
      <vt:lpstr>New Look and New Place for Texas  HOSA GuideLines</vt:lpstr>
      <vt:lpstr>PowerPoint Presentation</vt:lpstr>
      <vt:lpstr>PowerPoint Presentation</vt:lpstr>
      <vt:lpstr>PowerPoint Presentation</vt:lpstr>
      <vt:lpstr>IEP/ Accommodations  CHANGES</vt:lpstr>
      <vt:lpstr>COURTESY  CORP  CHANGES</vt:lpstr>
      <vt:lpstr>Thank you!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Linda Stanhope</dc:creator>
  <cp:lastModifiedBy>Janet Villarreal</cp:lastModifiedBy>
  <cp:revision>1</cp:revision>
  <dcterms:modified xsi:type="dcterms:W3CDTF">2024-07-11T03:33:56Z</dcterms:modified>
</cp:coreProperties>
</file>