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media/image9.jpg" ContentType="image/jpg"/>
  <Override PartName="/ppt/media/image15.jpg" ContentType="image/jpg"/>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5" r:id="rId1"/>
    <p:sldMasterId id="2147483667" r:id="rId2"/>
    <p:sldMasterId id="2147483669" r:id="rId3"/>
    <p:sldMasterId id="2147483674" r:id="rId4"/>
    <p:sldMasterId id="2147483679" r:id="rId5"/>
  </p:sldMasterIdLst>
  <p:notesMasterIdLst>
    <p:notesMasterId r:id="rId16"/>
  </p:notesMasterIdLst>
  <p:sldIdLst>
    <p:sldId id="272" r:id="rId6"/>
    <p:sldId id="318" r:id="rId7"/>
    <p:sldId id="314" r:id="rId8"/>
    <p:sldId id="293" r:id="rId9"/>
    <p:sldId id="304" r:id="rId10"/>
    <p:sldId id="319" r:id="rId11"/>
    <p:sldId id="320" r:id="rId12"/>
    <p:sldId id="312" r:id="rId13"/>
    <p:sldId id="309" r:id="rId14"/>
    <p:sldId id="288" r:id="rId15"/>
  </p:sldIdLst>
  <p:sldSz cx="14630400" cy="8229600"/>
  <p:notesSz cx="14630400" cy="8229600"/>
  <p:embeddedFontLst>
    <p:embeddedFont>
      <p:font typeface="Raleway" pitchFamily="2" charset="0"/>
      <p:regular r:id="rId17"/>
      <p:bold r:id="rId18"/>
      <p:italic r:id="rId19"/>
      <p:boldItalic r:id="rId20"/>
    </p:embeddedFont>
    <p:embeddedFont>
      <p:font typeface="RALEWAY MEDIUM" pitchFamily="2" charset="0"/>
      <p:regular r:id="rId21"/>
      <p:italic r:id="rId22"/>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85B2"/>
    <a:srgbClr val="38B437"/>
    <a:srgbClr val="38B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649"/>
    <p:restoredTop sz="96327"/>
  </p:normalViewPr>
  <p:slideViewPr>
    <p:cSldViewPr>
      <p:cViewPr varScale="1">
        <p:scale>
          <a:sx n="87" d="100"/>
          <a:sy n="87" d="100"/>
        </p:scale>
        <p:origin x="120" y="300"/>
      </p:cViewPr>
      <p:guideLst>
        <p:guide orient="horz" pos="2880"/>
        <p:guide pos="2160"/>
      </p:guideLst>
    </p:cSldViewPr>
  </p:slideViewPr>
  <p:notesTextViewPr>
    <p:cViewPr>
      <p:scale>
        <a:sx n="100" d="100"/>
        <a:sy n="100" d="100"/>
      </p:scale>
      <p:origin x="0" y="0"/>
    </p:cViewPr>
  </p:notesTextViewPr>
  <p:sorterViewPr>
    <p:cViewPr>
      <p:scale>
        <a:sx n="80" d="100"/>
        <a:sy n="80" d="100"/>
      </p:scale>
      <p:origin x="0" y="-66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6.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3D0338-24BD-40F9-B2A6-BF1DDD61B0B1}"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n-US"/>
        </a:p>
      </dgm:t>
    </dgm:pt>
    <dgm:pt modelId="{2EE41474-407D-40F9-8568-BFE6B6C9F710}">
      <dgm:prSet phldrT="[Text]" custT="1"/>
      <dgm:spPr/>
      <dgm:t>
        <a:bodyPr/>
        <a:lstStyle/>
        <a:p>
          <a:pPr>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Social isolation and loneliness is health equivalent of 15 cigarettes a day</a:t>
          </a:r>
          <a:endParaRPr lang="en-US" sz="2000" dirty="0"/>
        </a:p>
      </dgm:t>
    </dgm:pt>
    <dgm:pt modelId="{29809A0C-8CE7-4911-8FFF-3BCA5711C423}" type="parTrans" cxnId="{3D19F92F-4815-4DE0-9284-685F5FA1DC3F}">
      <dgm:prSet/>
      <dgm:spPr/>
      <dgm:t>
        <a:bodyPr/>
        <a:lstStyle/>
        <a:p>
          <a:endParaRPr lang="en-US" sz="1800"/>
        </a:p>
      </dgm:t>
    </dgm:pt>
    <dgm:pt modelId="{C4C548F9-26DD-4FAD-8633-3CAD6F4F71BB}" type="sibTrans" cxnId="{3D19F92F-4815-4DE0-9284-685F5FA1DC3F}">
      <dgm:prSet/>
      <dgm:spPr/>
      <dgm:t>
        <a:bodyPr/>
        <a:lstStyle/>
        <a:p>
          <a:endParaRPr lang="en-US" sz="1800"/>
        </a:p>
      </dgm:t>
    </dgm:pt>
    <dgm:pt modelId="{8F06CE2C-851F-4728-91A3-50DC2753B366}">
      <dgm:prSet custT="1"/>
      <dgm:spPr/>
      <dgm: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Volunteering  lowers depression, improves wellbeing</a:t>
          </a:r>
        </a:p>
      </dgm:t>
    </dgm:pt>
    <dgm:pt modelId="{97C7FA05-0F19-45C6-947F-C60CB1CB1893}" type="parTrans" cxnId="{2637F02A-8C16-4778-9107-9263AF4F3EF8}">
      <dgm:prSet/>
      <dgm:spPr/>
      <dgm:t>
        <a:bodyPr/>
        <a:lstStyle/>
        <a:p>
          <a:endParaRPr lang="en-US" sz="1800"/>
        </a:p>
      </dgm:t>
    </dgm:pt>
    <dgm:pt modelId="{2007F62E-E676-41D8-83D4-87050631F532}" type="sibTrans" cxnId="{2637F02A-8C16-4778-9107-9263AF4F3EF8}">
      <dgm:prSet/>
      <dgm:spPr/>
      <dgm:t>
        <a:bodyPr/>
        <a:lstStyle/>
        <a:p>
          <a:endParaRPr lang="en-US" sz="1800"/>
        </a:p>
      </dgm:t>
    </dgm:pt>
    <dgm:pt modelId="{4B8CEAAA-D2B5-4B9F-89D1-4403BC658133}">
      <dgm:prSet custT="1"/>
      <dgm:spPr/>
      <dgm: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Elderly people who feel younger than their age show less brain aging, better memory and less depression </a:t>
          </a:r>
        </a:p>
      </dgm:t>
    </dgm:pt>
    <dgm:pt modelId="{0963C9F7-54A8-43E7-A33B-C4E1ACC2A248}" type="parTrans" cxnId="{44A72CBD-B29B-4363-AEB9-C89FD0DD0620}">
      <dgm:prSet/>
      <dgm:spPr/>
      <dgm:t>
        <a:bodyPr/>
        <a:lstStyle/>
        <a:p>
          <a:endParaRPr lang="en-US" sz="1800"/>
        </a:p>
      </dgm:t>
    </dgm:pt>
    <dgm:pt modelId="{983E6B92-9153-4E29-825F-0DD08C7FB784}" type="sibTrans" cxnId="{44A72CBD-B29B-4363-AEB9-C89FD0DD0620}">
      <dgm:prSet/>
      <dgm:spPr/>
      <dgm:t>
        <a:bodyPr/>
        <a:lstStyle/>
        <a:p>
          <a:endParaRPr lang="en-US" sz="1800"/>
        </a:p>
      </dgm:t>
    </dgm:pt>
    <dgm:pt modelId="{350B2216-2B53-419B-B6BB-29400ADDDA37}">
      <dgm:prSet custT="1"/>
      <dgm:spPr/>
      <dgm: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Socially isolated seniors have a much greater risk of mental and physical decline</a:t>
          </a:r>
        </a:p>
      </dgm:t>
    </dgm:pt>
    <dgm:pt modelId="{8722154A-594E-4A30-B64F-F14E30ED96FC}" type="parTrans" cxnId="{5BAB5D1D-26B3-424C-B2EA-2343D3D4BACA}">
      <dgm:prSet/>
      <dgm:spPr/>
      <dgm:t>
        <a:bodyPr/>
        <a:lstStyle/>
        <a:p>
          <a:endParaRPr lang="en-US" sz="1800"/>
        </a:p>
      </dgm:t>
    </dgm:pt>
    <dgm:pt modelId="{6D24A1A9-7D8C-445A-8372-155DDCB0EB72}" type="sibTrans" cxnId="{5BAB5D1D-26B3-424C-B2EA-2343D3D4BACA}">
      <dgm:prSet/>
      <dgm:spPr/>
      <dgm:t>
        <a:bodyPr/>
        <a:lstStyle/>
        <a:p>
          <a:endParaRPr lang="en-US" sz="1800"/>
        </a:p>
      </dgm:t>
    </dgm:pt>
    <dgm:pt modelId="{9B54D78F-29EF-4C60-8C78-E0D62328604E}">
      <dgm:prSet custT="1"/>
      <dgm:spPr/>
      <dgm: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Lower depression is correlated with less falls </a:t>
          </a:r>
        </a:p>
      </dgm:t>
    </dgm:pt>
    <dgm:pt modelId="{4F084A59-CEF7-4034-B533-073C65AADD45}" type="parTrans" cxnId="{350FBBF8-11DD-451C-8FD9-052BF84D32A1}">
      <dgm:prSet/>
      <dgm:spPr/>
      <dgm:t>
        <a:bodyPr/>
        <a:lstStyle/>
        <a:p>
          <a:endParaRPr lang="en-US" sz="1800"/>
        </a:p>
      </dgm:t>
    </dgm:pt>
    <dgm:pt modelId="{66631D13-A70C-4EAA-AA0D-BBEE15B99FEA}" type="sibTrans" cxnId="{350FBBF8-11DD-451C-8FD9-052BF84D32A1}">
      <dgm:prSet/>
      <dgm:spPr/>
      <dgm:t>
        <a:bodyPr/>
        <a:lstStyle/>
        <a:p>
          <a:endParaRPr lang="en-US" sz="1800"/>
        </a:p>
      </dgm:t>
    </dgm:pt>
    <dgm:pt modelId="{84A5A36E-162E-4ADD-8A4D-B97915D6E59B}">
      <dgm:prSet custT="1"/>
      <dgm:spPr/>
      <dgm: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Socialization and interaction slow Alzheimer’s and Dementia patients’ decline</a:t>
          </a:r>
        </a:p>
      </dgm:t>
    </dgm:pt>
    <dgm:pt modelId="{0EAD247A-E805-4F03-B3E1-3E33D7A7B2B1}" type="parTrans" cxnId="{3E6FD7E4-4872-41F7-B271-4560F68E98A8}">
      <dgm:prSet/>
      <dgm:spPr/>
      <dgm:t>
        <a:bodyPr/>
        <a:lstStyle/>
        <a:p>
          <a:endParaRPr lang="en-US" sz="1800"/>
        </a:p>
      </dgm:t>
    </dgm:pt>
    <dgm:pt modelId="{F0F2575C-0D0D-4705-8773-12CAD6A814C7}" type="sibTrans" cxnId="{3E6FD7E4-4872-41F7-B271-4560F68E98A8}">
      <dgm:prSet/>
      <dgm:spPr/>
      <dgm:t>
        <a:bodyPr/>
        <a:lstStyle/>
        <a:p>
          <a:endParaRPr lang="en-US" sz="1800"/>
        </a:p>
      </dgm:t>
    </dgm:pt>
    <dgm:pt modelId="{410307A1-0D9F-4ADC-8F95-5D643633EFDF}" type="pres">
      <dgm:prSet presAssocID="{563D0338-24BD-40F9-B2A6-BF1DDD61B0B1}" presName="linear" presStyleCnt="0">
        <dgm:presLayoutVars>
          <dgm:dir/>
          <dgm:resizeHandles val="exact"/>
        </dgm:presLayoutVars>
      </dgm:prSet>
      <dgm:spPr/>
    </dgm:pt>
    <dgm:pt modelId="{B17BF358-4946-44C1-8984-7870FE8EA14E}" type="pres">
      <dgm:prSet presAssocID="{2EE41474-407D-40F9-8568-BFE6B6C9F710}" presName="comp" presStyleCnt="0"/>
      <dgm:spPr/>
    </dgm:pt>
    <dgm:pt modelId="{83628027-583B-4370-9E51-72DE716FD780}" type="pres">
      <dgm:prSet presAssocID="{2EE41474-407D-40F9-8568-BFE6B6C9F710}" presName="box" presStyleLbl="node1" presStyleIdx="0" presStyleCnt="6"/>
      <dgm:spPr/>
    </dgm:pt>
    <dgm:pt modelId="{0499F57B-272A-423D-8CCE-C5ED2616BFF6}" type="pres">
      <dgm:prSet presAssocID="{2EE41474-407D-40F9-8568-BFE6B6C9F710}" presName="img" presStyleLbl="fgImgPlace1" presStyleIdx="0"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BDD1DC9-F5AD-44EE-85E2-B42EF929E477}" type="pres">
      <dgm:prSet presAssocID="{2EE41474-407D-40F9-8568-BFE6B6C9F710}" presName="text" presStyleLbl="node1" presStyleIdx="0" presStyleCnt="6">
        <dgm:presLayoutVars>
          <dgm:bulletEnabled val="1"/>
        </dgm:presLayoutVars>
      </dgm:prSet>
      <dgm:spPr/>
    </dgm:pt>
    <dgm:pt modelId="{A274B2D0-8EBB-4896-853A-7EFA27767529}" type="pres">
      <dgm:prSet presAssocID="{C4C548F9-26DD-4FAD-8633-3CAD6F4F71BB}" presName="spacer" presStyleCnt="0"/>
      <dgm:spPr/>
    </dgm:pt>
    <dgm:pt modelId="{E937998D-2547-4B05-AAD9-44C4F039FBE6}" type="pres">
      <dgm:prSet presAssocID="{8F06CE2C-851F-4728-91A3-50DC2753B366}" presName="comp" presStyleCnt="0"/>
      <dgm:spPr/>
    </dgm:pt>
    <dgm:pt modelId="{3983B58B-6AF1-4E7F-8AD3-52CB4A280C8B}" type="pres">
      <dgm:prSet presAssocID="{8F06CE2C-851F-4728-91A3-50DC2753B366}" presName="box" presStyleLbl="node1" presStyleIdx="1" presStyleCnt="6"/>
      <dgm:spPr/>
    </dgm:pt>
    <dgm:pt modelId="{EB45F35C-3AE7-414A-992E-207A1794A2CE}" type="pres">
      <dgm:prSet presAssocID="{8F06CE2C-851F-4728-91A3-50DC2753B366}" presName="img" presStyleLbl="fgImgPlace1" presStyleIdx="1"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17190E4-E64A-4A84-80D2-292958647C12}" type="pres">
      <dgm:prSet presAssocID="{8F06CE2C-851F-4728-91A3-50DC2753B366}" presName="text" presStyleLbl="node1" presStyleIdx="1" presStyleCnt="6">
        <dgm:presLayoutVars>
          <dgm:bulletEnabled val="1"/>
        </dgm:presLayoutVars>
      </dgm:prSet>
      <dgm:spPr/>
    </dgm:pt>
    <dgm:pt modelId="{F91067B6-DABF-4B5C-A55B-841E7194AFB7}" type="pres">
      <dgm:prSet presAssocID="{2007F62E-E676-41D8-83D4-87050631F532}" presName="spacer" presStyleCnt="0"/>
      <dgm:spPr/>
    </dgm:pt>
    <dgm:pt modelId="{A6379C2C-BC52-437B-8A11-8C171123E0CB}" type="pres">
      <dgm:prSet presAssocID="{4B8CEAAA-D2B5-4B9F-89D1-4403BC658133}" presName="comp" presStyleCnt="0"/>
      <dgm:spPr/>
    </dgm:pt>
    <dgm:pt modelId="{3A6E465A-BEF4-4501-8D16-99C916698FDE}" type="pres">
      <dgm:prSet presAssocID="{4B8CEAAA-D2B5-4B9F-89D1-4403BC658133}" presName="box" presStyleLbl="node1" presStyleIdx="2" presStyleCnt="6"/>
      <dgm:spPr/>
    </dgm:pt>
    <dgm:pt modelId="{3BF656CE-36E7-4AEF-BCF9-316D06DBE866}" type="pres">
      <dgm:prSet presAssocID="{4B8CEAAA-D2B5-4B9F-89D1-4403BC658133}" presName="img" presStyleLbl="fgImgPlac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D7F000C-FCA2-44D4-BD6D-020926BBF047}" type="pres">
      <dgm:prSet presAssocID="{4B8CEAAA-D2B5-4B9F-89D1-4403BC658133}" presName="text" presStyleLbl="node1" presStyleIdx="2" presStyleCnt="6">
        <dgm:presLayoutVars>
          <dgm:bulletEnabled val="1"/>
        </dgm:presLayoutVars>
      </dgm:prSet>
      <dgm:spPr/>
    </dgm:pt>
    <dgm:pt modelId="{BE4915E7-87E5-4F09-9E4B-39C8E9486C98}" type="pres">
      <dgm:prSet presAssocID="{983E6B92-9153-4E29-825F-0DD08C7FB784}" presName="spacer" presStyleCnt="0"/>
      <dgm:spPr/>
    </dgm:pt>
    <dgm:pt modelId="{F9DF0090-9538-46AA-AF1A-0C450EFD52FB}" type="pres">
      <dgm:prSet presAssocID="{350B2216-2B53-419B-B6BB-29400ADDDA37}" presName="comp" presStyleCnt="0"/>
      <dgm:spPr/>
    </dgm:pt>
    <dgm:pt modelId="{FF80B851-74ED-4B58-9457-C239994073EE}" type="pres">
      <dgm:prSet presAssocID="{350B2216-2B53-419B-B6BB-29400ADDDA37}" presName="box" presStyleLbl="node1" presStyleIdx="3" presStyleCnt="6"/>
      <dgm:spPr/>
    </dgm:pt>
    <dgm:pt modelId="{FAF3CEAD-45DA-4D28-AB4C-4810C40F62D6}" type="pres">
      <dgm:prSet presAssocID="{350B2216-2B53-419B-B6BB-29400ADDDA37}" presName="img" presStyleLbl="fgImgPlac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0007B0C-48E1-4281-820F-A8B46B0F2551}" type="pres">
      <dgm:prSet presAssocID="{350B2216-2B53-419B-B6BB-29400ADDDA37}" presName="text" presStyleLbl="node1" presStyleIdx="3" presStyleCnt="6">
        <dgm:presLayoutVars>
          <dgm:bulletEnabled val="1"/>
        </dgm:presLayoutVars>
      </dgm:prSet>
      <dgm:spPr/>
    </dgm:pt>
    <dgm:pt modelId="{DDA97118-97F0-465F-9E61-E49F5674931D}" type="pres">
      <dgm:prSet presAssocID="{6D24A1A9-7D8C-445A-8372-155DDCB0EB72}" presName="spacer" presStyleCnt="0"/>
      <dgm:spPr/>
    </dgm:pt>
    <dgm:pt modelId="{DEA1169A-95BD-4669-9C59-34AA2942BCD4}" type="pres">
      <dgm:prSet presAssocID="{9B54D78F-29EF-4C60-8C78-E0D62328604E}" presName="comp" presStyleCnt="0"/>
      <dgm:spPr/>
    </dgm:pt>
    <dgm:pt modelId="{6672CD2C-34EC-4811-8FEE-4174EF54F670}" type="pres">
      <dgm:prSet presAssocID="{9B54D78F-29EF-4C60-8C78-E0D62328604E}" presName="box" presStyleLbl="node1" presStyleIdx="4" presStyleCnt="6"/>
      <dgm:spPr/>
    </dgm:pt>
    <dgm:pt modelId="{6CE568ED-E629-4EC0-850A-7C7AD1D41EFA}" type="pres">
      <dgm:prSet presAssocID="{9B54D78F-29EF-4C60-8C78-E0D62328604E}" presName="img" presStyleLbl="fgImgPlac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B7951F5C-3012-4561-831C-298A0D02AF33}" type="pres">
      <dgm:prSet presAssocID="{9B54D78F-29EF-4C60-8C78-E0D62328604E}" presName="text" presStyleLbl="node1" presStyleIdx="4" presStyleCnt="6">
        <dgm:presLayoutVars>
          <dgm:bulletEnabled val="1"/>
        </dgm:presLayoutVars>
      </dgm:prSet>
      <dgm:spPr/>
    </dgm:pt>
    <dgm:pt modelId="{6E8DF456-7819-466B-B597-CF244D92163F}" type="pres">
      <dgm:prSet presAssocID="{66631D13-A70C-4EAA-AA0D-BBEE15B99FEA}" presName="spacer" presStyleCnt="0"/>
      <dgm:spPr/>
    </dgm:pt>
    <dgm:pt modelId="{5483AF0B-B86A-44B3-881D-5CC9474D9794}" type="pres">
      <dgm:prSet presAssocID="{84A5A36E-162E-4ADD-8A4D-B97915D6E59B}" presName="comp" presStyleCnt="0"/>
      <dgm:spPr/>
    </dgm:pt>
    <dgm:pt modelId="{FB4E6F45-D540-4A49-93EB-2C18C432C990}" type="pres">
      <dgm:prSet presAssocID="{84A5A36E-162E-4ADD-8A4D-B97915D6E59B}" presName="box" presStyleLbl="node1" presStyleIdx="5" presStyleCnt="6"/>
      <dgm:spPr/>
    </dgm:pt>
    <dgm:pt modelId="{20925E97-63C6-403C-B317-11CF92323F7A}" type="pres">
      <dgm:prSet presAssocID="{84A5A36E-162E-4ADD-8A4D-B97915D6E59B}" presName="img" presStyleLbl="fgImgPlace1" presStyleIdx="5" presStyleCnt="6"/>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4B97B201-472E-4136-85B0-E769CFF74220}" type="pres">
      <dgm:prSet presAssocID="{84A5A36E-162E-4ADD-8A4D-B97915D6E59B}" presName="text" presStyleLbl="node1" presStyleIdx="5" presStyleCnt="6">
        <dgm:presLayoutVars>
          <dgm:bulletEnabled val="1"/>
        </dgm:presLayoutVars>
      </dgm:prSet>
      <dgm:spPr/>
    </dgm:pt>
  </dgm:ptLst>
  <dgm:cxnLst>
    <dgm:cxn modelId="{5BAB5D1D-26B3-424C-B2EA-2343D3D4BACA}" srcId="{563D0338-24BD-40F9-B2A6-BF1DDD61B0B1}" destId="{350B2216-2B53-419B-B6BB-29400ADDDA37}" srcOrd="3" destOrd="0" parTransId="{8722154A-594E-4A30-B64F-F14E30ED96FC}" sibTransId="{6D24A1A9-7D8C-445A-8372-155DDCB0EB72}"/>
    <dgm:cxn modelId="{C1D57723-9873-41AA-B487-81245ADBFCCF}" type="presOf" srcId="{8F06CE2C-851F-4728-91A3-50DC2753B366}" destId="{3983B58B-6AF1-4E7F-8AD3-52CB4A280C8B}" srcOrd="0" destOrd="0" presId="urn:microsoft.com/office/officeart/2005/8/layout/vList4"/>
    <dgm:cxn modelId="{2637F02A-8C16-4778-9107-9263AF4F3EF8}" srcId="{563D0338-24BD-40F9-B2A6-BF1DDD61B0B1}" destId="{8F06CE2C-851F-4728-91A3-50DC2753B366}" srcOrd="1" destOrd="0" parTransId="{97C7FA05-0F19-45C6-947F-C60CB1CB1893}" sibTransId="{2007F62E-E676-41D8-83D4-87050631F532}"/>
    <dgm:cxn modelId="{B9DE4C2B-AB8D-4755-81F1-BEC59DA168E4}" type="presOf" srcId="{9B54D78F-29EF-4C60-8C78-E0D62328604E}" destId="{6672CD2C-34EC-4811-8FEE-4174EF54F670}" srcOrd="0" destOrd="0" presId="urn:microsoft.com/office/officeart/2005/8/layout/vList4"/>
    <dgm:cxn modelId="{4016EF2E-20B4-4F47-B32D-A977D2C34602}" type="presOf" srcId="{4B8CEAAA-D2B5-4B9F-89D1-4403BC658133}" destId="{AD7F000C-FCA2-44D4-BD6D-020926BBF047}" srcOrd="1" destOrd="0" presId="urn:microsoft.com/office/officeart/2005/8/layout/vList4"/>
    <dgm:cxn modelId="{3D19F92F-4815-4DE0-9284-685F5FA1DC3F}" srcId="{563D0338-24BD-40F9-B2A6-BF1DDD61B0B1}" destId="{2EE41474-407D-40F9-8568-BFE6B6C9F710}" srcOrd="0" destOrd="0" parTransId="{29809A0C-8CE7-4911-8FFF-3BCA5711C423}" sibTransId="{C4C548F9-26DD-4FAD-8633-3CAD6F4F71BB}"/>
    <dgm:cxn modelId="{AF2BCE34-2507-4369-9479-F099E76F76C3}" type="presOf" srcId="{563D0338-24BD-40F9-B2A6-BF1DDD61B0B1}" destId="{410307A1-0D9F-4ADC-8F95-5D643633EFDF}" srcOrd="0" destOrd="0" presId="urn:microsoft.com/office/officeart/2005/8/layout/vList4"/>
    <dgm:cxn modelId="{A3CF735F-99B8-4F3B-8FB9-147E4EC691AE}" type="presOf" srcId="{84A5A36E-162E-4ADD-8A4D-B97915D6E59B}" destId="{4B97B201-472E-4136-85B0-E769CFF74220}" srcOrd="1" destOrd="0" presId="urn:microsoft.com/office/officeart/2005/8/layout/vList4"/>
    <dgm:cxn modelId="{C4354845-7383-410C-92A9-FDDA5BFE9367}" type="presOf" srcId="{2EE41474-407D-40F9-8568-BFE6B6C9F710}" destId="{83628027-583B-4370-9E51-72DE716FD780}" srcOrd="0" destOrd="0" presId="urn:microsoft.com/office/officeart/2005/8/layout/vList4"/>
    <dgm:cxn modelId="{B969697D-A084-48BE-9BA5-252C23D773E7}" type="presOf" srcId="{350B2216-2B53-419B-B6BB-29400ADDDA37}" destId="{FF80B851-74ED-4B58-9457-C239994073EE}" srcOrd="0" destOrd="0" presId="urn:microsoft.com/office/officeart/2005/8/layout/vList4"/>
    <dgm:cxn modelId="{AC48A68C-DC20-4788-A99C-DAF0E8FCC5AF}" type="presOf" srcId="{9B54D78F-29EF-4C60-8C78-E0D62328604E}" destId="{B7951F5C-3012-4561-831C-298A0D02AF33}" srcOrd="1" destOrd="0" presId="urn:microsoft.com/office/officeart/2005/8/layout/vList4"/>
    <dgm:cxn modelId="{3A3283AC-2ACF-4C55-8731-BAED916E1E59}" type="presOf" srcId="{4B8CEAAA-D2B5-4B9F-89D1-4403BC658133}" destId="{3A6E465A-BEF4-4501-8D16-99C916698FDE}" srcOrd="0" destOrd="0" presId="urn:microsoft.com/office/officeart/2005/8/layout/vList4"/>
    <dgm:cxn modelId="{44A72CBD-B29B-4363-AEB9-C89FD0DD0620}" srcId="{563D0338-24BD-40F9-B2A6-BF1DDD61B0B1}" destId="{4B8CEAAA-D2B5-4B9F-89D1-4403BC658133}" srcOrd="2" destOrd="0" parTransId="{0963C9F7-54A8-43E7-A33B-C4E1ACC2A248}" sibTransId="{983E6B92-9153-4E29-825F-0DD08C7FB784}"/>
    <dgm:cxn modelId="{CF8D18DB-10E5-401F-8F9C-DBF436C533AE}" type="presOf" srcId="{350B2216-2B53-419B-B6BB-29400ADDDA37}" destId="{70007B0C-48E1-4281-820F-A8B46B0F2551}" srcOrd="1" destOrd="0" presId="urn:microsoft.com/office/officeart/2005/8/layout/vList4"/>
    <dgm:cxn modelId="{3E6FD7E4-4872-41F7-B271-4560F68E98A8}" srcId="{563D0338-24BD-40F9-B2A6-BF1DDD61B0B1}" destId="{84A5A36E-162E-4ADD-8A4D-B97915D6E59B}" srcOrd="5" destOrd="0" parTransId="{0EAD247A-E805-4F03-B3E1-3E33D7A7B2B1}" sibTransId="{F0F2575C-0D0D-4705-8773-12CAD6A814C7}"/>
    <dgm:cxn modelId="{D86809E7-0B65-4ADA-BC82-3062B57BEA6B}" type="presOf" srcId="{84A5A36E-162E-4ADD-8A4D-B97915D6E59B}" destId="{FB4E6F45-D540-4A49-93EB-2C18C432C990}" srcOrd="0" destOrd="0" presId="urn:microsoft.com/office/officeart/2005/8/layout/vList4"/>
    <dgm:cxn modelId="{7E8409E8-1D92-447B-85C1-CF400A501E60}" type="presOf" srcId="{8F06CE2C-851F-4728-91A3-50DC2753B366}" destId="{D17190E4-E64A-4A84-80D2-292958647C12}" srcOrd="1" destOrd="0" presId="urn:microsoft.com/office/officeart/2005/8/layout/vList4"/>
    <dgm:cxn modelId="{BF9C98F6-B4EE-4848-A9DA-7E143ECEF1B4}" type="presOf" srcId="{2EE41474-407D-40F9-8568-BFE6B6C9F710}" destId="{EBDD1DC9-F5AD-44EE-85E2-B42EF929E477}" srcOrd="1" destOrd="0" presId="urn:microsoft.com/office/officeart/2005/8/layout/vList4"/>
    <dgm:cxn modelId="{350FBBF8-11DD-451C-8FD9-052BF84D32A1}" srcId="{563D0338-24BD-40F9-B2A6-BF1DDD61B0B1}" destId="{9B54D78F-29EF-4C60-8C78-E0D62328604E}" srcOrd="4" destOrd="0" parTransId="{4F084A59-CEF7-4034-B533-073C65AADD45}" sibTransId="{66631D13-A70C-4EAA-AA0D-BBEE15B99FEA}"/>
    <dgm:cxn modelId="{E4A5024B-C330-492A-8BDA-99B2F1DB20C4}" type="presParOf" srcId="{410307A1-0D9F-4ADC-8F95-5D643633EFDF}" destId="{B17BF358-4946-44C1-8984-7870FE8EA14E}" srcOrd="0" destOrd="0" presId="urn:microsoft.com/office/officeart/2005/8/layout/vList4"/>
    <dgm:cxn modelId="{D00C396F-1685-40C4-9CB9-1EC71F081ED9}" type="presParOf" srcId="{B17BF358-4946-44C1-8984-7870FE8EA14E}" destId="{83628027-583B-4370-9E51-72DE716FD780}" srcOrd="0" destOrd="0" presId="urn:microsoft.com/office/officeart/2005/8/layout/vList4"/>
    <dgm:cxn modelId="{4559D783-703D-479A-959D-5A4A849C36F8}" type="presParOf" srcId="{B17BF358-4946-44C1-8984-7870FE8EA14E}" destId="{0499F57B-272A-423D-8CCE-C5ED2616BFF6}" srcOrd="1" destOrd="0" presId="urn:microsoft.com/office/officeart/2005/8/layout/vList4"/>
    <dgm:cxn modelId="{C3D62FA3-952F-4674-A6B2-D078F6C8DF07}" type="presParOf" srcId="{B17BF358-4946-44C1-8984-7870FE8EA14E}" destId="{EBDD1DC9-F5AD-44EE-85E2-B42EF929E477}" srcOrd="2" destOrd="0" presId="urn:microsoft.com/office/officeart/2005/8/layout/vList4"/>
    <dgm:cxn modelId="{3A50975F-B9FA-41E1-88CC-718800BA97BF}" type="presParOf" srcId="{410307A1-0D9F-4ADC-8F95-5D643633EFDF}" destId="{A274B2D0-8EBB-4896-853A-7EFA27767529}" srcOrd="1" destOrd="0" presId="urn:microsoft.com/office/officeart/2005/8/layout/vList4"/>
    <dgm:cxn modelId="{52BDDBBF-0E05-4E4D-8EEF-378FDBD5C507}" type="presParOf" srcId="{410307A1-0D9F-4ADC-8F95-5D643633EFDF}" destId="{E937998D-2547-4B05-AAD9-44C4F039FBE6}" srcOrd="2" destOrd="0" presId="urn:microsoft.com/office/officeart/2005/8/layout/vList4"/>
    <dgm:cxn modelId="{EA1F6316-CF72-43DA-BD65-B533C4E6A900}" type="presParOf" srcId="{E937998D-2547-4B05-AAD9-44C4F039FBE6}" destId="{3983B58B-6AF1-4E7F-8AD3-52CB4A280C8B}" srcOrd="0" destOrd="0" presId="urn:microsoft.com/office/officeart/2005/8/layout/vList4"/>
    <dgm:cxn modelId="{32FC0C8B-1F02-4E1C-B414-C6AD01F4E204}" type="presParOf" srcId="{E937998D-2547-4B05-AAD9-44C4F039FBE6}" destId="{EB45F35C-3AE7-414A-992E-207A1794A2CE}" srcOrd="1" destOrd="0" presId="urn:microsoft.com/office/officeart/2005/8/layout/vList4"/>
    <dgm:cxn modelId="{9251F35F-8592-495F-A534-91016F9DFD5F}" type="presParOf" srcId="{E937998D-2547-4B05-AAD9-44C4F039FBE6}" destId="{D17190E4-E64A-4A84-80D2-292958647C12}" srcOrd="2" destOrd="0" presId="urn:microsoft.com/office/officeart/2005/8/layout/vList4"/>
    <dgm:cxn modelId="{5F02A7F5-129B-46B2-93B7-5E5FB0D9E3FD}" type="presParOf" srcId="{410307A1-0D9F-4ADC-8F95-5D643633EFDF}" destId="{F91067B6-DABF-4B5C-A55B-841E7194AFB7}" srcOrd="3" destOrd="0" presId="urn:microsoft.com/office/officeart/2005/8/layout/vList4"/>
    <dgm:cxn modelId="{03E91749-458F-442C-BBF2-FF6350469E2E}" type="presParOf" srcId="{410307A1-0D9F-4ADC-8F95-5D643633EFDF}" destId="{A6379C2C-BC52-437B-8A11-8C171123E0CB}" srcOrd="4" destOrd="0" presId="urn:microsoft.com/office/officeart/2005/8/layout/vList4"/>
    <dgm:cxn modelId="{751DC2CD-2ED3-4F3A-ADBA-0A22C0738E4E}" type="presParOf" srcId="{A6379C2C-BC52-437B-8A11-8C171123E0CB}" destId="{3A6E465A-BEF4-4501-8D16-99C916698FDE}" srcOrd="0" destOrd="0" presId="urn:microsoft.com/office/officeart/2005/8/layout/vList4"/>
    <dgm:cxn modelId="{72D45FB9-8E0A-40EB-9716-566E8BDB1925}" type="presParOf" srcId="{A6379C2C-BC52-437B-8A11-8C171123E0CB}" destId="{3BF656CE-36E7-4AEF-BCF9-316D06DBE866}" srcOrd="1" destOrd="0" presId="urn:microsoft.com/office/officeart/2005/8/layout/vList4"/>
    <dgm:cxn modelId="{BFC929C4-74E8-4B91-B143-AA99B77499E8}" type="presParOf" srcId="{A6379C2C-BC52-437B-8A11-8C171123E0CB}" destId="{AD7F000C-FCA2-44D4-BD6D-020926BBF047}" srcOrd="2" destOrd="0" presId="urn:microsoft.com/office/officeart/2005/8/layout/vList4"/>
    <dgm:cxn modelId="{B0E09DCE-1C8E-4386-8DEE-82C639B1CE2E}" type="presParOf" srcId="{410307A1-0D9F-4ADC-8F95-5D643633EFDF}" destId="{BE4915E7-87E5-4F09-9E4B-39C8E9486C98}" srcOrd="5" destOrd="0" presId="urn:microsoft.com/office/officeart/2005/8/layout/vList4"/>
    <dgm:cxn modelId="{7DCA060E-6374-41C2-8129-A54592E8E335}" type="presParOf" srcId="{410307A1-0D9F-4ADC-8F95-5D643633EFDF}" destId="{F9DF0090-9538-46AA-AF1A-0C450EFD52FB}" srcOrd="6" destOrd="0" presId="urn:microsoft.com/office/officeart/2005/8/layout/vList4"/>
    <dgm:cxn modelId="{F46BB076-F6F2-4912-988D-5258BB9CDDAB}" type="presParOf" srcId="{F9DF0090-9538-46AA-AF1A-0C450EFD52FB}" destId="{FF80B851-74ED-4B58-9457-C239994073EE}" srcOrd="0" destOrd="0" presId="urn:microsoft.com/office/officeart/2005/8/layout/vList4"/>
    <dgm:cxn modelId="{D37A4B70-6AD0-47C7-AD43-BFE9B871AE76}" type="presParOf" srcId="{F9DF0090-9538-46AA-AF1A-0C450EFD52FB}" destId="{FAF3CEAD-45DA-4D28-AB4C-4810C40F62D6}" srcOrd="1" destOrd="0" presId="urn:microsoft.com/office/officeart/2005/8/layout/vList4"/>
    <dgm:cxn modelId="{9E7743E8-7C54-4791-BB52-C930F6FF2CFD}" type="presParOf" srcId="{F9DF0090-9538-46AA-AF1A-0C450EFD52FB}" destId="{70007B0C-48E1-4281-820F-A8B46B0F2551}" srcOrd="2" destOrd="0" presId="urn:microsoft.com/office/officeart/2005/8/layout/vList4"/>
    <dgm:cxn modelId="{F0449F53-C397-4572-95A4-814E2833CE53}" type="presParOf" srcId="{410307A1-0D9F-4ADC-8F95-5D643633EFDF}" destId="{DDA97118-97F0-465F-9E61-E49F5674931D}" srcOrd="7" destOrd="0" presId="urn:microsoft.com/office/officeart/2005/8/layout/vList4"/>
    <dgm:cxn modelId="{928F38AD-CB4D-4A9F-9486-020B5A28F0FF}" type="presParOf" srcId="{410307A1-0D9F-4ADC-8F95-5D643633EFDF}" destId="{DEA1169A-95BD-4669-9C59-34AA2942BCD4}" srcOrd="8" destOrd="0" presId="urn:microsoft.com/office/officeart/2005/8/layout/vList4"/>
    <dgm:cxn modelId="{2A23DF62-27EF-4504-9179-007ABC4FA6CE}" type="presParOf" srcId="{DEA1169A-95BD-4669-9C59-34AA2942BCD4}" destId="{6672CD2C-34EC-4811-8FEE-4174EF54F670}" srcOrd="0" destOrd="0" presId="urn:microsoft.com/office/officeart/2005/8/layout/vList4"/>
    <dgm:cxn modelId="{25E1BB53-92EE-464F-9424-84AEBD2195DB}" type="presParOf" srcId="{DEA1169A-95BD-4669-9C59-34AA2942BCD4}" destId="{6CE568ED-E629-4EC0-850A-7C7AD1D41EFA}" srcOrd="1" destOrd="0" presId="urn:microsoft.com/office/officeart/2005/8/layout/vList4"/>
    <dgm:cxn modelId="{03339B1D-6914-4300-A3AA-9942AF55C6A1}" type="presParOf" srcId="{DEA1169A-95BD-4669-9C59-34AA2942BCD4}" destId="{B7951F5C-3012-4561-831C-298A0D02AF33}" srcOrd="2" destOrd="0" presId="urn:microsoft.com/office/officeart/2005/8/layout/vList4"/>
    <dgm:cxn modelId="{AF9E6BC8-8524-4EF0-84F0-6D6EC12D532A}" type="presParOf" srcId="{410307A1-0D9F-4ADC-8F95-5D643633EFDF}" destId="{6E8DF456-7819-466B-B597-CF244D92163F}" srcOrd="9" destOrd="0" presId="urn:microsoft.com/office/officeart/2005/8/layout/vList4"/>
    <dgm:cxn modelId="{12E3D41F-2763-4BC4-98DA-2B75039ACF0F}" type="presParOf" srcId="{410307A1-0D9F-4ADC-8F95-5D643633EFDF}" destId="{5483AF0B-B86A-44B3-881D-5CC9474D9794}" srcOrd="10" destOrd="0" presId="urn:microsoft.com/office/officeart/2005/8/layout/vList4"/>
    <dgm:cxn modelId="{0FF54441-BDD6-4AE7-88AB-6758C584097B}" type="presParOf" srcId="{5483AF0B-B86A-44B3-881D-5CC9474D9794}" destId="{FB4E6F45-D540-4A49-93EB-2C18C432C990}" srcOrd="0" destOrd="0" presId="urn:microsoft.com/office/officeart/2005/8/layout/vList4"/>
    <dgm:cxn modelId="{6130606E-1933-472D-8A8D-98E2B60D7779}" type="presParOf" srcId="{5483AF0B-B86A-44B3-881D-5CC9474D9794}" destId="{20925E97-63C6-403C-B317-11CF92323F7A}" srcOrd="1" destOrd="0" presId="urn:microsoft.com/office/officeart/2005/8/layout/vList4"/>
    <dgm:cxn modelId="{B8FC8F39-2114-404E-AE5C-2B9CE87AFABD}" type="presParOf" srcId="{5483AF0B-B86A-44B3-881D-5CC9474D9794}" destId="{4B97B201-472E-4136-85B0-E769CFF74220}" srcOrd="2" destOrd="0" presId="urn:microsoft.com/office/officeart/2005/8/layout/vList4"/>
  </dgm:cxnLst>
  <dgm:bg>
    <a:solidFill>
      <a:srgbClr val="0070C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28027-583B-4370-9E51-72DE716FD780}">
      <dsp:nvSpPr>
        <dsp:cNvPr id="0" name=""/>
        <dsp:cNvSpPr/>
      </dsp:nvSpPr>
      <dsp:spPr>
        <a:xfrm>
          <a:off x="0" y="0"/>
          <a:ext cx="7609168" cy="82078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Symbol" panose="05050102010706020507" pitchFamily="18" charset="2"/>
            <a:buNone/>
          </a:pPr>
          <a:r>
            <a:rPr lang="en-US" sz="2000" kern="1200">
              <a:latin typeface="Calibri" panose="020F0502020204030204" pitchFamily="34" charset="0"/>
              <a:ea typeface="Calibri" panose="020F0502020204030204" pitchFamily="34" charset="0"/>
              <a:cs typeface="Times New Roman" panose="02020603050405020304" pitchFamily="18" charset="0"/>
            </a:rPr>
            <a:t>Social isolation and loneliness is health equivalent of 15 cigarettes a day</a:t>
          </a:r>
          <a:endParaRPr lang="en-US" sz="2000" kern="1200" dirty="0"/>
        </a:p>
      </dsp:txBody>
      <dsp:txXfrm>
        <a:off x="1603912" y="0"/>
        <a:ext cx="6005255" cy="820784"/>
      </dsp:txXfrm>
    </dsp:sp>
    <dsp:sp modelId="{0499F57B-272A-423D-8CCE-C5ED2616BFF6}">
      <dsp:nvSpPr>
        <dsp:cNvPr id="0" name=""/>
        <dsp:cNvSpPr/>
      </dsp:nvSpPr>
      <dsp:spPr>
        <a:xfrm>
          <a:off x="82078" y="82078"/>
          <a:ext cx="1521833" cy="656627"/>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83B58B-6AF1-4E7F-8AD3-52CB4A280C8B}">
      <dsp:nvSpPr>
        <dsp:cNvPr id="0" name=""/>
        <dsp:cNvSpPr/>
      </dsp:nvSpPr>
      <dsp:spPr>
        <a:xfrm>
          <a:off x="0" y="902862"/>
          <a:ext cx="7609168" cy="82078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ea typeface="Calibri" panose="020F0502020204030204" pitchFamily="34" charset="0"/>
              <a:cs typeface="Times New Roman" panose="02020603050405020304" pitchFamily="18" charset="0"/>
            </a:rPr>
            <a:t>Volunteering  lowers depression, improves wellbeing</a:t>
          </a:r>
        </a:p>
      </dsp:txBody>
      <dsp:txXfrm>
        <a:off x="1603912" y="902862"/>
        <a:ext cx="6005255" cy="820784"/>
      </dsp:txXfrm>
    </dsp:sp>
    <dsp:sp modelId="{EB45F35C-3AE7-414A-992E-207A1794A2CE}">
      <dsp:nvSpPr>
        <dsp:cNvPr id="0" name=""/>
        <dsp:cNvSpPr/>
      </dsp:nvSpPr>
      <dsp:spPr>
        <a:xfrm>
          <a:off x="82078" y="984941"/>
          <a:ext cx="1521833" cy="656627"/>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6E465A-BEF4-4501-8D16-99C916698FDE}">
      <dsp:nvSpPr>
        <dsp:cNvPr id="0" name=""/>
        <dsp:cNvSpPr/>
      </dsp:nvSpPr>
      <dsp:spPr>
        <a:xfrm>
          <a:off x="0" y="1805725"/>
          <a:ext cx="7609168" cy="82078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ea typeface="Calibri" panose="020F0502020204030204" pitchFamily="34" charset="0"/>
              <a:cs typeface="Times New Roman" panose="02020603050405020304" pitchFamily="18" charset="0"/>
            </a:rPr>
            <a:t>Elderly people who feel younger than their age show less brain aging, better memory and less depression </a:t>
          </a:r>
        </a:p>
      </dsp:txBody>
      <dsp:txXfrm>
        <a:off x="1603912" y="1805725"/>
        <a:ext cx="6005255" cy="820784"/>
      </dsp:txXfrm>
    </dsp:sp>
    <dsp:sp modelId="{3BF656CE-36E7-4AEF-BCF9-316D06DBE866}">
      <dsp:nvSpPr>
        <dsp:cNvPr id="0" name=""/>
        <dsp:cNvSpPr/>
      </dsp:nvSpPr>
      <dsp:spPr>
        <a:xfrm>
          <a:off x="82078" y="1887804"/>
          <a:ext cx="1521833" cy="656627"/>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80B851-74ED-4B58-9457-C239994073EE}">
      <dsp:nvSpPr>
        <dsp:cNvPr id="0" name=""/>
        <dsp:cNvSpPr/>
      </dsp:nvSpPr>
      <dsp:spPr>
        <a:xfrm>
          <a:off x="0" y="2708588"/>
          <a:ext cx="7609168" cy="82078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ea typeface="Calibri" panose="020F0502020204030204" pitchFamily="34" charset="0"/>
              <a:cs typeface="Times New Roman" panose="02020603050405020304" pitchFamily="18" charset="0"/>
            </a:rPr>
            <a:t>Socially isolated seniors have a much greater risk of mental and physical decline</a:t>
          </a:r>
        </a:p>
      </dsp:txBody>
      <dsp:txXfrm>
        <a:off x="1603912" y="2708588"/>
        <a:ext cx="6005255" cy="820784"/>
      </dsp:txXfrm>
    </dsp:sp>
    <dsp:sp modelId="{FAF3CEAD-45DA-4D28-AB4C-4810C40F62D6}">
      <dsp:nvSpPr>
        <dsp:cNvPr id="0" name=""/>
        <dsp:cNvSpPr/>
      </dsp:nvSpPr>
      <dsp:spPr>
        <a:xfrm>
          <a:off x="82078" y="2790667"/>
          <a:ext cx="1521833" cy="656627"/>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72CD2C-34EC-4811-8FEE-4174EF54F670}">
      <dsp:nvSpPr>
        <dsp:cNvPr id="0" name=""/>
        <dsp:cNvSpPr/>
      </dsp:nvSpPr>
      <dsp:spPr>
        <a:xfrm>
          <a:off x="0" y="3611451"/>
          <a:ext cx="7609168" cy="82078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ea typeface="Calibri" panose="020F0502020204030204" pitchFamily="34" charset="0"/>
              <a:cs typeface="Times New Roman" panose="02020603050405020304" pitchFamily="18" charset="0"/>
            </a:rPr>
            <a:t>Lower depression is correlated with less falls </a:t>
          </a:r>
        </a:p>
      </dsp:txBody>
      <dsp:txXfrm>
        <a:off x="1603912" y="3611451"/>
        <a:ext cx="6005255" cy="820784"/>
      </dsp:txXfrm>
    </dsp:sp>
    <dsp:sp modelId="{6CE568ED-E629-4EC0-850A-7C7AD1D41EFA}">
      <dsp:nvSpPr>
        <dsp:cNvPr id="0" name=""/>
        <dsp:cNvSpPr/>
      </dsp:nvSpPr>
      <dsp:spPr>
        <a:xfrm>
          <a:off x="82078" y="3693530"/>
          <a:ext cx="1521833" cy="656627"/>
        </a:xfrm>
        <a:prstGeom prst="roundRect">
          <a:avLst>
            <a:gd name="adj" fmla="val 10000"/>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4E6F45-D540-4A49-93EB-2C18C432C990}">
      <dsp:nvSpPr>
        <dsp:cNvPr id="0" name=""/>
        <dsp:cNvSpPr/>
      </dsp:nvSpPr>
      <dsp:spPr>
        <a:xfrm>
          <a:off x="0" y="4514314"/>
          <a:ext cx="7609168" cy="82078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ea typeface="Calibri" panose="020F0502020204030204" pitchFamily="34" charset="0"/>
              <a:cs typeface="Times New Roman" panose="02020603050405020304" pitchFamily="18" charset="0"/>
            </a:rPr>
            <a:t>Socialization and interaction slow Alzheimer’s and Dementia patients’ decline</a:t>
          </a:r>
        </a:p>
      </dsp:txBody>
      <dsp:txXfrm>
        <a:off x="1603912" y="4514314"/>
        <a:ext cx="6005255" cy="820784"/>
      </dsp:txXfrm>
    </dsp:sp>
    <dsp:sp modelId="{20925E97-63C6-403C-B317-11CF92323F7A}">
      <dsp:nvSpPr>
        <dsp:cNvPr id="0" name=""/>
        <dsp:cNvSpPr/>
      </dsp:nvSpPr>
      <dsp:spPr>
        <a:xfrm>
          <a:off x="82078" y="4596393"/>
          <a:ext cx="1521833" cy="656627"/>
        </a:xfrm>
        <a:prstGeom prst="roundRect">
          <a:avLst>
            <a:gd name="adj" fmla="val 10000"/>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F18B8514-7574-8141-8326-EDC51FC4AB4D}" type="datetimeFigureOut">
              <a:rPr lang="en-US" smtClean="0"/>
              <a:t>7/8/2024</a:t>
            </a:fld>
            <a:endParaRPr lang="en-US"/>
          </a:p>
        </p:txBody>
      </p:sp>
      <p:sp>
        <p:nvSpPr>
          <p:cNvPr id="4" name="Slide Image Placeholder 3"/>
          <p:cNvSpPr>
            <a:spLocks noGrp="1" noRot="1" noChangeAspect="1"/>
          </p:cNvSpPr>
          <p:nvPr>
            <p:ph type="sldImg" idx="2"/>
          </p:nvPr>
        </p:nvSpPr>
        <p:spPr>
          <a:xfrm>
            <a:off x="4845050" y="1028700"/>
            <a:ext cx="4940300" cy="2778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D148AE46-7BCB-E04D-A9A0-EAE88765A54B}" type="slidenum">
              <a:rPr lang="en-US" smtClean="0"/>
              <a:t>‹#›</a:t>
            </a:fld>
            <a:endParaRPr lang="en-US"/>
          </a:p>
        </p:txBody>
      </p:sp>
    </p:spTree>
    <p:extLst>
      <p:ext uri="{BB962C8B-B14F-4D97-AF65-F5344CB8AC3E}">
        <p14:creationId xmlns:p14="http://schemas.microsoft.com/office/powerpoint/2010/main" val="2748484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947BC829-C398-FAB3-1B1A-AA62BA76FF8C}"/>
              </a:ext>
            </a:extLst>
          </p:cNvPr>
          <p:cNvPicPr/>
          <p:nvPr userDrawn="1"/>
        </p:nvPicPr>
        <p:blipFill>
          <a:blip r:embed="rId2" cstate="print">
            <a:extLst>
              <a:ext uri="{28A0092B-C50C-407E-A947-70E740481C1C}">
                <a14:useLocalDpi xmlns:a14="http://schemas.microsoft.com/office/drawing/2010/main" val="0"/>
              </a:ext>
            </a:extLst>
          </a:blip>
          <a:srcRect t="11001" b="11001"/>
          <a:stretch/>
        </p:blipFill>
        <p:spPr>
          <a:xfrm>
            <a:off x="-2" y="0"/>
            <a:ext cx="14630400" cy="7616952"/>
          </a:xfrm>
          <a:prstGeom prst="rect">
            <a:avLst/>
          </a:prstGeom>
        </p:spPr>
      </p:pic>
      <p:sp>
        <p:nvSpPr>
          <p:cNvPr id="4" name="object 4">
            <a:extLst>
              <a:ext uri="{FF2B5EF4-FFF2-40B4-BE49-F238E27FC236}">
                <a16:creationId xmlns:a16="http://schemas.microsoft.com/office/drawing/2014/main" id="{5CE3F6DB-5E0A-68BB-7960-C03192EBC0BC}"/>
              </a:ext>
            </a:extLst>
          </p:cNvPr>
          <p:cNvSpPr/>
          <p:nvPr userDrawn="1"/>
        </p:nvSpPr>
        <p:spPr>
          <a:xfrm>
            <a:off x="0" y="0"/>
            <a:ext cx="8229600" cy="7553324"/>
          </a:xfrm>
          <a:custGeom>
            <a:avLst/>
            <a:gdLst/>
            <a:ahLst/>
            <a:cxnLst/>
            <a:rect l="l" t="t" r="r" b="b"/>
            <a:pathLst>
              <a:path w="7406640" h="7553325">
                <a:moveTo>
                  <a:pt x="0" y="7553034"/>
                </a:moveTo>
                <a:lnTo>
                  <a:pt x="7406640" y="7553034"/>
                </a:lnTo>
                <a:lnTo>
                  <a:pt x="7406640" y="0"/>
                </a:lnTo>
                <a:lnTo>
                  <a:pt x="0" y="0"/>
                </a:lnTo>
                <a:lnTo>
                  <a:pt x="0" y="7553034"/>
                </a:lnTo>
                <a:close/>
              </a:path>
            </a:pathLst>
          </a:custGeom>
          <a:gradFill flip="none" rotWithShape="1">
            <a:gsLst>
              <a:gs pos="0">
                <a:schemeClr val="tx1">
                  <a:alpha val="50000"/>
                </a:schemeClr>
              </a:gs>
              <a:gs pos="100000">
                <a:schemeClr val="tx1">
                  <a:alpha val="0"/>
                </a:schemeClr>
              </a:gs>
            </a:gsLst>
            <a:lin ang="0" scaled="1"/>
            <a:tileRect/>
          </a:gradFill>
        </p:spPr>
        <p:txBody>
          <a:bodyPr wrap="square" lIns="0" tIns="0" rIns="0" bIns="0" rtlCol="0"/>
          <a:lstStyle/>
          <a:p>
            <a:endParaRPr dirty="0"/>
          </a:p>
        </p:txBody>
      </p:sp>
      <p:sp>
        <p:nvSpPr>
          <p:cNvPr id="20" name="Text Placeholder 5">
            <a:extLst>
              <a:ext uri="{FF2B5EF4-FFF2-40B4-BE49-F238E27FC236}">
                <a16:creationId xmlns:a16="http://schemas.microsoft.com/office/drawing/2014/main" id="{868ACFF7-6BC6-5124-F2A4-6E2D487B294C}"/>
              </a:ext>
            </a:extLst>
          </p:cNvPr>
          <p:cNvSpPr>
            <a:spLocks noGrp="1"/>
          </p:cNvSpPr>
          <p:nvPr>
            <p:ph type="body" sz="quarter" idx="14" hasCustomPrompt="1"/>
          </p:nvPr>
        </p:nvSpPr>
        <p:spPr>
          <a:xfrm>
            <a:off x="876700" y="3657600"/>
            <a:ext cx="4389120" cy="1087438"/>
          </a:xfrm>
          <a:prstGeom prst="rect">
            <a:avLst/>
          </a:prstGeom>
        </p:spPr>
        <p:txBody>
          <a:bodyPr anchor="b"/>
          <a:lstStyle>
            <a:lvl1pPr marL="0" indent="0">
              <a:buNone/>
              <a:defRPr sz="3000" b="0" i="0" baseline="0">
                <a:solidFill>
                  <a:schemeClr val="bg1"/>
                </a:solidFill>
                <a:latin typeface="Raleway Medium" panose="020B0003030101060003" pitchFamily="34" charset="0"/>
              </a:defRPr>
            </a:lvl1pPr>
          </a:lstStyle>
          <a:p>
            <a:r>
              <a:rPr lang="en-US" dirty="0"/>
              <a:t>Click to add Presentation Title</a:t>
            </a:r>
          </a:p>
        </p:txBody>
      </p:sp>
      <p:sp>
        <p:nvSpPr>
          <p:cNvPr id="5" name="object 8">
            <a:extLst>
              <a:ext uri="{FF2B5EF4-FFF2-40B4-BE49-F238E27FC236}">
                <a16:creationId xmlns:a16="http://schemas.microsoft.com/office/drawing/2014/main" id="{D4CB8827-5423-371E-1E11-F4D9925882A1}"/>
              </a:ext>
            </a:extLst>
          </p:cNvPr>
          <p:cNvSpPr/>
          <p:nvPr userDrawn="1"/>
        </p:nvSpPr>
        <p:spPr>
          <a:xfrm>
            <a:off x="-2" y="7616534"/>
            <a:ext cx="14630400"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dirty="0"/>
          </a:p>
        </p:txBody>
      </p:sp>
      <p:sp>
        <p:nvSpPr>
          <p:cNvPr id="17" name="Date Placeholder 3">
            <a:extLst>
              <a:ext uri="{FF2B5EF4-FFF2-40B4-BE49-F238E27FC236}">
                <a16:creationId xmlns:a16="http://schemas.microsoft.com/office/drawing/2014/main" id="{F8D96B1F-E5B3-E34A-BAFD-FE4D93ADDD50}"/>
              </a:ext>
            </a:extLst>
          </p:cNvPr>
          <p:cNvSpPr>
            <a:spLocks noGrp="1"/>
          </p:cNvSpPr>
          <p:nvPr>
            <p:ph type="dt" sz="half" idx="10"/>
          </p:nvPr>
        </p:nvSpPr>
        <p:spPr>
          <a:xfrm>
            <a:off x="868680" y="6376194"/>
            <a:ext cx="4389120" cy="481806"/>
          </a:xfrm>
          <a:prstGeom prst="rect">
            <a:avLst/>
          </a:prstGeom>
        </p:spPr>
        <p:txBody>
          <a:bodyPr/>
          <a:lstStyle>
            <a:lvl1pPr>
              <a:defRPr sz="1200" baseline="0">
                <a:solidFill>
                  <a:schemeClr val="bg1"/>
                </a:solidFill>
                <a:latin typeface="Raleway Medium" pitchFamily="2" charset="0"/>
              </a:defRPr>
            </a:lvl1pPr>
          </a:lstStyle>
          <a:p>
            <a:fld id="{17C8D21A-AB68-944E-B43E-65EF241C92BE}" type="datetime4">
              <a:rPr lang="en-US" smtClean="0"/>
              <a:pPr/>
              <a:t>July 8, 2024</a:t>
            </a:fld>
            <a:endParaRPr lang="en-US" dirty="0"/>
          </a:p>
        </p:txBody>
      </p:sp>
      <p:sp>
        <p:nvSpPr>
          <p:cNvPr id="21" name="Text Placeholder 5">
            <a:extLst>
              <a:ext uri="{FF2B5EF4-FFF2-40B4-BE49-F238E27FC236}">
                <a16:creationId xmlns:a16="http://schemas.microsoft.com/office/drawing/2014/main" id="{20592746-7623-1401-F894-5677C5338C9A}"/>
              </a:ext>
            </a:extLst>
          </p:cNvPr>
          <p:cNvSpPr>
            <a:spLocks noGrp="1"/>
          </p:cNvSpPr>
          <p:nvPr>
            <p:ph type="body" sz="quarter" idx="11" hasCustomPrompt="1"/>
          </p:nvPr>
        </p:nvSpPr>
        <p:spPr>
          <a:xfrm>
            <a:off x="876700" y="4894509"/>
            <a:ext cx="4389120" cy="1087438"/>
          </a:xfrm>
          <a:prstGeom prst="rect">
            <a:avLst/>
          </a:prstGeom>
        </p:spPr>
        <p:txBody>
          <a:bodyPr/>
          <a:lstStyle>
            <a:lvl1pPr marL="0" indent="0">
              <a:buNone/>
              <a:defRPr sz="1800" b="0" i="0" baseline="0">
                <a:solidFill>
                  <a:schemeClr val="bg1"/>
                </a:solidFill>
                <a:latin typeface="Raleway Medium" panose="020B0003030101060003" pitchFamily="34" charset="0"/>
              </a:defRPr>
            </a:lvl1pPr>
          </a:lstStyle>
          <a:p>
            <a:r>
              <a:rPr lang="en-US" dirty="0"/>
              <a:t>Click to add Divider Heading</a:t>
            </a:r>
          </a:p>
        </p:txBody>
      </p:sp>
      <p:pic>
        <p:nvPicPr>
          <p:cNvPr id="6" name="Picture 5" descr="A blue sign with white text&#10;&#10;Description automatically generated">
            <a:extLst>
              <a:ext uri="{FF2B5EF4-FFF2-40B4-BE49-F238E27FC236}">
                <a16:creationId xmlns:a16="http://schemas.microsoft.com/office/drawing/2014/main" id="{D5EEFC15-BE7C-4256-7DA4-471CAF9D53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Tree>
    <p:extLst>
      <p:ext uri="{BB962C8B-B14F-4D97-AF65-F5344CB8AC3E}">
        <p14:creationId xmlns:p14="http://schemas.microsoft.com/office/powerpoint/2010/main" val="645819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24 pt Body Copy - 1 Colum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3007BA-00DE-4E37-1048-BE002033D8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689" t="-302" r="46637" b="302"/>
          <a:stretch/>
        </p:blipFill>
        <p:spPr>
          <a:xfrm>
            <a:off x="9755224" y="0"/>
            <a:ext cx="4873752" cy="7617804"/>
          </a:xfrm>
          <a:prstGeom prst="rect">
            <a:avLst/>
          </a:prstGeom>
        </p:spPr>
      </p:pic>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2667000" y="685800"/>
            <a:ext cx="6248400" cy="1371600"/>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2" name="object 8">
            <a:extLst>
              <a:ext uri="{FF2B5EF4-FFF2-40B4-BE49-F238E27FC236}">
                <a16:creationId xmlns:a16="http://schemas.microsoft.com/office/drawing/2014/main" id="{3BD38F7F-845C-D04C-BD89-0F5D8F5D6FF2}"/>
              </a:ext>
            </a:extLst>
          </p:cNvPr>
          <p:cNvSpPr/>
          <p:nvPr userDrawn="1"/>
        </p:nvSpPr>
        <p:spPr>
          <a:xfrm>
            <a:off x="9756647"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sp>
        <p:nvSpPr>
          <p:cNvPr id="3" name="Text Placeholder 4">
            <a:extLst>
              <a:ext uri="{FF2B5EF4-FFF2-40B4-BE49-F238E27FC236}">
                <a16:creationId xmlns:a16="http://schemas.microsoft.com/office/drawing/2014/main" id="{E814C829-5AA8-9AE3-7491-676712CB3EEE}"/>
              </a:ext>
            </a:extLst>
          </p:cNvPr>
          <p:cNvSpPr>
            <a:spLocks noGrp="1"/>
          </p:cNvSpPr>
          <p:nvPr>
            <p:ph type="body" sz="quarter" idx="14" hasCustomPrompt="1"/>
          </p:nvPr>
        </p:nvSpPr>
        <p:spPr>
          <a:xfrm>
            <a:off x="868680" y="2590800"/>
            <a:ext cx="8046720" cy="5105400"/>
          </a:xfrm>
          <a:prstGeom prst="rect">
            <a:avLst/>
          </a:prstGeom>
        </p:spPr>
        <p:txBody>
          <a:bodyPr/>
          <a:lstStyle>
            <a:lvl1pPr marL="0" indent="0">
              <a:buClr>
                <a:srgbClr val="3CB4E7"/>
              </a:buClr>
              <a:buFontTx/>
              <a:buNone/>
              <a:defRPr sz="2000" baseline="0">
                <a:latin typeface="Raleway Medium" pitchFamily="2" charset="0"/>
              </a:defRPr>
            </a:lvl1pPr>
            <a:lvl2pPr marL="231775" indent="-231775">
              <a:buClr>
                <a:srgbClr val="3CB4E7"/>
              </a:buClr>
              <a:buFont typeface="Arial" panose="020B0604020202020204" pitchFamily="34" charset="0"/>
              <a:buChar char="•"/>
              <a:defRPr sz="2000" b="0" i="0" baseline="0">
                <a:latin typeface="Raleway Medium" panose="020B0003030101060003" pitchFamily="34" charset="0"/>
              </a:defRPr>
            </a:lvl2pPr>
            <a:lvl3pPr marL="688975" indent="-225425">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31775">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Tree>
    <p:extLst>
      <p:ext uri="{BB962C8B-B14F-4D97-AF65-F5344CB8AC3E}">
        <p14:creationId xmlns:p14="http://schemas.microsoft.com/office/powerpoint/2010/main" val="2426034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 pt Bullet Copy - 2 Colum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CC44E0-3407-25FD-5430-E6705FB45C4F}"/>
              </a:ext>
            </a:extLst>
          </p:cNvPr>
          <p:cNvSpPr>
            <a:spLocks noGrp="1"/>
          </p:cNvSpPr>
          <p:nvPr>
            <p:ph type="body" sz="quarter" idx="14" hasCustomPrompt="1"/>
          </p:nvPr>
        </p:nvSpPr>
        <p:spPr>
          <a:xfrm>
            <a:off x="868678" y="2590800"/>
            <a:ext cx="8046719" cy="4495800"/>
          </a:xfrm>
          <a:prstGeom prst="rect">
            <a:avLst/>
          </a:prstGeom>
        </p:spPr>
        <p:txBody>
          <a:bodyPr numCol="2" spcCol="182880"/>
          <a:lstStyle>
            <a:lvl1pPr marL="228600" indent="-228600">
              <a:buClr>
                <a:srgbClr val="38B4E7"/>
              </a:buClr>
              <a:buFont typeface="Arial" panose="020B0604020202020204" pitchFamily="34" charset="0"/>
              <a:buChar char="•"/>
              <a:defRPr sz="2000" baseline="0">
                <a:latin typeface="Raleway Medium" pitchFamily="2" charset="0"/>
              </a:defRPr>
            </a:lvl1pPr>
            <a:lvl2pPr marL="685800" indent="-228600">
              <a:buClr>
                <a:srgbClr val="3CB4E7"/>
              </a:buClr>
              <a:buFont typeface="Courier New" panose="02070309020205020404" pitchFamily="49" charset="0"/>
              <a:buChar char="o"/>
              <a:defRPr sz="1800" baseline="0">
                <a:latin typeface="Raleway Medium" pitchFamily="2" charset="0"/>
              </a:defRPr>
            </a:lvl2pPr>
            <a:lvl3pPr marL="1143000" indent="-228600">
              <a:buClr>
                <a:srgbClr val="3CB4E7"/>
              </a:buClr>
              <a:buFont typeface="Wingdings" panose="05000000000000000000" pitchFamily="2" charset="2"/>
              <a:buChar char="§"/>
              <a:defRPr sz="1600" baseline="0">
                <a:latin typeface="Raleway Medium" pitchFamily="2" charset="0"/>
              </a:defRPr>
            </a:lvl3pPr>
            <a:lvl4pPr marL="1371600" indent="0">
              <a:buClr>
                <a:srgbClr val="3CB4E7"/>
              </a:buClr>
              <a:buFontTx/>
              <a:buNone/>
              <a:defRPr sz="2400" baseline="0">
                <a:latin typeface="Raleway"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bulleted copy (two column format)</a:t>
            </a:r>
          </a:p>
          <a:p>
            <a:pPr lvl="1"/>
            <a:r>
              <a:rPr lang="en-US" dirty="0"/>
              <a:t>Second level</a:t>
            </a:r>
          </a:p>
          <a:p>
            <a:pPr lvl="2"/>
            <a:r>
              <a:rPr lang="en-US" dirty="0"/>
              <a:t>Third level</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Two columns</a:t>
            </a:r>
          </a:p>
          <a:p>
            <a:pPr lvl="1"/>
            <a:r>
              <a:rPr lang="en-US" dirty="0"/>
              <a:t>Second level</a:t>
            </a:r>
          </a:p>
          <a:p>
            <a:pPr lvl="2"/>
            <a:r>
              <a:rPr lang="en-US" dirty="0"/>
              <a:t>Third level</a:t>
            </a:r>
          </a:p>
          <a:p>
            <a:pPr lvl="0"/>
            <a:endParaRPr lang="en-US" dirty="0"/>
          </a:p>
        </p:txBody>
      </p:sp>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2667000" y="685800"/>
            <a:ext cx="6248400" cy="1676400"/>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pic>
        <p:nvPicPr>
          <p:cNvPr id="4" name="object 6">
            <a:extLst>
              <a:ext uri="{FF2B5EF4-FFF2-40B4-BE49-F238E27FC236}">
                <a16:creationId xmlns:a16="http://schemas.microsoft.com/office/drawing/2014/main" id="{8F8720DA-9362-3AAB-D105-E623E7E6141B}"/>
              </a:ext>
            </a:extLst>
          </p:cNvPr>
          <p:cNvPicPr/>
          <p:nvPr userDrawn="1"/>
        </p:nvPicPr>
        <p:blipFill rotWithShape="1">
          <a:blip r:embed="rId2">
            <a:extLst>
              <a:ext uri="{28A0092B-C50C-407E-A947-70E740481C1C}">
                <a14:useLocalDpi xmlns:a14="http://schemas.microsoft.com/office/drawing/2010/main" val="0"/>
              </a:ext>
            </a:extLst>
          </a:blip>
          <a:srcRect l="21411" t="17076" r="21446" b="11817"/>
          <a:stretch/>
        </p:blipFill>
        <p:spPr>
          <a:xfrm>
            <a:off x="9753599" y="1"/>
            <a:ext cx="4876800" cy="7615262"/>
          </a:xfrm>
          <a:prstGeom prst="rect">
            <a:avLst/>
          </a:prstGeom>
        </p:spPr>
      </p:pic>
      <p:sp>
        <p:nvSpPr>
          <p:cNvPr id="2" name="object 8">
            <a:extLst>
              <a:ext uri="{FF2B5EF4-FFF2-40B4-BE49-F238E27FC236}">
                <a16:creationId xmlns:a16="http://schemas.microsoft.com/office/drawing/2014/main" id="{3CF13CF5-E1C3-CDFB-47B1-68814FD1647F}"/>
              </a:ext>
            </a:extLst>
          </p:cNvPr>
          <p:cNvSpPr/>
          <p:nvPr userDrawn="1"/>
        </p:nvSpPr>
        <p:spPr>
          <a:xfrm>
            <a:off x="9756647"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spTree>
    <p:extLst>
      <p:ext uri="{BB962C8B-B14F-4D97-AF65-F5344CB8AC3E}">
        <p14:creationId xmlns:p14="http://schemas.microsoft.com/office/powerpoint/2010/main" val="3247905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8 pt Bullet Copy - 2 Column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A4EA9F-A004-8FE5-91B9-F05734B1E01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652" r="30704"/>
          <a:stretch/>
        </p:blipFill>
        <p:spPr>
          <a:xfrm>
            <a:off x="9753599" y="0"/>
            <a:ext cx="4876800" cy="7623946"/>
          </a:xfrm>
          <a:prstGeom prst="rect">
            <a:avLst/>
          </a:prstGeom>
        </p:spPr>
      </p:pic>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2667000" y="685800"/>
            <a:ext cx="6248400" cy="1676400"/>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2" name="object 8">
            <a:extLst>
              <a:ext uri="{FF2B5EF4-FFF2-40B4-BE49-F238E27FC236}">
                <a16:creationId xmlns:a16="http://schemas.microsoft.com/office/drawing/2014/main" id="{F1B8B0A0-CEE7-F114-C9CC-0BE13B4A4F3E}"/>
              </a:ext>
            </a:extLst>
          </p:cNvPr>
          <p:cNvSpPr/>
          <p:nvPr userDrawn="1"/>
        </p:nvSpPr>
        <p:spPr>
          <a:xfrm>
            <a:off x="9756647"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sp>
        <p:nvSpPr>
          <p:cNvPr id="4" name="Text Placeholder 4">
            <a:extLst>
              <a:ext uri="{FF2B5EF4-FFF2-40B4-BE49-F238E27FC236}">
                <a16:creationId xmlns:a16="http://schemas.microsoft.com/office/drawing/2014/main" id="{F30FA173-5412-994F-BAD1-E92B5E4A7326}"/>
              </a:ext>
            </a:extLst>
          </p:cNvPr>
          <p:cNvSpPr>
            <a:spLocks noGrp="1"/>
          </p:cNvSpPr>
          <p:nvPr>
            <p:ph type="body" sz="quarter" idx="14" hasCustomPrompt="1"/>
          </p:nvPr>
        </p:nvSpPr>
        <p:spPr>
          <a:xfrm>
            <a:off x="868678" y="2590800"/>
            <a:ext cx="8046719" cy="4495800"/>
          </a:xfrm>
          <a:prstGeom prst="rect">
            <a:avLst/>
          </a:prstGeom>
        </p:spPr>
        <p:txBody>
          <a:bodyPr numCol="2" spcCol="182880"/>
          <a:lstStyle>
            <a:lvl1pPr marL="228600" indent="-228600">
              <a:buClr>
                <a:srgbClr val="38B4E7"/>
              </a:buClr>
              <a:buFont typeface="Arial" panose="020B0604020202020204" pitchFamily="34" charset="0"/>
              <a:buChar char="•"/>
              <a:defRPr sz="2000" baseline="0">
                <a:latin typeface="Raleway Medium" pitchFamily="2" charset="0"/>
              </a:defRPr>
            </a:lvl1pPr>
            <a:lvl2pPr marL="685800" indent="-228600">
              <a:buClr>
                <a:srgbClr val="3CB4E7"/>
              </a:buClr>
              <a:buFont typeface="Courier New" panose="02070309020205020404" pitchFamily="49" charset="0"/>
              <a:buChar char="o"/>
              <a:defRPr sz="1800" baseline="0">
                <a:latin typeface="Raleway Medium" pitchFamily="2" charset="0"/>
              </a:defRPr>
            </a:lvl2pPr>
            <a:lvl3pPr marL="1143000" indent="-228600">
              <a:buClr>
                <a:srgbClr val="3CB4E7"/>
              </a:buClr>
              <a:buFont typeface="Wingdings" panose="05000000000000000000" pitchFamily="2" charset="2"/>
              <a:buChar char="§"/>
              <a:defRPr sz="1600" baseline="0">
                <a:latin typeface="Raleway Medium" pitchFamily="2" charset="0"/>
              </a:defRPr>
            </a:lvl3pPr>
            <a:lvl4pPr marL="1371600" indent="0">
              <a:buClr>
                <a:srgbClr val="3CB4E7"/>
              </a:buClr>
              <a:buFontTx/>
              <a:buNone/>
              <a:defRPr sz="2400" baseline="0">
                <a:latin typeface="Raleway"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bulleted copy (two column format)</a:t>
            </a:r>
          </a:p>
          <a:p>
            <a:pPr lvl="1"/>
            <a:r>
              <a:rPr lang="en-US" dirty="0"/>
              <a:t>Second level</a:t>
            </a:r>
          </a:p>
          <a:p>
            <a:pPr lvl="2"/>
            <a:r>
              <a:rPr lang="en-US" dirty="0"/>
              <a:t>Third level</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Two columns</a:t>
            </a:r>
          </a:p>
          <a:p>
            <a:pPr lvl="1"/>
            <a:r>
              <a:rPr lang="en-US" dirty="0"/>
              <a:t>Second level</a:t>
            </a:r>
          </a:p>
          <a:p>
            <a:pPr lvl="2"/>
            <a:r>
              <a:rPr lang="en-US" dirty="0"/>
              <a:t>Third level</a:t>
            </a:r>
          </a:p>
          <a:p>
            <a:pPr lvl="0"/>
            <a:endParaRPr lang="en-US" dirty="0"/>
          </a:p>
        </p:txBody>
      </p:sp>
    </p:spTree>
    <p:extLst>
      <p:ext uri="{BB962C8B-B14F-4D97-AF65-F5344CB8AC3E}">
        <p14:creationId xmlns:p14="http://schemas.microsoft.com/office/powerpoint/2010/main" val="40381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18 pt Bullet Copy - 2 Colum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D2D9B9-EA86-D180-7E49-6BA27C69D5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416" t="927" r="35416" b="305"/>
          <a:stretch/>
        </p:blipFill>
        <p:spPr>
          <a:xfrm>
            <a:off x="9753600" y="-1"/>
            <a:ext cx="4873752" cy="7615263"/>
          </a:xfrm>
          <a:prstGeom prst="rect">
            <a:avLst/>
          </a:prstGeom>
        </p:spPr>
      </p:pic>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2667000" y="685800"/>
            <a:ext cx="6248400" cy="1676400"/>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2" name="object 8">
            <a:extLst>
              <a:ext uri="{FF2B5EF4-FFF2-40B4-BE49-F238E27FC236}">
                <a16:creationId xmlns:a16="http://schemas.microsoft.com/office/drawing/2014/main" id="{A48C092E-A9B4-E0ED-89AA-0E045C8AD10B}"/>
              </a:ext>
            </a:extLst>
          </p:cNvPr>
          <p:cNvSpPr/>
          <p:nvPr userDrawn="1"/>
        </p:nvSpPr>
        <p:spPr>
          <a:xfrm>
            <a:off x="9756647"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sp>
        <p:nvSpPr>
          <p:cNvPr id="7" name="Text Placeholder 4">
            <a:extLst>
              <a:ext uri="{FF2B5EF4-FFF2-40B4-BE49-F238E27FC236}">
                <a16:creationId xmlns:a16="http://schemas.microsoft.com/office/drawing/2014/main" id="{4DE60F2D-C273-89AF-0137-37F8C378A5F1}"/>
              </a:ext>
            </a:extLst>
          </p:cNvPr>
          <p:cNvSpPr>
            <a:spLocks noGrp="1"/>
          </p:cNvSpPr>
          <p:nvPr>
            <p:ph type="body" sz="quarter" idx="14" hasCustomPrompt="1"/>
          </p:nvPr>
        </p:nvSpPr>
        <p:spPr>
          <a:xfrm>
            <a:off x="868678" y="2590800"/>
            <a:ext cx="8046719" cy="4495800"/>
          </a:xfrm>
          <a:prstGeom prst="rect">
            <a:avLst/>
          </a:prstGeom>
        </p:spPr>
        <p:txBody>
          <a:bodyPr numCol="2" spcCol="182880"/>
          <a:lstStyle>
            <a:lvl1pPr marL="228600" indent="-228600">
              <a:buClr>
                <a:srgbClr val="38B4E7"/>
              </a:buClr>
              <a:buFont typeface="Arial" panose="020B0604020202020204" pitchFamily="34" charset="0"/>
              <a:buChar char="•"/>
              <a:defRPr sz="2000" baseline="0">
                <a:latin typeface="Raleway Medium" pitchFamily="2" charset="0"/>
              </a:defRPr>
            </a:lvl1pPr>
            <a:lvl2pPr marL="685800" indent="-228600">
              <a:buClr>
                <a:srgbClr val="3CB4E7"/>
              </a:buClr>
              <a:buFont typeface="Courier New" panose="02070309020205020404" pitchFamily="49" charset="0"/>
              <a:buChar char="o"/>
              <a:defRPr sz="1800" baseline="0">
                <a:latin typeface="Raleway Medium" pitchFamily="2" charset="0"/>
              </a:defRPr>
            </a:lvl2pPr>
            <a:lvl3pPr marL="1143000" indent="-228600">
              <a:buClr>
                <a:srgbClr val="3CB4E7"/>
              </a:buClr>
              <a:buFont typeface="Wingdings" panose="05000000000000000000" pitchFamily="2" charset="2"/>
              <a:buChar char="§"/>
              <a:defRPr sz="1600" baseline="0">
                <a:latin typeface="Raleway Medium" pitchFamily="2" charset="0"/>
              </a:defRPr>
            </a:lvl3pPr>
            <a:lvl4pPr marL="1371600" indent="0">
              <a:buClr>
                <a:srgbClr val="3CB4E7"/>
              </a:buClr>
              <a:buFontTx/>
              <a:buNone/>
              <a:defRPr sz="2400" baseline="0">
                <a:latin typeface="Raleway"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bulleted copy (two column format)</a:t>
            </a:r>
          </a:p>
          <a:p>
            <a:pPr lvl="1"/>
            <a:r>
              <a:rPr lang="en-US" dirty="0"/>
              <a:t>Second level</a:t>
            </a:r>
          </a:p>
          <a:p>
            <a:pPr lvl="2"/>
            <a:r>
              <a:rPr lang="en-US" dirty="0"/>
              <a:t>Third level</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Two columns</a:t>
            </a:r>
          </a:p>
          <a:p>
            <a:pPr lvl="1"/>
            <a:r>
              <a:rPr lang="en-US" dirty="0"/>
              <a:t>Second level</a:t>
            </a:r>
          </a:p>
          <a:p>
            <a:pPr lvl="2"/>
            <a:r>
              <a:rPr lang="en-US" dirty="0"/>
              <a:t>Third level</a:t>
            </a:r>
          </a:p>
          <a:p>
            <a:pPr lvl="0"/>
            <a:endParaRPr lang="en-US" dirty="0"/>
          </a:p>
        </p:txBody>
      </p:sp>
    </p:spTree>
    <p:extLst>
      <p:ext uri="{BB962C8B-B14F-4D97-AF65-F5344CB8AC3E}">
        <p14:creationId xmlns:p14="http://schemas.microsoft.com/office/powerpoint/2010/main" val="408100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18 pt Bullet Copy - 2 Colum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CC44E0-3407-25FD-5430-E6705FB45C4F}"/>
              </a:ext>
            </a:extLst>
          </p:cNvPr>
          <p:cNvSpPr>
            <a:spLocks noGrp="1"/>
          </p:cNvSpPr>
          <p:nvPr>
            <p:ph type="body" sz="quarter" idx="14" hasCustomPrompt="1"/>
          </p:nvPr>
        </p:nvSpPr>
        <p:spPr>
          <a:xfrm>
            <a:off x="868678" y="2590800"/>
            <a:ext cx="12085322" cy="4724400"/>
          </a:xfrm>
          <a:prstGeom prst="rect">
            <a:avLst/>
          </a:prstGeom>
        </p:spPr>
        <p:txBody>
          <a:bodyPr numCol="1" spcCol="182880"/>
          <a:lstStyle>
            <a:lvl1pPr marL="228600" indent="-228600">
              <a:lnSpc>
                <a:spcPct val="90000"/>
              </a:lnSpc>
              <a:spcBef>
                <a:spcPts val="1000"/>
              </a:spcBef>
              <a:buClr>
                <a:srgbClr val="38B4E7"/>
              </a:buClr>
              <a:buFont typeface="Arial" panose="020B0604020202020204" pitchFamily="34" charset="0"/>
              <a:buChar char="•"/>
              <a:defRPr sz="2000" b="0" i="0" baseline="0">
                <a:latin typeface="Raleway Medium" pitchFamily="2" charset="0"/>
              </a:defRPr>
            </a:lvl1pPr>
            <a:lvl2pPr marL="685800" indent="-228600">
              <a:lnSpc>
                <a:spcPct val="90000"/>
              </a:lnSpc>
              <a:spcBef>
                <a:spcPts val="500"/>
              </a:spcBef>
              <a:buClr>
                <a:srgbClr val="3CB4E7"/>
              </a:buClr>
              <a:buSzPct val="100000"/>
              <a:buFont typeface="Courier New" panose="02070309020205020404" pitchFamily="49" charset="0"/>
              <a:buChar char="o"/>
              <a:defRPr sz="1800" b="0" i="0" baseline="0">
                <a:latin typeface="Raleway Medium" pitchFamily="2" charset="0"/>
              </a:defRPr>
            </a:lvl2pPr>
            <a:lvl3pPr marL="1143000" indent="-228600">
              <a:spcBef>
                <a:spcPts val="500"/>
              </a:spcBef>
              <a:buClr>
                <a:srgbClr val="3CB4E7"/>
              </a:buClr>
              <a:buFont typeface="Wingdings" panose="05000000000000000000" pitchFamily="2" charset="2"/>
              <a:buChar char="§"/>
              <a:defRPr sz="1600" baseline="0">
                <a:latin typeface="Raleway Medium" pitchFamily="2" charset="0"/>
              </a:defRPr>
            </a:lvl3pPr>
            <a:lvl4pPr marL="1257300" indent="-342900">
              <a:lnSpc>
                <a:spcPct val="100000"/>
              </a:lnSpc>
              <a:spcBef>
                <a:spcPts val="800"/>
              </a:spcBef>
              <a:buClr>
                <a:srgbClr val="38B4E7"/>
              </a:buClr>
              <a:buFont typeface="Courier New" panose="02070309020205020404" pitchFamily="49" charset="0"/>
              <a:buChar char="o"/>
              <a:defRPr sz="1800" baseline="0">
                <a:latin typeface="Raleway Medium" pitchFamily="2" charset="0"/>
              </a:defRPr>
            </a:lvl4pPr>
            <a:lvl5pPr marL="1828800" indent="0">
              <a:lnSpc>
                <a:spcPct val="100000"/>
              </a:lnSpc>
              <a:buClr>
                <a:srgbClr val="3CB4E7"/>
              </a:buClr>
              <a:buFont typeface="Wingdings" pitchFamily="2" charset="2"/>
              <a:buNone/>
              <a:defRPr sz="1600" baseline="0">
                <a:latin typeface="Raleway Medium" pitchFamily="2" charset="0"/>
              </a:defRPr>
            </a:lvl5pPr>
          </a:lstStyle>
          <a:p>
            <a:pPr lvl="0"/>
            <a:r>
              <a:rPr lang="en-US" dirty="0"/>
              <a:t>Click to add bulleted copy</a:t>
            </a:r>
          </a:p>
          <a:p>
            <a:pPr lvl="1"/>
            <a:r>
              <a:rPr lang="en-US" dirty="0"/>
              <a:t>Second level</a:t>
            </a:r>
          </a:p>
          <a:p>
            <a:pPr lvl="2"/>
            <a:r>
              <a:rPr lang="en-US" dirty="0"/>
              <a:t>Third level</a:t>
            </a:r>
          </a:p>
          <a:p>
            <a:pPr lvl="0"/>
            <a:endParaRPr lang="en-US" dirty="0"/>
          </a:p>
          <a:p>
            <a:pPr lvl="4"/>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2667000" y="685800"/>
            <a:ext cx="10287000" cy="1676400"/>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2" name="object 8">
            <a:extLst>
              <a:ext uri="{FF2B5EF4-FFF2-40B4-BE49-F238E27FC236}">
                <a16:creationId xmlns:a16="http://schemas.microsoft.com/office/drawing/2014/main" id="{D33ADFB6-D572-AD82-3B24-9065CB8FD180}"/>
              </a:ext>
            </a:extLst>
          </p:cNvPr>
          <p:cNvSpPr/>
          <p:nvPr userDrawn="1"/>
        </p:nvSpPr>
        <p:spPr>
          <a:xfrm>
            <a:off x="-2" y="7616534"/>
            <a:ext cx="14630400"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spTree>
    <p:extLst>
      <p:ext uri="{BB962C8B-B14F-4D97-AF65-F5344CB8AC3E}">
        <p14:creationId xmlns:p14="http://schemas.microsoft.com/office/powerpoint/2010/main" val="306833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 pt Body Copy - 1 Column">
    <p:spTree>
      <p:nvGrpSpPr>
        <p:cNvPr id="1" name=""/>
        <p:cNvGrpSpPr/>
        <p:nvPr/>
      </p:nvGrpSpPr>
      <p:grpSpPr>
        <a:xfrm>
          <a:off x="0" y="0"/>
          <a:ext cx="0" cy="0"/>
          <a:chOff x="0" y="0"/>
          <a:chExt cx="0" cy="0"/>
        </a:xfrm>
      </p:grpSpPr>
      <p:pic>
        <p:nvPicPr>
          <p:cNvPr id="3" name="object 5">
            <a:extLst>
              <a:ext uri="{FF2B5EF4-FFF2-40B4-BE49-F238E27FC236}">
                <a16:creationId xmlns:a16="http://schemas.microsoft.com/office/drawing/2014/main" id="{86D9BDAB-7032-E216-B8E0-8E184EF0D51D}"/>
              </a:ext>
            </a:extLst>
          </p:cNvPr>
          <p:cNvPicPr/>
          <p:nvPr userDrawn="1"/>
        </p:nvPicPr>
        <p:blipFill rotWithShape="1">
          <a:blip r:embed="rId2" cstate="print"/>
          <a:srcRect t="-1" b="-842"/>
          <a:stretch/>
        </p:blipFill>
        <p:spPr>
          <a:xfrm>
            <a:off x="0" y="0"/>
            <a:ext cx="4876800" cy="7616534"/>
          </a:xfrm>
          <a:prstGeom prst="rect">
            <a:avLst/>
          </a:prstGeom>
        </p:spPr>
      </p:pic>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5839459" y="713232"/>
            <a:ext cx="7737475" cy="1801368"/>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9" name="object 8">
            <a:extLst>
              <a:ext uri="{FF2B5EF4-FFF2-40B4-BE49-F238E27FC236}">
                <a16:creationId xmlns:a16="http://schemas.microsoft.com/office/drawing/2014/main" id="{2F26A780-655F-18E6-1BAD-867B4CBDE77E}"/>
              </a:ext>
            </a:extLst>
          </p:cNvPr>
          <p:cNvSpPr/>
          <p:nvPr userDrawn="1"/>
        </p:nvSpPr>
        <p:spPr>
          <a:xfrm>
            <a:off x="1422"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pic>
        <p:nvPicPr>
          <p:cNvPr id="2" name="Picture 1" descr="A blue sign with white text&#10;&#10;Description automatically generated">
            <a:extLst>
              <a:ext uri="{FF2B5EF4-FFF2-40B4-BE49-F238E27FC236}">
                <a16:creationId xmlns:a16="http://schemas.microsoft.com/office/drawing/2014/main" id="{946CDF69-4B8A-1475-AAB4-9996661199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
        <p:nvSpPr>
          <p:cNvPr id="4" name="Text Placeholder 4">
            <a:extLst>
              <a:ext uri="{FF2B5EF4-FFF2-40B4-BE49-F238E27FC236}">
                <a16:creationId xmlns:a16="http://schemas.microsoft.com/office/drawing/2014/main" id="{9924ED36-B61B-B679-4335-21EC685244D1}"/>
              </a:ext>
            </a:extLst>
          </p:cNvPr>
          <p:cNvSpPr>
            <a:spLocks noGrp="1"/>
          </p:cNvSpPr>
          <p:nvPr>
            <p:ph type="body" sz="quarter" idx="14" hasCustomPrompt="1"/>
          </p:nvPr>
        </p:nvSpPr>
        <p:spPr>
          <a:xfrm>
            <a:off x="5839459" y="2590800"/>
            <a:ext cx="8046720" cy="5105400"/>
          </a:xfrm>
          <a:prstGeom prst="rect">
            <a:avLst/>
          </a:prstGeom>
        </p:spPr>
        <p:txBody>
          <a:bodyPr/>
          <a:lstStyle>
            <a:lvl1pPr marL="0" indent="0">
              <a:buClr>
                <a:srgbClr val="3CB4E7"/>
              </a:buClr>
              <a:buFontTx/>
              <a:buNone/>
              <a:defRPr sz="2000" baseline="0">
                <a:latin typeface="Raleway Medium" pitchFamily="2" charset="0"/>
              </a:defRPr>
            </a:lvl1pPr>
            <a:lvl2pPr marL="231775" indent="-231775">
              <a:buClr>
                <a:srgbClr val="3CB4E7"/>
              </a:buClr>
              <a:buFont typeface="Arial" panose="020B0604020202020204" pitchFamily="34" charset="0"/>
              <a:buChar char="•"/>
              <a:defRPr sz="2000" b="0" i="0" baseline="0">
                <a:latin typeface="Raleway Medium" panose="020B0003030101060003" pitchFamily="34" charset="0"/>
              </a:defRPr>
            </a:lvl2pPr>
            <a:lvl3pPr marL="688975" indent="-225425">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31775">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Tree>
    <p:extLst>
      <p:ext uri="{BB962C8B-B14F-4D97-AF65-F5344CB8AC3E}">
        <p14:creationId xmlns:p14="http://schemas.microsoft.com/office/powerpoint/2010/main" val="632669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8 pt Body Copy - 1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20E3B9-D27A-8317-B1F7-9D16D3333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65" t="384" r="41393" b="-384"/>
          <a:stretch/>
        </p:blipFill>
        <p:spPr>
          <a:xfrm>
            <a:off x="0" y="0"/>
            <a:ext cx="4875174" cy="7607644"/>
          </a:xfrm>
          <a:prstGeom prst="rect">
            <a:avLst/>
          </a:prstGeom>
        </p:spPr>
      </p:pic>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5839459" y="713232"/>
            <a:ext cx="7737475" cy="1801368"/>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3" name="object 8">
            <a:extLst>
              <a:ext uri="{FF2B5EF4-FFF2-40B4-BE49-F238E27FC236}">
                <a16:creationId xmlns:a16="http://schemas.microsoft.com/office/drawing/2014/main" id="{9A4F1963-C445-85FF-25FF-7F892743B4E6}"/>
              </a:ext>
            </a:extLst>
          </p:cNvPr>
          <p:cNvSpPr/>
          <p:nvPr userDrawn="1"/>
        </p:nvSpPr>
        <p:spPr>
          <a:xfrm>
            <a:off x="1422"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pic>
        <p:nvPicPr>
          <p:cNvPr id="4" name="Picture 3" descr="A blue sign with white text&#10;&#10;Description automatically generated">
            <a:extLst>
              <a:ext uri="{FF2B5EF4-FFF2-40B4-BE49-F238E27FC236}">
                <a16:creationId xmlns:a16="http://schemas.microsoft.com/office/drawing/2014/main" id="{5BD3D05C-92A4-4E59-4395-BC3D64673F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
        <p:nvSpPr>
          <p:cNvPr id="5" name="Text Placeholder 4">
            <a:extLst>
              <a:ext uri="{FF2B5EF4-FFF2-40B4-BE49-F238E27FC236}">
                <a16:creationId xmlns:a16="http://schemas.microsoft.com/office/drawing/2014/main" id="{46071D5E-8359-35FB-9FE2-4831FA125A0E}"/>
              </a:ext>
            </a:extLst>
          </p:cNvPr>
          <p:cNvSpPr>
            <a:spLocks noGrp="1"/>
          </p:cNvSpPr>
          <p:nvPr>
            <p:ph type="body" sz="quarter" idx="14" hasCustomPrompt="1"/>
          </p:nvPr>
        </p:nvSpPr>
        <p:spPr>
          <a:xfrm>
            <a:off x="5839459" y="2590800"/>
            <a:ext cx="8046720" cy="5105400"/>
          </a:xfrm>
          <a:prstGeom prst="rect">
            <a:avLst/>
          </a:prstGeom>
        </p:spPr>
        <p:txBody>
          <a:bodyPr/>
          <a:lstStyle>
            <a:lvl1pPr marL="0" indent="0">
              <a:buClr>
                <a:srgbClr val="3CB4E7"/>
              </a:buClr>
              <a:buFontTx/>
              <a:buNone/>
              <a:defRPr sz="2000" baseline="0">
                <a:latin typeface="Raleway Medium" pitchFamily="2" charset="0"/>
              </a:defRPr>
            </a:lvl1pPr>
            <a:lvl2pPr marL="231775" indent="-231775">
              <a:buClr>
                <a:srgbClr val="3CB4E7"/>
              </a:buClr>
              <a:buFont typeface="Arial" panose="020B0604020202020204" pitchFamily="34" charset="0"/>
              <a:buChar char="•"/>
              <a:defRPr sz="2000" b="0" i="0" baseline="0">
                <a:latin typeface="Raleway Medium" panose="020B0003030101060003" pitchFamily="34" charset="0"/>
              </a:defRPr>
            </a:lvl2pPr>
            <a:lvl3pPr marL="688975" indent="-225425">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31775">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Tree>
    <p:extLst>
      <p:ext uri="{BB962C8B-B14F-4D97-AF65-F5344CB8AC3E}">
        <p14:creationId xmlns:p14="http://schemas.microsoft.com/office/powerpoint/2010/main" val="273224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8 pt Body Copy - 1 Colum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B09245-89C9-4199-935E-8943EFF7CC5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716" r="16390"/>
          <a:stretch/>
        </p:blipFill>
        <p:spPr>
          <a:xfrm>
            <a:off x="1" y="0"/>
            <a:ext cx="4875174" cy="7580974"/>
          </a:xfrm>
          <a:prstGeom prst="rect">
            <a:avLst/>
          </a:prstGeom>
        </p:spPr>
      </p:pic>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5839459" y="713232"/>
            <a:ext cx="7724141" cy="1801368"/>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3" name="object 8">
            <a:extLst>
              <a:ext uri="{FF2B5EF4-FFF2-40B4-BE49-F238E27FC236}">
                <a16:creationId xmlns:a16="http://schemas.microsoft.com/office/drawing/2014/main" id="{9BB589C0-44FA-FEA1-5001-893A56D87F57}"/>
              </a:ext>
            </a:extLst>
          </p:cNvPr>
          <p:cNvSpPr/>
          <p:nvPr userDrawn="1"/>
        </p:nvSpPr>
        <p:spPr>
          <a:xfrm>
            <a:off x="1422"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pic>
        <p:nvPicPr>
          <p:cNvPr id="4" name="Picture 3" descr="A blue sign with white text&#10;&#10;Description automatically generated">
            <a:extLst>
              <a:ext uri="{FF2B5EF4-FFF2-40B4-BE49-F238E27FC236}">
                <a16:creationId xmlns:a16="http://schemas.microsoft.com/office/drawing/2014/main" id="{74CCB7C0-8F75-45B7-61FD-70869587D1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
        <p:nvSpPr>
          <p:cNvPr id="5" name="Text Placeholder 4">
            <a:extLst>
              <a:ext uri="{FF2B5EF4-FFF2-40B4-BE49-F238E27FC236}">
                <a16:creationId xmlns:a16="http://schemas.microsoft.com/office/drawing/2014/main" id="{9A839A64-EAD5-0609-C2F6-58202F21E0EF}"/>
              </a:ext>
            </a:extLst>
          </p:cNvPr>
          <p:cNvSpPr>
            <a:spLocks noGrp="1"/>
          </p:cNvSpPr>
          <p:nvPr>
            <p:ph type="body" sz="quarter" idx="14" hasCustomPrompt="1"/>
          </p:nvPr>
        </p:nvSpPr>
        <p:spPr>
          <a:xfrm>
            <a:off x="5839459" y="2590800"/>
            <a:ext cx="8046720" cy="5105400"/>
          </a:xfrm>
          <a:prstGeom prst="rect">
            <a:avLst/>
          </a:prstGeom>
        </p:spPr>
        <p:txBody>
          <a:bodyPr/>
          <a:lstStyle>
            <a:lvl1pPr marL="0" indent="0">
              <a:buClr>
                <a:srgbClr val="3CB4E7"/>
              </a:buClr>
              <a:buFontTx/>
              <a:buNone/>
              <a:defRPr sz="2000" baseline="0">
                <a:latin typeface="Raleway Medium" pitchFamily="2" charset="0"/>
              </a:defRPr>
            </a:lvl1pPr>
            <a:lvl2pPr marL="231775" indent="-231775">
              <a:buClr>
                <a:srgbClr val="3CB4E7"/>
              </a:buClr>
              <a:buFont typeface="Arial" panose="020B0604020202020204" pitchFamily="34" charset="0"/>
              <a:buChar char="•"/>
              <a:defRPr sz="2000" b="0" i="0" baseline="0">
                <a:latin typeface="Raleway Medium" panose="020B0003030101060003" pitchFamily="34" charset="0"/>
              </a:defRPr>
            </a:lvl2pPr>
            <a:lvl3pPr marL="688975" indent="-225425">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31775">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Tree>
    <p:extLst>
      <p:ext uri="{BB962C8B-B14F-4D97-AF65-F5344CB8AC3E}">
        <p14:creationId xmlns:p14="http://schemas.microsoft.com/office/powerpoint/2010/main" val="2085480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t Body Copy - 2 Columns">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id="{47E2E653-F8D4-8CFC-E090-EA7DDBB50003}"/>
              </a:ext>
            </a:extLst>
          </p:cNvPr>
          <p:cNvPicPr/>
          <p:nvPr userDrawn="1"/>
        </p:nvPicPr>
        <p:blipFill rotWithShape="1">
          <a:blip r:embed="rId2" cstate="print">
            <a:extLst>
              <a:ext uri="{28A0092B-C50C-407E-A947-70E740481C1C}">
                <a14:useLocalDpi xmlns:a14="http://schemas.microsoft.com/office/drawing/2010/main" val="0"/>
              </a:ext>
            </a:extLst>
          </a:blip>
          <a:srcRect l="18023" t="467" r="39255" b="-467"/>
          <a:stretch/>
        </p:blipFill>
        <p:spPr>
          <a:xfrm>
            <a:off x="0" y="0"/>
            <a:ext cx="4876800" cy="7613994"/>
          </a:xfrm>
          <a:prstGeom prst="rect">
            <a:avLst/>
          </a:prstGeom>
        </p:spPr>
      </p:pic>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5839459" y="713232"/>
            <a:ext cx="7724141" cy="1801368"/>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3" name="object 8">
            <a:extLst>
              <a:ext uri="{FF2B5EF4-FFF2-40B4-BE49-F238E27FC236}">
                <a16:creationId xmlns:a16="http://schemas.microsoft.com/office/drawing/2014/main" id="{2ECC0C41-68AD-D88F-CEEA-5241CD0D5858}"/>
              </a:ext>
            </a:extLst>
          </p:cNvPr>
          <p:cNvSpPr/>
          <p:nvPr userDrawn="1"/>
        </p:nvSpPr>
        <p:spPr>
          <a:xfrm>
            <a:off x="1422"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pic>
        <p:nvPicPr>
          <p:cNvPr id="7" name="Picture 6" descr="A blue sign with white text&#10;&#10;Description automatically generated">
            <a:extLst>
              <a:ext uri="{FF2B5EF4-FFF2-40B4-BE49-F238E27FC236}">
                <a16:creationId xmlns:a16="http://schemas.microsoft.com/office/drawing/2014/main" id="{63186A1B-7834-DD95-B270-8B90DB3C61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
        <p:nvSpPr>
          <p:cNvPr id="10" name="Text Placeholder 4">
            <a:extLst>
              <a:ext uri="{FF2B5EF4-FFF2-40B4-BE49-F238E27FC236}">
                <a16:creationId xmlns:a16="http://schemas.microsoft.com/office/drawing/2014/main" id="{796C8967-5716-E70A-4C91-2B5903259FF6}"/>
              </a:ext>
            </a:extLst>
          </p:cNvPr>
          <p:cNvSpPr>
            <a:spLocks noGrp="1"/>
          </p:cNvSpPr>
          <p:nvPr>
            <p:ph type="body" sz="quarter" idx="14" hasCustomPrompt="1"/>
          </p:nvPr>
        </p:nvSpPr>
        <p:spPr>
          <a:xfrm>
            <a:off x="5839459" y="2590800"/>
            <a:ext cx="3533141" cy="5105400"/>
          </a:xfrm>
          <a:prstGeom prst="rect">
            <a:avLst/>
          </a:prstGeom>
        </p:spPr>
        <p:txBody>
          <a:bodyPr/>
          <a:lstStyle>
            <a:lvl1pPr marL="0" indent="0">
              <a:buClr>
                <a:srgbClr val="3CB4E7"/>
              </a:buClr>
              <a:buFontTx/>
              <a:buNone/>
              <a:defRPr sz="2000" baseline="0">
                <a:latin typeface="Raleway Medium" pitchFamily="2" charset="0"/>
              </a:defRPr>
            </a:lvl1pPr>
            <a:lvl2pPr marL="287338" indent="-282575">
              <a:buClr>
                <a:srgbClr val="3CB4E7"/>
              </a:buClr>
              <a:buFont typeface="Arial" panose="020B0604020202020204" pitchFamily="34" charset="0"/>
              <a:buChar char="•"/>
              <a:defRPr sz="2000" b="0" i="0" baseline="0">
                <a:latin typeface="Raleway Medium" panose="020B0003030101060003" pitchFamily="34" charset="0"/>
              </a:defRPr>
            </a:lvl2pPr>
            <a:lvl3pPr marL="688975" indent="-225425">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31775">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
        <p:nvSpPr>
          <p:cNvPr id="11" name="Text Placeholder 4">
            <a:extLst>
              <a:ext uri="{FF2B5EF4-FFF2-40B4-BE49-F238E27FC236}">
                <a16:creationId xmlns:a16="http://schemas.microsoft.com/office/drawing/2014/main" id="{6054D9AD-46D7-6DE6-EA30-599C4E316152}"/>
              </a:ext>
            </a:extLst>
          </p:cNvPr>
          <p:cNvSpPr>
            <a:spLocks noGrp="1"/>
          </p:cNvSpPr>
          <p:nvPr>
            <p:ph type="body" sz="quarter" idx="16" hasCustomPrompt="1"/>
          </p:nvPr>
        </p:nvSpPr>
        <p:spPr>
          <a:xfrm>
            <a:off x="9903459" y="2590800"/>
            <a:ext cx="3660141" cy="5105400"/>
          </a:xfrm>
          <a:prstGeom prst="rect">
            <a:avLst/>
          </a:prstGeom>
        </p:spPr>
        <p:txBody>
          <a:bodyPr/>
          <a:lstStyle>
            <a:lvl1pPr marL="0" indent="0">
              <a:buClr>
                <a:srgbClr val="3CB4E7"/>
              </a:buClr>
              <a:buFontTx/>
              <a:buNone/>
              <a:defRPr sz="2000" baseline="0">
                <a:latin typeface="Raleway Medium" pitchFamily="2" charset="0"/>
              </a:defRPr>
            </a:lvl1pPr>
            <a:lvl2pPr marL="231775" indent="-231775">
              <a:buClr>
                <a:srgbClr val="3CB4E7"/>
              </a:buClr>
              <a:buFont typeface="Arial" panose="020B0604020202020204" pitchFamily="34" charset="0"/>
              <a:buChar char="•"/>
              <a:defRPr sz="2000" b="0" i="0" baseline="0">
                <a:latin typeface="Raleway Medium" panose="020B0003030101060003" pitchFamily="34" charset="0"/>
              </a:defRPr>
            </a:lvl2pPr>
            <a:lvl3pPr marL="688975" indent="-225425">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31775">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Tree>
    <p:extLst>
      <p:ext uri="{BB962C8B-B14F-4D97-AF65-F5344CB8AC3E}">
        <p14:creationId xmlns:p14="http://schemas.microsoft.com/office/powerpoint/2010/main" val="1938911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18 pt Body Copy - 2 Column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CD4F17-C6F1-FEC7-B79C-6FE55A0224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968" t="24991" r="24000" b="19669"/>
          <a:stretch/>
        </p:blipFill>
        <p:spPr>
          <a:xfrm>
            <a:off x="-1628" y="-150629"/>
            <a:ext cx="4876802" cy="7765892"/>
          </a:xfrm>
          <a:prstGeom prst="rect">
            <a:avLst/>
          </a:prstGeom>
        </p:spPr>
      </p:pic>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5839459" y="713232"/>
            <a:ext cx="7724141" cy="1801368"/>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3" name="object 8">
            <a:extLst>
              <a:ext uri="{FF2B5EF4-FFF2-40B4-BE49-F238E27FC236}">
                <a16:creationId xmlns:a16="http://schemas.microsoft.com/office/drawing/2014/main" id="{9E849311-B233-6AE0-EF50-5995CBBD6206}"/>
              </a:ext>
            </a:extLst>
          </p:cNvPr>
          <p:cNvSpPr/>
          <p:nvPr userDrawn="1"/>
        </p:nvSpPr>
        <p:spPr>
          <a:xfrm>
            <a:off x="1422"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pic>
        <p:nvPicPr>
          <p:cNvPr id="4" name="Picture 3" descr="A blue sign with white text&#10;&#10;Description automatically generated">
            <a:extLst>
              <a:ext uri="{FF2B5EF4-FFF2-40B4-BE49-F238E27FC236}">
                <a16:creationId xmlns:a16="http://schemas.microsoft.com/office/drawing/2014/main" id="{48387D01-C11C-069D-8573-2C4D500F35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
        <p:nvSpPr>
          <p:cNvPr id="7" name="Text Placeholder 4">
            <a:extLst>
              <a:ext uri="{FF2B5EF4-FFF2-40B4-BE49-F238E27FC236}">
                <a16:creationId xmlns:a16="http://schemas.microsoft.com/office/drawing/2014/main" id="{BE40D3C5-B8B7-1102-A9A4-F2AF98E80C43}"/>
              </a:ext>
            </a:extLst>
          </p:cNvPr>
          <p:cNvSpPr>
            <a:spLocks noGrp="1"/>
          </p:cNvSpPr>
          <p:nvPr>
            <p:ph type="body" sz="quarter" idx="14" hasCustomPrompt="1"/>
          </p:nvPr>
        </p:nvSpPr>
        <p:spPr>
          <a:xfrm>
            <a:off x="5839459" y="2590800"/>
            <a:ext cx="3533141" cy="5105400"/>
          </a:xfrm>
          <a:prstGeom prst="rect">
            <a:avLst/>
          </a:prstGeom>
        </p:spPr>
        <p:txBody>
          <a:bodyPr/>
          <a:lstStyle>
            <a:lvl1pPr marL="0" indent="0">
              <a:buClr>
                <a:srgbClr val="3CB4E7"/>
              </a:buClr>
              <a:buFontTx/>
              <a:buNone/>
              <a:defRPr sz="2000" baseline="0">
                <a:latin typeface="Raleway Medium" pitchFamily="2" charset="0"/>
              </a:defRPr>
            </a:lvl1pPr>
            <a:lvl2pPr marL="231775" indent="-231775">
              <a:buClr>
                <a:srgbClr val="3CB4E7"/>
              </a:buClr>
              <a:buFont typeface="Arial" panose="020B0604020202020204" pitchFamily="34" charset="0"/>
              <a:buChar char="•"/>
              <a:defRPr sz="2000" b="0" i="0" baseline="0">
                <a:latin typeface="Raleway Medium" panose="020B0003030101060003" pitchFamily="34" charset="0"/>
              </a:defRPr>
            </a:lvl2pPr>
            <a:lvl3pPr marL="739775" indent="-225425">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31775">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
        <p:nvSpPr>
          <p:cNvPr id="8" name="Text Placeholder 4">
            <a:extLst>
              <a:ext uri="{FF2B5EF4-FFF2-40B4-BE49-F238E27FC236}">
                <a16:creationId xmlns:a16="http://schemas.microsoft.com/office/drawing/2014/main" id="{1C8C4647-D37F-1D04-B041-7B060940FA65}"/>
              </a:ext>
            </a:extLst>
          </p:cNvPr>
          <p:cNvSpPr>
            <a:spLocks noGrp="1"/>
          </p:cNvSpPr>
          <p:nvPr>
            <p:ph type="body" sz="quarter" idx="16" hasCustomPrompt="1"/>
          </p:nvPr>
        </p:nvSpPr>
        <p:spPr>
          <a:xfrm>
            <a:off x="9903459" y="2590800"/>
            <a:ext cx="3660141" cy="5105400"/>
          </a:xfrm>
          <a:prstGeom prst="rect">
            <a:avLst/>
          </a:prstGeom>
        </p:spPr>
        <p:txBody>
          <a:bodyPr/>
          <a:lstStyle>
            <a:lvl1pPr marL="0" indent="0">
              <a:buClr>
                <a:srgbClr val="3CB4E7"/>
              </a:buClr>
              <a:buFontTx/>
              <a:buNone/>
              <a:defRPr sz="2000" baseline="0">
                <a:latin typeface="Raleway Medium" pitchFamily="2" charset="0"/>
              </a:defRPr>
            </a:lvl1pPr>
            <a:lvl2pPr marL="231775" indent="-231775">
              <a:buClr>
                <a:srgbClr val="3CB4E7"/>
              </a:buClr>
              <a:buFont typeface="Arial" panose="020B0604020202020204" pitchFamily="34" charset="0"/>
              <a:buChar char="•"/>
              <a:defRPr sz="2000" b="0" i="0" baseline="0">
                <a:latin typeface="Raleway Medium" panose="020B0003030101060003" pitchFamily="34" charset="0"/>
              </a:defRPr>
            </a:lvl2pPr>
            <a:lvl3pPr marL="688975" indent="-225425">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31775">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Tree>
    <p:extLst>
      <p:ext uri="{BB962C8B-B14F-4D97-AF65-F5344CB8AC3E}">
        <p14:creationId xmlns:p14="http://schemas.microsoft.com/office/powerpoint/2010/main" val="317218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F72BC0E-D353-ACFC-986B-53B9115351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1028" b="11028"/>
          <a:stretch/>
        </p:blipFill>
        <p:spPr>
          <a:xfrm>
            <a:off x="35166" y="0"/>
            <a:ext cx="14595231" cy="7587781"/>
          </a:xfrm>
          <a:prstGeom prst="rect">
            <a:avLst/>
          </a:prstGeom>
        </p:spPr>
      </p:pic>
      <p:sp>
        <p:nvSpPr>
          <p:cNvPr id="8" name="object 4">
            <a:extLst>
              <a:ext uri="{FF2B5EF4-FFF2-40B4-BE49-F238E27FC236}">
                <a16:creationId xmlns:a16="http://schemas.microsoft.com/office/drawing/2014/main" id="{A5EF0FDF-8B69-54B1-0E99-BD5027E1D961}"/>
              </a:ext>
            </a:extLst>
          </p:cNvPr>
          <p:cNvSpPr/>
          <p:nvPr userDrawn="1"/>
        </p:nvSpPr>
        <p:spPr>
          <a:xfrm>
            <a:off x="0" y="0"/>
            <a:ext cx="8229600" cy="7553324"/>
          </a:xfrm>
          <a:custGeom>
            <a:avLst/>
            <a:gdLst/>
            <a:ahLst/>
            <a:cxnLst/>
            <a:rect l="l" t="t" r="r" b="b"/>
            <a:pathLst>
              <a:path w="7406640" h="7553325">
                <a:moveTo>
                  <a:pt x="0" y="7553034"/>
                </a:moveTo>
                <a:lnTo>
                  <a:pt x="7406640" y="7553034"/>
                </a:lnTo>
                <a:lnTo>
                  <a:pt x="7406640" y="0"/>
                </a:lnTo>
                <a:lnTo>
                  <a:pt x="0" y="0"/>
                </a:lnTo>
                <a:lnTo>
                  <a:pt x="0" y="7553034"/>
                </a:lnTo>
                <a:close/>
              </a:path>
            </a:pathLst>
          </a:custGeom>
          <a:gradFill flip="none" rotWithShape="1">
            <a:gsLst>
              <a:gs pos="0">
                <a:schemeClr val="tx1">
                  <a:alpha val="64000"/>
                </a:schemeClr>
              </a:gs>
              <a:gs pos="100000">
                <a:schemeClr val="tx1">
                  <a:alpha val="0"/>
                </a:schemeClr>
              </a:gs>
            </a:gsLst>
            <a:lin ang="0" scaled="1"/>
            <a:tileRect/>
          </a:gradFill>
        </p:spPr>
        <p:txBody>
          <a:bodyPr wrap="square" lIns="0" tIns="0" rIns="0" bIns="0" rtlCol="0"/>
          <a:lstStyle/>
          <a:p>
            <a:endParaRPr dirty="0"/>
          </a:p>
        </p:txBody>
      </p:sp>
      <p:sp>
        <p:nvSpPr>
          <p:cNvPr id="36" name="Text Placeholder 5">
            <a:extLst>
              <a:ext uri="{FF2B5EF4-FFF2-40B4-BE49-F238E27FC236}">
                <a16:creationId xmlns:a16="http://schemas.microsoft.com/office/drawing/2014/main" id="{95730FAB-64EB-F81F-E602-816586C2E800}"/>
              </a:ext>
            </a:extLst>
          </p:cNvPr>
          <p:cNvSpPr>
            <a:spLocks noGrp="1"/>
          </p:cNvSpPr>
          <p:nvPr>
            <p:ph type="body" sz="quarter" idx="14" hasCustomPrompt="1"/>
          </p:nvPr>
        </p:nvSpPr>
        <p:spPr>
          <a:xfrm>
            <a:off x="876700" y="3657600"/>
            <a:ext cx="4389120" cy="1087438"/>
          </a:xfrm>
          <a:prstGeom prst="rect">
            <a:avLst/>
          </a:prstGeom>
        </p:spPr>
        <p:txBody>
          <a:bodyPr anchor="b"/>
          <a:lstStyle>
            <a:lvl1pPr marL="0" indent="0">
              <a:buNone/>
              <a:defRPr sz="3000" b="0" i="0" baseline="0">
                <a:solidFill>
                  <a:schemeClr val="bg1"/>
                </a:solidFill>
                <a:latin typeface="Raleway Medium" panose="020B0003030101060003" pitchFamily="34" charset="0"/>
              </a:defRPr>
            </a:lvl1pPr>
          </a:lstStyle>
          <a:p>
            <a:r>
              <a:rPr lang="en-US" dirty="0"/>
              <a:t>Click to add Presentation Title</a:t>
            </a:r>
          </a:p>
        </p:txBody>
      </p:sp>
      <p:sp>
        <p:nvSpPr>
          <p:cNvPr id="38" name="Text Placeholder 5">
            <a:extLst>
              <a:ext uri="{FF2B5EF4-FFF2-40B4-BE49-F238E27FC236}">
                <a16:creationId xmlns:a16="http://schemas.microsoft.com/office/drawing/2014/main" id="{DF3C702A-9068-57AB-57C8-1A56ACC58615}"/>
              </a:ext>
            </a:extLst>
          </p:cNvPr>
          <p:cNvSpPr>
            <a:spLocks noGrp="1"/>
          </p:cNvSpPr>
          <p:nvPr>
            <p:ph type="body" sz="quarter" idx="11" hasCustomPrompt="1"/>
          </p:nvPr>
        </p:nvSpPr>
        <p:spPr>
          <a:xfrm>
            <a:off x="876700" y="4894509"/>
            <a:ext cx="4389120" cy="1087438"/>
          </a:xfrm>
          <a:prstGeom prst="rect">
            <a:avLst/>
          </a:prstGeom>
        </p:spPr>
        <p:txBody>
          <a:bodyPr/>
          <a:lstStyle>
            <a:lvl1pPr marL="0" indent="0">
              <a:buNone/>
              <a:defRPr sz="1800" b="0" i="0" baseline="0">
                <a:solidFill>
                  <a:schemeClr val="bg1"/>
                </a:solidFill>
                <a:latin typeface="Raleway Medium" panose="020B0003030101060003" pitchFamily="34" charset="0"/>
              </a:defRPr>
            </a:lvl1pPr>
          </a:lstStyle>
          <a:p>
            <a:r>
              <a:rPr lang="en-US" dirty="0"/>
              <a:t>Click to add Divider Heading</a:t>
            </a:r>
          </a:p>
        </p:txBody>
      </p:sp>
      <p:sp>
        <p:nvSpPr>
          <p:cNvPr id="40" name="Date Placeholder 3">
            <a:extLst>
              <a:ext uri="{FF2B5EF4-FFF2-40B4-BE49-F238E27FC236}">
                <a16:creationId xmlns:a16="http://schemas.microsoft.com/office/drawing/2014/main" id="{39C3A9B3-61C5-DFF2-8ED5-8AE092334D8D}"/>
              </a:ext>
            </a:extLst>
          </p:cNvPr>
          <p:cNvSpPr>
            <a:spLocks noGrp="1"/>
          </p:cNvSpPr>
          <p:nvPr>
            <p:ph type="dt" sz="half" idx="10"/>
          </p:nvPr>
        </p:nvSpPr>
        <p:spPr>
          <a:xfrm>
            <a:off x="868680" y="6376194"/>
            <a:ext cx="4389120" cy="481806"/>
          </a:xfrm>
          <a:prstGeom prst="rect">
            <a:avLst/>
          </a:prstGeom>
        </p:spPr>
        <p:txBody>
          <a:bodyPr/>
          <a:lstStyle>
            <a:lvl1pPr>
              <a:defRPr sz="1200" baseline="0">
                <a:solidFill>
                  <a:schemeClr val="bg1"/>
                </a:solidFill>
                <a:latin typeface="Raleway Medium" pitchFamily="2" charset="0"/>
              </a:defRPr>
            </a:lvl1pPr>
          </a:lstStyle>
          <a:p>
            <a:fld id="{17C8D21A-AB68-944E-B43E-65EF241C92BE}" type="datetime4">
              <a:rPr lang="en-US" smtClean="0"/>
              <a:pPr/>
              <a:t>July 8, 2024</a:t>
            </a:fld>
            <a:endParaRPr lang="en-US" dirty="0"/>
          </a:p>
        </p:txBody>
      </p:sp>
      <p:sp>
        <p:nvSpPr>
          <p:cNvPr id="3" name="object 8">
            <a:extLst>
              <a:ext uri="{FF2B5EF4-FFF2-40B4-BE49-F238E27FC236}">
                <a16:creationId xmlns:a16="http://schemas.microsoft.com/office/drawing/2014/main" id="{BD2F854C-C637-3E1C-4999-8FAD27F2C412}"/>
              </a:ext>
            </a:extLst>
          </p:cNvPr>
          <p:cNvSpPr/>
          <p:nvPr userDrawn="1"/>
        </p:nvSpPr>
        <p:spPr>
          <a:xfrm>
            <a:off x="-2" y="7616534"/>
            <a:ext cx="14630400"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dirty="0"/>
          </a:p>
        </p:txBody>
      </p:sp>
      <p:pic>
        <p:nvPicPr>
          <p:cNvPr id="4" name="Picture 3" descr="A blue sign with white text&#10;&#10;Description automatically generated">
            <a:extLst>
              <a:ext uri="{FF2B5EF4-FFF2-40B4-BE49-F238E27FC236}">
                <a16:creationId xmlns:a16="http://schemas.microsoft.com/office/drawing/2014/main" id="{9E36A76B-268E-2703-09D6-C7557BDBFD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Tree>
    <p:extLst>
      <p:ext uri="{BB962C8B-B14F-4D97-AF65-F5344CB8AC3E}">
        <p14:creationId xmlns:p14="http://schemas.microsoft.com/office/powerpoint/2010/main" val="3437668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18 pt Body Copy - 2 Colum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0E50BC-146B-3E3A-3FD9-69CB3A7A6A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45" t="2677" r="39610" b="260"/>
          <a:stretch/>
        </p:blipFill>
        <p:spPr>
          <a:xfrm>
            <a:off x="1626" y="0"/>
            <a:ext cx="4875174" cy="7588594"/>
          </a:xfrm>
          <a:prstGeom prst="rect">
            <a:avLst/>
          </a:prstGeom>
        </p:spPr>
      </p:pic>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5839459" y="713232"/>
            <a:ext cx="7724141" cy="1801368"/>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4" name="object 8">
            <a:extLst>
              <a:ext uri="{FF2B5EF4-FFF2-40B4-BE49-F238E27FC236}">
                <a16:creationId xmlns:a16="http://schemas.microsoft.com/office/drawing/2014/main" id="{FDCE782A-0635-A7BD-103B-07FD3ACA943C}"/>
              </a:ext>
            </a:extLst>
          </p:cNvPr>
          <p:cNvSpPr/>
          <p:nvPr userDrawn="1"/>
        </p:nvSpPr>
        <p:spPr>
          <a:xfrm>
            <a:off x="1422"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pic>
        <p:nvPicPr>
          <p:cNvPr id="7" name="Picture 6" descr="A blue sign with white text&#10;&#10;Description automatically generated">
            <a:extLst>
              <a:ext uri="{FF2B5EF4-FFF2-40B4-BE49-F238E27FC236}">
                <a16:creationId xmlns:a16="http://schemas.microsoft.com/office/drawing/2014/main" id="{7E804738-CECA-ED11-02B1-023844EFCB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
        <p:nvSpPr>
          <p:cNvPr id="8" name="Text Placeholder 4">
            <a:extLst>
              <a:ext uri="{FF2B5EF4-FFF2-40B4-BE49-F238E27FC236}">
                <a16:creationId xmlns:a16="http://schemas.microsoft.com/office/drawing/2014/main" id="{B6537520-090F-6BAB-2FA1-7D89CF574F42}"/>
              </a:ext>
            </a:extLst>
          </p:cNvPr>
          <p:cNvSpPr>
            <a:spLocks noGrp="1"/>
          </p:cNvSpPr>
          <p:nvPr>
            <p:ph type="body" sz="quarter" idx="14" hasCustomPrompt="1"/>
          </p:nvPr>
        </p:nvSpPr>
        <p:spPr>
          <a:xfrm>
            <a:off x="5839459" y="2590800"/>
            <a:ext cx="3533141" cy="5105400"/>
          </a:xfrm>
          <a:prstGeom prst="rect">
            <a:avLst/>
          </a:prstGeom>
        </p:spPr>
        <p:txBody>
          <a:bodyPr/>
          <a:lstStyle>
            <a:lvl1pPr marL="0" indent="0">
              <a:buClr>
                <a:srgbClr val="3CB4E7"/>
              </a:buClr>
              <a:buFontTx/>
              <a:buNone/>
              <a:defRPr sz="2000" baseline="0">
                <a:latin typeface="Raleway Medium" pitchFamily="2" charset="0"/>
              </a:defRPr>
            </a:lvl1pPr>
            <a:lvl2pPr marL="231775" indent="-231775">
              <a:buClr>
                <a:srgbClr val="3CB4E7"/>
              </a:buClr>
              <a:buFont typeface="Arial" panose="020B0604020202020204" pitchFamily="34" charset="0"/>
              <a:buChar char="•"/>
              <a:defRPr sz="2000" b="0" i="0" baseline="0">
                <a:latin typeface="Raleway Medium" panose="020B0003030101060003" pitchFamily="34" charset="0"/>
              </a:defRPr>
            </a:lvl2pPr>
            <a:lvl3pPr marL="688975" indent="-225425">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31775">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
        <p:nvSpPr>
          <p:cNvPr id="9" name="Text Placeholder 4">
            <a:extLst>
              <a:ext uri="{FF2B5EF4-FFF2-40B4-BE49-F238E27FC236}">
                <a16:creationId xmlns:a16="http://schemas.microsoft.com/office/drawing/2014/main" id="{25724483-D222-E49D-5F2D-4B776A09AD5E}"/>
              </a:ext>
            </a:extLst>
          </p:cNvPr>
          <p:cNvSpPr>
            <a:spLocks noGrp="1"/>
          </p:cNvSpPr>
          <p:nvPr>
            <p:ph type="body" sz="quarter" idx="16" hasCustomPrompt="1"/>
          </p:nvPr>
        </p:nvSpPr>
        <p:spPr>
          <a:xfrm>
            <a:off x="9903459" y="2590800"/>
            <a:ext cx="3660141" cy="5105400"/>
          </a:xfrm>
          <a:prstGeom prst="rect">
            <a:avLst/>
          </a:prstGeom>
        </p:spPr>
        <p:txBody>
          <a:bodyPr/>
          <a:lstStyle>
            <a:lvl1pPr marL="0" indent="0">
              <a:buClr>
                <a:srgbClr val="3CB4E7"/>
              </a:buClr>
              <a:buFontTx/>
              <a:buNone/>
              <a:defRPr sz="2000" baseline="0">
                <a:latin typeface="Raleway Medium" pitchFamily="2" charset="0"/>
              </a:defRPr>
            </a:lvl1pPr>
            <a:lvl2pPr marL="231775" indent="-231775">
              <a:buClr>
                <a:srgbClr val="3CB4E7"/>
              </a:buClr>
              <a:buFont typeface="Arial" panose="020B0604020202020204" pitchFamily="34" charset="0"/>
              <a:buChar char="•"/>
              <a:defRPr sz="2000" b="0" i="0" baseline="0">
                <a:latin typeface="Raleway Medium" panose="020B0003030101060003" pitchFamily="34" charset="0"/>
              </a:defRPr>
            </a:lvl2pPr>
            <a:lvl3pPr marL="739775" indent="-225425">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31775">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Tree>
    <p:extLst>
      <p:ext uri="{BB962C8B-B14F-4D97-AF65-F5344CB8AC3E}">
        <p14:creationId xmlns:p14="http://schemas.microsoft.com/office/powerpoint/2010/main" val="3940741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4 pt Body Copy - 1 Colum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CC44E0-3407-25FD-5430-E6705FB45C4F}"/>
              </a:ext>
            </a:extLst>
          </p:cNvPr>
          <p:cNvSpPr>
            <a:spLocks noGrp="1"/>
          </p:cNvSpPr>
          <p:nvPr>
            <p:ph type="body" sz="quarter" idx="14" hasCustomPrompt="1"/>
          </p:nvPr>
        </p:nvSpPr>
        <p:spPr>
          <a:xfrm>
            <a:off x="2133599" y="2182368"/>
            <a:ext cx="11536678" cy="5049356"/>
          </a:xfrm>
          <a:prstGeom prst="rect">
            <a:avLst/>
          </a:prstGeom>
        </p:spPr>
        <p:txBody>
          <a:bodyPr/>
          <a:lstStyle>
            <a:lvl1pPr marL="0" indent="0">
              <a:buClr>
                <a:srgbClr val="3CB4E7"/>
              </a:buClr>
              <a:buFontTx/>
              <a:buNone/>
              <a:defRPr sz="2400" baseline="0">
                <a:latin typeface="Raleway Medium" pitchFamily="2" charset="0"/>
              </a:defRPr>
            </a:lvl1pPr>
            <a:lvl2pPr marL="342900" indent="-342900">
              <a:buClr>
                <a:srgbClr val="3CB4E7"/>
              </a:buClr>
              <a:buFont typeface="Arial" panose="020B0604020202020204" pitchFamily="34" charset="0"/>
              <a:buChar char="•"/>
              <a:defRPr sz="2000" baseline="0">
                <a:latin typeface="Raleway Medium" pitchFamily="2" charset="0"/>
              </a:defRPr>
            </a:lvl2pPr>
            <a:lvl3pPr marL="1257300" indent="-342900">
              <a:buClr>
                <a:srgbClr val="3CB4E7"/>
              </a:buClr>
              <a:buFont typeface="Courier New" panose="02070309020205020404" pitchFamily="49" charset="0"/>
              <a:buChar char="o"/>
              <a:defRPr sz="1800" baseline="0">
                <a:latin typeface="Raleway Medium" pitchFamily="2" charset="0"/>
              </a:defRPr>
            </a:lvl3pPr>
            <a:lvl4pPr marL="1714500" indent="-342900">
              <a:buClr>
                <a:srgbClr val="3CB4E7"/>
              </a:buClr>
              <a:buFont typeface="Wingdings" panose="05000000000000000000" pitchFamily="2" charset="2"/>
              <a:buChar char="§"/>
              <a:defRPr sz="1800" baseline="0">
                <a:latin typeface="Raleway Medium" pitchFamily="2"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body copy</a:t>
            </a:r>
          </a:p>
        </p:txBody>
      </p:sp>
      <p:sp>
        <p:nvSpPr>
          <p:cNvPr id="3" name="Text Placeholder 5">
            <a:extLst>
              <a:ext uri="{FF2B5EF4-FFF2-40B4-BE49-F238E27FC236}">
                <a16:creationId xmlns:a16="http://schemas.microsoft.com/office/drawing/2014/main" id="{B29A111C-76B0-9AEE-D7D8-024913D635A6}"/>
              </a:ext>
            </a:extLst>
          </p:cNvPr>
          <p:cNvSpPr>
            <a:spLocks noGrp="1"/>
          </p:cNvSpPr>
          <p:nvPr>
            <p:ph type="body" sz="quarter" idx="18" hasCustomPrompt="1"/>
          </p:nvPr>
        </p:nvSpPr>
        <p:spPr>
          <a:xfrm>
            <a:off x="2133600" y="838200"/>
            <a:ext cx="11536679" cy="963168"/>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4" name="Text Placeholder 5">
            <a:extLst>
              <a:ext uri="{FF2B5EF4-FFF2-40B4-BE49-F238E27FC236}">
                <a16:creationId xmlns:a16="http://schemas.microsoft.com/office/drawing/2014/main" id="{ACEC6653-2AA6-ECFC-CD96-D05D06B144B4}"/>
              </a:ext>
            </a:extLst>
          </p:cNvPr>
          <p:cNvSpPr>
            <a:spLocks noGrp="1"/>
          </p:cNvSpPr>
          <p:nvPr>
            <p:ph type="body" sz="quarter" idx="19" hasCustomPrompt="1"/>
          </p:nvPr>
        </p:nvSpPr>
        <p:spPr>
          <a:xfrm>
            <a:off x="2133599" y="1801368"/>
            <a:ext cx="11536678" cy="381000"/>
          </a:xfrm>
          <a:prstGeom prst="rect">
            <a:avLst/>
          </a:prstGeom>
        </p:spPr>
        <p:txBody>
          <a:bodyPr/>
          <a:lstStyle>
            <a:lvl1pPr marL="0" indent="0">
              <a:buNone/>
              <a:defRPr sz="2400" b="0" i="0" baseline="0">
                <a:solidFill>
                  <a:srgbClr val="38B4E7"/>
                </a:solidFill>
                <a:latin typeface="Raleway Medium" panose="020B0003030101060003" pitchFamily="34" charset="0"/>
              </a:defRPr>
            </a:lvl1pPr>
          </a:lstStyle>
          <a:p>
            <a:pPr lvl="0"/>
            <a:r>
              <a:rPr lang="en-US" dirty="0"/>
              <a:t>Click to Add Subtitle</a:t>
            </a:r>
          </a:p>
        </p:txBody>
      </p:sp>
    </p:spTree>
    <p:extLst>
      <p:ext uri="{BB962C8B-B14F-4D97-AF65-F5344CB8AC3E}">
        <p14:creationId xmlns:p14="http://schemas.microsoft.com/office/powerpoint/2010/main" val="1714042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 pt Bullet Copy - 2 Colum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CC44E0-3407-25FD-5430-E6705FB45C4F}"/>
              </a:ext>
            </a:extLst>
          </p:cNvPr>
          <p:cNvSpPr>
            <a:spLocks noGrp="1"/>
          </p:cNvSpPr>
          <p:nvPr>
            <p:ph type="body" sz="quarter" idx="14" hasCustomPrompt="1"/>
          </p:nvPr>
        </p:nvSpPr>
        <p:spPr>
          <a:xfrm>
            <a:off x="2133597" y="2182368"/>
            <a:ext cx="11536680" cy="5050626"/>
          </a:xfrm>
          <a:prstGeom prst="rect">
            <a:avLst/>
          </a:prstGeom>
        </p:spPr>
        <p:txBody>
          <a:bodyPr numCol="2" spcCol="274320"/>
          <a:lstStyle>
            <a:lvl1pPr marL="225425" indent="-225425">
              <a:buClr>
                <a:srgbClr val="38B4E7"/>
              </a:buClr>
              <a:buFont typeface="Arial" panose="020B0604020202020204" pitchFamily="34" charset="0"/>
              <a:buChar char="•"/>
              <a:defRPr sz="2000" baseline="0">
                <a:latin typeface="Raleway Medium" pitchFamily="2" charset="0"/>
              </a:defRPr>
            </a:lvl1pPr>
            <a:lvl2pPr marL="688975" indent="-231775">
              <a:buClr>
                <a:srgbClr val="3CB4E7"/>
              </a:buClr>
              <a:buFont typeface="Courier New" panose="02070309020205020404" pitchFamily="49" charset="0"/>
              <a:buChar char="o"/>
              <a:defRPr sz="1800" baseline="0">
                <a:latin typeface="Raleway Medium" pitchFamily="2" charset="0"/>
              </a:defRPr>
            </a:lvl2pPr>
            <a:lvl3pPr marL="1139825" indent="-225425">
              <a:buClr>
                <a:srgbClr val="3CB4E7"/>
              </a:buClr>
              <a:buFont typeface="Wingdings" panose="05000000000000000000" pitchFamily="2" charset="2"/>
              <a:buChar char="§"/>
              <a:defRPr sz="1800" baseline="0">
                <a:latin typeface="Raleway" panose="020B0003030101060003" pitchFamily="34" charset="0"/>
              </a:defRPr>
            </a:lvl3pPr>
            <a:lvl4pPr marL="1371600" indent="0">
              <a:buClr>
                <a:srgbClr val="3CB4E7"/>
              </a:buClr>
              <a:buFontTx/>
              <a:buNone/>
              <a:defRPr sz="2400" baseline="0">
                <a:latin typeface="Raleway"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bulleted copy</a:t>
            </a:r>
          </a:p>
          <a:p>
            <a:pPr lvl="1"/>
            <a:r>
              <a:rPr lang="en-US" sz="1800" dirty="0">
                <a:latin typeface="Raleway Medium" pitchFamily="2" charset="0"/>
              </a:rPr>
              <a:t>Second level</a:t>
            </a:r>
          </a:p>
          <a:p>
            <a:pPr lvl="2"/>
            <a:r>
              <a:rPr lang="en-US" sz="1800" dirty="0">
                <a:latin typeface="Raleway Medium" pitchFamily="2" charset="0"/>
              </a:rPr>
              <a:t>Third level</a:t>
            </a:r>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Two columns</a:t>
            </a:r>
          </a:p>
          <a:p>
            <a:pPr lvl="1"/>
            <a:r>
              <a:rPr lang="en-US" sz="1800" dirty="0">
                <a:latin typeface="Raleway Medium" pitchFamily="2" charset="0"/>
              </a:rPr>
              <a:t>Second level</a:t>
            </a:r>
          </a:p>
          <a:p>
            <a:pPr lvl="2"/>
            <a:r>
              <a:rPr lang="en-US" sz="1800" dirty="0">
                <a:latin typeface="Raleway Medium" pitchFamily="2" charset="0"/>
              </a:rPr>
              <a:t>Third level</a:t>
            </a:r>
            <a:endParaRPr lang="en-US" dirty="0"/>
          </a:p>
        </p:txBody>
      </p:sp>
      <p:sp>
        <p:nvSpPr>
          <p:cNvPr id="3" name="Text Placeholder 5">
            <a:extLst>
              <a:ext uri="{FF2B5EF4-FFF2-40B4-BE49-F238E27FC236}">
                <a16:creationId xmlns:a16="http://schemas.microsoft.com/office/drawing/2014/main" id="{1F4CEA01-FD01-1B2F-A20D-946BA64EC1B0}"/>
              </a:ext>
            </a:extLst>
          </p:cNvPr>
          <p:cNvSpPr>
            <a:spLocks noGrp="1"/>
          </p:cNvSpPr>
          <p:nvPr>
            <p:ph type="body" sz="quarter" idx="18" hasCustomPrompt="1"/>
          </p:nvPr>
        </p:nvSpPr>
        <p:spPr>
          <a:xfrm>
            <a:off x="2133600" y="838200"/>
            <a:ext cx="11536679" cy="963168"/>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4" name="Text Placeholder 5">
            <a:extLst>
              <a:ext uri="{FF2B5EF4-FFF2-40B4-BE49-F238E27FC236}">
                <a16:creationId xmlns:a16="http://schemas.microsoft.com/office/drawing/2014/main" id="{6398A957-E195-A971-861D-30D9556CC9CC}"/>
              </a:ext>
            </a:extLst>
          </p:cNvPr>
          <p:cNvSpPr>
            <a:spLocks noGrp="1"/>
          </p:cNvSpPr>
          <p:nvPr>
            <p:ph type="body" sz="quarter" idx="19" hasCustomPrompt="1"/>
          </p:nvPr>
        </p:nvSpPr>
        <p:spPr>
          <a:xfrm>
            <a:off x="2133599" y="1801368"/>
            <a:ext cx="11536678" cy="381000"/>
          </a:xfrm>
          <a:prstGeom prst="rect">
            <a:avLst/>
          </a:prstGeom>
        </p:spPr>
        <p:txBody>
          <a:bodyPr/>
          <a:lstStyle>
            <a:lvl1pPr marL="0" indent="0">
              <a:buNone/>
              <a:defRPr sz="2400" b="0" i="0" baseline="0">
                <a:solidFill>
                  <a:srgbClr val="38B4E7"/>
                </a:solidFill>
                <a:latin typeface="Raleway Medium" panose="020B0003030101060003" pitchFamily="34" charset="0"/>
              </a:defRPr>
            </a:lvl1pPr>
          </a:lstStyle>
          <a:p>
            <a:pPr lvl="0"/>
            <a:r>
              <a:rPr lang="en-US" dirty="0"/>
              <a:t>Click to Add Subtitle</a:t>
            </a:r>
          </a:p>
        </p:txBody>
      </p:sp>
    </p:spTree>
    <p:extLst>
      <p:ext uri="{BB962C8B-B14F-4D97-AF65-F5344CB8AC3E}">
        <p14:creationId xmlns:p14="http://schemas.microsoft.com/office/powerpoint/2010/main" val="334830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 pt Body Copy - 1 Column">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4B991902-77A8-628D-0AA6-60A127F665FF}"/>
              </a:ext>
            </a:extLst>
          </p:cNvPr>
          <p:cNvSpPr>
            <a:spLocks noGrp="1"/>
          </p:cNvSpPr>
          <p:nvPr>
            <p:ph type="body" sz="quarter" idx="14" hasCustomPrompt="1"/>
          </p:nvPr>
        </p:nvSpPr>
        <p:spPr>
          <a:xfrm>
            <a:off x="2133599" y="2182368"/>
            <a:ext cx="11536677" cy="5056632"/>
          </a:xfrm>
          <a:prstGeom prst="rect">
            <a:avLst/>
          </a:prstGeom>
        </p:spPr>
        <p:txBody>
          <a:bodyPr numCol="2" spcCol="274320"/>
          <a:lstStyle>
            <a:lvl1pPr marL="0" indent="0">
              <a:buClr>
                <a:srgbClr val="3CB4E7"/>
              </a:buClr>
              <a:buFontTx/>
              <a:buNone/>
              <a:defRPr sz="1800" baseline="0">
                <a:latin typeface="Raleway Medium" pitchFamily="2" charset="0"/>
              </a:defRPr>
            </a:lvl1pPr>
            <a:lvl2pPr marL="457200" indent="0">
              <a:buClr>
                <a:srgbClr val="3CB4E7"/>
              </a:buClr>
              <a:buFontTx/>
              <a:buNone/>
              <a:defRPr sz="2400" baseline="0">
                <a:latin typeface="Raleway" panose="020B0003030101060003" pitchFamily="34" charset="0"/>
              </a:defRPr>
            </a:lvl2pPr>
            <a:lvl3pPr marL="914400" indent="0">
              <a:buClr>
                <a:srgbClr val="3CB4E7"/>
              </a:buClr>
              <a:buFontTx/>
              <a:buNone/>
              <a:defRPr sz="2400" baseline="0">
                <a:latin typeface="Raleway" panose="020B0003030101060003" pitchFamily="34" charset="0"/>
              </a:defRPr>
            </a:lvl3pPr>
            <a:lvl4pPr marL="1371600" indent="0">
              <a:buClr>
                <a:srgbClr val="3CB4E7"/>
              </a:buClr>
              <a:buFontTx/>
              <a:buNone/>
              <a:defRPr sz="2400" baseline="0">
                <a:latin typeface="Raleway"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body copy</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Two columns</a:t>
            </a:r>
          </a:p>
        </p:txBody>
      </p:sp>
      <p:sp>
        <p:nvSpPr>
          <p:cNvPr id="8" name="Text Placeholder 5">
            <a:extLst>
              <a:ext uri="{FF2B5EF4-FFF2-40B4-BE49-F238E27FC236}">
                <a16:creationId xmlns:a16="http://schemas.microsoft.com/office/drawing/2014/main" id="{4F6A5482-2AE0-AEC3-653E-280F2D8ADF2B}"/>
              </a:ext>
            </a:extLst>
          </p:cNvPr>
          <p:cNvSpPr>
            <a:spLocks noGrp="1"/>
          </p:cNvSpPr>
          <p:nvPr>
            <p:ph type="body" sz="quarter" idx="15" hasCustomPrompt="1"/>
          </p:nvPr>
        </p:nvSpPr>
        <p:spPr>
          <a:xfrm>
            <a:off x="2133600" y="838200"/>
            <a:ext cx="11536679" cy="963168"/>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10" name="Text Placeholder 5">
            <a:extLst>
              <a:ext uri="{FF2B5EF4-FFF2-40B4-BE49-F238E27FC236}">
                <a16:creationId xmlns:a16="http://schemas.microsoft.com/office/drawing/2014/main" id="{4550AAE3-894F-141E-25BD-0BDFA2C5B19C}"/>
              </a:ext>
            </a:extLst>
          </p:cNvPr>
          <p:cNvSpPr>
            <a:spLocks noGrp="1"/>
          </p:cNvSpPr>
          <p:nvPr>
            <p:ph type="body" sz="quarter" idx="16" hasCustomPrompt="1"/>
          </p:nvPr>
        </p:nvSpPr>
        <p:spPr>
          <a:xfrm>
            <a:off x="2133599" y="1801368"/>
            <a:ext cx="11536678" cy="381000"/>
          </a:xfrm>
          <a:prstGeom prst="rect">
            <a:avLst/>
          </a:prstGeom>
        </p:spPr>
        <p:txBody>
          <a:bodyPr/>
          <a:lstStyle>
            <a:lvl1pPr marL="0" indent="0">
              <a:buNone/>
              <a:defRPr sz="2400" b="0" i="0" baseline="0">
                <a:solidFill>
                  <a:srgbClr val="38B4E7"/>
                </a:solidFill>
                <a:latin typeface="Raleway Medium" panose="020B0003030101060003" pitchFamily="34" charset="0"/>
              </a:defRPr>
            </a:lvl1pPr>
          </a:lstStyle>
          <a:p>
            <a:pPr lvl="0"/>
            <a:r>
              <a:rPr lang="en-US" dirty="0"/>
              <a:t>Click to Add Subtitle</a:t>
            </a:r>
          </a:p>
        </p:txBody>
      </p:sp>
    </p:spTree>
    <p:extLst>
      <p:ext uri="{BB962C8B-B14F-4D97-AF65-F5344CB8AC3E}">
        <p14:creationId xmlns:p14="http://schemas.microsoft.com/office/powerpoint/2010/main" val="2243151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9136B6-0CAC-1592-E21C-CC02D465B849}"/>
              </a:ext>
            </a:extLst>
          </p:cNvPr>
          <p:cNvSpPr>
            <a:spLocks noGrp="1"/>
          </p:cNvSpPr>
          <p:nvPr>
            <p:ph type="body" sz="quarter" idx="10" hasCustomPrompt="1"/>
          </p:nvPr>
        </p:nvSpPr>
        <p:spPr>
          <a:xfrm>
            <a:off x="876700" y="5212080"/>
            <a:ext cx="12801600" cy="543719"/>
          </a:xfrm>
          <a:prstGeom prst="rect">
            <a:avLst/>
          </a:prstGeom>
        </p:spPr>
        <p:txBody>
          <a:bodyPr/>
          <a:lstStyle>
            <a:lvl1pPr marL="0" indent="0">
              <a:buNone/>
              <a:defRPr sz="3000" b="0" i="0" baseline="0">
                <a:solidFill>
                  <a:schemeClr val="bg1"/>
                </a:solidFill>
                <a:latin typeface="Raleway Medium" panose="020B0003030101060003" pitchFamily="34" charset="0"/>
              </a:defRPr>
            </a:lvl1pPr>
          </a:lstStyle>
          <a:p>
            <a:r>
              <a:rPr lang="en-US" dirty="0"/>
              <a:t>Click to add Divider Heading</a:t>
            </a:r>
          </a:p>
        </p:txBody>
      </p:sp>
      <p:sp>
        <p:nvSpPr>
          <p:cNvPr id="7" name="Text Placeholder 5">
            <a:extLst>
              <a:ext uri="{FF2B5EF4-FFF2-40B4-BE49-F238E27FC236}">
                <a16:creationId xmlns:a16="http://schemas.microsoft.com/office/drawing/2014/main" id="{72BE30B0-E7A9-CC97-3BA3-07451EDFCA83}"/>
              </a:ext>
            </a:extLst>
          </p:cNvPr>
          <p:cNvSpPr>
            <a:spLocks noGrp="1"/>
          </p:cNvSpPr>
          <p:nvPr>
            <p:ph type="body" sz="quarter" idx="11" hasCustomPrompt="1"/>
          </p:nvPr>
        </p:nvSpPr>
        <p:spPr>
          <a:xfrm>
            <a:off x="876700" y="5804735"/>
            <a:ext cx="12801600" cy="543719"/>
          </a:xfrm>
          <a:prstGeom prst="rect">
            <a:avLst/>
          </a:prstGeom>
        </p:spPr>
        <p:txBody>
          <a:bodyPr/>
          <a:lstStyle>
            <a:lvl1pPr marL="0" indent="0">
              <a:buNone/>
              <a:defRPr sz="1800" b="0" i="0" baseline="0">
                <a:solidFill>
                  <a:schemeClr val="bg1"/>
                </a:solidFill>
                <a:latin typeface="Raleway Medium" panose="020B0003030101060003" pitchFamily="34" charset="0"/>
              </a:defRPr>
            </a:lvl1pPr>
          </a:lstStyle>
          <a:p>
            <a:r>
              <a:rPr lang="en-US" dirty="0"/>
              <a:t>Click to add Divider Heading</a:t>
            </a:r>
          </a:p>
        </p:txBody>
      </p:sp>
    </p:spTree>
    <p:extLst>
      <p:ext uri="{BB962C8B-B14F-4D97-AF65-F5344CB8AC3E}">
        <p14:creationId xmlns:p14="http://schemas.microsoft.com/office/powerpoint/2010/main" val="3728009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 Thank You!">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517F10D6-D3A2-4A4E-830A-001350F131F7}"/>
              </a:ext>
            </a:extLst>
          </p:cNvPr>
          <p:cNvSpPr txBox="1">
            <a:spLocks/>
          </p:cNvSpPr>
          <p:nvPr userDrawn="1"/>
        </p:nvSpPr>
        <p:spPr>
          <a:xfrm>
            <a:off x="962660" y="4731506"/>
            <a:ext cx="5285740" cy="93615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6000" b="0" i="0" baseline="0" dirty="0">
                <a:solidFill>
                  <a:schemeClr val="bg1"/>
                </a:solidFill>
                <a:latin typeface="Raleway Medium" panose="020B0003030101060003" pitchFamily="34" charset="0"/>
                <a:cs typeface="Raleway-Medium"/>
              </a:rPr>
              <a:t>Thank</a:t>
            </a:r>
            <a:r>
              <a:rPr lang="en-US" sz="6000" b="0" i="0" spc="-220" baseline="0" dirty="0">
                <a:solidFill>
                  <a:schemeClr val="bg1"/>
                </a:solidFill>
                <a:latin typeface="Raleway Medium" panose="020B0003030101060003" pitchFamily="34" charset="0"/>
                <a:cs typeface="Raleway-Medium"/>
              </a:rPr>
              <a:t> </a:t>
            </a:r>
            <a:r>
              <a:rPr lang="en-US" sz="6000" b="0" i="0" spc="-545" baseline="0" dirty="0">
                <a:solidFill>
                  <a:schemeClr val="bg1"/>
                </a:solidFill>
                <a:latin typeface="Raleway Medium" panose="020B0003030101060003" pitchFamily="34" charset="0"/>
                <a:cs typeface="Raleway-Medium"/>
              </a:rPr>
              <a:t>Y</a:t>
            </a:r>
            <a:r>
              <a:rPr lang="en-US" sz="6000" b="0" i="0" spc="5" baseline="0" dirty="0">
                <a:solidFill>
                  <a:schemeClr val="bg1"/>
                </a:solidFill>
                <a:latin typeface="Raleway Medium" panose="020B0003030101060003" pitchFamily="34" charset="0"/>
                <a:cs typeface="Raleway-Medium"/>
              </a:rPr>
              <a:t>ou!</a:t>
            </a:r>
            <a:endParaRPr lang="en-US" sz="6000" b="0" i="0" baseline="0" dirty="0">
              <a:solidFill>
                <a:schemeClr val="bg1"/>
              </a:solidFill>
              <a:latin typeface="Raleway Medium" panose="020B0003030101060003" pitchFamily="34" charset="0"/>
              <a:cs typeface="Raleway-Medium"/>
            </a:endParaRPr>
          </a:p>
        </p:txBody>
      </p:sp>
    </p:spTree>
    <p:extLst>
      <p:ext uri="{BB962C8B-B14F-4D97-AF65-F5344CB8AC3E}">
        <p14:creationId xmlns:p14="http://schemas.microsoft.com/office/powerpoint/2010/main" val="3248163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54B3D0-0572-8B36-73EB-DA469AB198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1122" b="11122"/>
          <a:stretch/>
        </p:blipFill>
        <p:spPr>
          <a:xfrm>
            <a:off x="0" y="0"/>
            <a:ext cx="14630398" cy="7587781"/>
          </a:xfrm>
          <a:prstGeom prst="rect">
            <a:avLst/>
          </a:prstGeom>
        </p:spPr>
      </p:pic>
      <p:sp>
        <p:nvSpPr>
          <p:cNvPr id="8" name="object 4">
            <a:extLst>
              <a:ext uri="{FF2B5EF4-FFF2-40B4-BE49-F238E27FC236}">
                <a16:creationId xmlns:a16="http://schemas.microsoft.com/office/drawing/2014/main" id="{A5EF0FDF-8B69-54B1-0E99-BD5027E1D961}"/>
              </a:ext>
            </a:extLst>
          </p:cNvPr>
          <p:cNvSpPr/>
          <p:nvPr userDrawn="1"/>
        </p:nvSpPr>
        <p:spPr>
          <a:xfrm>
            <a:off x="0" y="0"/>
            <a:ext cx="8077200" cy="7553324"/>
          </a:xfrm>
          <a:custGeom>
            <a:avLst/>
            <a:gdLst/>
            <a:ahLst/>
            <a:cxnLst/>
            <a:rect l="l" t="t" r="r" b="b"/>
            <a:pathLst>
              <a:path w="7406640" h="7553325">
                <a:moveTo>
                  <a:pt x="0" y="7553034"/>
                </a:moveTo>
                <a:lnTo>
                  <a:pt x="7406640" y="7553034"/>
                </a:lnTo>
                <a:lnTo>
                  <a:pt x="7406640" y="0"/>
                </a:lnTo>
                <a:lnTo>
                  <a:pt x="0" y="0"/>
                </a:lnTo>
                <a:lnTo>
                  <a:pt x="0" y="7553034"/>
                </a:lnTo>
                <a:close/>
              </a:path>
            </a:pathLst>
          </a:custGeom>
          <a:gradFill flip="none" rotWithShape="1">
            <a:gsLst>
              <a:gs pos="28000">
                <a:schemeClr val="tx1">
                  <a:alpha val="75078"/>
                </a:schemeClr>
              </a:gs>
              <a:gs pos="100000">
                <a:schemeClr val="tx1">
                  <a:alpha val="0"/>
                </a:schemeClr>
              </a:gs>
            </a:gsLst>
            <a:lin ang="0" scaled="1"/>
            <a:tileRect/>
          </a:gradFill>
        </p:spPr>
        <p:txBody>
          <a:bodyPr wrap="square" lIns="0" tIns="0" rIns="0" bIns="0" rtlCol="0"/>
          <a:lstStyle/>
          <a:p>
            <a:endParaRPr dirty="0"/>
          </a:p>
        </p:txBody>
      </p:sp>
      <p:sp>
        <p:nvSpPr>
          <p:cNvPr id="20" name="Text Placeholder 5">
            <a:extLst>
              <a:ext uri="{FF2B5EF4-FFF2-40B4-BE49-F238E27FC236}">
                <a16:creationId xmlns:a16="http://schemas.microsoft.com/office/drawing/2014/main" id="{706AA188-206D-A7CE-EA3C-7C13B0A959E7}"/>
              </a:ext>
            </a:extLst>
          </p:cNvPr>
          <p:cNvSpPr>
            <a:spLocks noGrp="1"/>
          </p:cNvSpPr>
          <p:nvPr>
            <p:ph type="body" sz="quarter" idx="14" hasCustomPrompt="1"/>
          </p:nvPr>
        </p:nvSpPr>
        <p:spPr>
          <a:xfrm>
            <a:off x="876700" y="3657600"/>
            <a:ext cx="4389120" cy="1087438"/>
          </a:xfrm>
          <a:prstGeom prst="rect">
            <a:avLst/>
          </a:prstGeom>
        </p:spPr>
        <p:txBody>
          <a:bodyPr anchor="b"/>
          <a:lstStyle>
            <a:lvl1pPr marL="0" indent="0">
              <a:buNone/>
              <a:defRPr sz="3000" b="0" i="0" baseline="0">
                <a:solidFill>
                  <a:schemeClr val="bg1"/>
                </a:solidFill>
                <a:latin typeface="Raleway Medium" panose="020B0003030101060003" pitchFamily="34" charset="0"/>
              </a:defRPr>
            </a:lvl1pPr>
          </a:lstStyle>
          <a:p>
            <a:r>
              <a:rPr lang="en-US" dirty="0"/>
              <a:t>Click to add Presentation Title</a:t>
            </a:r>
          </a:p>
        </p:txBody>
      </p:sp>
      <p:sp>
        <p:nvSpPr>
          <p:cNvPr id="22" name="Text Placeholder 5">
            <a:extLst>
              <a:ext uri="{FF2B5EF4-FFF2-40B4-BE49-F238E27FC236}">
                <a16:creationId xmlns:a16="http://schemas.microsoft.com/office/drawing/2014/main" id="{78F322AE-6AD1-856C-C825-A7888BD869D5}"/>
              </a:ext>
            </a:extLst>
          </p:cNvPr>
          <p:cNvSpPr>
            <a:spLocks noGrp="1"/>
          </p:cNvSpPr>
          <p:nvPr>
            <p:ph type="body" sz="quarter" idx="11" hasCustomPrompt="1"/>
          </p:nvPr>
        </p:nvSpPr>
        <p:spPr>
          <a:xfrm>
            <a:off x="876700" y="4894509"/>
            <a:ext cx="4389120" cy="1087438"/>
          </a:xfrm>
          <a:prstGeom prst="rect">
            <a:avLst/>
          </a:prstGeom>
        </p:spPr>
        <p:txBody>
          <a:bodyPr/>
          <a:lstStyle>
            <a:lvl1pPr marL="0" indent="0">
              <a:buNone/>
              <a:defRPr sz="1800" b="0" i="0" baseline="0">
                <a:solidFill>
                  <a:schemeClr val="bg1"/>
                </a:solidFill>
                <a:latin typeface="Raleway Medium" panose="020B0003030101060003" pitchFamily="34" charset="0"/>
              </a:defRPr>
            </a:lvl1pPr>
          </a:lstStyle>
          <a:p>
            <a:r>
              <a:rPr lang="en-US" dirty="0"/>
              <a:t>Click to add Divider Heading</a:t>
            </a:r>
          </a:p>
        </p:txBody>
      </p:sp>
      <p:sp>
        <p:nvSpPr>
          <p:cNvPr id="25" name="Date Placeholder 3">
            <a:extLst>
              <a:ext uri="{FF2B5EF4-FFF2-40B4-BE49-F238E27FC236}">
                <a16:creationId xmlns:a16="http://schemas.microsoft.com/office/drawing/2014/main" id="{1F4E7C4A-8298-B508-1F26-B82C46007818}"/>
              </a:ext>
            </a:extLst>
          </p:cNvPr>
          <p:cNvSpPr>
            <a:spLocks noGrp="1"/>
          </p:cNvSpPr>
          <p:nvPr>
            <p:ph type="dt" sz="half" idx="10"/>
          </p:nvPr>
        </p:nvSpPr>
        <p:spPr>
          <a:xfrm>
            <a:off x="868680" y="6376194"/>
            <a:ext cx="4389120" cy="481806"/>
          </a:xfrm>
          <a:prstGeom prst="rect">
            <a:avLst/>
          </a:prstGeom>
        </p:spPr>
        <p:txBody>
          <a:bodyPr/>
          <a:lstStyle>
            <a:lvl1pPr>
              <a:defRPr sz="1200" baseline="0">
                <a:solidFill>
                  <a:schemeClr val="bg1"/>
                </a:solidFill>
                <a:latin typeface="Raleway Medium" pitchFamily="2" charset="0"/>
              </a:defRPr>
            </a:lvl1pPr>
          </a:lstStyle>
          <a:p>
            <a:fld id="{17C8D21A-AB68-944E-B43E-65EF241C92BE}" type="datetime4">
              <a:rPr lang="en-US" smtClean="0"/>
              <a:pPr/>
              <a:t>July 8, 2024</a:t>
            </a:fld>
            <a:endParaRPr lang="en-US" dirty="0"/>
          </a:p>
        </p:txBody>
      </p:sp>
      <p:sp>
        <p:nvSpPr>
          <p:cNvPr id="3" name="object 8">
            <a:extLst>
              <a:ext uri="{FF2B5EF4-FFF2-40B4-BE49-F238E27FC236}">
                <a16:creationId xmlns:a16="http://schemas.microsoft.com/office/drawing/2014/main" id="{D4373703-3F10-9B09-AFD9-2941C3F59CCA}"/>
              </a:ext>
            </a:extLst>
          </p:cNvPr>
          <p:cNvSpPr/>
          <p:nvPr userDrawn="1"/>
        </p:nvSpPr>
        <p:spPr>
          <a:xfrm>
            <a:off x="-2" y="7616534"/>
            <a:ext cx="14630400"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dirty="0"/>
          </a:p>
        </p:txBody>
      </p:sp>
      <p:pic>
        <p:nvPicPr>
          <p:cNvPr id="4" name="Picture 3" descr="A blue sign with white text&#10;&#10;Description automatically generated">
            <a:extLst>
              <a:ext uri="{FF2B5EF4-FFF2-40B4-BE49-F238E27FC236}">
                <a16:creationId xmlns:a16="http://schemas.microsoft.com/office/drawing/2014/main" id="{7621EFCA-7ED2-65BA-38BE-B15273AE16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Tree>
    <p:extLst>
      <p:ext uri="{BB962C8B-B14F-4D97-AF65-F5344CB8AC3E}">
        <p14:creationId xmlns:p14="http://schemas.microsoft.com/office/powerpoint/2010/main" val="4073118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3D65D-0A1C-8093-D333-5CF820E3F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79" r="17198" b="16438"/>
          <a:stretch/>
        </p:blipFill>
        <p:spPr>
          <a:xfrm>
            <a:off x="-2" y="-11724"/>
            <a:ext cx="14630402" cy="7599505"/>
          </a:xfrm>
          <a:prstGeom prst="rect">
            <a:avLst/>
          </a:prstGeom>
        </p:spPr>
      </p:pic>
      <p:sp>
        <p:nvSpPr>
          <p:cNvPr id="8" name="object 4">
            <a:extLst>
              <a:ext uri="{FF2B5EF4-FFF2-40B4-BE49-F238E27FC236}">
                <a16:creationId xmlns:a16="http://schemas.microsoft.com/office/drawing/2014/main" id="{A5EF0FDF-8B69-54B1-0E99-BD5027E1D961}"/>
              </a:ext>
            </a:extLst>
          </p:cNvPr>
          <p:cNvSpPr/>
          <p:nvPr userDrawn="1"/>
        </p:nvSpPr>
        <p:spPr>
          <a:xfrm>
            <a:off x="0" y="0"/>
            <a:ext cx="8077200" cy="7553324"/>
          </a:xfrm>
          <a:custGeom>
            <a:avLst/>
            <a:gdLst/>
            <a:ahLst/>
            <a:cxnLst/>
            <a:rect l="l" t="t" r="r" b="b"/>
            <a:pathLst>
              <a:path w="7406640" h="7553325">
                <a:moveTo>
                  <a:pt x="0" y="7553034"/>
                </a:moveTo>
                <a:lnTo>
                  <a:pt x="7406640" y="7553034"/>
                </a:lnTo>
                <a:lnTo>
                  <a:pt x="7406640" y="0"/>
                </a:lnTo>
                <a:lnTo>
                  <a:pt x="0" y="0"/>
                </a:lnTo>
                <a:lnTo>
                  <a:pt x="0" y="7553034"/>
                </a:lnTo>
                <a:close/>
              </a:path>
            </a:pathLst>
          </a:custGeom>
          <a:gradFill flip="none" rotWithShape="1">
            <a:gsLst>
              <a:gs pos="28000">
                <a:schemeClr val="tx1">
                  <a:alpha val="75078"/>
                </a:schemeClr>
              </a:gs>
              <a:gs pos="100000">
                <a:schemeClr val="tx1">
                  <a:alpha val="0"/>
                </a:schemeClr>
              </a:gs>
            </a:gsLst>
            <a:lin ang="0" scaled="1"/>
            <a:tileRect/>
          </a:gradFill>
        </p:spPr>
        <p:txBody>
          <a:bodyPr wrap="square" lIns="0" tIns="0" rIns="0" bIns="0" rtlCol="0"/>
          <a:lstStyle/>
          <a:p>
            <a:endParaRPr dirty="0"/>
          </a:p>
        </p:txBody>
      </p:sp>
      <p:sp>
        <p:nvSpPr>
          <p:cNvPr id="6" name="Text Placeholder 5">
            <a:extLst>
              <a:ext uri="{FF2B5EF4-FFF2-40B4-BE49-F238E27FC236}">
                <a16:creationId xmlns:a16="http://schemas.microsoft.com/office/drawing/2014/main" id="{A022BF5B-8598-F493-0571-C47ED938F37A}"/>
              </a:ext>
            </a:extLst>
          </p:cNvPr>
          <p:cNvSpPr>
            <a:spLocks noGrp="1"/>
          </p:cNvSpPr>
          <p:nvPr>
            <p:ph type="body" sz="quarter" idx="14" hasCustomPrompt="1"/>
          </p:nvPr>
        </p:nvSpPr>
        <p:spPr>
          <a:xfrm>
            <a:off x="876700" y="3657600"/>
            <a:ext cx="4389120" cy="1087438"/>
          </a:xfrm>
          <a:prstGeom prst="rect">
            <a:avLst/>
          </a:prstGeom>
        </p:spPr>
        <p:txBody>
          <a:bodyPr anchor="b"/>
          <a:lstStyle>
            <a:lvl1pPr marL="0" indent="0">
              <a:buNone/>
              <a:defRPr sz="3000" b="0" i="0" baseline="0">
                <a:solidFill>
                  <a:schemeClr val="bg1"/>
                </a:solidFill>
                <a:latin typeface="Raleway Medium" panose="020B0003030101060003" pitchFamily="34" charset="0"/>
              </a:defRPr>
            </a:lvl1pPr>
          </a:lstStyle>
          <a:p>
            <a:r>
              <a:rPr lang="en-US" dirty="0"/>
              <a:t>Click to add Presentation Title</a:t>
            </a:r>
          </a:p>
        </p:txBody>
      </p:sp>
      <p:sp>
        <p:nvSpPr>
          <p:cNvPr id="21" name="Text Placeholder 5">
            <a:extLst>
              <a:ext uri="{FF2B5EF4-FFF2-40B4-BE49-F238E27FC236}">
                <a16:creationId xmlns:a16="http://schemas.microsoft.com/office/drawing/2014/main" id="{369A19A4-AC45-3600-E2D3-6C8092F8E37C}"/>
              </a:ext>
            </a:extLst>
          </p:cNvPr>
          <p:cNvSpPr>
            <a:spLocks noGrp="1"/>
          </p:cNvSpPr>
          <p:nvPr>
            <p:ph type="body" sz="quarter" idx="11" hasCustomPrompt="1"/>
          </p:nvPr>
        </p:nvSpPr>
        <p:spPr>
          <a:xfrm>
            <a:off x="876700" y="4894509"/>
            <a:ext cx="4389120" cy="1087438"/>
          </a:xfrm>
          <a:prstGeom prst="rect">
            <a:avLst/>
          </a:prstGeom>
        </p:spPr>
        <p:txBody>
          <a:bodyPr/>
          <a:lstStyle>
            <a:lvl1pPr marL="0" indent="0">
              <a:buNone/>
              <a:defRPr sz="1800" b="0" i="0" baseline="0">
                <a:solidFill>
                  <a:schemeClr val="bg1"/>
                </a:solidFill>
                <a:latin typeface="Raleway Medium" panose="020B0003030101060003" pitchFamily="34" charset="0"/>
              </a:defRPr>
            </a:lvl1pPr>
          </a:lstStyle>
          <a:p>
            <a:r>
              <a:rPr lang="en-US" dirty="0"/>
              <a:t>Click to add Divider Heading</a:t>
            </a:r>
          </a:p>
        </p:txBody>
      </p:sp>
      <p:sp>
        <p:nvSpPr>
          <p:cNvPr id="27" name="Date Placeholder 3">
            <a:extLst>
              <a:ext uri="{FF2B5EF4-FFF2-40B4-BE49-F238E27FC236}">
                <a16:creationId xmlns:a16="http://schemas.microsoft.com/office/drawing/2014/main" id="{DDDE3BDD-CA18-CA5C-8D3B-F0E5EA78303B}"/>
              </a:ext>
            </a:extLst>
          </p:cNvPr>
          <p:cNvSpPr>
            <a:spLocks noGrp="1"/>
          </p:cNvSpPr>
          <p:nvPr>
            <p:ph type="dt" sz="half" idx="10"/>
          </p:nvPr>
        </p:nvSpPr>
        <p:spPr>
          <a:xfrm>
            <a:off x="868680" y="6376194"/>
            <a:ext cx="4389120" cy="481806"/>
          </a:xfrm>
          <a:prstGeom prst="rect">
            <a:avLst/>
          </a:prstGeom>
        </p:spPr>
        <p:txBody>
          <a:bodyPr/>
          <a:lstStyle>
            <a:lvl1pPr>
              <a:defRPr sz="1200" baseline="0">
                <a:solidFill>
                  <a:schemeClr val="bg1"/>
                </a:solidFill>
                <a:latin typeface="Raleway Medium" pitchFamily="2" charset="0"/>
              </a:defRPr>
            </a:lvl1pPr>
          </a:lstStyle>
          <a:p>
            <a:fld id="{17C8D21A-AB68-944E-B43E-65EF241C92BE}" type="datetime4">
              <a:rPr lang="en-US" smtClean="0"/>
              <a:pPr/>
              <a:t>July 8, 2024</a:t>
            </a:fld>
            <a:endParaRPr lang="en-US" dirty="0"/>
          </a:p>
        </p:txBody>
      </p:sp>
      <p:sp>
        <p:nvSpPr>
          <p:cNvPr id="3" name="object 8">
            <a:extLst>
              <a:ext uri="{FF2B5EF4-FFF2-40B4-BE49-F238E27FC236}">
                <a16:creationId xmlns:a16="http://schemas.microsoft.com/office/drawing/2014/main" id="{FAEFB6A6-99C7-6332-2B24-B8E3F413781E}"/>
              </a:ext>
            </a:extLst>
          </p:cNvPr>
          <p:cNvSpPr/>
          <p:nvPr userDrawn="1"/>
        </p:nvSpPr>
        <p:spPr>
          <a:xfrm>
            <a:off x="-2" y="7616534"/>
            <a:ext cx="14630400"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dirty="0"/>
          </a:p>
        </p:txBody>
      </p:sp>
      <p:pic>
        <p:nvPicPr>
          <p:cNvPr id="4" name="Picture 3" descr="A blue sign with white text&#10;&#10;Description automatically generated">
            <a:extLst>
              <a:ext uri="{FF2B5EF4-FFF2-40B4-BE49-F238E27FC236}">
                <a16:creationId xmlns:a16="http://schemas.microsoft.com/office/drawing/2014/main" id="{D62BE657-3696-E54A-2A13-6CB6D9CD45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Tree>
    <p:extLst>
      <p:ext uri="{BB962C8B-B14F-4D97-AF65-F5344CB8AC3E}">
        <p14:creationId xmlns:p14="http://schemas.microsoft.com/office/powerpoint/2010/main" val="1008897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DA3F-2AB0-055F-3DA1-58B751876977}"/>
              </a:ext>
            </a:extLst>
          </p:cNvPr>
          <p:cNvSpPr>
            <a:spLocks noGrp="1"/>
          </p:cNvSpPr>
          <p:nvPr>
            <p:ph type="title" hasCustomPrompt="1"/>
          </p:nvPr>
        </p:nvSpPr>
        <p:spPr>
          <a:xfrm>
            <a:off x="868680" y="1600200"/>
            <a:ext cx="3703320" cy="1289137"/>
          </a:xfrm>
          <a:prstGeom prst="rect">
            <a:avLst/>
          </a:prstGeom>
        </p:spPr>
        <p:txBody>
          <a:bodyPr/>
          <a:lstStyle>
            <a:lvl1pPr>
              <a:defRPr/>
            </a:lvl1pPr>
          </a:lstStyle>
          <a:p>
            <a:r>
              <a:rPr lang="en-US" dirty="0"/>
              <a:t>Click to Add Title</a:t>
            </a:r>
          </a:p>
        </p:txBody>
      </p:sp>
      <p:sp>
        <p:nvSpPr>
          <p:cNvPr id="3" name="Text Placeholder 4">
            <a:extLst>
              <a:ext uri="{FF2B5EF4-FFF2-40B4-BE49-F238E27FC236}">
                <a16:creationId xmlns:a16="http://schemas.microsoft.com/office/drawing/2014/main" id="{DD990133-7762-E6F4-F0AF-3889763FA95F}"/>
              </a:ext>
            </a:extLst>
          </p:cNvPr>
          <p:cNvSpPr>
            <a:spLocks noGrp="1"/>
          </p:cNvSpPr>
          <p:nvPr>
            <p:ph type="body" sz="quarter" idx="14" hasCustomPrompt="1"/>
          </p:nvPr>
        </p:nvSpPr>
        <p:spPr>
          <a:xfrm>
            <a:off x="868680" y="2971800"/>
            <a:ext cx="3703320" cy="4648200"/>
          </a:xfrm>
          <a:prstGeom prst="rect">
            <a:avLst/>
          </a:prstGeom>
        </p:spPr>
        <p:txBody>
          <a:bodyPr/>
          <a:lstStyle>
            <a:lvl1pPr>
              <a:buClr>
                <a:srgbClr val="38B4E7"/>
              </a:buClr>
              <a:defRPr sz="2000" baseline="0">
                <a:latin typeface="Raleway Medium" pitchFamily="2" charset="0"/>
              </a:defRPr>
            </a:lvl1pPr>
            <a:lvl2pPr marL="685800" indent="-228600">
              <a:buClr>
                <a:srgbClr val="38B4E7"/>
              </a:buClr>
              <a:buFont typeface="Courier New" panose="02070309020205020404" pitchFamily="49" charset="0"/>
              <a:buChar char="o"/>
              <a:defRPr sz="1800" baseline="0">
                <a:latin typeface="Raleway Medium" pitchFamily="2" charset="0"/>
              </a:defRPr>
            </a:lvl2pPr>
            <a:lvl3pPr marL="1143000" indent="-228600">
              <a:buClr>
                <a:srgbClr val="38B4E7"/>
              </a:buClr>
              <a:buFont typeface="Wingdings" pitchFamily="2" charset="2"/>
              <a:buChar char="§"/>
              <a:defRPr sz="1600" baseline="0">
                <a:latin typeface="Raleway Medium" pitchFamily="2" charset="0"/>
              </a:defRPr>
            </a:lvl3pPr>
            <a:lvl4pPr marL="1371600" indent="0">
              <a:buClr>
                <a:srgbClr val="38B4E7"/>
              </a:buClr>
              <a:buNone/>
              <a:defRPr sz="1800" baseline="0">
                <a:latin typeface="Raleway" panose="020B0003030101060003" pitchFamily="34" charset="0"/>
              </a:defRPr>
            </a:lvl4pPr>
            <a:lvl5pPr>
              <a:buClr>
                <a:srgbClr val="38B4E7"/>
              </a:buClr>
              <a:defRPr sz="1800" baseline="0">
                <a:latin typeface="Raleway" panose="020B0003030101060003" pitchFamily="34" charset="0"/>
              </a:defRPr>
            </a:lvl5pPr>
          </a:lstStyle>
          <a:p>
            <a:pPr lvl="0"/>
            <a:r>
              <a:rPr lang="en-US" dirty="0"/>
              <a:t>Click to add bulleted copy</a:t>
            </a:r>
          </a:p>
          <a:p>
            <a:pPr lvl="1"/>
            <a:r>
              <a:rPr lang="en-US" dirty="0"/>
              <a:t>Second level</a:t>
            </a:r>
          </a:p>
          <a:p>
            <a:pPr lvl="2"/>
            <a:r>
              <a:rPr lang="en-US" dirty="0"/>
              <a:t>Third level</a:t>
            </a:r>
          </a:p>
        </p:txBody>
      </p:sp>
      <p:pic>
        <p:nvPicPr>
          <p:cNvPr id="4" name="object 4">
            <a:extLst>
              <a:ext uri="{FF2B5EF4-FFF2-40B4-BE49-F238E27FC236}">
                <a16:creationId xmlns:a16="http://schemas.microsoft.com/office/drawing/2014/main" id="{514B5FE9-31DC-A3E0-2C07-1FFF51F07671}"/>
              </a:ext>
            </a:extLst>
          </p:cNvPr>
          <p:cNvPicPr/>
          <p:nvPr userDrawn="1"/>
        </p:nvPicPr>
        <p:blipFill rotWithShape="1">
          <a:blip r:embed="rId2" cstate="print">
            <a:extLst>
              <a:ext uri="{28A0092B-C50C-407E-A947-70E740481C1C}">
                <a14:useLocalDpi xmlns:a14="http://schemas.microsoft.com/office/drawing/2010/main" val="0"/>
              </a:ext>
            </a:extLst>
          </a:blip>
          <a:srcRect t="9162" r="22424"/>
          <a:stretch/>
        </p:blipFill>
        <p:spPr>
          <a:xfrm>
            <a:off x="4876799" y="0"/>
            <a:ext cx="9753600" cy="7617804"/>
          </a:xfrm>
          <a:prstGeom prst="rect">
            <a:avLst/>
          </a:prstGeom>
        </p:spPr>
      </p:pic>
      <p:sp>
        <p:nvSpPr>
          <p:cNvPr id="5" name="object 8">
            <a:extLst>
              <a:ext uri="{FF2B5EF4-FFF2-40B4-BE49-F238E27FC236}">
                <a16:creationId xmlns:a16="http://schemas.microsoft.com/office/drawing/2014/main" id="{2111B807-9F37-18BB-65CF-6EA75BBD0907}"/>
              </a:ext>
            </a:extLst>
          </p:cNvPr>
          <p:cNvSpPr/>
          <p:nvPr userDrawn="1"/>
        </p:nvSpPr>
        <p:spPr>
          <a:xfrm>
            <a:off x="4876799" y="7616534"/>
            <a:ext cx="9756648"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spTree>
    <p:extLst>
      <p:ext uri="{BB962C8B-B14F-4D97-AF65-F5344CB8AC3E}">
        <p14:creationId xmlns:p14="http://schemas.microsoft.com/office/powerpoint/2010/main" val="1215226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DA3F-2AB0-055F-3DA1-58B751876977}"/>
              </a:ext>
            </a:extLst>
          </p:cNvPr>
          <p:cNvSpPr>
            <a:spLocks noGrp="1"/>
          </p:cNvSpPr>
          <p:nvPr>
            <p:ph type="title" hasCustomPrompt="1"/>
          </p:nvPr>
        </p:nvSpPr>
        <p:spPr>
          <a:xfrm>
            <a:off x="868680" y="1600200"/>
            <a:ext cx="3703320" cy="1289137"/>
          </a:xfrm>
          <a:prstGeom prst="rect">
            <a:avLst/>
          </a:prstGeom>
        </p:spPr>
        <p:txBody>
          <a:bodyPr/>
          <a:lstStyle>
            <a:lvl1pPr>
              <a:defRPr/>
            </a:lvl1pPr>
          </a:lstStyle>
          <a:p>
            <a:r>
              <a:rPr lang="en-US" dirty="0"/>
              <a:t>Click to Add Title</a:t>
            </a:r>
          </a:p>
        </p:txBody>
      </p:sp>
      <p:sp>
        <p:nvSpPr>
          <p:cNvPr id="3" name="Text Placeholder 4">
            <a:extLst>
              <a:ext uri="{FF2B5EF4-FFF2-40B4-BE49-F238E27FC236}">
                <a16:creationId xmlns:a16="http://schemas.microsoft.com/office/drawing/2014/main" id="{DD990133-7762-E6F4-F0AF-3889763FA95F}"/>
              </a:ext>
            </a:extLst>
          </p:cNvPr>
          <p:cNvSpPr>
            <a:spLocks noGrp="1"/>
          </p:cNvSpPr>
          <p:nvPr>
            <p:ph type="body" sz="quarter" idx="14" hasCustomPrompt="1"/>
          </p:nvPr>
        </p:nvSpPr>
        <p:spPr>
          <a:xfrm>
            <a:off x="868680" y="2971800"/>
            <a:ext cx="3703320" cy="4648200"/>
          </a:xfrm>
          <a:prstGeom prst="rect">
            <a:avLst/>
          </a:prstGeom>
        </p:spPr>
        <p:txBody>
          <a:bodyPr/>
          <a:lstStyle>
            <a:lvl1pPr>
              <a:buClr>
                <a:srgbClr val="38B4E7"/>
              </a:buClr>
              <a:defRPr sz="2000" baseline="0">
                <a:latin typeface="Raleway Medium" pitchFamily="2" charset="0"/>
              </a:defRPr>
            </a:lvl1pPr>
            <a:lvl2pPr marL="685800" indent="-228600">
              <a:buClr>
                <a:srgbClr val="38B4E7"/>
              </a:buClr>
              <a:buFont typeface="Courier New" panose="02070309020205020404" pitchFamily="49" charset="0"/>
              <a:buChar char="o"/>
              <a:defRPr sz="1800" baseline="0">
                <a:latin typeface="Raleway Medium" pitchFamily="2" charset="0"/>
              </a:defRPr>
            </a:lvl2pPr>
            <a:lvl3pPr marL="1143000" indent="-228600">
              <a:buClr>
                <a:srgbClr val="38B4E7"/>
              </a:buClr>
              <a:buFont typeface="Wingdings" pitchFamily="2" charset="2"/>
              <a:buChar char="§"/>
              <a:defRPr sz="1600" baseline="0">
                <a:latin typeface="Raleway Medium" pitchFamily="2" charset="0"/>
              </a:defRPr>
            </a:lvl3pPr>
            <a:lvl4pPr marL="1371600" indent="0">
              <a:buClr>
                <a:srgbClr val="38B4E7"/>
              </a:buClr>
              <a:buNone/>
              <a:defRPr sz="1800" baseline="0">
                <a:latin typeface="Raleway" panose="020B0003030101060003" pitchFamily="34" charset="0"/>
              </a:defRPr>
            </a:lvl4pPr>
            <a:lvl5pPr>
              <a:buClr>
                <a:srgbClr val="38B4E7"/>
              </a:buClr>
              <a:defRPr sz="1800" baseline="0">
                <a:latin typeface="Raleway" panose="020B0003030101060003" pitchFamily="34" charset="0"/>
              </a:defRPr>
            </a:lvl5pPr>
          </a:lstStyle>
          <a:p>
            <a:pPr lvl="0"/>
            <a:r>
              <a:rPr lang="en-US" dirty="0"/>
              <a:t>Click to add bulleted copy</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755C9C00-95B9-D33C-D289-F14BBF2CE6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30" t="4031" r="24730" b="15520"/>
          <a:stretch/>
        </p:blipFill>
        <p:spPr>
          <a:xfrm>
            <a:off x="4873751" y="0"/>
            <a:ext cx="9756649" cy="7605104"/>
          </a:xfrm>
          <a:prstGeom prst="rect">
            <a:avLst/>
          </a:prstGeom>
        </p:spPr>
      </p:pic>
      <p:sp>
        <p:nvSpPr>
          <p:cNvPr id="6" name="object 8">
            <a:extLst>
              <a:ext uri="{FF2B5EF4-FFF2-40B4-BE49-F238E27FC236}">
                <a16:creationId xmlns:a16="http://schemas.microsoft.com/office/drawing/2014/main" id="{F8E34101-BE01-F7B6-004B-FA103A637B2C}"/>
              </a:ext>
            </a:extLst>
          </p:cNvPr>
          <p:cNvSpPr/>
          <p:nvPr userDrawn="1"/>
        </p:nvSpPr>
        <p:spPr>
          <a:xfrm>
            <a:off x="4873751" y="7616534"/>
            <a:ext cx="9756648"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spTree>
    <p:extLst>
      <p:ext uri="{BB962C8B-B14F-4D97-AF65-F5344CB8AC3E}">
        <p14:creationId xmlns:p14="http://schemas.microsoft.com/office/powerpoint/2010/main" val="229152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DA3F-2AB0-055F-3DA1-58B751876977}"/>
              </a:ext>
            </a:extLst>
          </p:cNvPr>
          <p:cNvSpPr>
            <a:spLocks noGrp="1"/>
          </p:cNvSpPr>
          <p:nvPr>
            <p:ph type="title" hasCustomPrompt="1"/>
          </p:nvPr>
        </p:nvSpPr>
        <p:spPr>
          <a:xfrm>
            <a:off x="868680" y="1600200"/>
            <a:ext cx="3703320" cy="1289137"/>
          </a:xfrm>
          <a:prstGeom prst="rect">
            <a:avLst/>
          </a:prstGeom>
        </p:spPr>
        <p:txBody>
          <a:bodyPr/>
          <a:lstStyle>
            <a:lvl1pPr>
              <a:defRPr/>
            </a:lvl1pPr>
          </a:lstStyle>
          <a:p>
            <a:r>
              <a:rPr lang="en-US" dirty="0"/>
              <a:t>Click to Add Title</a:t>
            </a:r>
          </a:p>
        </p:txBody>
      </p:sp>
      <p:sp>
        <p:nvSpPr>
          <p:cNvPr id="3" name="Text Placeholder 4">
            <a:extLst>
              <a:ext uri="{FF2B5EF4-FFF2-40B4-BE49-F238E27FC236}">
                <a16:creationId xmlns:a16="http://schemas.microsoft.com/office/drawing/2014/main" id="{DD990133-7762-E6F4-F0AF-3889763FA95F}"/>
              </a:ext>
            </a:extLst>
          </p:cNvPr>
          <p:cNvSpPr>
            <a:spLocks noGrp="1"/>
          </p:cNvSpPr>
          <p:nvPr>
            <p:ph type="body" sz="quarter" idx="14" hasCustomPrompt="1"/>
          </p:nvPr>
        </p:nvSpPr>
        <p:spPr>
          <a:xfrm>
            <a:off x="868680" y="2971800"/>
            <a:ext cx="3703320" cy="4648200"/>
          </a:xfrm>
          <a:prstGeom prst="rect">
            <a:avLst/>
          </a:prstGeom>
        </p:spPr>
        <p:txBody>
          <a:bodyPr/>
          <a:lstStyle>
            <a:lvl1pPr>
              <a:buClr>
                <a:srgbClr val="38B4E7"/>
              </a:buClr>
              <a:defRPr sz="2000" baseline="0">
                <a:latin typeface="Raleway Medium" pitchFamily="2" charset="0"/>
              </a:defRPr>
            </a:lvl1pPr>
            <a:lvl2pPr marL="685800" indent="-228600">
              <a:buClr>
                <a:srgbClr val="38B4E7"/>
              </a:buClr>
              <a:buFont typeface="Courier New" panose="02070309020205020404" pitchFamily="49" charset="0"/>
              <a:buChar char="o"/>
              <a:defRPr sz="1800" baseline="0">
                <a:latin typeface="Raleway Medium" pitchFamily="2" charset="0"/>
              </a:defRPr>
            </a:lvl2pPr>
            <a:lvl3pPr marL="1143000" indent="-228600">
              <a:buClr>
                <a:srgbClr val="38B4E7"/>
              </a:buClr>
              <a:buFont typeface="Wingdings" pitchFamily="2" charset="2"/>
              <a:buChar char="§"/>
              <a:defRPr sz="1600" baseline="0">
                <a:latin typeface="Raleway Medium" pitchFamily="2" charset="0"/>
              </a:defRPr>
            </a:lvl3pPr>
            <a:lvl4pPr marL="1371600" indent="0">
              <a:buClr>
                <a:srgbClr val="38B4E7"/>
              </a:buClr>
              <a:buNone/>
              <a:defRPr sz="1800" baseline="0">
                <a:latin typeface="Raleway" panose="020B0003030101060003" pitchFamily="34" charset="0"/>
              </a:defRPr>
            </a:lvl4pPr>
            <a:lvl5pPr>
              <a:buClr>
                <a:srgbClr val="38B4E7"/>
              </a:buClr>
              <a:defRPr sz="1800" baseline="0">
                <a:latin typeface="Raleway" panose="020B0003030101060003" pitchFamily="34" charset="0"/>
              </a:defRPr>
            </a:lvl5pPr>
          </a:lstStyle>
          <a:p>
            <a:pPr lvl="0"/>
            <a:r>
              <a:rPr lang="en-US" dirty="0"/>
              <a:t>Click to add bulleted copy</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313A37E6-42FA-CF4B-3F14-304F4F7364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471" t="6259" r="12830" b="591"/>
          <a:stretch/>
        </p:blipFill>
        <p:spPr>
          <a:xfrm>
            <a:off x="4876798" y="-11430"/>
            <a:ext cx="9753601" cy="7600024"/>
          </a:xfrm>
          <a:prstGeom prst="rect">
            <a:avLst/>
          </a:prstGeom>
        </p:spPr>
      </p:pic>
      <p:sp>
        <p:nvSpPr>
          <p:cNvPr id="6" name="object 8">
            <a:extLst>
              <a:ext uri="{FF2B5EF4-FFF2-40B4-BE49-F238E27FC236}">
                <a16:creationId xmlns:a16="http://schemas.microsoft.com/office/drawing/2014/main" id="{AF1FF6C6-8871-F904-2EFC-216E2E3CCD15}"/>
              </a:ext>
            </a:extLst>
          </p:cNvPr>
          <p:cNvSpPr/>
          <p:nvPr userDrawn="1"/>
        </p:nvSpPr>
        <p:spPr>
          <a:xfrm>
            <a:off x="4873751" y="7616534"/>
            <a:ext cx="9756648"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spTree>
    <p:extLst>
      <p:ext uri="{BB962C8B-B14F-4D97-AF65-F5344CB8AC3E}">
        <p14:creationId xmlns:p14="http://schemas.microsoft.com/office/powerpoint/2010/main" val="1286016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4 pt Body Copy - 1 Colum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CC44E0-3407-25FD-5430-E6705FB45C4F}"/>
              </a:ext>
            </a:extLst>
          </p:cNvPr>
          <p:cNvSpPr>
            <a:spLocks noGrp="1"/>
          </p:cNvSpPr>
          <p:nvPr>
            <p:ph type="body" sz="quarter" idx="14" hasCustomPrompt="1"/>
          </p:nvPr>
        </p:nvSpPr>
        <p:spPr>
          <a:xfrm>
            <a:off x="868680" y="2590800"/>
            <a:ext cx="8046720" cy="5105400"/>
          </a:xfrm>
          <a:prstGeom prst="rect">
            <a:avLst/>
          </a:prstGeom>
        </p:spPr>
        <p:txBody>
          <a:bodyPr/>
          <a:lstStyle>
            <a:lvl1pPr marL="0" indent="0">
              <a:buClr>
                <a:srgbClr val="3CB4E7"/>
              </a:buClr>
              <a:buFontTx/>
              <a:buNone/>
              <a:defRPr sz="2000" baseline="0">
                <a:latin typeface="Raleway Medium" pitchFamily="2" charset="0"/>
              </a:defRPr>
            </a:lvl1pPr>
            <a:lvl2pPr marL="231775" indent="-231775">
              <a:buClr>
                <a:srgbClr val="3CB4E7"/>
              </a:buClr>
              <a:buFont typeface="Arial" panose="020B0604020202020204" pitchFamily="34" charset="0"/>
              <a:buChar char="•"/>
              <a:defRPr sz="2000" b="0" i="0" baseline="0">
                <a:latin typeface="Raleway Medium" panose="020B0003030101060003" pitchFamily="34" charset="0"/>
              </a:defRPr>
            </a:lvl2pPr>
            <a:lvl3pPr marL="688975" indent="-225425">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31775">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2667000" y="685800"/>
            <a:ext cx="6248400" cy="1447800"/>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pic>
        <p:nvPicPr>
          <p:cNvPr id="8" name="object 7">
            <a:extLst>
              <a:ext uri="{FF2B5EF4-FFF2-40B4-BE49-F238E27FC236}">
                <a16:creationId xmlns:a16="http://schemas.microsoft.com/office/drawing/2014/main" id="{95C1AAC6-31F5-D0A4-C67D-CF64594BC417}"/>
              </a:ext>
            </a:extLst>
          </p:cNvPr>
          <p:cNvPicPr/>
          <p:nvPr userDrawn="1"/>
        </p:nvPicPr>
        <p:blipFill rotWithShape="1">
          <a:blip r:embed="rId2" cstate="print"/>
          <a:srcRect l="33" t="-1" r="-1" b="-774"/>
          <a:stretch/>
        </p:blipFill>
        <p:spPr>
          <a:xfrm>
            <a:off x="9755225" y="0"/>
            <a:ext cx="4875173" cy="7611454"/>
          </a:xfrm>
          <a:prstGeom prst="rect">
            <a:avLst/>
          </a:prstGeom>
        </p:spPr>
      </p:pic>
      <p:sp>
        <p:nvSpPr>
          <p:cNvPr id="9" name="object 8">
            <a:extLst>
              <a:ext uri="{FF2B5EF4-FFF2-40B4-BE49-F238E27FC236}">
                <a16:creationId xmlns:a16="http://schemas.microsoft.com/office/drawing/2014/main" id="{2F26A780-655F-18E6-1BAD-867B4CBDE77E}"/>
              </a:ext>
            </a:extLst>
          </p:cNvPr>
          <p:cNvSpPr/>
          <p:nvPr userDrawn="1"/>
        </p:nvSpPr>
        <p:spPr>
          <a:xfrm>
            <a:off x="9756647"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spTree>
    <p:extLst>
      <p:ext uri="{BB962C8B-B14F-4D97-AF65-F5344CB8AC3E}">
        <p14:creationId xmlns:p14="http://schemas.microsoft.com/office/powerpoint/2010/main" val="3010067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4 pt Body Copy - 1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641E6B-CB40-0ABB-ED8B-760905DDE88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35150" r="35150"/>
          <a:stretch/>
        </p:blipFill>
        <p:spPr>
          <a:xfrm>
            <a:off x="9755224" y="0"/>
            <a:ext cx="4873752" cy="7611454"/>
          </a:xfrm>
          <a:prstGeom prst="rect">
            <a:avLst/>
          </a:prstGeom>
        </p:spPr>
      </p:pic>
      <p:sp>
        <p:nvSpPr>
          <p:cNvPr id="6" name="Text Placeholder 5">
            <a:extLst>
              <a:ext uri="{FF2B5EF4-FFF2-40B4-BE49-F238E27FC236}">
                <a16:creationId xmlns:a16="http://schemas.microsoft.com/office/drawing/2014/main" id="{103EE978-DCB3-09A5-0C77-8A62B9BC1F44}"/>
              </a:ext>
            </a:extLst>
          </p:cNvPr>
          <p:cNvSpPr>
            <a:spLocks noGrp="1"/>
          </p:cNvSpPr>
          <p:nvPr>
            <p:ph type="body" sz="quarter" idx="15" hasCustomPrompt="1"/>
          </p:nvPr>
        </p:nvSpPr>
        <p:spPr>
          <a:xfrm>
            <a:off x="2667000" y="685800"/>
            <a:ext cx="6324600" cy="1371600"/>
          </a:xfrm>
          <a:prstGeom prst="rect">
            <a:avLst/>
          </a:prstGeom>
        </p:spPr>
        <p:txBody>
          <a:bodyPr/>
          <a:lstStyle>
            <a:lvl1pPr marL="0" indent="0">
              <a:buNone/>
              <a:defRPr sz="4000" b="0" i="0" baseline="0">
                <a:solidFill>
                  <a:srgbClr val="38B4E7"/>
                </a:solidFill>
                <a:latin typeface="Raleway Medium" panose="020B0003030101060003" pitchFamily="34" charset="0"/>
              </a:defRPr>
            </a:lvl1pPr>
          </a:lstStyle>
          <a:p>
            <a:pPr lvl="0"/>
            <a:r>
              <a:rPr lang="en-US" dirty="0"/>
              <a:t>Click to Add Title</a:t>
            </a:r>
          </a:p>
        </p:txBody>
      </p:sp>
      <p:sp>
        <p:nvSpPr>
          <p:cNvPr id="2" name="object 8">
            <a:extLst>
              <a:ext uri="{FF2B5EF4-FFF2-40B4-BE49-F238E27FC236}">
                <a16:creationId xmlns:a16="http://schemas.microsoft.com/office/drawing/2014/main" id="{52813959-7555-DF9F-98EC-41BB05EF32BE}"/>
              </a:ext>
            </a:extLst>
          </p:cNvPr>
          <p:cNvSpPr/>
          <p:nvPr userDrawn="1"/>
        </p:nvSpPr>
        <p:spPr>
          <a:xfrm>
            <a:off x="9756647" y="7616534"/>
            <a:ext cx="4873752"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sp>
        <p:nvSpPr>
          <p:cNvPr id="4" name="Text Placeholder 4">
            <a:extLst>
              <a:ext uri="{FF2B5EF4-FFF2-40B4-BE49-F238E27FC236}">
                <a16:creationId xmlns:a16="http://schemas.microsoft.com/office/drawing/2014/main" id="{F5C6BA36-24F5-6405-D2DA-756FD31142D3}"/>
              </a:ext>
            </a:extLst>
          </p:cNvPr>
          <p:cNvSpPr>
            <a:spLocks noGrp="1"/>
          </p:cNvSpPr>
          <p:nvPr>
            <p:ph type="body" sz="quarter" idx="14" hasCustomPrompt="1"/>
          </p:nvPr>
        </p:nvSpPr>
        <p:spPr>
          <a:xfrm>
            <a:off x="868680" y="2590800"/>
            <a:ext cx="8046720" cy="5105400"/>
          </a:xfrm>
          <a:prstGeom prst="rect">
            <a:avLst/>
          </a:prstGeom>
        </p:spPr>
        <p:txBody>
          <a:bodyPr/>
          <a:lstStyle>
            <a:lvl1pPr marL="0" indent="0">
              <a:buClr>
                <a:srgbClr val="3CB4E7"/>
              </a:buClr>
              <a:buFontTx/>
              <a:buNone/>
              <a:defRPr sz="2000" baseline="0">
                <a:latin typeface="Raleway Medium" pitchFamily="2" charset="0"/>
              </a:defRPr>
            </a:lvl1pPr>
            <a:lvl2pPr marL="231775" indent="-231775">
              <a:buClr>
                <a:srgbClr val="3CB4E7"/>
              </a:buClr>
              <a:buFont typeface="Arial" panose="020B0604020202020204" pitchFamily="34" charset="0"/>
              <a:buChar char="•"/>
              <a:defRPr sz="2000" b="0" i="0" baseline="0">
                <a:latin typeface="Raleway Medium" panose="020B0003030101060003" pitchFamily="34" charset="0"/>
              </a:defRPr>
            </a:lvl2pPr>
            <a:lvl3pPr marL="688975" indent="-230188">
              <a:buClr>
                <a:srgbClr val="3CB4E7"/>
              </a:buClr>
              <a:buFont typeface="Courier New" panose="02070309020205020404" pitchFamily="49" charset="0"/>
              <a:buChar char="o"/>
              <a:defRPr sz="1800" b="0" i="0" baseline="0">
                <a:latin typeface="Raleway Medium" panose="020B0003030101060003" pitchFamily="34" charset="0"/>
              </a:defRPr>
            </a:lvl3pPr>
            <a:lvl4pPr marL="1139825" indent="-223838">
              <a:buClr>
                <a:srgbClr val="3CB4E7"/>
              </a:buClr>
              <a:buFont typeface="Wingdings" pitchFamily="2" charset="2"/>
              <a:buChar char="§"/>
              <a:defRPr sz="1600" b="0" i="0" baseline="0">
                <a:latin typeface="Raleway Medium" panose="020B0003030101060003" pitchFamily="34" charset="0"/>
              </a:defRPr>
            </a:lvl4pPr>
            <a:lvl5pPr marL="1828800" indent="0">
              <a:buClr>
                <a:srgbClr val="3CB4E7"/>
              </a:buClr>
              <a:buFontTx/>
              <a:buNone/>
              <a:defRPr sz="2400" baseline="0">
                <a:latin typeface="Raleway" panose="020B0003030101060003" pitchFamily="34" charset="0"/>
              </a:defRPr>
            </a:lvl5pPr>
          </a:lstStyle>
          <a:p>
            <a:pPr lvl="0"/>
            <a:r>
              <a:rPr lang="en-US" dirty="0"/>
              <a:t>Click to add copy</a:t>
            </a:r>
          </a:p>
          <a:p>
            <a:pPr lvl="1"/>
            <a:r>
              <a:rPr lang="en-US" dirty="0"/>
              <a:t>Click to add bullet</a:t>
            </a:r>
          </a:p>
          <a:p>
            <a:pPr lvl="2"/>
            <a:r>
              <a:rPr lang="en-US" dirty="0"/>
              <a:t>Second level</a:t>
            </a:r>
          </a:p>
          <a:p>
            <a:pPr lvl="3"/>
            <a:r>
              <a:rPr lang="en-US" sz="1600" dirty="0"/>
              <a:t>Third level</a:t>
            </a:r>
            <a:endParaRPr lang="en-US" dirty="0"/>
          </a:p>
        </p:txBody>
      </p:sp>
    </p:spTree>
    <p:extLst>
      <p:ext uri="{BB962C8B-B14F-4D97-AF65-F5344CB8AC3E}">
        <p14:creationId xmlns:p14="http://schemas.microsoft.com/office/powerpoint/2010/main" val="4255422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1.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blue sign with white text&#10;&#10;Description automatically generated">
            <a:extLst>
              <a:ext uri="{FF2B5EF4-FFF2-40B4-BE49-F238E27FC236}">
                <a16:creationId xmlns:a16="http://schemas.microsoft.com/office/drawing/2014/main" id="{DBEDFE3F-4800-8ECF-0EAD-78784DD8F54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Tree>
    <p:extLst>
      <p:ext uri="{BB962C8B-B14F-4D97-AF65-F5344CB8AC3E}">
        <p14:creationId xmlns:p14="http://schemas.microsoft.com/office/powerpoint/2010/main" val="3393212237"/>
      </p:ext>
    </p:extLst>
  </p:cSld>
  <p:clrMap bg1="lt1" tx1="dk1" bg2="lt2" tx2="dk2" accent1="accent1" accent2="accent2" accent3="accent3" accent4="accent4" accent5="accent5" accent6="accent6" hlink="hlink" folHlink="folHlink"/>
  <p:sldLayoutIdLst>
    <p:sldLayoutId id="2147483690" r:id="rId1"/>
    <p:sldLayoutId id="2147483666" r:id="rId2"/>
    <p:sldLayoutId id="2147483691" r:id="rId3"/>
    <p:sldLayoutId id="2147483692" r:id="rId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blue sign with white text&#10;&#10;Description automatically generated">
            <a:extLst>
              <a:ext uri="{FF2B5EF4-FFF2-40B4-BE49-F238E27FC236}">
                <a16:creationId xmlns:a16="http://schemas.microsoft.com/office/drawing/2014/main" id="{200422AB-44AD-820F-0B92-C91A739E95B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Tree>
    <p:extLst>
      <p:ext uri="{BB962C8B-B14F-4D97-AF65-F5344CB8AC3E}">
        <p14:creationId xmlns:p14="http://schemas.microsoft.com/office/powerpoint/2010/main" val="65826323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hf sldNum="0" hdr="0" ftr="0"/>
  <p:txStyles>
    <p:titleStyle>
      <a:lvl1pPr algn="l" defTabSz="914400" rtl="0" eaLnBrk="1" latinLnBrk="0" hangingPunct="1">
        <a:lnSpc>
          <a:spcPct val="90000"/>
        </a:lnSpc>
        <a:spcBef>
          <a:spcPct val="0"/>
        </a:spcBef>
        <a:buNone/>
        <a:defRPr sz="4000" kern="1200">
          <a:solidFill>
            <a:srgbClr val="38B4E7"/>
          </a:solidFill>
          <a:latin typeface="Raleway Medium"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blue sign with white text&#10;&#10;Description automatically generated">
            <a:extLst>
              <a:ext uri="{FF2B5EF4-FFF2-40B4-BE49-F238E27FC236}">
                <a16:creationId xmlns:a16="http://schemas.microsoft.com/office/drawing/2014/main" id="{71913939-699F-E43F-D76D-BABDD54049B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Tree>
    <p:extLst>
      <p:ext uri="{BB962C8B-B14F-4D97-AF65-F5344CB8AC3E}">
        <p14:creationId xmlns:p14="http://schemas.microsoft.com/office/powerpoint/2010/main" val="3457564778"/>
      </p:ext>
    </p:extLst>
  </p:cSld>
  <p:clrMap bg1="lt1" tx1="dk1" bg2="lt2" tx2="dk2" accent1="accent1" accent2="accent2" accent3="accent3" accent4="accent4" accent5="accent5" accent6="accent6" hlink="hlink" folHlink="folHlink"/>
  <p:sldLayoutIdLst>
    <p:sldLayoutId id="2147483670" r:id="rId1"/>
    <p:sldLayoutId id="2147483682" r:id="rId2"/>
    <p:sldLayoutId id="2147483683" r:id="rId3"/>
    <p:sldLayoutId id="2147483671" r:id="rId4"/>
    <p:sldLayoutId id="2147483684" r:id="rId5"/>
    <p:sldLayoutId id="2147483685" r:id="rId6"/>
    <p:sldLayoutId id="2147483693" r:id="rId7"/>
    <p:sldLayoutId id="2147483672" r:id="rId8"/>
    <p:sldLayoutId id="2147483686" r:id="rId9"/>
    <p:sldLayoutId id="2147483687" r:id="rId10"/>
    <p:sldLayoutId id="2147483673" r:id="rId11"/>
    <p:sldLayoutId id="2147483688" r:id="rId12"/>
    <p:sldLayoutId id="2147483689" r:id="rId1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7C293AE8-2DC3-EA84-DFCA-EFF0A967A7E2}"/>
              </a:ext>
            </a:extLst>
          </p:cNvPr>
          <p:cNvSpPr/>
          <p:nvPr userDrawn="1"/>
        </p:nvSpPr>
        <p:spPr>
          <a:xfrm>
            <a:off x="-2" y="7616534"/>
            <a:ext cx="14630400" cy="1270"/>
          </a:xfrm>
          <a:custGeom>
            <a:avLst/>
            <a:gdLst/>
            <a:ahLst/>
            <a:cxnLst/>
            <a:rect l="l" t="t" r="r" b="b"/>
            <a:pathLst>
              <a:path w="14630400" h="1270">
                <a:moveTo>
                  <a:pt x="14630400" y="0"/>
                </a:moveTo>
                <a:lnTo>
                  <a:pt x="0" y="927"/>
                </a:lnTo>
              </a:path>
            </a:pathLst>
          </a:custGeom>
          <a:ln w="127000">
            <a:gradFill flip="none" rotWithShape="1">
              <a:gsLst>
                <a:gs pos="0">
                  <a:srgbClr val="BED630"/>
                </a:gs>
                <a:gs pos="40000">
                  <a:srgbClr val="38B4E7"/>
                </a:gs>
              </a:gsLst>
              <a:lin ang="10800000" scaled="1"/>
              <a:tileRect/>
            </a:gradFill>
          </a:ln>
        </p:spPr>
        <p:txBody>
          <a:bodyPr wrap="square" lIns="0" tIns="0" rIns="0" bIns="0" rtlCol="0"/>
          <a:lstStyle/>
          <a:p>
            <a:endParaRPr/>
          </a:p>
        </p:txBody>
      </p:sp>
      <p:pic>
        <p:nvPicPr>
          <p:cNvPr id="3" name="Picture 2" descr="A blue sign with white text&#10;&#10;Description automatically generated">
            <a:extLst>
              <a:ext uri="{FF2B5EF4-FFF2-40B4-BE49-F238E27FC236}">
                <a16:creationId xmlns:a16="http://schemas.microsoft.com/office/drawing/2014/main" id="{428E0508-19EB-B5D3-E90B-119AA04D8A0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Tree>
    <p:extLst>
      <p:ext uri="{BB962C8B-B14F-4D97-AF65-F5344CB8AC3E}">
        <p14:creationId xmlns:p14="http://schemas.microsoft.com/office/powerpoint/2010/main" val="19945109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129A8858-9C50-BFFC-E884-E9F265531EF3}"/>
              </a:ext>
            </a:extLst>
          </p:cNvPr>
          <p:cNvSpPr/>
          <p:nvPr userDrawn="1"/>
        </p:nvSpPr>
        <p:spPr>
          <a:xfrm>
            <a:off x="0" y="2743200"/>
            <a:ext cx="14630400" cy="4810125"/>
          </a:xfrm>
          <a:custGeom>
            <a:avLst/>
            <a:gdLst/>
            <a:ahLst/>
            <a:cxnLst/>
            <a:rect l="l" t="t" r="r" b="b"/>
            <a:pathLst>
              <a:path w="14630400" h="4810125">
                <a:moveTo>
                  <a:pt x="14630400" y="0"/>
                </a:moveTo>
                <a:lnTo>
                  <a:pt x="0" y="0"/>
                </a:lnTo>
                <a:lnTo>
                  <a:pt x="0" y="4809744"/>
                </a:lnTo>
                <a:lnTo>
                  <a:pt x="14630400" y="4809744"/>
                </a:lnTo>
                <a:lnTo>
                  <a:pt x="14630400" y="0"/>
                </a:lnTo>
                <a:close/>
              </a:path>
            </a:pathLst>
          </a:custGeom>
          <a:solidFill>
            <a:srgbClr val="38B4E7"/>
          </a:solidFill>
        </p:spPr>
        <p:txBody>
          <a:bodyPr wrap="square" lIns="0" tIns="0" rIns="0" bIns="0" rtlCol="0"/>
          <a:lstStyle/>
          <a:p>
            <a:endParaRPr/>
          </a:p>
        </p:txBody>
      </p:sp>
      <p:pic>
        <p:nvPicPr>
          <p:cNvPr id="2" name="Picture 1" descr="A blue sign with white text&#10;&#10;Description automatically generated">
            <a:extLst>
              <a:ext uri="{FF2B5EF4-FFF2-40B4-BE49-F238E27FC236}">
                <a16:creationId xmlns:a16="http://schemas.microsoft.com/office/drawing/2014/main" id="{C7749D6D-498C-83E2-CDAD-B855FF60BC7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259655"/>
            <a:ext cx="1305429" cy="1827322"/>
          </a:xfrm>
          <a:prstGeom prst="rect">
            <a:avLst/>
          </a:prstGeom>
        </p:spPr>
      </p:pic>
    </p:spTree>
    <p:extLst>
      <p:ext uri="{BB962C8B-B14F-4D97-AF65-F5344CB8AC3E}">
        <p14:creationId xmlns:p14="http://schemas.microsoft.com/office/powerpoint/2010/main" val="1656007997"/>
      </p:ext>
    </p:extLst>
  </p:cSld>
  <p:clrMap bg1="lt1" tx1="dk1" bg2="lt2" tx2="dk2" accent1="accent1" accent2="accent2" accent3="accent3" accent4="accent4" accent5="accent5" accent6="accent6" hlink="hlink" folHlink="folHlink"/>
  <p:sldLayoutIdLst>
    <p:sldLayoutId id="2147483648" r:id="rId1"/>
    <p:sldLayoutId id="2147483649" r:id="rId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286219-4D2F-156B-272E-2C4C1F861EA5}"/>
              </a:ext>
            </a:extLst>
          </p:cNvPr>
          <p:cNvSpPr>
            <a:spLocks noGrp="1"/>
          </p:cNvSpPr>
          <p:nvPr>
            <p:ph type="body" sz="quarter" idx="14"/>
          </p:nvPr>
        </p:nvSpPr>
        <p:spPr/>
        <p:txBody>
          <a:bodyPr/>
          <a:lstStyle/>
          <a:p>
            <a:r>
              <a:rPr lang="en-US" sz="3200" b="0" dirty="0"/>
              <a:t>Comfort</a:t>
            </a:r>
            <a:r>
              <a:rPr lang="en-US" b="0" dirty="0"/>
              <a:t> Keepers</a:t>
            </a:r>
            <a:r>
              <a:rPr lang="en-US" sz="2800" b="0" baseline="30000" dirty="0"/>
              <a:t>®</a:t>
            </a:r>
            <a:br>
              <a:rPr lang="en-US" sz="4000" b="0" dirty="0"/>
            </a:br>
            <a:br>
              <a:rPr lang="en-US" sz="4000" b="0" dirty="0"/>
            </a:br>
            <a:r>
              <a:rPr lang="en-US" sz="3200" b="0" dirty="0"/>
              <a:t>A Partner in Wellbeing and Quality of Life</a:t>
            </a:r>
            <a:endParaRPr lang="en-US" dirty="0"/>
          </a:p>
        </p:txBody>
      </p:sp>
      <p:sp>
        <p:nvSpPr>
          <p:cNvPr id="6" name="Text Placeholder 5">
            <a:extLst>
              <a:ext uri="{FF2B5EF4-FFF2-40B4-BE49-F238E27FC236}">
                <a16:creationId xmlns:a16="http://schemas.microsoft.com/office/drawing/2014/main" id="{EEC6ECA1-164E-5982-12B1-23207D825A47}"/>
              </a:ext>
            </a:extLst>
          </p:cNvPr>
          <p:cNvSpPr>
            <a:spLocks noGrp="1"/>
          </p:cNvSpPr>
          <p:nvPr>
            <p:ph type="body" sz="quarter" idx="11"/>
          </p:nvPr>
        </p:nvSpPr>
        <p:spPr/>
        <p:txBody>
          <a:bodyPr/>
          <a:lstStyle/>
          <a:p>
            <a:r>
              <a:rPr lang="en-US" dirty="0"/>
              <a:t>July, 2024</a:t>
            </a:r>
          </a:p>
          <a:p>
            <a:endParaRPr lang="en-US" dirty="0"/>
          </a:p>
        </p:txBody>
      </p:sp>
    </p:spTree>
    <p:extLst>
      <p:ext uri="{BB962C8B-B14F-4D97-AF65-F5344CB8AC3E}">
        <p14:creationId xmlns:p14="http://schemas.microsoft.com/office/powerpoint/2010/main" val="1133269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786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49CE7-21E1-83ED-3963-6B2486B2183B}"/>
              </a:ext>
            </a:extLst>
          </p:cNvPr>
          <p:cNvSpPr>
            <a:spLocks noGrp="1"/>
          </p:cNvSpPr>
          <p:nvPr>
            <p:ph type="title"/>
          </p:nvPr>
        </p:nvSpPr>
        <p:spPr/>
        <p:txBody>
          <a:bodyPr/>
          <a:lstStyle/>
          <a:p>
            <a:r>
              <a:rPr lang="en-US" dirty="0"/>
              <a:t>What Makes Us Different</a:t>
            </a:r>
          </a:p>
        </p:txBody>
      </p:sp>
      <p:sp>
        <p:nvSpPr>
          <p:cNvPr id="3" name="Text Placeholder 2">
            <a:extLst>
              <a:ext uri="{FF2B5EF4-FFF2-40B4-BE49-F238E27FC236}">
                <a16:creationId xmlns:a16="http://schemas.microsoft.com/office/drawing/2014/main" id="{E00F7DD4-C03E-CDAB-3911-3B55A5336520}"/>
              </a:ext>
            </a:extLst>
          </p:cNvPr>
          <p:cNvSpPr>
            <a:spLocks noGrp="1"/>
          </p:cNvSpPr>
          <p:nvPr>
            <p:ph type="body" sz="quarter" idx="14"/>
          </p:nvPr>
        </p:nvSpPr>
        <p:spPr/>
        <p:txBody>
          <a:bodyPr/>
          <a:lstStyle/>
          <a:p>
            <a:pPr marL="0" indent="0">
              <a:buFont typeface="Arial"/>
              <a:buNone/>
            </a:pPr>
            <a:r>
              <a:rPr lang="en-US" dirty="0">
                <a:latin typeface="Raleway"/>
              </a:rPr>
              <a:t>Consumer research illuminated the principle that seniors desire in their lives the same things that we all do – connectedness, love, purpose, hope and joy. This doesn’t change from what we wanted throughout our younger years. It’s fundamental to how we define quality of life, going beyond keeping them safe and secure at home.</a:t>
            </a:r>
          </a:p>
          <a:p>
            <a:endParaRPr lang="en-US" dirty="0">
              <a:latin typeface="Raleway"/>
            </a:endParaRPr>
          </a:p>
          <a:p>
            <a:endParaRPr lang="en-US" dirty="0"/>
          </a:p>
        </p:txBody>
      </p:sp>
    </p:spTree>
    <p:extLst>
      <p:ext uri="{BB962C8B-B14F-4D97-AF65-F5344CB8AC3E}">
        <p14:creationId xmlns:p14="http://schemas.microsoft.com/office/powerpoint/2010/main" val="475584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013B7-1338-703F-7E15-0192B0DD83AB}"/>
              </a:ext>
            </a:extLst>
          </p:cNvPr>
          <p:cNvSpPr>
            <a:spLocks noGrp="1"/>
          </p:cNvSpPr>
          <p:nvPr>
            <p:ph type="body" sz="quarter" idx="14"/>
          </p:nvPr>
        </p:nvSpPr>
        <p:spPr>
          <a:xfrm>
            <a:off x="868680" y="3352800"/>
            <a:ext cx="8046720" cy="3048000"/>
          </a:xfrm>
        </p:spPr>
        <p:txBody>
          <a:bodyPr/>
          <a:lstStyle/>
          <a:p>
            <a:pPr algn="ctr"/>
            <a:r>
              <a:rPr lang="en-US" sz="3200" b="1" dirty="0">
                <a:latin typeface="Raleway"/>
              </a:rPr>
              <a:t>Brand Promise</a:t>
            </a:r>
          </a:p>
          <a:p>
            <a:pPr algn="ctr">
              <a:lnSpc>
                <a:spcPct val="150000"/>
              </a:lnSpc>
            </a:pPr>
            <a:r>
              <a:rPr lang="en-US" dirty="0"/>
              <a:t>Comfort Keepers </a:t>
            </a:r>
            <a:r>
              <a:rPr lang="en-US" b="1" dirty="0"/>
              <a:t>elevates the human spirit </a:t>
            </a:r>
            <a:r>
              <a:rPr lang="en-US" dirty="0"/>
              <a:t>for today’s seniors and their families through a unique, individualized approach to care that helps seniors thrive and achieve greater wellbeing by fostering everyday positive moments, connection and a more purposeful life no matter their age or acuity.</a:t>
            </a:r>
          </a:p>
          <a:p>
            <a:endParaRPr lang="en-US" dirty="0">
              <a:latin typeface="Raleway"/>
            </a:endParaRPr>
          </a:p>
          <a:p>
            <a:endParaRPr lang="en-US" dirty="0"/>
          </a:p>
        </p:txBody>
      </p:sp>
      <p:sp>
        <p:nvSpPr>
          <p:cNvPr id="3" name="Text Placeholder 2">
            <a:extLst>
              <a:ext uri="{FF2B5EF4-FFF2-40B4-BE49-F238E27FC236}">
                <a16:creationId xmlns:a16="http://schemas.microsoft.com/office/drawing/2014/main" id="{B26F7C42-C58A-8AE8-99DC-26571B65BA50}"/>
              </a:ext>
            </a:extLst>
          </p:cNvPr>
          <p:cNvSpPr>
            <a:spLocks noGrp="1"/>
          </p:cNvSpPr>
          <p:nvPr>
            <p:ph type="body" sz="quarter" idx="15"/>
          </p:nvPr>
        </p:nvSpPr>
        <p:spPr/>
        <p:txBody>
          <a:bodyPr/>
          <a:lstStyle/>
          <a:p>
            <a:r>
              <a:rPr lang="en-US" dirty="0"/>
              <a:t>Comfort Keepers: A Like-Minded Partner</a:t>
            </a:r>
          </a:p>
        </p:txBody>
      </p:sp>
    </p:spTree>
    <p:extLst>
      <p:ext uri="{BB962C8B-B14F-4D97-AF65-F5344CB8AC3E}">
        <p14:creationId xmlns:p14="http://schemas.microsoft.com/office/powerpoint/2010/main" val="520737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0849C9-DD71-640C-4B57-02E939BA370A}"/>
              </a:ext>
            </a:extLst>
          </p:cNvPr>
          <p:cNvSpPr>
            <a:spLocks noGrp="1"/>
          </p:cNvSpPr>
          <p:nvPr>
            <p:ph type="body" sz="quarter" idx="15"/>
          </p:nvPr>
        </p:nvSpPr>
        <p:spPr/>
        <p:txBody>
          <a:bodyPr/>
          <a:lstStyle/>
          <a:p>
            <a:r>
              <a:rPr lang="en-US" dirty="0"/>
              <a:t>Our Approach</a:t>
            </a:r>
          </a:p>
        </p:txBody>
      </p:sp>
      <p:sp>
        <p:nvSpPr>
          <p:cNvPr id="2" name="Text Placeholder 1">
            <a:extLst>
              <a:ext uri="{FF2B5EF4-FFF2-40B4-BE49-F238E27FC236}">
                <a16:creationId xmlns:a16="http://schemas.microsoft.com/office/drawing/2014/main" id="{6EEDE54B-5847-2AA8-4281-4B8194CA96DF}"/>
              </a:ext>
            </a:extLst>
          </p:cNvPr>
          <p:cNvSpPr>
            <a:spLocks noGrp="1"/>
          </p:cNvSpPr>
          <p:nvPr>
            <p:ph type="body" sz="quarter" idx="14"/>
          </p:nvPr>
        </p:nvSpPr>
        <p:spPr/>
        <p:txBody>
          <a:bodyPr/>
          <a:lstStyle/>
          <a:p>
            <a:pPr marL="342900" indent="-342900">
              <a:spcBef>
                <a:spcPts val="600"/>
              </a:spcBef>
              <a:spcAft>
                <a:spcPts val="600"/>
              </a:spcAft>
              <a:buClr>
                <a:srgbClr val="FCB034"/>
              </a:buClr>
              <a:buFont typeface="Arial"/>
              <a:buChar char="•"/>
            </a:pPr>
            <a:r>
              <a:rPr lang="en-US" sz="2000" dirty="0">
                <a:latin typeface="Raleway"/>
              </a:rPr>
              <a:t>We help our clients reclaim all that life has to offer, and go beyond daily care needs to bring about a sense of hope, connectedness, purpose and joy</a:t>
            </a:r>
            <a:br>
              <a:rPr lang="en-US" sz="2000" dirty="0">
                <a:latin typeface="Raleway"/>
              </a:rPr>
            </a:br>
            <a:endParaRPr lang="en-US" sz="2000" dirty="0">
              <a:latin typeface="Raleway"/>
            </a:endParaRPr>
          </a:p>
          <a:p>
            <a:pPr marL="800100" lvl="1" indent="-342900" algn="l">
              <a:spcBef>
                <a:spcPts val="600"/>
              </a:spcBef>
              <a:spcAft>
                <a:spcPts val="600"/>
              </a:spcAft>
              <a:buClr>
                <a:srgbClr val="FCB034"/>
              </a:buClr>
              <a:buFont typeface="Arial"/>
              <a:buChar char="•"/>
            </a:pPr>
            <a:r>
              <a:rPr lang="en-US" sz="1800" dirty="0">
                <a:latin typeface="Raleway"/>
              </a:rPr>
              <a:t>Individualized care plans based on a whole person assessment</a:t>
            </a:r>
          </a:p>
          <a:p>
            <a:pPr marL="800100" lvl="1" indent="-342900" algn="l">
              <a:spcBef>
                <a:spcPts val="600"/>
              </a:spcBef>
              <a:spcAft>
                <a:spcPts val="600"/>
              </a:spcAft>
              <a:buClr>
                <a:srgbClr val="FCB034"/>
              </a:buClr>
              <a:buFont typeface="Arial"/>
              <a:buChar char="•"/>
            </a:pPr>
            <a:r>
              <a:rPr lang="en-US" sz="1800" dirty="0">
                <a:latin typeface="Raleway"/>
              </a:rPr>
              <a:t>Our Interactive Caregiving™ focuses on engaging body, mind, and spirit </a:t>
            </a:r>
          </a:p>
          <a:p>
            <a:pPr marL="800100" lvl="1" indent="-342900" algn="l">
              <a:spcBef>
                <a:spcPts val="600"/>
              </a:spcBef>
              <a:spcAft>
                <a:spcPts val="600"/>
              </a:spcAft>
              <a:buClr>
                <a:srgbClr val="FCB034"/>
              </a:buClr>
              <a:buFont typeface="Arial"/>
              <a:buChar char="•"/>
            </a:pPr>
            <a:r>
              <a:rPr lang="en-US" sz="1800" dirty="0">
                <a:latin typeface="Raleway"/>
              </a:rPr>
              <a:t>Technology plays an integral role in care delivery, enabling connection and enhancing care coordination</a:t>
            </a:r>
          </a:p>
          <a:p>
            <a:pPr marL="800100" lvl="1" indent="-342900" algn="l">
              <a:spcBef>
                <a:spcPts val="600"/>
              </a:spcBef>
              <a:spcAft>
                <a:spcPts val="600"/>
              </a:spcAft>
              <a:buClr>
                <a:srgbClr val="FCB034"/>
              </a:buClr>
              <a:buFont typeface="Arial"/>
              <a:buChar char="•"/>
            </a:pPr>
            <a:r>
              <a:rPr lang="en-US" sz="1800" dirty="0">
                <a:latin typeface="Raleway"/>
              </a:rPr>
              <a:t>Our difference is our caregivers, selected for empathy and trained in senior care and bringing clients a daily dose of joy</a:t>
            </a:r>
          </a:p>
          <a:p>
            <a:pPr marL="342900" indent="-342900"/>
            <a:endParaRPr lang="en-US" dirty="0"/>
          </a:p>
        </p:txBody>
      </p:sp>
    </p:spTree>
    <p:extLst>
      <p:ext uri="{BB962C8B-B14F-4D97-AF65-F5344CB8AC3E}">
        <p14:creationId xmlns:p14="http://schemas.microsoft.com/office/powerpoint/2010/main" val="3514260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3A81E-99FF-5048-742D-E6F6CEE4DFE8}"/>
              </a:ext>
            </a:extLst>
          </p:cNvPr>
          <p:cNvSpPr>
            <a:spLocks noGrp="1"/>
          </p:cNvSpPr>
          <p:nvPr>
            <p:ph type="body" sz="quarter" idx="14"/>
          </p:nvPr>
        </p:nvSpPr>
        <p:spPr>
          <a:xfrm>
            <a:off x="838200" y="1905000"/>
            <a:ext cx="3931922" cy="4724400"/>
          </a:xfrm>
        </p:spPr>
        <p:txBody>
          <a:bodyPr/>
          <a:lstStyle/>
          <a:p>
            <a:pPr marL="285750" indent="-285750">
              <a:buFont typeface="Arial" panose="020B0604020202020204" pitchFamily="34" charset="0"/>
              <a:buChar char="•"/>
            </a:pPr>
            <a:r>
              <a:rPr lang="en-US" sz="2000" dirty="0"/>
              <a:t>Our approach to caring for our elders is rooted in science and medicine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Seniors who feel better can live healthier and longer</a:t>
            </a:r>
          </a:p>
          <a:p>
            <a:pPr marL="342900" indent="-342900">
              <a:buFont typeface="Arial" panose="020B0604020202020204" pitchFamily="34" charset="0"/>
              <a:buChar char="•"/>
            </a:pPr>
            <a:endParaRPr lang="en-US" sz="1800" dirty="0"/>
          </a:p>
        </p:txBody>
      </p:sp>
      <p:sp>
        <p:nvSpPr>
          <p:cNvPr id="3" name="Text Placeholder 2">
            <a:extLst>
              <a:ext uri="{FF2B5EF4-FFF2-40B4-BE49-F238E27FC236}">
                <a16:creationId xmlns:a16="http://schemas.microsoft.com/office/drawing/2014/main" id="{5EE04EC0-69E0-4864-1421-F0D64CD99334}"/>
              </a:ext>
            </a:extLst>
          </p:cNvPr>
          <p:cNvSpPr>
            <a:spLocks noGrp="1"/>
          </p:cNvSpPr>
          <p:nvPr>
            <p:ph type="body" sz="quarter" idx="15"/>
          </p:nvPr>
        </p:nvSpPr>
        <p:spPr>
          <a:xfrm>
            <a:off x="2667000" y="685800"/>
            <a:ext cx="10287000" cy="1676400"/>
          </a:xfrm>
        </p:spPr>
        <p:txBody>
          <a:bodyPr/>
          <a:lstStyle/>
          <a:p>
            <a:r>
              <a:rPr lang="en-US" dirty="0">
                <a:solidFill>
                  <a:srgbClr val="38B4E7"/>
                </a:solidFill>
              </a:rPr>
              <a:t>We focus on social determinants of health</a:t>
            </a:r>
          </a:p>
        </p:txBody>
      </p:sp>
      <p:graphicFrame>
        <p:nvGraphicFramePr>
          <p:cNvPr id="4" name="Diagram 3">
            <a:extLst>
              <a:ext uri="{FF2B5EF4-FFF2-40B4-BE49-F238E27FC236}">
                <a16:creationId xmlns:a16="http://schemas.microsoft.com/office/drawing/2014/main" id="{F17BA0F1-C871-06F9-5370-03F7FBCEBA2E}"/>
              </a:ext>
            </a:extLst>
          </p:cNvPr>
          <p:cNvGraphicFramePr/>
          <p:nvPr>
            <p:extLst>
              <p:ext uri="{D42A27DB-BD31-4B8C-83A1-F6EECF244321}">
                <p14:modId xmlns:p14="http://schemas.microsoft.com/office/powerpoint/2010/main" val="1903958134"/>
              </p:ext>
            </p:extLst>
          </p:nvPr>
        </p:nvGraphicFramePr>
        <p:xfrm>
          <a:off x="6400800" y="1598999"/>
          <a:ext cx="7609168" cy="5336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8876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3A81E-99FF-5048-742D-E6F6CEE4DFE8}"/>
              </a:ext>
            </a:extLst>
          </p:cNvPr>
          <p:cNvSpPr>
            <a:spLocks noGrp="1"/>
          </p:cNvSpPr>
          <p:nvPr>
            <p:ph type="body" sz="quarter" idx="14"/>
          </p:nvPr>
        </p:nvSpPr>
        <p:spPr>
          <a:xfrm>
            <a:off x="3025417" y="3657600"/>
            <a:ext cx="2841983" cy="3200400"/>
          </a:xfrm>
        </p:spPr>
        <p:txBody>
          <a:bodyPr/>
          <a:lstStyle/>
          <a:p>
            <a:pPr marL="0" indent="0">
              <a:buNone/>
            </a:pPr>
            <a:r>
              <a:rPr lang="en-US" dirty="0">
                <a:solidFill>
                  <a:srgbClr val="38B4E7"/>
                </a:solidFill>
                <a:latin typeface="Raleway"/>
                <a:cs typeface="Centrale Sans Bold"/>
              </a:rPr>
              <a:t>Companion Care</a:t>
            </a:r>
          </a:p>
          <a:p>
            <a:pPr marL="285750" indent="-285750"/>
            <a:r>
              <a:rPr lang="en-US" sz="1600" dirty="0">
                <a:solidFill>
                  <a:srgbClr val="000000"/>
                </a:solidFill>
                <a:latin typeface="Raleway"/>
                <a:cs typeface="Centrale Sans Regular"/>
              </a:rPr>
              <a:t>Companionship</a:t>
            </a:r>
          </a:p>
          <a:p>
            <a:pPr marL="285750" indent="-285750"/>
            <a:r>
              <a:rPr lang="en-US" sz="1600" dirty="0">
                <a:solidFill>
                  <a:srgbClr val="000000"/>
                </a:solidFill>
                <a:latin typeface="Raleway"/>
                <a:cs typeface="Centrale Sans Regular"/>
              </a:rPr>
              <a:t>Light Housekeeping</a:t>
            </a:r>
          </a:p>
          <a:p>
            <a:pPr marL="285750" indent="-285750"/>
            <a:r>
              <a:rPr lang="en-US" sz="1600" dirty="0">
                <a:solidFill>
                  <a:srgbClr val="000000"/>
                </a:solidFill>
                <a:latin typeface="Raleway"/>
                <a:cs typeface="Centrale Sans Regular"/>
              </a:rPr>
              <a:t>Laundry</a:t>
            </a:r>
          </a:p>
          <a:p>
            <a:pPr marL="285750" indent="-285750"/>
            <a:r>
              <a:rPr lang="en-US" sz="1600" dirty="0">
                <a:solidFill>
                  <a:srgbClr val="000000"/>
                </a:solidFill>
                <a:latin typeface="Raleway"/>
                <a:cs typeface="Centrale Sans Regular"/>
              </a:rPr>
              <a:t>Meal Preparation</a:t>
            </a:r>
          </a:p>
          <a:p>
            <a:pPr marL="285750" indent="-285750"/>
            <a:r>
              <a:rPr lang="en-US" sz="1600" dirty="0">
                <a:solidFill>
                  <a:srgbClr val="000000"/>
                </a:solidFill>
                <a:latin typeface="Raleway"/>
                <a:cs typeface="Centrale Sans Regular"/>
              </a:rPr>
              <a:t>Incidental Transport</a:t>
            </a:r>
          </a:p>
          <a:p>
            <a:pPr marL="285750" indent="-285750"/>
            <a:r>
              <a:rPr lang="en-US" sz="1600" dirty="0">
                <a:solidFill>
                  <a:srgbClr val="000000"/>
                </a:solidFill>
                <a:latin typeface="Raleway"/>
                <a:cs typeface="Centrale Sans Regular"/>
              </a:rPr>
              <a:t>Errands</a:t>
            </a:r>
          </a:p>
          <a:p>
            <a:endParaRPr lang="en-US" sz="1600" dirty="0"/>
          </a:p>
        </p:txBody>
      </p:sp>
      <p:sp>
        <p:nvSpPr>
          <p:cNvPr id="3" name="Text Placeholder 2">
            <a:extLst>
              <a:ext uri="{FF2B5EF4-FFF2-40B4-BE49-F238E27FC236}">
                <a16:creationId xmlns:a16="http://schemas.microsoft.com/office/drawing/2014/main" id="{5EE04EC0-69E0-4864-1421-F0D64CD99334}"/>
              </a:ext>
            </a:extLst>
          </p:cNvPr>
          <p:cNvSpPr>
            <a:spLocks noGrp="1"/>
          </p:cNvSpPr>
          <p:nvPr>
            <p:ph type="body" sz="quarter" idx="15"/>
          </p:nvPr>
        </p:nvSpPr>
        <p:spPr>
          <a:xfrm>
            <a:off x="2667000" y="685800"/>
            <a:ext cx="10287000" cy="1676400"/>
          </a:xfrm>
        </p:spPr>
        <p:txBody>
          <a:bodyPr/>
          <a:lstStyle/>
          <a:p>
            <a:r>
              <a:rPr lang="en-US" dirty="0">
                <a:solidFill>
                  <a:srgbClr val="38B4E7"/>
                </a:solidFill>
              </a:rPr>
              <a:t>Customized Care Plans</a:t>
            </a:r>
          </a:p>
        </p:txBody>
      </p:sp>
      <p:pic>
        <p:nvPicPr>
          <p:cNvPr id="5" name="Picture 4">
            <a:extLst>
              <a:ext uri="{FF2B5EF4-FFF2-40B4-BE49-F238E27FC236}">
                <a16:creationId xmlns:a16="http://schemas.microsoft.com/office/drawing/2014/main" id="{94AB41FF-62D0-AE2E-2960-644CDD94C0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1513" y="1741938"/>
            <a:ext cx="2340351" cy="1560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75C8A56-DD37-1D96-2774-6245BF612C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3600" y="1752600"/>
            <a:ext cx="2324361" cy="1549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CF00EAE-F064-CD8A-A5A7-BAFD20B24F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2556" y="1752600"/>
            <a:ext cx="2340351" cy="1549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Placeholder 1">
            <a:extLst>
              <a:ext uri="{FF2B5EF4-FFF2-40B4-BE49-F238E27FC236}">
                <a16:creationId xmlns:a16="http://schemas.microsoft.com/office/drawing/2014/main" id="{5689BF2A-4E8F-E5C7-147B-5A9BA81AF685}"/>
              </a:ext>
            </a:extLst>
          </p:cNvPr>
          <p:cNvSpPr txBox="1">
            <a:spLocks/>
          </p:cNvSpPr>
          <p:nvPr/>
        </p:nvSpPr>
        <p:spPr>
          <a:xfrm>
            <a:off x="6248400" y="3733800"/>
            <a:ext cx="2841983" cy="3200400"/>
          </a:xfrm>
          <a:prstGeom prst="rect">
            <a:avLst/>
          </a:prstGeom>
        </p:spPr>
        <p:txBody>
          <a:bodyPr numCol="1" spcCol="182880"/>
          <a:lstStyle>
            <a:lvl1pPr marL="228600" indent="-228600" algn="l" defTabSz="914400" rtl="0" eaLnBrk="1" latinLnBrk="0" hangingPunct="1">
              <a:lnSpc>
                <a:spcPct val="90000"/>
              </a:lnSpc>
              <a:spcBef>
                <a:spcPts val="1000"/>
              </a:spcBef>
              <a:buClr>
                <a:srgbClr val="38B4E7"/>
              </a:buClr>
              <a:buFont typeface="Arial" panose="020B0604020202020204" pitchFamily="34" charset="0"/>
              <a:buChar char="•"/>
              <a:defRPr sz="2000" b="0" i="0" kern="1200" baseline="0">
                <a:solidFill>
                  <a:schemeClr val="tx1"/>
                </a:solidFill>
                <a:latin typeface="Raleway Medium" pitchFamily="2" charset="0"/>
                <a:ea typeface="+mn-ea"/>
                <a:cs typeface="+mn-cs"/>
              </a:defRPr>
            </a:lvl1pPr>
            <a:lvl2pPr marL="685800" indent="-228600" algn="l" defTabSz="914400" rtl="0" eaLnBrk="1" latinLnBrk="0" hangingPunct="1">
              <a:lnSpc>
                <a:spcPct val="90000"/>
              </a:lnSpc>
              <a:spcBef>
                <a:spcPts val="500"/>
              </a:spcBef>
              <a:buClr>
                <a:srgbClr val="3CB4E7"/>
              </a:buClr>
              <a:buSzPct val="100000"/>
              <a:buFont typeface="Courier New" panose="02070309020205020404" pitchFamily="49" charset="0"/>
              <a:buChar char="o"/>
              <a:defRPr sz="1800" b="0" i="0" kern="1200" baseline="0">
                <a:solidFill>
                  <a:schemeClr val="tx1"/>
                </a:solidFill>
                <a:latin typeface="Raleway Medium" pitchFamily="2" charset="0"/>
                <a:ea typeface="+mn-ea"/>
                <a:cs typeface="+mn-cs"/>
              </a:defRPr>
            </a:lvl2pPr>
            <a:lvl3pPr marL="1143000" indent="-228600" algn="l" defTabSz="914400" rtl="0" eaLnBrk="1" latinLnBrk="0" hangingPunct="1">
              <a:lnSpc>
                <a:spcPct val="90000"/>
              </a:lnSpc>
              <a:spcBef>
                <a:spcPts val="500"/>
              </a:spcBef>
              <a:buClr>
                <a:srgbClr val="3CB4E7"/>
              </a:buClr>
              <a:buFont typeface="Wingdings" panose="05000000000000000000" pitchFamily="2" charset="2"/>
              <a:buChar char="§"/>
              <a:defRPr sz="1600" kern="1200" baseline="0">
                <a:solidFill>
                  <a:schemeClr val="tx1"/>
                </a:solidFill>
                <a:latin typeface="Raleway Medium" pitchFamily="2" charset="0"/>
                <a:ea typeface="+mn-ea"/>
                <a:cs typeface="+mn-cs"/>
              </a:defRPr>
            </a:lvl3pPr>
            <a:lvl4pPr marL="1257300" indent="-342900" algn="l" defTabSz="914400" rtl="0" eaLnBrk="1" latinLnBrk="0" hangingPunct="1">
              <a:lnSpc>
                <a:spcPct val="100000"/>
              </a:lnSpc>
              <a:spcBef>
                <a:spcPts val="800"/>
              </a:spcBef>
              <a:buClr>
                <a:srgbClr val="38B4E7"/>
              </a:buClr>
              <a:buFont typeface="Courier New" panose="02070309020205020404" pitchFamily="49" charset="0"/>
              <a:buChar char="o"/>
              <a:defRPr sz="1800" kern="1200" baseline="0">
                <a:solidFill>
                  <a:schemeClr val="tx1"/>
                </a:solidFill>
                <a:latin typeface="Raleway Medium" pitchFamily="2" charset="0"/>
                <a:ea typeface="+mn-ea"/>
                <a:cs typeface="+mn-cs"/>
              </a:defRPr>
            </a:lvl4pPr>
            <a:lvl5pPr marL="1828800" indent="0" algn="l" defTabSz="914400" rtl="0" eaLnBrk="1" latinLnBrk="0" hangingPunct="1">
              <a:lnSpc>
                <a:spcPct val="100000"/>
              </a:lnSpc>
              <a:spcBef>
                <a:spcPts val="500"/>
              </a:spcBef>
              <a:buClr>
                <a:srgbClr val="3CB4E7"/>
              </a:buClr>
              <a:buFont typeface="Wingdings" pitchFamily="2" charset="2"/>
              <a:buNone/>
              <a:defRPr sz="1600" kern="1200" baseline="0">
                <a:solidFill>
                  <a:schemeClr val="tx1"/>
                </a:solidFill>
                <a:latin typeface="Raleway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38B437"/>
                </a:solidFill>
                <a:latin typeface="Raleway"/>
                <a:cs typeface="Centrale Sans Bold"/>
              </a:rPr>
              <a:t>Personal Care</a:t>
            </a:r>
          </a:p>
          <a:p>
            <a:pPr marL="285750" indent="-285750">
              <a:buClr>
                <a:srgbClr val="92D050"/>
              </a:buClr>
            </a:pPr>
            <a:r>
              <a:rPr lang="en-US" sz="1600" dirty="0">
                <a:latin typeface="Raleway"/>
                <a:cs typeface="Centrale Sans Regular"/>
              </a:rPr>
              <a:t>Grooming</a:t>
            </a:r>
          </a:p>
          <a:p>
            <a:pPr marL="285750" indent="-285750">
              <a:buClr>
                <a:srgbClr val="92D050"/>
              </a:buClr>
            </a:pPr>
            <a:r>
              <a:rPr lang="en-US" sz="1600" dirty="0">
                <a:latin typeface="Raleway"/>
                <a:cs typeface="Centrale Sans Regular"/>
              </a:rPr>
              <a:t>Bathing Hygiene</a:t>
            </a:r>
          </a:p>
          <a:p>
            <a:pPr marL="285750" indent="-285750">
              <a:buClr>
                <a:srgbClr val="92D050"/>
              </a:buClr>
            </a:pPr>
            <a:r>
              <a:rPr lang="en-US" sz="1600" dirty="0">
                <a:latin typeface="Raleway"/>
                <a:cs typeface="Centrale Sans Regular"/>
              </a:rPr>
              <a:t>Med Reminders</a:t>
            </a:r>
          </a:p>
          <a:p>
            <a:pPr marL="285750" indent="-285750">
              <a:buClr>
                <a:srgbClr val="92D050"/>
              </a:buClr>
            </a:pPr>
            <a:r>
              <a:rPr lang="en-US" sz="1600" dirty="0">
                <a:latin typeface="Raleway"/>
                <a:cs typeface="Centrale Sans Regular"/>
              </a:rPr>
              <a:t>Transferring</a:t>
            </a:r>
          </a:p>
          <a:p>
            <a:pPr marL="285750" indent="-285750">
              <a:buClr>
                <a:srgbClr val="92D050"/>
              </a:buClr>
            </a:pPr>
            <a:r>
              <a:rPr lang="en-US" sz="1600" dirty="0">
                <a:latin typeface="Raleway"/>
                <a:cs typeface="Centrale Sans Regular"/>
              </a:rPr>
              <a:t>Toileting</a:t>
            </a:r>
          </a:p>
          <a:p>
            <a:pPr marL="285750" indent="-285750">
              <a:buClr>
                <a:srgbClr val="92D050"/>
              </a:buClr>
            </a:pPr>
            <a:r>
              <a:rPr lang="en-US" sz="1600" dirty="0">
                <a:latin typeface="Raleway"/>
                <a:cs typeface="Centrale Sans Regular"/>
              </a:rPr>
              <a:t>Feeding</a:t>
            </a:r>
          </a:p>
          <a:p>
            <a:pPr marL="285750" indent="-285750">
              <a:buClr>
                <a:srgbClr val="92D050"/>
              </a:buClr>
            </a:pPr>
            <a:r>
              <a:rPr lang="en-US" sz="1600" dirty="0">
                <a:latin typeface="Raleway"/>
                <a:cs typeface="Centrale Sans Regular"/>
              </a:rPr>
              <a:t>Dementia Care</a:t>
            </a:r>
          </a:p>
          <a:p>
            <a:endParaRPr lang="en-US" sz="1600" dirty="0"/>
          </a:p>
        </p:txBody>
      </p:sp>
      <p:sp>
        <p:nvSpPr>
          <p:cNvPr id="9" name="Text Placeholder 1">
            <a:extLst>
              <a:ext uri="{FF2B5EF4-FFF2-40B4-BE49-F238E27FC236}">
                <a16:creationId xmlns:a16="http://schemas.microsoft.com/office/drawing/2014/main" id="{94910F4F-88C3-D326-13B2-7551AC30C790}"/>
              </a:ext>
            </a:extLst>
          </p:cNvPr>
          <p:cNvSpPr txBox="1">
            <a:spLocks/>
          </p:cNvSpPr>
          <p:nvPr/>
        </p:nvSpPr>
        <p:spPr>
          <a:xfrm>
            <a:off x="9753600" y="3733800"/>
            <a:ext cx="2841983" cy="3200400"/>
          </a:xfrm>
          <a:prstGeom prst="rect">
            <a:avLst/>
          </a:prstGeom>
        </p:spPr>
        <p:txBody>
          <a:bodyPr numCol="1" spcCol="182880"/>
          <a:lstStyle>
            <a:lvl1pPr marL="228600" indent="-228600" algn="l" defTabSz="914400" rtl="0" eaLnBrk="1" latinLnBrk="0" hangingPunct="1">
              <a:lnSpc>
                <a:spcPct val="90000"/>
              </a:lnSpc>
              <a:spcBef>
                <a:spcPts val="1000"/>
              </a:spcBef>
              <a:buClr>
                <a:srgbClr val="38B4E7"/>
              </a:buClr>
              <a:buFont typeface="Arial" panose="020B0604020202020204" pitchFamily="34" charset="0"/>
              <a:buChar char="•"/>
              <a:defRPr sz="2000" b="0" i="0" kern="1200" baseline="0">
                <a:solidFill>
                  <a:schemeClr val="tx1"/>
                </a:solidFill>
                <a:latin typeface="Raleway Medium" pitchFamily="2" charset="0"/>
                <a:ea typeface="+mn-ea"/>
                <a:cs typeface="+mn-cs"/>
              </a:defRPr>
            </a:lvl1pPr>
            <a:lvl2pPr marL="685800" indent="-228600" algn="l" defTabSz="914400" rtl="0" eaLnBrk="1" latinLnBrk="0" hangingPunct="1">
              <a:lnSpc>
                <a:spcPct val="90000"/>
              </a:lnSpc>
              <a:spcBef>
                <a:spcPts val="500"/>
              </a:spcBef>
              <a:buClr>
                <a:srgbClr val="3CB4E7"/>
              </a:buClr>
              <a:buSzPct val="100000"/>
              <a:buFont typeface="Courier New" panose="02070309020205020404" pitchFamily="49" charset="0"/>
              <a:buChar char="o"/>
              <a:defRPr sz="1800" b="0" i="0" kern="1200" baseline="0">
                <a:solidFill>
                  <a:schemeClr val="tx1"/>
                </a:solidFill>
                <a:latin typeface="Raleway Medium" pitchFamily="2" charset="0"/>
                <a:ea typeface="+mn-ea"/>
                <a:cs typeface="+mn-cs"/>
              </a:defRPr>
            </a:lvl2pPr>
            <a:lvl3pPr marL="1143000" indent="-228600" algn="l" defTabSz="914400" rtl="0" eaLnBrk="1" latinLnBrk="0" hangingPunct="1">
              <a:lnSpc>
                <a:spcPct val="90000"/>
              </a:lnSpc>
              <a:spcBef>
                <a:spcPts val="500"/>
              </a:spcBef>
              <a:buClr>
                <a:srgbClr val="3CB4E7"/>
              </a:buClr>
              <a:buFont typeface="Wingdings" panose="05000000000000000000" pitchFamily="2" charset="2"/>
              <a:buChar char="§"/>
              <a:defRPr sz="1600" kern="1200" baseline="0">
                <a:solidFill>
                  <a:schemeClr val="tx1"/>
                </a:solidFill>
                <a:latin typeface="Raleway Medium" pitchFamily="2" charset="0"/>
                <a:ea typeface="+mn-ea"/>
                <a:cs typeface="+mn-cs"/>
              </a:defRPr>
            </a:lvl3pPr>
            <a:lvl4pPr marL="1257300" indent="-342900" algn="l" defTabSz="914400" rtl="0" eaLnBrk="1" latinLnBrk="0" hangingPunct="1">
              <a:lnSpc>
                <a:spcPct val="100000"/>
              </a:lnSpc>
              <a:spcBef>
                <a:spcPts val="800"/>
              </a:spcBef>
              <a:buClr>
                <a:srgbClr val="38B4E7"/>
              </a:buClr>
              <a:buFont typeface="Courier New" panose="02070309020205020404" pitchFamily="49" charset="0"/>
              <a:buChar char="o"/>
              <a:defRPr sz="1800" kern="1200" baseline="0">
                <a:solidFill>
                  <a:schemeClr val="tx1"/>
                </a:solidFill>
                <a:latin typeface="Raleway Medium" pitchFamily="2" charset="0"/>
                <a:ea typeface="+mn-ea"/>
                <a:cs typeface="+mn-cs"/>
              </a:defRPr>
            </a:lvl4pPr>
            <a:lvl5pPr marL="1828800" indent="0" algn="l" defTabSz="914400" rtl="0" eaLnBrk="1" latinLnBrk="0" hangingPunct="1">
              <a:lnSpc>
                <a:spcPct val="100000"/>
              </a:lnSpc>
              <a:spcBef>
                <a:spcPts val="500"/>
              </a:spcBef>
              <a:buClr>
                <a:srgbClr val="3CB4E7"/>
              </a:buClr>
              <a:buFont typeface="Wingdings" pitchFamily="2" charset="2"/>
              <a:buNone/>
              <a:defRPr sz="1600" kern="1200" baseline="0">
                <a:solidFill>
                  <a:schemeClr val="tx1"/>
                </a:solidFill>
                <a:latin typeface="Raleway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2085B2"/>
                </a:solidFill>
                <a:latin typeface="Raleway"/>
                <a:cs typeface="Centrale Sans Bold"/>
              </a:rPr>
              <a:t>Technology</a:t>
            </a:r>
          </a:p>
          <a:p>
            <a:pPr marL="285750" indent="-285750"/>
            <a:r>
              <a:rPr lang="en-US" sz="1600" dirty="0">
                <a:latin typeface="Raleway"/>
                <a:cs typeface="Centrale Sans Regular"/>
              </a:rPr>
              <a:t>PERS</a:t>
            </a:r>
          </a:p>
          <a:p>
            <a:pPr marL="285750" indent="-285750"/>
            <a:r>
              <a:rPr lang="en-US" sz="1600" dirty="0">
                <a:latin typeface="Raleway"/>
                <a:cs typeface="Centrale Sans Regular"/>
              </a:rPr>
              <a:t>Monitoring Technology</a:t>
            </a:r>
          </a:p>
          <a:p>
            <a:pPr marL="285750" indent="-285750"/>
            <a:r>
              <a:rPr lang="en-US" sz="1600" dirty="0">
                <a:latin typeface="Raleway"/>
                <a:cs typeface="Centrale Sans Regular"/>
              </a:rPr>
              <a:t>Home Sensors</a:t>
            </a:r>
          </a:p>
          <a:p>
            <a:pPr marL="285750" indent="-285750"/>
            <a:r>
              <a:rPr lang="en-US" sz="1600" dirty="0">
                <a:latin typeface="Raleway"/>
                <a:cs typeface="Centrale Sans Regular"/>
              </a:rPr>
              <a:t>Medication Management</a:t>
            </a:r>
          </a:p>
          <a:p>
            <a:pPr marL="285750" indent="-285750"/>
            <a:r>
              <a:rPr lang="en-US" sz="1600" dirty="0">
                <a:latin typeface="Raleway"/>
                <a:cs typeface="Centrale Sans Regular"/>
              </a:rPr>
              <a:t>Family Communication</a:t>
            </a:r>
          </a:p>
          <a:p>
            <a:endParaRPr lang="en-US" sz="1600" dirty="0"/>
          </a:p>
        </p:txBody>
      </p:sp>
    </p:spTree>
    <p:extLst>
      <p:ext uri="{BB962C8B-B14F-4D97-AF65-F5344CB8AC3E}">
        <p14:creationId xmlns:p14="http://schemas.microsoft.com/office/powerpoint/2010/main" val="3839769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E04EC0-69E0-4864-1421-F0D64CD99334}"/>
              </a:ext>
            </a:extLst>
          </p:cNvPr>
          <p:cNvSpPr>
            <a:spLocks noGrp="1"/>
          </p:cNvSpPr>
          <p:nvPr>
            <p:ph type="body" sz="quarter" idx="15"/>
          </p:nvPr>
        </p:nvSpPr>
        <p:spPr>
          <a:xfrm>
            <a:off x="2743200" y="762000"/>
            <a:ext cx="10287000" cy="1676400"/>
          </a:xfrm>
        </p:spPr>
        <p:txBody>
          <a:bodyPr/>
          <a:lstStyle/>
          <a:p>
            <a:r>
              <a:rPr lang="en-US" dirty="0">
                <a:solidFill>
                  <a:srgbClr val="38B4E7"/>
                </a:solidFill>
              </a:rPr>
              <a:t>A trusted family resource</a:t>
            </a:r>
          </a:p>
        </p:txBody>
      </p:sp>
      <p:sp>
        <p:nvSpPr>
          <p:cNvPr id="4" name="Text Placeholder 1">
            <a:extLst>
              <a:ext uri="{FF2B5EF4-FFF2-40B4-BE49-F238E27FC236}">
                <a16:creationId xmlns:a16="http://schemas.microsoft.com/office/drawing/2014/main" id="{8B22FE7F-BD34-B1A7-C2E6-FFC949AE9348}"/>
              </a:ext>
            </a:extLst>
          </p:cNvPr>
          <p:cNvSpPr txBox="1">
            <a:spLocks/>
          </p:cNvSpPr>
          <p:nvPr/>
        </p:nvSpPr>
        <p:spPr>
          <a:xfrm>
            <a:off x="838199" y="1600200"/>
            <a:ext cx="13335000" cy="1524000"/>
          </a:xfrm>
          <a:prstGeom prst="rect">
            <a:avLst/>
          </a:prstGeom>
        </p:spPr>
        <p:txBody>
          <a:bodyPr numCol="1" spcCol="182880"/>
          <a:lstStyle>
            <a:lvl1pPr marL="228600" indent="-228600" algn="l" defTabSz="914400" rtl="0" eaLnBrk="1" latinLnBrk="0" hangingPunct="1">
              <a:lnSpc>
                <a:spcPct val="90000"/>
              </a:lnSpc>
              <a:spcBef>
                <a:spcPts val="1000"/>
              </a:spcBef>
              <a:buClr>
                <a:srgbClr val="38B4E7"/>
              </a:buClr>
              <a:buFont typeface="Arial" panose="020B0604020202020204" pitchFamily="34" charset="0"/>
              <a:buChar char="•"/>
              <a:defRPr sz="2000" b="0" i="0" kern="1200" baseline="0">
                <a:solidFill>
                  <a:schemeClr val="tx1"/>
                </a:solidFill>
                <a:latin typeface="Raleway Medium" pitchFamily="2" charset="0"/>
                <a:ea typeface="+mn-ea"/>
                <a:cs typeface="+mn-cs"/>
              </a:defRPr>
            </a:lvl1pPr>
            <a:lvl2pPr marL="685800" indent="-228600" algn="l" defTabSz="914400" rtl="0" eaLnBrk="1" latinLnBrk="0" hangingPunct="1">
              <a:lnSpc>
                <a:spcPct val="90000"/>
              </a:lnSpc>
              <a:spcBef>
                <a:spcPts val="500"/>
              </a:spcBef>
              <a:buClr>
                <a:srgbClr val="3CB4E7"/>
              </a:buClr>
              <a:buSzPct val="100000"/>
              <a:buFont typeface="Courier New" panose="02070309020205020404" pitchFamily="49" charset="0"/>
              <a:buChar char="o"/>
              <a:defRPr sz="1800" b="0" i="0" kern="1200" baseline="0">
                <a:solidFill>
                  <a:schemeClr val="tx1"/>
                </a:solidFill>
                <a:latin typeface="Raleway Medium" pitchFamily="2" charset="0"/>
                <a:ea typeface="+mn-ea"/>
                <a:cs typeface="+mn-cs"/>
              </a:defRPr>
            </a:lvl2pPr>
            <a:lvl3pPr marL="1143000" indent="-228600" algn="l" defTabSz="914400" rtl="0" eaLnBrk="1" latinLnBrk="0" hangingPunct="1">
              <a:lnSpc>
                <a:spcPct val="90000"/>
              </a:lnSpc>
              <a:spcBef>
                <a:spcPts val="500"/>
              </a:spcBef>
              <a:buClr>
                <a:srgbClr val="3CB4E7"/>
              </a:buClr>
              <a:buFont typeface="Wingdings" panose="05000000000000000000" pitchFamily="2" charset="2"/>
              <a:buChar char="§"/>
              <a:defRPr sz="1600" kern="1200" baseline="0">
                <a:solidFill>
                  <a:schemeClr val="tx1"/>
                </a:solidFill>
                <a:latin typeface="Raleway Medium" pitchFamily="2" charset="0"/>
                <a:ea typeface="+mn-ea"/>
                <a:cs typeface="+mn-cs"/>
              </a:defRPr>
            </a:lvl3pPr>
            <a:lvl4pPr marL="1257300" indent="-342900" algn="l" defTabSz="914400" rtl="0" eaLnBrk="1" latinLnBrk="0" hangingPunct="1">
              <a:lnSpc>
                <a:spcPct val="100000"/>
              </a:lnSpc>
              <a:spcBef>
                <a:spcPts val="800"/>
              </a:spcBef>
              <a:buClr>
                <a:srgbClr val="38B4E7"/>
              </a:buClr>
              <a:buFont typeface="Courier New" panose="02070309020205020404" pitchFamily="49" charset="0"/>
              <a:buChar char="o"/>
              <a:defRPr sz="1800" kern="1200" baseline="0">
                <a:solidFill>
                  <a:schemeClr val="tx1"/>
                </a:solidFill>
                <a:latin typeface="Raleway Medium" pitchFamily="2" charset="0"/>
                <a:ea typeface="+mn-ea"/>
                <a:cs typeface="+mn-cs"/>
              </a:defRPr>
            </a:lvl4pPr>
            <a:lvl5pPr marL="1828800" indent="0" algn="l" defTabSz="914400" rtl="0" eaLnBrk="1" latinLnBrk="0" hangingPunct="1">
              <a:lnSpc>
                <a:spcPct val="100000"/>
              </a:lnSpc>
              <a:spcBef>
                <a:spcPts val="500"/>
              </a:spcBef>
              <a:buClr>
                <a:srgbClr val="3CB4E7"/>
              </a:buClr>
              <a:buFont typeface="Wingdings" pitchFamily="2" charset="2"/>
              <a:buNone/>
              <a:defRPr sz="1600" kern="1200" baseline="0">
                <a:solidFill>
                  <a:schemeClr val="tx1"/>
                </a:solidFill>
                <a:latin typeface="Raleway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We’ve partnered with outside organizations to be a resource to families, </a:t>
            </a:r>
            <a:br>
              <a:rPr lang="en-US" b="0" dirty="0"/>
            </a:br>
            <a:r>
              <a:rPr lang="en-US" b="0" dirty="0"/>
              <a:t>educating on issues like compassion fatigue and the emotional toll of caregivers</a:t>
            </a:r>
          </a:p>
        </p:txBody>
      </p:sp>
      <p:pic>
        <p:nvPicPr>
          <p:cNvPr id="5" name="Picture 4">
            <a:extLst>
              <a:ext uri="{FF2B5EF4-FFF2-40B4-BE49-F238E27FC236}">
                <a16:creationId xmlns:a16="http://schemas.microsoft.com/office/drawing/2014/main" id="{1B2D60AF-468D-9DCF-3F1A-503CEBA05F99}"/>
              </a:ext>
            </a:extLst>
          </p:cNvPr>
          <p:cNvPicPr>
            <a:picLocks noChangeAspect="1"/>
          </p:cNvPicPr>
          <p:nvPr/>
        </p:nvPicPr>
        <p:blipFill>
          <a:blip r:embed="rId2"/>
          <a:stretch>
            <a:fillRect/>
          </a:stretch>
        </p:blipFill>
        <p:spPr>
          <a:xfrm>
            <a:off x="990600" y="2362200"/>
            <a:ext cx="4985837" cy="3723162"/>
          </a:xfrm>
          <a:prstGeom prst="rect">
            <a:avLst/>
          </a:prstGeom>
          <a:effectLst>
            <a:outerShdw blurRad="292100" dist="38100" dir="5400000" algn="t" rotWithShape="0">
              <a:prstClr val="black">
                <a:alpha val="40000"/>
              </a:prstClr>
            </a:outerShdw>
          </a:effectLst>
        </p:spPr>
      </p:pic>
      <p:pic>
        <p:nvPicPr>
          <p:cNvPr id="7" name="Picture 6">
            <a:extLst>
              <a:ext uri="{FF2B5EF4-FFF2-40B4-BE49-F238E27FC236}">
                <a16:creationId xmlns:a16="http://schemas.microsoft.com/office/drawing/2014/main" id="{F648D751-234B-01AF-2B78-B92F2003E0C7}"/>
              </a:ext>
            </a:extLst>
          </p:cNvPr>
          <p:cNvPicPr>
            <a:picLocks noChangeAspect="1"/>
          </p:cNvPicPr>
          <p:nvPr/>
        </p:nvPicPr>
        <p:blipFill>
          <a:blip r:embed="rId3"/>
          <a:stretch>
            <a:fillRect/>
          </a:stretch>
        </p:blipFill>
        <p:spPr>
          <a:xfrm>
            <a:off x="4724400" y="2944258"/>
            <a:ext cx="5181600" cy="3837233"/>
          </a:xfrm>
          <a:prstGeom prst="rect">
            <a:avLst/>
          </a:prstGeom>
          <a:effectLst>
            <a:outerShdw blurRad="304800" dist="38100" dir="5400000" algn="t" rotWithShape="0">
              <a:prstClr val="black">
                <a:alpha val="40000"/>
              </a:prstClr>
            </a:outerShdw>
          </a:effectLst>
        </p:spPr>
      </p:pic>
      <p:pic>
        <p:nvPicPr>
          <p:cNvPr id="9" name="Picture 8">
            <a:extLst>
              <a:ext uri="{FF2B5EF4-FFF2-40B4-BE49-F238E27FC236}">
                <a16:creationId xmlns:a16="http://schemas.microsoft.com/office/drawing/2014/main" id="{5A02FFD6-3D01-5159-8A0F-B4D726AEAFEF}"/>
              </a:ext>
            </a:extLst>
          </p:cNvPr>
          <p:cNvPicPr>
            <a:picLocks noChangeAspect="1"/>
          </p:cNvPicPr>
          <p:nvPr/>
        </p:nvPicPr>
        <p:blipFill>
          <a:blip r:embed="rId4"/>
          <a:stretch>
            <a:fillRect/>
          </a:stretch>
        </p:blipFill>
        <p:spPr>
          <a:xfrm>
            <a:off x="8993232" y="3657600"/>
            <a:ext cx="5027565" cy="3765214"/>
          </a:xfrm>
          <a:prstGeom prst="rect">
            <a:avLst/>
          </a:prstGeom>
          <a:effectLst>
            <a:outerShdw blurRad="304800" dist="38100" dir="5400000" algn="t" rotWithShape="0">
              <a:prstClr val="black">
                <a:alpha val="40000"/>
              </a:prstClr>
            </a:outerShdw>
          </a:effectLst>
        </p:spPr>
      </p:pic>
    </p:spTree>
    <p:extLst>
      <p:ext uri="{BB962C8B-B14F-4D97-AF65-F5344CB8AC3E}">
        <p14:creationId xmlns:p14="http://schemas.microsoft.com/office/powerpoint/2010/main" val="101498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2A61EF-66EB-D829-BBBB-D221A975C4E9}"/>
              </a:ext>
            </a:extLst>
          </p:cNvPr>
          <p:cNvSpPr>
            <a:spLocks noGrp="1"/>
          </p:cNvSpPr>
          <p:nvPr>
            <p:ph type="body" sz="quarter" idx="15"/>
          </p:nvPr>
        </p:nvSpPr>
        <p:spPr/>
        <p:txBody>
          <a:bodyPr/>
          <a:lstStyle/>
          <a:p>
            <a:r>
              <a:rPr lang="en-US" dirty="0"/>
              <a:t>About Comfort Keepers</a:t>
            </a:r>
            <a:r>
              <a:rPr lang="en-US" baseline="30000" dirty="0"/>
              <a:t>®</a:t>
            </a:r>
            <a:endParaRPr lang="en-US" dirty="0"/>
          </a:p>
          <a:p>
            <a:endParaRPr lang="en-US" dirty="0"/>
          </a:p>
        </p:txBody>
      </p:sp>
      <p:sp>
        <p:nvSpPr>
          <p:cNvPr id="4" name="Text Placeholder 3">
            <a:extLst>
              <a:ext uri="{FF2B5EF4-FFF2-40B4-BE49-F238E27FC236}">
                <a16:creationId xmlns:a16="http://schemas.microsoft.com/office/drawing/2014/main" id="{CDB9F61C-1250-FE22-5440-EE0DF1DD3D77}"/>
              </a:ext>
            </a:extLst>
          </p:cNvPr>
          <p:cNvSpPr>
            <a:spLocks noGrp="1"/>
          </p:cNvSpPr>
          <p:nvPr>
            <p:ph type="body" sz="quarter" idx="14"/>
          </p:nvPr>
        </p:nvSpPr>
        <p:spPr>
          <a:xfrm>
            <a:off x="5834869" y="1828800"/>
            <a:ext cx="8046720" cy="5105400"/>
          </a:xfrm>
        </p:spPr>
        <p:txBody>
          <a:bodyPr/>
          <a:lstStyle/>
          <a:p>
            <a:pPr>
              <a:lnSpc>
                <a:spcPct val="150000"/>
              </a:lnSpc>
            </a:pPr>
            <a:r>
              <a:rPr lang="en-US" sz="2000" dirty="0"/>
              <a:t>For over 25 years, Comfort Keepers</a:t>
            </a:r>
            <a:r>
              <a:rPr lang="en-US" sz="2000" baseline="30000" dirty="0"/>
              <a:t>®</a:t>
            </a:r>
            <a:r>
              <a:rPr lang="en-US" sz="2000" dirty="0"/>
              <a:t> has been Elevating the Human </a:t>
            </a:r>
            <a:r>
              <a:rPr lang="en-US" sz="2000" dirty="0" err="1"/>
              <a:t>Spirit</a:t>
            </a:r>
            <a:r>
              <a:rPr lang="en-US" baseline="30000" dirty="0" err="1"/>
              <a:t>SM</a:t>
            </a:r>
            <a:r>
              <a:rPr lang="en-US" sz="2000" dirty="0"/>
              <a:t> through its in-home care network for seniors and other adults by empowering them to maintain their independence and realize joy in the everyday moments. Comfort Keepers operates a franchise network that has grown to more than 600 locations in the U.S. and Canada, serving hundreds of thousands of clients since 1998. </a:t>
            </a:r>
            <a:endParaRPr lang="en-US" dirty="0"/>
          </a:p>
        </p:txBody>
      </p:sp>
    </p:spTree>
    <p:extLst>
      <p:ext uri="{BB962C8B-B14F-4D97-AF65-F5344CB8AC3E}">
        <p14:creationId xmlns:p14="http://schemas.microsoft.com/office/powerpoint/2010/main" val="539125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66D82C-51B1-87F2-19CB-7D8A6E2A1958}"/>
              </a:ext>
            </a:extLst>
          </p:cNvPr>
          <p:cNvSpPr>
            <a:spLocks noGrp="1"/>
          </p:cNvSpPr>
          <p:nvPr>
            <p:ph type="body" sz="quarter" idx="15"/>
          </p:nvPr>
        </p:nvSpPr>
        <p:spPr/>
        <p:txBody>
          <a:bodyPr/>
          <a:lstStyle/>
          <a:p>
            <a:r>
              <a:rPr lang="en-US" dirty="0"/>
              <a:t>Questions</a:t>
            </a:r>
          </a:p>
        </p:txBody>
      </p:sp>
      <p:sp>
        <p:nvSpPr>
          <p:cNvPr id="7" name="Text Placeholder 6">
            <a:extLst>
              <a:ext uri="{FF2B5EF4-FFF2-40B4-BE49-F238E27FC236}">
                <a16:creationId xmlns:a16="http://schemas.microsoft.com/office/drawing/2014/main" id="{8F272772-5AB5-DDD9-E025-4B3CC6E92484}"/>
              </a:ext>
            </a:extLst>
          </p:cNvPr>
          <p:cNvSpPr>
            <a:spLocks noGrp="1"/>
          </p:cNvSpPr>
          <p:nvPr>
            <p:ph type="body" sz="quarter" idx="14"/>
          </p:nvPr>
        </p:nvSpPr>
        <p:spPr>
          <a:xfrm>
            <a:off x="5839459" y="2590800"/>
            <a:ext cx="7876541" cy="1981200"/>
          </a:xfrm>
        </p:spPr>
        <p:txBody>
          <a:bodyPr/>
          <a:lstStyle/>
          <a:p>
            <a:pPr algn="ctr"/>
            <a:r>
              <a:rPr lang="en-US" sz="2000" i="1" dirty="0"/>
              <a:t>And in the end it's not the years in your life that count; it's the life in your years.</a:t>
            </a:r>
          </a:p>
          <a:p>
            <a:pPr algn="ctr"/>
            <a:r>
              <a:rPr lang="en-US" sz="2000" i="1" dirty="0"/>
              <a:t> </a:t>
            </a:r>
            <a:endParaRPr lang="en-US" sz="1200" i="1" dirty="0"/>
          </a:p>
          <a:p>
            <a:pPr algn="ctr"/>
            <a:r>
              <a:rPr lang="en-US" dirty="0"/>
              <a:t>		- Abraham Lincoln</a:t>
            </a:r>
          </a:p>
          <a:p>
            <a:endParaRPr lang="en-US" dirty="0"/>
          </a:p>
        </p:txBody>
      </p:sp>
    </p:spTree>
    <p:extLst>
      <p:ext uri="{BB962C8B-B14F-4D97-AF65-F5344CB8AC3E}">
        <p14:creationId xmlns:p14="http://schemas.microsoft.com/office/powerpoint/2010/main" val="3992025661"/>
      </p:ext>
    </p:extLst>
  </p:cSld>
  <p:clrMapOvr>
    <a:masterClrMapping/>
  </p:clrMapOvr>
</p:sld>
</file>

<file path=ppt/theme/theme1.xml><?xml version="1.0" encoding="utf-8"?>
<a:theme xmlns:a="http://schemas.openxmlformats.org/drawingml/2006/main" name="Title Page 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fortKeepers_PPT_Template_2023_V3_LS-AW_032123" id="{B82E820D-C15E-914F-AA71-1031C4ADA285}" vid="{68A4EAFB-7F04-584E-BC85-55C84A920E68}"/>
    </a:ext>
  </a:extLst>
</a:theme>
</file>

<file path=ppt/theme/theme2.xml><?xml version="1.0" encoding="utf-8"?>
<a:theme xmlns:a="http://schemas.openxmlformats.org/drawingml/2006/main" name="1_Title Page 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fortKeepers_PPT_Template_2023_V3_LS-AW_032123" id="{B82E820D-C15E-914F-AA71-1031C4ADA285}" vid="{4641664B-27EB-E642-8771-82D0A4D8ADEF}"/>
    </a:ext>
  </a:extLst>
</a:theme>
</file>

<file path=ppt/theme/theme3.xml><?xml version="1.0" encoding="utf-8"?>
<a:theme xmlns:a="http://schemas.openxmlformats.org/drawingml/2006/main" name="Content Pages with Photo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fortKeepers_PPT_Template_2023_V3_LS-AW_032123" id="{B82E820D-C15E-914F-AA71-1031C4ADA285}" vid="{FAFFEF3B-1DCF-9947-8D8E-0691BE927355}"/>
    </a:ext>
  </a:extLst>
</a:theme>
</file>

<file path=ppt/theme/theme4.xml><?xml version="1.0" encoding="utf-8"?>
<a:theme xmlns:a="http://schemas.openxmlformats.org/drawingml/2006/main" name="Conten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fortKeepers_PPT_Template_2023_V3_LS-AW_032123" id="{B82E820D-C15E-914F-AA71-1031C4ADA285}" vid="{AFBBC85E-50F0-944F-B32C-C6B00A7D9665}"/>
    </a:ext>
  </a:extLst>
</a:theme>
</file>

<file path=ppt/theme/theme5.xml><?xml version="1.0" encoding="utf-8"?>
<a:theme xmlns:a="http://schemas.openxmlformats.org/drawingml/2006/main" name="2_Conten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fortKeepers_PPT_Template_2023_V3_LS-AW_032123" id="{B82E820D-C15E-914F-AA71-1031C4ADA285}" vid="{3E35FC61-BE38-264F-813C-215467E1A51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6377</TotalTime>
  <Words>492</Words>
  <Application>Microsoft Office PowerPoint</Application>
  <PresentationFormat>Custom</PresentationFormat>
  <Paragraphs>53</Paragraphs>
  <Slides>10</Slides>
  <Notes>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10</vt:i4>
      </vt:variant>
    </vt:vector>
  </HeadingPairs>
  <TitlesOfParts>
    <vt:vector size="22" baseType="lpstr">
      <vt:lpstr>Wingdings</vt:lpstr>
      <vt:lpstr>Symbol</vt:lpstr>
      <vt:lpstr>Courier New</vt:lpstr>
      <vt:lpstr>Raleway</vt:lpstr>
      <vt:lpstr>RALEWAY MEDIUM</vt:lpstr>
      <vt:lpstr>Arial</vt:lpstr>
      <vt:lpstr>Calibri</vt:lpstr>
      <vt:lpstr>Title Page A</vt:lpstr>
      <vt:lpstr>1_Title Page A</vt:lpstr>
      <vt:lpstr>Content Pages with Photos</vt:lpstr>
      <vt:lpstr>Content Pages</vt:lpstr>
      <vt:lpstr>2_Content Pages</vt:lpstr>
      <vt:lpstr>PowerPoint Presentation</vt:lpstr>
      <vt:lpstr>What Makes Us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Steadman</dc:creator>
  <cp:lastModifiedBy>Von Gonten, Landri</cp:lastModifiedBy>
  <cp:revision>68</cp:revision>
  <dcterms:created xsi:type="dcterms:W3CDTF">2023-02-21T22:41:52Z</dcterms:created>
  <dcterms:modified xsi:type="dcterms:W3CDTF">2024-07-08T13:35:44Z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2023-02-21T00:00:00Z</vt:filetime>
  </property>
  <property fmtid="{D5CDD505-2E9C-101B-9397-08002B2CF9AE}" pid="3" name="Creator">
    <vt:lpwstr>Adobe InDesign 18.1 (Macintosh)</vt:lpwstr>
  </property>
  <property fmtid="{D5CDD505-2E9C-101B-9397-08002B2CF9AE}" pid="4" name="LastSaved">
    <vt:filetime>2023-02-21T00:00:00Z</vt:filetime>
  </property>
  <property fmtid="{D5CDD505-2E9C-101B-9397-08002B2CF9AE}" pid="5" name="Producer">
    <vt:lpwstr>Adobe PDF Library 17.0</vt:lpwstr>
  </property>
</Properties>
</file>