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2" r:id="rId23"/>
    <p:sldId id="284" r:id="rId24"/>
    <p:sldId id="276" r:id="rId25"/>
    <p:sldId id="279" r:id="rId26"/>
    <p:sldId id="277" r:id="rId27"/>
    <p:sldId id="280" r:id="rId28"/>
    <p:sldId id="281" r:id="rId29"/>
    <p:sldId id="278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lund, Leroy" userId="65d9f156-4d0c-44f2-b892-1a354956cc70" providerId="ADAL" clId="{9338CE80-FCCF-46A9-9999-9C8F2240E489}"/>
    <pc:docChg chg="custSel addSld modSld sldOrd">
      <pc:chgData name="Marklund, Leroy" userId="65d9f156-4d0c-44f2-b892-1a354956cc70" providerId="ADAL" clId="{9338CE80-FCCF-46A9-9999-9C8F2240E489}" dt="2024-05-08T22:59:31.943" v="961" actId="20577"/>
      <pc:docMkLst>
        <pc:docMk/>
      </pc:docMkLst>
      <pc:sldChg chg="modSp mod">
        <pc:chgData name="Marklund, Leroy" userId="65d9f156-4d0c-44f2-b892-1a354956cc70" providerId="ADAL" clId="{9338CE80-FCCF-46A9-9999-9C8F2240E489}" dt="2024-05-08T22:59:31.943" v="961" actId="20577"/>
        <pc:sldMkLst>
          <pc:docMk/>
          <pc:sldMk cId="0" sldId="256"/>
        </pc:sldMkLst>
        <pc:spChg chg="mod">
          <ac:chgData name="Marklund, Leroy" userId="65d9f156-4d0c-44f2-b892-1a354956cc70" providerId="ADAL" clId="{9338CE80-FCCF-46A9-9999-9C8F2240E489}" dt="2024-05-08T22:59:31.943" v="961" actId="20577"/>
          <ac:spMkLst>
            <pc:docMk/>
            <pc:sldMk cId="0" sldId="256"/>
            <ac:spMk id="54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22:33:16.311" v="952" actId="27636"/>
          <ac:spMkLst>
            <pc:docMk/>
            <pc:sldMk cId="0" sldId="256"/>
            <ac:spMk id="55" creationId="{00000000-0000-0000-0000-000000000000}"/>
          </ac:spMkLst>
        </pc:spChg>
      </pc:sldChg>
      <pc:sldChg chg="modSp mod">
        <pc:chgData name="Marklund, Leroy" userId="65d9f156-4d0c-44f2-b892-1a354956cc70" providerId="ADAL" clId="{9338CE80-FCCF-46A9-9999-9C8F2240E489}" dt="2024-05-08T16:53:12.837" v="727" actId="6549"/>
        <pc:sldMkLst>
          <pc:docMk/>
          <pc:sldMk cId="0" sldId="257"/>
        </pc:sldMkLst>
        <pc:spChg chg="mod">
          <ac:chgData name="Marklund, Leroy" userId="65d9f156-4d0c-44f2-b892-1a354956cc70" providerId="ADAL" clId="{9338CE80-FCCF-46A9-9999-9C8F2240E489}" dt="2024-05-08T15:52:51.516" v="74" actId="255"/>
          <ac:spMkLst>
            <pc:docMk/>
            <pc:sldMk cId="0" sldId="257"/>
            <ac:spMk id="60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3:12.837" v="727" actId="6549"/>
          <ac:spMkLst>
            <pc:docMk/>
            <pc:sldMk cId="0" sldId="257"/>
            <ac:spMk id="61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43:45.414" v="685" actId="14100"/>
          <ac:picMkLst>
            <pc:docMk/>
            <pc:sldMk cId="0" sldId="257"/>
            <ac:picMk id="62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40:43.017" v="666" actId="14100"/>
        <pc:sldMkLst>
          <pc:docMk/>
          <pc:sldMk cId="0" sldId="258"/>
        </pc:sldMkLst>
        <pc:spChg chg="mod">
          <ac:chgData name="Marklund, Leroy" userId="65d9f156-4d0c-44f2-b892-1a354956cc70" providerId="ADAL" clId="{9338CE80-FCCF-46A9-9999-9C8F2240E489}" dt="2024-05-08T15:52:42.931" v="73" actId="255"/>
          <ac:spMkLst>
            <pc:docMk/>
            <pc:sldMk cId="0" sldId="258"/>
            <ac:spMk id="69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40:43.017" v="666" actId="14100"/>
          <ac:spMkLst>
            <pc:docMk/>
            <pc:sldMk cId="0" sldId="258"/>
            <ac:spMk id="70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40:36.621" v="665" actId="1076"/>
          <ac:spMkLst>
            <pc:docMk/>
            <pc:sldMk cId="0" sldId="258"/>
            <ac:spMk id="73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40:33.535" v="664" actId="14100"/>
          <ac:picMkLst>
            <pc:docMk/>
            <pc:sldMk cId="0" sldId="258"/>
            <ac:picMk id="71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44:10.065" v="686" actId="113"/>
        <pc:sldMkLst>
          <pc:docMk/>
          <pc:sldMk cId="0" sldId="259"/>
        </pc:sldMkLst>
        <pc:spChg chg="mod">
          <ac:chgData name="Marklund, Leroy" userId="65d9f156-4d0c-44f2-b892-1a354956cc70" providerId="ADAL" clId="{9338CE80-FCCF-46A9-9999-9C8F2240E489}" dt="2024-05-08T15:53:37.267" v="80" actId="255"/>
          <ac:spMkLst>
            <pc:docMk/>
            <pc:sldMk cId="0" sldId="259"/>
            <ac:spMk id="78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44:10.065" v="686" actId="113"/>
          <ac:spMkLst>
            <pc:docMk/>
            <pc:sldMk cId="0" sldId="259"/>
            <ac:spMk id="79" creationId="{00000000-0000-0000-0000-000000000000}"/>
          </ac:spMkLst>
        </pc:spChg>
      </pc:sldChg>
      <pc:sldChg chg="modSp mod">
        <pc:chgData name="Marklund, Leroy" userId="65d9f156-4d0c-44f2-b892-1a354956cc70" providerId="ADAL" clId="{9338CE80-FCCF-46A9-9999-9C8F2240E489}" dt="2024-05-08T16:42:36.832" v="683" actId="14100"/>
        <pc:sldMkLst>
          <pc:docMk/>
          <pc:sldMk cId="0" sldId="260"/>
        </pc:sldMkLst>
        <pc:spChg chg="mod">
          <ac:chgData name="Marklund, Leroy" userId="65d9f156-4d0c-44f2-b892-1a354956cc70" providerId="ADAL" clId="{9338CE80-FCCF-46A9-9999-9C8F2240E489}" dt="2024-05-08T15:54:47.064" v="91" actId="255"/>
          <ac:spMkLst>
            <pc:docMk/>
            <pc:sldMk cId="0" sldId="260"/>
            <ac:spMk id="87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42:36.832" v="683" actId="14100"/>
          <ac:spMkLst>
            <pc:docMk/>
            <pc:sldMk cId="0" sldId="260"/>
            <ac:spMk id="88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42:34.071" v="682" actId="1076"/>
          <ac:spMkLst>
            <pc:docMk/>
            <pc:sldMk cId="0" sldId="260"/>
            <ac:spMk id="90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42:30.187" v="681" actId="1076"/>
          <ac:picMkLst>
            <pc:docMk/>
            <pc:sldMk cId="0" sldId="260"/>
            <ac:picMk id="89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5:55:50.687" v="103" actId="255"/>
        <pc:sldMkLst>
          <pc:docMk/>
          <pc:sldMk cId="0" sldId="261"/>
        </pc:sldMkLst>
        <pc:spChg chg="mod">
          <ac:chgData name="Marklund, Leroy" userId="65d9f156-4d0c-44f2-b892-1a354956cc70" providerId="ADAL" clId="{9338CE80-FCCF-46A9-9999-9C8F2240E489}" dt="2024-05-08T15:55:50.687" v="103" actId="255"/>
          <ac:spMkLst>
            <pc:docMk/>
            <pc:sldMk cId="0" sldId="261"/>
            <ac:spMk id="96" creationId="{00000000-0000-0000-0000-000000000000}"/>
          </ac:spMkLst>
        </pc:spChg>
      </pc:sldChg>
      <pc:sldChg chg="modSp mod">
        <pc:chgData name="Marklund, Leroy" userId="65d9f156-4d0c-44f2-b892-1a354956cc70" providerId="ADAL" clId="{9338CE80-FCCF-46A9-9999-9C8F2240E489}" dt="2024-05-08T22:30:16.125" v="865" actId="6549"/>
        <pc:sldMkLst>
          <pc:docMk/>
          <pc:sldMk cId="0" sldId="262"/>
        </pc:sldMkLst>
        <pc:spChg chg="mod">
          <ac:chgData name="Marklund, Leroy" userId="65d9f156-4d0c-44f2-b892-1a354956cc70" providerId="ADAL" clId="{9338CE80-FCCF-46A9-9999-9C8F2240E489}" dt="2024-05-08T15:56:16.711" v="106" actId="255"/>
          <ac:spMkLst>
            <pc:docMk/>
            <pc:sldMk cId="0" sldId="262"/>
            <ac:spMk id="101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22:30:16.125" v="865" actId="6549"/>
          <ac:spMkLst>
            <pc:docMk/>
            <pc:sldMk cId="0" sldId="262"/>
            <ac:spMk id="102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37:20.218" v="641" actId="1076"/>
          <ac:spMkLst>
            <pc:docMk/>
            <pc:sldMk cId="0" sldId="262"/>
            <ac:spMk id="105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37:58.769" v="650" actId="14100"/>
          <ac:picMkLst>
            <pc:docMk/>
            <pc:sldMk cId="0" sldId="262"/>
            <ac:picMk id="103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55:17.412" v="746" actId="14100"/>
        <pc:sldMkLst>
          <pc:docMk/>
          <pc:sldMk cId="0" sldId="263"/>
        </pc:sldMkLst>
        <pc:spChg chg="mod">
          <ac:chgData name="Marklund, Leroy" userId="65d9f156-4d0c-44f2-b892-1a354956cc70" providerId="ADAL" clId="{9338CE80-FCCF-46A9-9999-9C8F2240E489}" dt="2024-05-08T15:59:37.053" v="153" actId="122"/>
          <ac:spMkLst>
            <pc:docMk/>
            <pc:sldMk cId="0" sldId="263"/>
            <ac:spMk id="110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44:26.932" v="687" actId="6549"/>
          <ac:spMkLst>
            <pc:docMk/>
            <pc:sldMk cId="0" sldId="263"/>
            <ac:spMk id="111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5:08.476" v="744" actId="1076"/>
          <ac:spMkLst>
            <pc:docMk/>
            <pc:sldMk cId="0" sldId="263"/>
            <ac:spMk id="114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55:17.412" v="746" actId="14100"/>
          <ac:picMkLst>
            <pc:docMk/>
            <pc:sldMk cId="0" sldId="263"/>
            <ac:picMk id="112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54:56.982" v="743" actId="14100"/>
        <pc:sldMkLst>
          <pc:docMk/>
          <pc:sldMk cId="0" sldId="264"/>
        </pc:sldMkLst>
        <pc:spChg chg="mod">
          <ac:chgData name="Marklund, Leroy" userId="65d9f156-4d0c-44f2-b892-1a354956cc70" providerId="ADAL" clId="{9338CE80-FCCF-46A9-9999-9C8F2240E489}" dt="2024-05-08T15:59:21.740" v="150" actId="1410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3:51.888" v="735" actId="6549"/>
          <ac:spMkLst>
            <pc:docMk/>
            <pc:sldMk cId="0" sldId="264"/>
            <ac:spMk id="120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4:46.651" v="740" actId="1076"/>
          <ac:spMkLst>
            <pc:docMk/>
            <pc:sldMk cId="0" sldId="264"/>
            <ac:spMk id="123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54:56.982" v="743" actId="14100"/>
          <ac:picMkLst>
            <pc:docMk/>
            <pc:sldMk cId="0" sldId="264"/>
            <ac:picMk id="121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45:53.495" v="701" actId="20577"/>
        <pc:sldMkLst>
          <pc:docMk/>
          <pc:sldMk cId="0" sldId="265"/>
        </pc:sldMkLst>
        <pc:spChg chg="mod">
          <ac:chgData name="Marklund, Leroy" userId="65d9f156-4d0c-44f2-b892-1a354956cc70" providerId="ADAL" clId="{9338CE80-FCCF-46A9-9999-9C8F2240E489}" dt="2024-05-08T16:01:52.943" v="176" actId="255"/>
          <ac:spMkLst>
            <pc:docMk/>
            <pc:sldMk cId="0" sldId="265"/>
            <ac:spMk id="128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45:53.495" v="701" actId="20577"/>
          <ac:spMkLst>
            <pc:docMk/>
            <pc:sldMk cId="0" sldId="265"/>
            <ac:spMk id="129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45:43.649" v="699" actId="14100"/>
          <ac:picMkLst>
            <pc:docMk/>
            <pc:sldMk cId="0" sldId="265"/>
            <ac:picMk id="130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22:29:46.600" v="864" actId="14100"/>
        <pc:sldMkLst>
          <pc:docMk/>
          <pc:sldMk cId="0" sldId="266"/>
        </pc:sldMkLst>
        <pc:spChg chg="mod">
          <ac:chgData name="Marklund, Leroy" userId="65d9f156-4d0c-44f2-b892-1a354956cc70" providerId="ADAL" clId="{9338CE80-FCCF-46A9-9999-9C8F2240E489}" dt="2024-05-08T22:29:46.600" v="864" actId="14100"/>
          <ac:spMkLst>
            <pc:docMk/>
            <pc:sldMk cId="0" sldId="266"/>
            <ac:spMk id="135" creationId="{00000000-0000-0000-0000-000000000000}"/>
          </ac:spMkLst>
        </pc:spChg>
      </pc:sldChg>
      <pc:sldChg chg="modSp mod">
        <pc:chgData name="Marklund, Leroy" userId="65d9f156-4d0c-44f2-b892-1a354956cc70" providerId="ADAL" clId="{9338CE80-FCCF-46A9-9999-9C8F2240E489}" dt="2024-05-08T16:56:27.214" v="756" actId="14100"/>
        <pc:sldMkLst>
          <pc:docMk/>
          <pc:sldMk cId="0" sldId="267"/>
        </pc:sldMkLst>
        <pc:spChg chg="mod">
          <ac:chgData name="Marklund, Leroy" userId="65d9f156-4d0c-44f2-b892-1a354956cc70" providerId="ADAL" clId="{9338CE80-FCCF-46A9-9999-9C8F2240E489}" dt="2024-05-08T16:04:15.076" v="194" actId="255"/>
          <ac:spMkLst>
            <pc:docMk/>
            <pc:sldMk cId="0" sldId="267"/>
            <ac:spMk id="140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46:10.339" v="702" actId="6549"/>
          <ac:spMkLst>
            <pc:docMk/>
            <pc:sldMk cId="0" sldId="267"/>
            <ac:spMk id="141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6:09.771" v="754" actId="1076"/>
          <ac:spMkLst>
            <pc:docMk/>
            <pc:sldMk cId="0" sldId="267"/>
            <ac:spMk id="143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56:27.214" v="756" actId="14100"/>
          <ac:picMkLst>
            <pc:docMk/>
            <pc:sldMk cId="0" sldId="267"/>
            <ac:picMk id="142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56:38.449" v="757" actId="14100"/>
        <pc:sldMkLst>
          <pc:docMk/>
          <pc:sldMk cId="0" sldId="268"/>
        </pc:sldMkLst>
        <pc:spChg chg="mod">
          <ac:chgData name="Marklund, Leroy" userId="65d9f156-4d0c-44f2-b892-1a354956cc70" providerId="ADAL" clId="{9338CE80-FCCF-46A9-9999-9C8F2240E489}" dt="2024-05-08T16:32:21.149" v="602" actId="14100"/>
          <ac:spMkLst>
            <pc:docMk/>
            <pc:sldMk cId="0" sldId="268"/>
            <ac:spMk id="149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33:51.254" v="619" actId="20577"/>
          <ac:spMkLst>
            <pc:docMk/>
            <pc:sldMk cId="0" sldId="268"/>
            <ac:spMk id="150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56:38.449" v="757" actId="14100"/>
          <ac:picMkLst>
            <pc:docMk/>
            <pc:sldMk cId="0" sldId="268"/>
            <ac:picMk id="151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56:49.529" v="759" actId="14100"/>
        <pc:sldMkLst>
          <pc:docMk/>
          <pc:sldMk cId="0" sldId="269"/>
        </pc:sldMkLst>
        <pc:spChg chg="mod">
          <ac:chgData name="Marklund, Leroy" userId="65d9f156-4d0c-44f2-b892-1a354956cc70" providerId="ADAL" clId="{9338CE80-FCCF-46A9-9999-9C8F2240E489}" dt="2024-05-08T16:29:28.078" v="516" actId="255"/>
          <ac:spMkLst>
            <pc:docMk/>
            <pc:sldMk cId="0" sldId="269"/>
            <ac:spMk id="156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31:57.136" v="596" actId="20577"/>
          <ac:spMkLst>
            <pc:docMk/>
            <pc:sldMk cId="0" sldId="269"/>
            <ac:spMk id="157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56:49.529" v="759" actId="14100"/>
          <ac:picMkLst>
            <pc:docMk/>
            <pc:sldMk cId="0" sldId="269"/>
            <ac:picMk id="158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57:03.305" v="760" actId="207"/>
        <pc:sldMkLst>
          <pc:docMk/>
          <pc:sldMk cId="0" sldId="270"/>
        </pc:sldMkLst>
        <pc:spChg chg="mod">
          <ac:chgData name="Marklund, Leroy" userId="65d9f156-4d0c-44f2-b892-1a354956cc70" providerId="ADAL" clId="{9338CE80-FCCF-46A9-9999-9C8F2240E489}" dt="2024-05-08T16:24:18.653" v="328" actId="14100"/>
          <ac:spMkLst>
            <pc:docMk/>
            <pc:sldMk cId="0" sldId="270"/>
            <ac:spMk id="163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7:03.305" v="760" actId="207"/>
          <ac:spMkLst>
            <pc:docMk/>
            <pc:sldMk cId="0" sldId="270"/>
            <ac:spMk id="164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31:51.632" v="595" actId="14100"/>
          <ac:picMkLst>
            <pc:docMk/>
            <pc:sldMk cId="0" sldId="270"/>
            <ac:picMk id="165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57:18.400" v="761" actId="207"/>
        <pc:sldMkLst>
          <pc:docMk/>
          <pc:sldMk cId="0" sldId="271"/>
        </pc:sldMkLst>
        <pc:spChg chg="mod">
          <ac:chgData name="Marklund, Leroy" userId="65d9f156-4d0c-44f2-b892-1a354956cc70" providerId="ADAL" clId="{9338CE80-FCCF-46A9-9999-9C8F2240E489}" dt="2024-05-08T16:13:50.460" v="263" actId="255"/>
          <ac:spMkLst>
            <pc:docMk/>
            <pc:sldMk cId="0" sldId="271"/>
            <ac:spMk id="170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7:18.400" v="761" actId="207"/>
          <ac:spMkLst>
            <pc:docMk/>
            <pc:sldMk cId="0" sldId="271"/>
            <ac:spMk id="171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14:05.966" v="268" actId="14100"/>
          <ac:picMkLst>
            <pc:docMk/>
            <pc:sldMk cId="0" sldId="271"/>
            <ac:picMk id="172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15:29.346" v="282" actId="113"/>
        <pc:sldMkLst>
          <pc:docMk/>
          <pc:sldMk cId="0" sldId="272"/>
        </pc:sldMkLst>
        <pc:spChg chg="mod">
          <ac:chgData name="Marklund, Leroy" userId="65d9f156-4d0c-44f2-b892-1a354956cc70" providerId="ADAL" clId="{9338CE80-FCCF-46A9-9999-9C8F2240E489}" dt="2024-05-08T16:11:18.645" v="238" actId="14100"/>
          <ac:spMkLst>
            <pc:docMk/>
            <pc:sldMk cId="0" sldId="272"/>
            <ac:spMk id="177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15:29.346" v="282" actId="113"/>
          <ac:spMkLst>
            <pc:docMk/>
            <pc:sldMk cId="0" sldId="272"/>
            <ac:spMk id="178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12:36.431" v="248" actId="14100"/>
          <ac:picMkLst>
            <pc:docMk/>
            <pc:sldMk cId="0" sldId="272"/>
            <ac:picMk id="179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10:53.973" v="230" actId="14100"/>
        <pc:sldMkLst>
          <pc:docMk/>
          <pc:sldMk cId="0" sldId="273"/>
        </pc:sldMkLst>
        <pc:spChg chg="mod">
          <ac:chgData name="Marklund, Leroy" userId="65d9f156-4d0c-44f2-b892-1a354956cc70" providerId="ADAL" clId="{9338CE80-FCCF-46A9-9999-9C8F2240E489}" dt="2024-05-08T16:10:53.973" v="230" actId="14100"/>
          <ac:spMkLst>
            <pc:docMk/>
            <pc:sldMk cId="0" sldId="273"/>
            <ac:spMk id="184" creationId="{00000000-0000-0000-0000-000000000000}"/>
          </ac:spMkLst>
        </pc:spChg>
      </pc:sldChg>
      <pc:sldChg chg="modSp mod">
        <pc:chgData name="Marklund, Leroy" userId="65d9f156-4d0c-44f2-b892-1a354956cc70" providerId="ADAL" clId="{9338CE80-FCCF-46A9-9999-9C8F2240E489}" dt="2024-05-08T16:16:02.615" v="289" actId="255"/>
        <pc:sldMkLst>
          <pc:docMk/>
          <pc:sldMk cId="0" sldId="274"/>
        </pc:sldMkLst>
        <pc:spChg chg="mod">
          <ac:chgData name="Marklund, Leroy" userId="65d9f156-4d0c-44f2-b892-1a354956cc70" providerId="ADAL" clId="{9338CE80-FCCF-46A9-9999-9C8F2240E489}" dt="2024-05-08T16:16:02.615" v="289" actId="255"/>
          <ac:spMkLst>
            <pc:docMk/>
            <pc:sldMk cId="0" sldId="274"/>
            <ac:spMk id="190" creationId="{00000000-0000-0000-0000-000000000000}"/>
          </ac:spMkLst>
        </pc:spChg>
      </pc:sldChg>
      <pc:sldChg chg="modSp mod">
        <pc:chgData name="Marklund, Leroy" userId="65d9f156-4d0c-44f2-b892-1a354956cc70" providerId="ADAL" clId="{9338CE80-FCCF-46A9-9999-9C8F2240E489}" dt="2024-05-08T16:18:33.863" v="320" actId="6549"/>
        <pc:sldMkLst>
          <pc:docMk/>
          <pc:sldMk cId="0" sldId="275"/>
        </pc:sldMkLst>
        <pc:spChg chg="mod">
          <ac:chgData name="Marklund, Leroy" userId="65d9f156-4d0c-44f2-b892-1a354956cc70" providerId="ADAL" clId="{9338CE80-FCCF-46A9-9999-9C8F2240E489}" dt="2024-05-08T16:17:11.576" v="297" actId="14100"/>
          <ac:spMkLst>
            <pc:docMk/>
            <pc:sldMk cId="0" sldId="275"/>
            <ac:spMk id="196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18:33.863" v="320" actId="6549"/>
          <ac:spMkLst>
            <pc:docMk/>
            <pc:sldMk cId="0" sldId="275"/>
            <ac:spMk id="197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18:16.503" v="312" actId="14100"/>
          <ac:picMkLst>
            <pc:docMk/>
            <pc:sldMk cId="0" sldId="275"/>
            <ac:picMk id="198" creationId="{00000000-0000-0000-0000-000000000000}"/>
          </ac:picMkLst>
        </pc:picChg>
      </pc:sldChg>
      <pc:sldChg chg="modSp mod">
        <pc:chgData name="Marklund, Leroy" userId="65d9f156-4d0c-44f2-b892-1a354956cc70" providerId="ADAL" clId="{9338CE80-FCCF-46A9-9999-9C8F2240E489}" dt="2024-05-08T16:06:07.185" v="208" actId="1076"/>
        <pc:sldMkLst>
          <pc:docMk/>
          <pc:sldMk cId="0" sldId="276"/>
        </pc:sldMkLst>
        <pc:spChg chg="mod">
          <ac:chgData name="Marklund, Leroy" userId="65d9f156-4d0c-44f2-b892-1a354956cc70" providerId="ADAL" clId="{9338CE80-FCCF-46A9-9999-9C8F2240E489}" dt="2024-05-08T16:06:07.185" v="208" actId="1076"/>
          <ac:spMkLst>
            <pc:docMk/>
            <pc:sldMk cId="0" sldId="276"/>
            <ac:spMk id="203" creationId="{00000000-0000-0000-0000-000000000000}"/>
          </ac:spMkLst>
        </pc:spChg>
      </pc:sldChg>
      <pc:sldChg chg="ord modNotes">
        <pc:chgData name="Marklund, Leroy" userId="65d9f156-4d0c-44f2-b892-1a354956cc70" providerId="ADAL" clId="{9338CE80-FCCF-46A9-9999-9C8F2240E489}" dt="2024-05-08T22:33:28.845" v="954"/>
        <pc:sldMkLst>
          <pc:docMk/>
          <pc:sldMk cId="0" sldId="277"/>
        </pc:sldMkLst>
      </pc:sldChg>
      <pc:sldChg chg="ord modNotes">
        <pc:chgData name="Marklund, Leroy" userId="65d9f156-4d0c-44f2-b892-1a354956cc70" providerId="ADAL" clId="{9338CE80-FCCF-46A9-9999-9C8F2240E489}" dt="2024-05-08T22:33:41.108" v="958"/>
        <pc:sldMkLst>
          <pc:docMk/>
          <pc:sldMk cId="0" sldId="278"/>
        </pc:sldMkLst>
      </pc:sldChg>
      <pc:sldChg chg="ord modNotes">
        <pc:chgData name="Marklund, Leroy" userId="65d9f156-4d0c-44f2-b892-1a354956cc70" providerId="ADAL" clId="{9338CE80-FCCF-46A9-9999-9C8F2240E489}" dt="2024-05-08T22:32:40.023" v="946"/>
        <pc:sldMkLst>
          <pc:docMk/>
          <pc:sldMk cId="0" sldId="279"/>
        </pc:sldMkLst>
      </pc:sldChg>
      <pc:sldChg chg="ord modNotes">
        <pc:chgData name="Marklund, Leroy" userId="65d9f156-4d0c-44f2-b892-1a354956cc70" providerId="ADAL" clId="{9338CE80-FCCF-46A9-9999-9C8F2240E489}" dt="2024-05-08T22:33:33.083" v="956"/>
        <pc:sldMkLst>
          <pc:docMk/>
          <pc:sldMk cId="0" sldId="280"/>
        </pc:sldMkLst>
      </pc:sldChg>
      <pc:sldChg chg="modSp mod">
        <pc:chgData name="Marklund, Leroy" userId="65d9f156-4d0c-44f2-b892-1a354956cc70" providerId="ADAL" clId="{9338CE80-FCCF-46A9-9999-9C8F2240E489}" dt="2024-05-08T22:42:50.605" v="959" actId="14100"/>
        <pc:sldMkLst>
          <pc:docMk/>
          <pc:sldMk cId="0" sldId="281"/>
        </pc:sldMkLst>
        <pc:spChg chg="mod">
          <ac:chgData name="Marklund, Leroy" userId="65d9f156-4d0c-44f2-b892-1a354956cc70" providerId="ADAL" clId="{9338CE80-FCCF-46A9-9999-9C8F2240E489}" dt="2024-05-08T22:42:50.605" v="959" actId="14100"/>
          <ac:spMkLst>
            <pc:docMk/>
            <pc:sldMk cId="0" sldId="281"/>
            <ac:spMk id="238" creationId="{00000000-0000-0000-0000-000000000000}"/>
          </ac:spMkLst>
        </pc:spChg>
      </pc:sldChg>
      <pc:sldChg chg="modSp mod ord">
        <pc:chgData name="Marklund, Leroy" userId="65d9f156-4d0c-44f2-b892-1a354956cc70" providerId="ADAL" clId="{9338CE80-FCCF-46A9-9999-9C8F2240E489}" dt="2024-05-08T16:57:51.193" v="765" actId="14100"/>
        <pc:sldMkLst>
          <pc:docMk/>
          <pc:sldMk cId="0" sldId="282"/>
        </pc:sldMkLst>
        <pc:spChg chg="mod">
          <ac:chgData name="Marklund, Leroy" userId="65d9f156-4d0c-44f2-b892-1a354956cc70" providerId="ADAL" clId="{9338CE80-FCCF-46A9-9999-9C8F2240E489}" dt="2024-05-08T16:47:42.579" v="709" actId="255"/>
          <ac:spMkLst>
            <pc:docMk/>
            <pc:sldMk cId="0" sldId="282"/>
            <ac:spMk id="244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7:51.193" v="765" actId="14100"/>
          <ac:spMkLst>
            <pc:docMk/>
            <pc:sldMk cId="0" sldId="282"/>
            <ac:spMk id="245" creationId="{00000000-0000-0000-0000-000000000000}"/>
          </ac:spMkLst>
        </pc:spChg>
      </pc:sldChg>
      <pc:sldChg chg="modSp add mod ord">
        <pc:chgData name="Marklund, Leroy" userId="65d9f156-4d0c-44f2-b892-1a354956cc70" providerId="ADAL" clId="{9338CE80-FCCF-46A9-9999-9C8F2240E489}" dt="2024-05-08T16:55:38.033" v="751" actId="14100"/>
        <pc:sldMkLst>
          <pc:docMk/>
          <pc:sldMk cId="2751631860" sldId="283"/>
        </pc:sldMkLst>
        <pc:spChg chg="mod">
          <ac:chgData name="Marklund, Leroy" userId="65d9f156-4d0c-44f2-b892-1a354956cc70" providerId="ADAL" clId="{9338CE80-FCCF-46A9-9999-9C8F2240E489}" dt="2024-05-08T16:44:36.035" v="689" actId="6549"/>
          <ac:spMkLst>
            <pc:docMk/>
            <pc:sldMk cId="2751631860" sldId="283"/>
            <ac:spMk id="120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5:33.328" v="749" actId="1076"/>
          <ac:spMkLst>
            <pc:docMk/>
            <pc:sldMk cId="2751631860" sldId="283"/>
            <ac:spMk id="123" creationId="{00000000-0000-0000-0000-000000000000}"/>
          </ac:spMkLst>
        </pc:spChg>
        <pc:picChg chg="mod">
          <ac:chgData name="Marklund, Leroy" userId="65d9f156-4d0c-44f2-b892-1a354956cc70" providerId="ADAL" clId="{9338CE80-FCCF-46A9-9999-9C8F2240E489}" dt="2024-05-08T16:55:38.033" v="751" actId="14100"/>
          <ac:picMkLst>
            <pc:docMk/>
            <pc:sldMk cId="2751631860" sldId="283"/>
            <ac:picMk id="121" creationId="{00000000-0000-0000-0000-000000000000}"/>
          </ac:picMkLst>
        </pc:picChg>
      </pc:sldChg>
      <pc:sldChg chg="modSp add mod">
        <pc:chgData name="Marklund, Leroy" userId="65d9f156-4d0c-44f2-b892-1a354956cc70" providerId="ADAL" clId="{9338CE80-FCCF-46A9-9999-9C8F2240E489}" dt="2024-05-08T16:57:42.225" v="763" actId="14100"/>
        <pc:sldMkLst>
          <pc:docMk/>
          <pc:sldMk cId="1877464427" sldId="284"/>
        </pc:sldMkLst>
        <pc:spChg chg="mod">
          <ac:chgData name="Marklund, Leroy" userId="65d9f156-4d0c-44f2-b892-1a354956cc70" providerId="ADAL" clId="{9338CE80-FCCF-46A9-9999-9C8F2240E489}" dt="2024-05-08T16:50:52.419" v="714" actId="14100"/>
          <ac:spMkLst>
            <pc:docMk/>
            <pc:sldMk cId="1877464427" sldId="284"/>
            <ac:spMk id="244" creationId="{00000000-0000-0000-0000-000000000000}"/>
          </ac:spMkLst>
        </pc:spChg>
        <pc:spChg chg="mod">
          <ac:chgData name="Marklund, Leroy" userId="65d9f156-4d0c-44f2-b892-1a354956cc70" providerId="ADAL" clId="{9338CE80-FCCF-46A9-9999-9C8F2240E489}" dt="2024-05-08T16:57:42.225" v="763" actId="14100"/>
          <ac:spMkLst>
            <pc:docMk/>
            <pc:sldMk cId="1877464427" sldId="284"/>
            <ac:spMk id="24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04fbb9f0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04fbb9f0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04f2ccd7e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04f2ccd7e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29d43f13b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29d43f13b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29d43f13b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d29d43f13b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04f2ccd7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704f2ccd7e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0645b816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0645b816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0645b816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70645b816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0645b816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0645b816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29d43f13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d29d43f13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29d43f13b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29d43f13b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29d43f13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29d43f13b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29d43f13b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d29d43f13b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9f3513b3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d9f3513b3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04f2ccd7e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04f2ccd7e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04f2ccd7e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04f2ccd7e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963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29d43f13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d29d43f13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29d43f1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29d43f1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29d43f13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d29d43f13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0645b81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70645b81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9f3513b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d9f3513b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29d43f13b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d29d43f13b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04f2ccd7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04f2ccd7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29d43f13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29d43f13b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29d43f13b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29d43f13b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29d43f13b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29d43f13b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04f2ccd7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04f2ccd7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04f2ccd7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04f2ccd7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04fbb9f0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04fbb9f0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40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anine.org/news/canine-companions-launches-the-caninealert-device/" TargetMode="External"/><Relationship Id="rId4" Type="http://schemas.openxmlformats.org/officeDocument/2006/relationships/hyperlink" Target="https://canine.org/service-dogs/our-dogs/caninealert-devic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lz.org/alzheimer_s_dementi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vma.org/resources-tools/animal-health-and-welfare/service-emotional-support-and-therapy-animals" TargetMode="External"/><Relationship Id="rId4" Type="http://schemas.openxmlformats.org/officeDocument/2006/relationships/hyperlink" Target="https://certifytherapydog.org/hello-world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912/ojin.vol22no01ppt45" TargetMode="External"/><Relationship Id="rId3" Type="http://schemas.openxmlformats.org/officeDocument/2006/relationships/hyperlink" Target="https://www.alz.org/alzheimer_s_dementia" TargetMode="External"/><Relationship Id="rId7" Type="http://schemas.openxmlformats.org/officeDocument/2006/relationships/hyperlink" Target="https://www.ada.gov/resources/service-animals-faqs/#https://www.ada.gov/resources/service-animals-faqs/#definition-of-a-service-animaldefinition-of-a-service-anima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massmed.edu/TransitionsACR/resources/emotional-support-animals-101/" TargetMode="External"/><Relationship Id="rId5" Type="http://schemas.openxmlformats.org/officeDocument/2006/relationships/hyperlink" Target="https://www.ada.gov/resources/service-animals-faqs/#definition-of-a-service-animal" TargetMode="External"/><Relationship Id="rId4" Type="http://schemas.openxmlformats.org/officeDocument/2006/relationships/hyperlink" Target="https://doi.org/10.1016/j.neubiorev.2022.104749" TargetMode="External"/><Relationship Id="rId9" Type="http://schemas.openxmlformats.org/officeDocument/2006/relationships/hyperlink" Target="https://patriotpawsaggieland.weebly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ani1105136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sserviceanimals.org/blog/what-disabilities-qualify-for-a-service-dog/#:~:text=%E2%80%9CAny%20physiological%20disorder%20or%20condition,hemic%20and%20lymphatic%2C%20skin%2C%20and" TargetMode="External"/><Relationship Id="rId4" Type="http://schemas.openxmlformats.org/officeDocument/2006/relationships/hyperlink" Target="https://www.avma.org/resources-tools/animal-health-and-welfare/service-emotional-support-and-therapy-animal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arp.org/travel/travel-tips/transportation/info-2019/how-to-fly-with-service-animals.html" TargetMode="External"/><Relationship Id="rId4" Type="http://schemas.openxmlformats.org/officeDocument/2006/relationships/hyperlink" Target="https://www.ada.gov/resources/service-animals-faqs/#https://www.ada.gov/resources/service-animals-faqs/#definition-of-a-service-animaldefinition-of-a-service-anim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ssmed.edu/TransitionsACR/resources/emotional-support-animals-10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hyperlink" Target="https://www.akc.org/expert-advice/news/everything-about-emotional-support-animal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vma.org/resources-tools/animal-health-and-welfare/service-emotional-support-and-therapy-animals" TargetMode="External"/><Relationship Id="rId4" Type="http://schemas.openxmlformats.org/officeDocument/2006/relationships/hyperlink" Target="https://www.aamc.org/news/paging-dr-spo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tlasdog.org/2022/09/why-service-dogs-matter/" TargetMode="External"/><Relationship Id="rId4" Type="http://schemas.openxmlformats.org/officeDocument/2006/relationships/hyperlink" Target="https://www.ncbi.nlm.nih.gov/pmc/articles/PMC845092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embusu3.nus.edu.sg/treehouse/2017/04/medicine-of-my-mothers-mother-the-issues-with-tcm/" TargetMode="External"/><Relationship Id="rId4" Type="http://schemas.openxmlformats.org/officeDocument/2006/relationships/hyperlink" Target="https://doi.org/10.3912/ojin.vol22no01ppt4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anine.org/news/canine-companions-launches-the-caninealert-device/" TargetMode="External"/><Relationship Id="rId4" Type="http://schemas.openxmlformats.org/officeDocument/2006/relationships/hyperlink" Target="https://canine.org/service-dogs/our-dogs/caninealert-devi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440013"/>
            <a:ext cx="9144000" cy="156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Canines Against Dementia </a:t>
            </a:r>
            <a:endParaRPr sz="4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461317"/>
            <a:ext cx="8520600" cy="1937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600" dirty="0"/>
              <a:t>Bailey Bishop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600" dirty="0"/>
              <a:t>Dallas Salazar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600" dirty="0"/>
              <a:t>Allyson Rioux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600" dirty="0"/>
              <a:t>Isabella Farmer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600" dirty="0"/>
              <a:t>Riley Bridgford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600" dirty="0"/>
              <a:t>Dr. LeRoy Marklund (Faculty Advisor)</a:t>
            </a: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216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How Can Technology Better the Role of a Service Dog</a:t>
            </a:r>
            <a:endParaRPr sz="3600" dirty="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75627" y="1152475"/>
            <a:ext cx="5328271" cy="3343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" sz="2000" dirty="0">
                <a:solidFill>
                  <a:schemeClr val="dk1"/>
                </a:solidFill>
              </a:rPr>
              <a:t>These technological advancements contribute to the ongoing improvement and optimization of service dog training and performance, ultimately benefiting individuals with disabilities who rely on these remarkable animals for assistance &amp; support</a:t>
            </a:r>
            <a:r>
              <a:rPr lang="en" sz="2000" baseline="30000" dirty="0">
                <a:solidFill>
                  <a:schemeClr val="dk1"/>
                </a:solidFill>
              </a:rPr>
              <a:t>6</a:t>
            </a:r>
            <a:endParaRPr sz="2000" baseline="30000" dirty="0">
              <a:solidFill>
                <a:schemeClr val="dk1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525" y="1323769"/>
            <a:ext cx="3588847" cy="3021350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21"/>
          <p:cNvSpPr txBox="1"/>
          <p:nvPr/>
        </p:nvSpPr>
        <p:spPr>
          <a:xfrm>
            <a:off x="573475" y="4704175"/>
            <a:ext cx="7804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dk1"/>
                </a:solidFill>
              </a:rPr>
              <a:t>[6] CanineAlertTM device</a:t>
            </a:r>
            <a:r>
              <a:rPr lang="en" sz="1000">
                <a:solidFill>
                  <a:schemeClr val="dk1"/>
                </a:solidFill>
              </a:rPr>
              <a:t>. Canine Companions. (2024, April 3).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https://canine.org/service-dogs/our-dogs/caninealert-device/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5745776" y="4496373"/>
            <a:ext cx="3377194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dk1"/>
                </a:solidFill>
              </a:rPr>
              <a:t>Image Sourced: </a:t>
            </a:r>
            <a:r>
              <a:rPr lang="en" sz="600" u="sng" dirty="0">
                <a:solidFill>
                  <a:schemeClr val="hlink"/>
                </a:solidFill>
                <a:hlinkClick r:id="rId5"/>
              </a:rPr>
              <a:t>https://canine.org/news/canine-companions-launches-the-caninealert-device/</a:t>
            </a:r>
            <a:endParaRPr sz="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0" y="1925"/>
            <a:ext cx="9144000" cy="816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3600" dirty="0"/>
              <a:t>Patriot Paws of Aggieland</a:t>
            </a:r>
            <a:endParaRPr sz="3600" dirty="0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68751" y="818147"/>
            <a:ext cx="5204517" cy="3750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000" b="1" i="1" dirty="0">
                <a:solidFill>
                  <a:srgbClr val="2A2A2A"/>
                </a:solidFill>
              </a:rPr>
              <a:t>A student organization at Texas A&amp;M University is dedicated to training and raising service dogs for veterans in need​​.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 b="1" i="1" dirty="0">
              <a:solidFill>
                <a:srgbClr val="2A2A2A"/>
              </a:solidFill>
            </a:endParaRP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7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2A2A2A"/>
                </a:solidFill>
              </a:rPr>
              <a:t>Veterans suffering from PTSD or physical disabilities may face challenges in their everyday lives that a service dog can help manage </a:t>
            </a:r>
            <a:endParaRPr sz="2000" dirty="0">
              <a:solidFill>
                <a:srgbClr val="2A2A2A"/>
              </a:solidFill>
            </a:endParaRP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7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2A2A2A"/>
                </a:solidFill>
              </a:rPr>
              <a:t>The dogs can serve as a companion while also enhancing the veteran’s safety </a:t>
            </a:r>
            <a:endParaRPr sz="2000" dirty="0">
              <a:solidFill>
                <a:srgbClr val="2A2A2A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396" y="976277"/>
            <a:ext cx="3698851" cy="3244447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560668"/>
            <a:ext cx="9144000" cy="14319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Neurological Diseases &amp; Service Dogs </a:t>
            </a:r>
            <a:endParaRPr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0" y="275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By The Numbers - Dementia  </a:t>
            </a:r>
            <a:endParaRPr sz="3600" dirty="0"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68751" y="767949"/>
            <a:ext cx="5871411" cy="4195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</a:rPr>
              <a:t>Worldwide there are 55 Million People living with dementia and alzheimers.</a:t>
            </a:r>
            <a:r>
              <a:rPr lang="en" sz="2000" b="1" baseline="30000" dirty="0">
                <a:solidFill>
                  <a:schemeClr val="dk1"/>
                </a:solidFill>
              </a:rPr>
              <a:t>7</a:t>
            </a:r>
            <a:r>
              <a:rPr lang="en" sz="2000" b="1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-18288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The current guidelines for managing dementia are limited, which prompts a need for further research into more effective treatment approaches </a:t>
            </a:r>
            <a:endParaRPr sz="2000" dirty="0">
              <a:solidFill>
                <a:schemeClr val="dk1"/>
              </a:solidFill>
            </a:endParaRPr>
          </a:p>
          <a:p>
            <a:pPr marL="0" lvl="0" indent="-18288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While Alzheimer's disease currently lacks a cure, there exist treatments that could potentially alter its progression, alongside both pharmaceutical and non-pharmaceutical interventions that might alleviate symptoms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580" y="928150"/>
            <a:ext cx="2886600" cy="3264404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3" name="Google Shape;143;p24"/>
          <p:cNvSpPr txBox="1"/>
          <p:nvPr/>
        </p:nvSpPr>
        <p:spPr>
          <a:xfrm>
            <a:off x="6117580" y="4277777"/>
            <a:ext cx="2886600" cy="34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Image Sourced: https://www.alz.org/</a:t>
            </a:r>
            <a:endParaRPr sz="500">
              <a:solidFill>
                <a:schemeClr val="dk1"/>
              </a:solidFill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888475" y="4710375"/>
            <a:ext cx="74256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" i="1">
                <a:solidFill>
                  <a:schemeClr val="dk1"/>
                </a:solidFill>
              </a:rPr>
              <a:t>[7] Alzheimer’s and dementia</a:t>
            </a:r>
            <a:r>
              <a:rPr lang="en" sz="600">
                <a:solidFill>
                  <a:schemeClr val="dk1"/>
                </a:solidFill>
              </a:rPr>
              <a:t>. Alzheimer’s Association . (2024). </a:t>
            </a:r>
            <a:r>
              <a:rPr lang="en" sz="600" u="sng">
                <a:solidFill>
                  <a:schemeClr val="hlink"/>
                </a:solidFill>
                <a:hlinkClick r:id="rId4"/>
              </a:rPr>
              <a:t>https://www.alz.org/alzheimer_s_dementia</a:t>
            </a:r>
            <a:endParaRPr sz="600">
              <a:solidFill>
                <a:schemeClr val="dk1"/>
              </a:solidFill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15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4000" dirty="0"/>
              <a:t>Service Dogs + Dementia/Alzheimer’s Patients 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89377" y="1152475"/>
            <a:ext cx="4682003" cy="3763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105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2A2A2A"/>
                </a:solidFill>
              </a:rPr>
              <a:t>Service dogs can be trained to remind their owner to take medications, keep them from walking out the door, or remind them if they left a cooking pot on the stove </a:t>
            </a:r>
            <a:endParaRPr sz="2000" dirty="0">
              <a:solidFill>
                <a:srgbClr val="2A2A2A"/>
              </a:solidFill>
            </a:endParaRP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105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2A2A2A"/>
                </a:solidFill>
              </a:rPr>
              <a:t>The dogs can make their owner and the people around them overall happier, which is something I have experienced firsthand </a:t>
            </a:r>
            <a:endParaRPr sz="2000" dirty="0">
              <a:solidFill>
                <a:srgbClr val="2A2A2A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endParaRPr sz="1456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125" dirty="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134" y="1352549"/>
            <a:ext cx="4108216" cy="3095697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5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Alzheimer’s Disease &amp; Emotional Support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96253" y="653144"/>
            <a:ext cx="5245768" cy="4441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 dirty="0"/>
              <a:t>Patients with Alzheimer’s disease have shown an overall improvement in wellbeing when interacting with dogs on a consistent basis (Quintavalla et al., 2021).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" b="1" dirty="0"/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When Alzheimer’s patients interact with dogs, feelings of loneliness and social isolation decrease  </a:t>
            </a:r>
            <a:endParaRPr dirty="0"/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Dogs have shown to produce greater therapeutic effects when compared to other therapy animals due to their ability to create a deeper bond with their companion </a:t>
            </a:r>
            <a:endParaRPr dirty="0"/>
          </a:p>
        </p:txBody>
      </p:sp>
      <p:pic>
        <p:nvPicPr>
          <p:cNvPr id="158" name="Google Shape;158;p26" descr="Will a dog or other animal companion help those with Alzheimer’s? (Getty Images)&#10;" title="Will a dog or other animal companion help those with Alzheimer’s? (Getty Images)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015" y="1148156"/>
            <a:ext cx="3925732" cy="344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0" y="22475"/>
            <a:ext cx="9144000" cy="733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Cognitive Improvement in Alzheimer’s Patients </a:t>
            </a:r>
            <a:endParaRPr sz="3200" dirty="0"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55002" y="756271"/>
            <a:ext cx="9006496" cy="3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 dirty="0">
                <a:solidFill>
                  <a:schemeClr val="tx1"/>
                </a:solidFill>
              </a:rPr>
              <a:t>Quintavalla et al. (2021) suggests that interacting with animals, especially dogs, causes Alzheimer’s patients to recall and share memories.</a:t>
            </a: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2000" b="1" dirty="0">
              <a:solidFill>
                <a:schemeClr val="tx1"/>
              </a:solidFill>
            </a:endParaRP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Participants in this study recalled previous experiences with pets and their living habits with pets over the years </a:t>
            </a:r>
            <a:endParaRPr sz="2000" dirty="0">
              <a:solidFill>
                <a:schemeClr val="tx1"/>
              </a:solidFill>
            </a:endParaRP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This study demonstrates improvements have been seen in comprehension, orientation, memory, and attention when working with a therapy dog. Shown by an increase in Mini-Mental State Examination score that evaluates cognitive function in Alzheimer’s disease patients  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65" name="Google Shape;165;p27" descr="Pi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409" y="3581972"/>
            <a:ext cx="3272588" cy="149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90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Alzheimer’s Disease &amp; Motor Skills </a:t>
            </a:r>
            <a:endParaRPr sz="3600" dirty="0"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103129" y="907524"/>
            <a:ext cx="5046388" cy="2908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000" b="1" dirty="0"/>
              <a:t>Therapy dogs can assist Alzheimer’s patients in working on fine motor skills and mobility exercises (Quintavalla et al., 2021).</a:t>
            </a:r>
            <a:endParaRPr sz="2000" b="1" dirty="0"/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Activities include brushing the dog’s coat and throwing a ball to play fetch with the dog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72" name="Google Shape;172;p28" descr="Senior man holds ball for excited dog on beach An excited dog waits for its senior male owner to throw the ball  on a calm beach. old dog fetch stock pictures, royalty-free photos &amp; 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644" y="1038153"/>
            <a:ext cx="3573805" cy="3065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0" y="1925"/>
            <a:ext cx="9144000" cy="1182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Emotional Support Animals &amp; Parkinson Disease </a:t>
            </a:r>
            <a:endParaRPr sz="3600" dirty="0"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136876" y="1213762"/>
            <a:ext cx="510201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None/>
            </a:pPr>
            <a:r>
              <a:rPr lang="en" sz="2000" b="1" dirty="0">
                <a:solidFill>
                  <a:schemeClr val="dk1"/>
                </a:solidFill>
              </a:rPr>
              <a:t>Parkinson’s is isolating, and these patients feel anxiety, fear, and fatigue (Cong et al., 2022) </a:t>
            </a: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Pain and mental health are two of the only symptoms of Parkinson’s Disease that can be treated by their healthcare team </a:t>
            </a:r>
            <a:endParaRPr sz="2000" dirty="0">
              <a:solidFill>
                <a:schemeClr val="dk1"/>
              </a:solidFill>
            </a:endParaRP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Emotional support animals offer a simple and low side effect option to improve these patients’ quality of life  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79" name="Google Shape;179;p29" title="Tales for Taffy &gt; Yokota Air Base &gt; Article Displ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275" y="1371950"/>
            <a:ext cx="3513849" cy="2587153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89377" y="1595044"/>
            <a:ext cx="8999621" cy="13976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Integrating Service Animals into Care Plans </a:t>
            </a:r>
            <a:endParaRPr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19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Know the Difference </a:t>
            </a:r>
            <a:endParaRPr sz="36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69649" y="671212"/>
            <a:ext cx="4849238" cy="4134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8288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There are important differences between a service animal, therapy animal, and an emotional support animal </a:t>
            </a:r>
            <a:endParaRPr sz="2000" dirty="0">
              <a:solidFill>
                <a:schemeClr val="dk1"/>
              </a:solidFill>
            </a:endParaRPr>
          </a:p>
          <a:p>
            <a:pPr marL="0" lvl="0" indent="-18288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There's a common tendency among many individuals to confuse or mistakenly interchange the terms service animal, emotional support animal, &amp; therapy or psychiatric animals</a:t>
            </a:r>
            <a:r>
              <a:rPr lang="en" sz="2000" baseline="30000" dirty="0">
                <a:solidFill>
                  <a:schemeClr val="dk1"/>
                </a:solidFill>
              </a:rPr>
              <a:t>1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886" y="546825"/>
            <a:ext cx="3733476" cy="3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891813" y="4331550"/>
            <a:ext cx="38055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Image sourced: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https://certifytherapydog.org/hello-world/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69650" y="4665300"/>
            <a:ext cx="83127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" i="1">
                <a:solidFill>
                  <a:schemeClr val="dk1"/>
                </a:solidFill>
              </a:rPr>
              <a:t>[1] Service, emotional support, and therapy animals</a:t>
            </a:r>
            <a:r>
              <a:rPr lang="en" sz="600">
                <a:solidFill>
                  <a:schemeClr val="dk1"/>
                </a:solidFill>
              </a:rPr>
              <a:t>. American Veterinary Medical Association. (2024). </a:t>
            </a:r>
            <a:r>
              <a:rPr lang="en" sz="600" u="sng">
                <a:solidFill>
                  <a:schemeClr val="hlink"/>
                </a:solidFill>
                <a:hlinkClick r:id="rId5"/>
              </a:rPr>
              <a:t>https://www.avma.org/resources-tools/animal-health-and-welfare/service-emotional-support-and-therapy-animals</a:t>
            </a:r>
            <a:endParaRPr sz="600">
              <a:solidFill>
                <a:schemeClr val="dk1"/>
              </a:solidFill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qualifies you for a service dog? </a:t>
            </a: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17190" cy="3680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To qualify for a service dog your ailment or disease must fall under the Americans with Disabilities Act (ADA) definition of a physical or mental disability.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These individuals must provide legal documentation from a medical professional that their illness or impairment could be improved in some way by the animal. 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l="26416" r="25458"/>
          <a:stretch/>
        </p:blipFill>
        <p:spPr>
          <a:xfrm>
            <a:off x="5356000" y="1241300"/>
            <a:ext cx="3182525" cy="2660900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72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Conclusion  </a:t>
            </a:r>
            <a:endParaRPr sz="3600" dirty="0"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208573" y="607598"/>
            <a:ext cx="8520600" cy="4459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Service animals offer support and companionship that has proven to be an effective approach for individuals living with dementia </a:t>
            </a: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</a:endParaRP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Once qualified, through their trained abilities and innate empathy, these dogs help enhance the quality of life for both the individuals &amp; their caregivers </a:t>
            </a: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</a:endParaRP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This is an extremely important palliative approach for individuals living with a disease that has been proclaimed incurable. As we continue to explore the benefits of integrating service animals into dementia care, let us also recognize the importance in further research, advocacy, &amp; support! </a:t>
            </a: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</a:endParaRPr>
          </a:p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Thank you for your time &amp; consideration! 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98" name="Google Shape;198;p32" descr="Panther Paw Print Clip Art - ClipArt Best | Paw print clip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903" y="4180115"/>
            <a:ext cx="1093156" cy="83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1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References </a:t>
            </a:r>
            <a:endParaRPr sz="3600" dirty="0"/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68752" y="666893"/>
            <a:ext cx="8937744" cy="4239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Alzheimer’s and dementia. Alzheimer’s Association . (2024). </a:t>
            </a:r>
            <a:r>
              <a:rPr lang="en" sz="14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https://www.alz.org/alzheimer_s_dementia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Cong, S., Xiang, C., Zhang, S., Zhang, T., Wang, H., &amp; Cong, S. (2022, October). Prevalence and clinical aspects of depression in Parkinson’s disease: A systematic review and meta-analysis of 129 studies. Neuroscience &amp; Biobehavioral Reviews, 141. ScienceDirect. </a:t>
            </a:r>
            <a:r>
              <a:rPr lang="en" sz="14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https://doi.org/10.1016/j.neubiorev.2022.104749</a:t>
            </a:r>
            <a:r>
              <a:rPr lang="en" sz="1400" dirty="0">
                <a:solidFill>
                  <a:schemeClr val="dk1"/>
                </a:solidFill>
              </a:rPr>
              <a:t> </a:t>
            </a:r>
            <a:r>
              <a:rPr lang="en" sz="14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Emotional support animals: The basics. UMass Chan Medical School. (2024, April 18). </a:t>
            </a:r>
            <a:r>
              <a:rPr lang="en" sz="1400" u="sng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https://www.umassmed.edu/TransitionsACR/resources/emotional-support-animals-101/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Frequently asked questions about service animals and the ada. ADA.gov. (2024, May 2). </a:t>
            </a:r>
            <a:r>
              <a:rPr lang="en" sz="1400" u="sng" dirty="0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https://www.ada.gov/resources/service-animals-faqs/#https://www.ada.gov/resources/service-animals-faqs/#definition-of-a-service-animaldefinition-of-a-service-animal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Krawczyk, M. (2016). Caring for patients with service dogs: Information for Healthcare Providers. </a:t>
            </a:r>
            <a:r>
              <a:rPr lang="en" sz="1400" i="1" dirty="0">
                <a:solidFill>
                  <a:schemeClr val="dk1"/>
                </a:solidFill>
              </a:rPr>
              <a:t>OJIN: The Online Journal of Issues in Nursing</a:t>
            </a:r>
            <a:r>
              <a:rPr lang="en" sz="1400" dirty="0">
                <a:solidFill>
                  <a:schemeClr val="dk1"/>
                </a:solidFill>
              </a:rPr>
              <a:t>, </a:t>
            </a:r>
            <a:r>
              <a:rPr lang="en" sz="1400" i="1" dirty="0">
                <a:solidFill>
                  <a:schemeClr val="dk1"/>
                </a:solidFill>
              </a:rPr>
              <a:t>22</a:t>
            </a:r>
            <a:r>
              <a:rPr lang="en" sz="1400" dirty="0">
                <a:solidFill>
                  <a:schemeClr val="dk1"/>
                </a:solidFill>
              </a:rPr>
              <a:t>(1). </a:t>
            </a:r>
            <a:r>
              <a:rPr lang="en" sz="1400" u="sng" dirty="0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https://doi.org/10.3912/ojin.vol22no01ppt45</a:t>
            </a:r>
            <a:endParaRPr sz="1400" dirty="0">
              <a:solidFill>
                <a:schemeClr val="dk1"/>
              </a:solidFill>
            </a:endParaRPr>
          </a:p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chemeClr val="dk1"/>
                </a:solidFill>
              </a:rPr>
              <a:t>Patriot Paws of Aggieland. (2013). </a:t>
            </a:r>
            <a:r>
              <a:rPr lang="en-US" sz="1400" u="sng" dirty="0">
                <a:solidFill>
                  <a:schemeClr val="dk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https://patriotpawsaggieland.weebly.com/</a:t>
            </a:r>
            <a:endParaRPr lang="en-US"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56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References </a:t>
            </a:r>
            <a:endParaRPr sz="3600" dirty="0"/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110003" y="584391"/>
            <a:ext cx="8937744" cy="432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Quintavalla, F., Cao, S., Spinelli, D., Caffarra, P., Rossi, F.M., Basini, G., &amp; Sabbioni, A. (2021). Effects of dog-assisted therapies on cognitive mnemonic capabilities in people affected by    Alzheimer’s disease. </a:t>
            </a:r>
            <a:r>
              <a:rPr lang="en" sz="1400" i="1" dirty="0">
                <a:solidFill>
                  <a:schemeClr val="dk1"/>
                </a:solidFill>
              </a:rPr>
              <a:t>Animals, 11</a:t>
            </a:r>
            <a:r>
              <a:rPr lang="en" sz="1400" dirty="0">
                <a:solidFill>
                  <a:schemeClr val="dk1"/>
                </a:solidFill>
              </a:rPr>
              <a:t>(5), 1366. </a:t>
            </a:r>
            <a:r>
              <a:rPr lang="en" sz="1400" u="sng" dirty="0">
                <a:solidFill>
                  <a:schemeClr val="dk1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https://doi.org/10.3390/ani11051366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  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Service, emotional support, and therapy animals. American Veterinary Medical Association. (2024). </a:t>
            </a:r>
            <a:r>
              <a:rPr lang="en" sz="14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https://www.avma.org/resources-tools/animal-health-and-welfare/service-emotional-support-and-therapy-animals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What disabilities qualify for a service dog?. US Service Animals Blog. (2023, January 4). </a:t>
            </a:r>
            <a:r>
              <a:rPr lang="en" sz="14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https://usserviceanimals.org/blog/what-disabilities-qualify-for-a-service-dog/#:~:text=%E2%80%9CAny%20physiological%20disorder%20or%20condition,hemic%20and%20lymphatic%2C%20skin%2C%20and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Why service dogs matter. Atlas Assistance Dogs. (2022, September 26). https://www.atlasdog.org/2022/09/why-service-dogs-matter/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87746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249824" y="1944594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Bibliographies</a:t>
            </a:r>
            <a:endParaRPr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Bailey Bishop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Hello! My name is Bailey Bishop and I am so excited to be here! I was born and raised in Houston, Texas. I am currently a second semester nursing student at Texas A&amp;M School of Nursing. I have a passion for helping others and I can’t wait to see where the nursing profession takes me!</a:t>
            </a:r>
            <a:endParaRPr sz="2000" dirty="0"/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2"/>
          </p:nvPr>
        </p:nvSpPr>
        <p:spPr>
          <a:xfrm flipH="1">
            <a:off x="10065475" y="4760675"/>
            <a:ext cx="364800" cy="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300" y="747900"/>
            <a:ext cx="304483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Dallas Salazar </a:t>
            </a:r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Howdy, My name is Dallas Salazar, I am from Hondo Texas. Currently I am  a second semester nursing student. I enjoy spending time outdoors. I am also a member of the Corps of Cadets. And upon graduation I would like to enter the ED to serve those around me to the best of my ability.    </a:t>
            </a:r>
            <a:endParaRPr sz="2000" dirty="0"/>
          </a:p>
        </p:txBody>
      </p:sp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576" y="445025"/>
            <a:ext cx="2810999" cy="3747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Allyson Rioux</a:t>
            </a:r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7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Howdy! My name is Allyson Rioux. I am a senior at Texas A&amp;M University. I am currently in my second semester of nursing school. I grew up in El Campo, Texas. I am an active member of The Student Nurses Association which is a student organization at Texas A&amp;M health science center.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32" name="Google Shape;232;p37"/>
          <p:cNvPicPr preferRelativeResize="0"/>
          <p:nvPr/>
        </p:nvPicPr>
        <p:blipFill rotWithShape="1">
          <a:blip r:embed="rId3">
            <a:alphaModFix/>
          </a:blip>
          <a:srcRect t="9645" b="4539"/>
          <a:stretch/>
        </p:blipFill>
        <p:spPr>
          <a:xfrm>
            <a:off x="5114625" y="486088"/>
            <a:ext cx="3239800" cy="41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Isabella Farmer </a:t>
            </a:r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body" idx="1"/>
          </p:nvPr>
        </p:nvSpPr>
        <p:spPr>
          <a:xfrm>
            <a:off x="311700" y="1017724"/>
            <a:ext cx="4260300" cy="3753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dirty="0"/>
              <a:t>Hi! My name is Isabella Farmer! I am currently a second semester nursing student at Texas A&amp;M School of Nursing! I grew up in McAllen, Texas and have been so blessed with the opportunity to pursue my passion for serving others at this school and with this community! I am involved in a sorority here at A&amp;M and have a small baking business that I run outside of school! Thank you for this opportunity to share our research with you! </a:t>
            </a:r>
            <a:endParaRPr sz="1700" dirty="0"/>
          </a:p>
        </p:txBody>
      </p:sp>
      <p:pic>
        <p:nvPicPr>
          <p:cNvPr id="239" name="Google Shape;239;p38"/>
          <p:cNvPicPr preferRelativeResize="0"/>
          <p:nvPr/>
        </p:nvPicPr>
        <p:blipFill rotWithShape="1">
          <a:blip r:embed="rId3">
            <a:alphaModFix/>
          </a:blip>
          <a:srcRect l="19127" t="7638" r="18748"/>
          <a:stretch/>
        </p:blipFill>
        <p:spPr>
          <a:xfrm>
            <a:off x="4980225" y="651600"/>
            <a:ext cx="3443973" cy="38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Rylie Bridgford </a:t>
            </a:r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Hello! My name is Rylie Bridgford and I am a second semester nursing student at Texas A&amp;M University! I was born in Oklahoma, but have spent most of my life in West Texas in a small town called Wall. I am an active member in the Student Nurses Association on campus, and Class council! I could not be more excited for the next 4 semesters! </a:t>
            </a:r>
            <a:endParaRPr sz="1800" dirty="0"/>
          </a:p>
        </p:txBody>
      </p:sp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 b="21303"/>
          <a:stretch/>
        </p:blipFill>
        <p:spPr>
          <a:xfrm>
            <a:off x="5938850" y="1017727"/>
            <a:ext cx="2739400" cy="28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What is a Service Animal?  </a:t>
            </a:r>
            <a:endParaRPr sz="3600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5002" y="852523"/>
            <a:ext cx="4651106" cy="3427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The American with Disabilities Act defines a service animal as a dog that has been trained to work and perform tasks for an individual with a disability</a:t>
            </a:r>
            <a:r>
              <a:rPr lang="en" sz="2000" baseline="30000" dirty="0">
                <a:solidFill>
                  <a:schemeClr val="dk1"/>
                </a:solidFill>
              </a:rPr>
              <a:t>2</a:t>
            </a:r>
            <a:r>
              <a:rPr lang="en" sz="2000" dirty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402" y="1051904"/>
            <a:ext cx="4114572" cy="2958545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" name="Google Shape;72;p15"/>
          <p:cNvSpPr txBox="1"/>
          <p:nvPr/>
        </p:nvSpPr>
        <p:spPr>
          <a:xfrm>
            <a:off x="135750" y="4631350"/>
            <a:ext cx="88725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 i="1">
                <a:solidFill>
                  <a:schemeClr val="dk1"/>
                </a:solidFill>
              </a:rPr>
              <a:t>[2] Frequently asked questions about service animals and the ada</a:t>
            </a:r>
            <a:r>
              <a:rPr lang="en" sz="700">
                <a:solidFill>
                  <a:schemeClr val="dk1"/>
                </a:solidFill>
              </a:rPr>
              <a:t>. ADA.gov. (2024, May 2). </a:t>
            </a:r>
            <a:r>
              <a:rPr lang="en" sz="700" u="sng">
                <a:solidFill>
                  <a:schemeClr val="hlink"/>
                </a:solidFill>
                <a:hlinkClick r:id="rId4"/>
              </a:rPr>
              <a:t>https://www.ada.gov/resources/service-animals-faqs/#https://www.ada.gov/resources/service-animals-faqs/#definition-of-a-service-animaldefinition-of-a-service-animal</a:t>
            </a:r>
            <a:endParaRPr sz="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706108" y="4116436"/>
            <a:ext cx="44955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Image Sourced: </a:t>
            </a:r>
            <a:r>
              <a:rPr lang="en" sz="600" u="sng">
                <a:solidFill>
                  <a:schemeClr val="hlink"/>
                </a:solidFill>
                <a:hlinkClick r:id="rId5"/>
              </a:rPr>
              <a:t>https://www.aarp.org/travel/travel-tips/transportation/info-2019/how-to-fly-with-service-animals.html</a:t>
            </a:r>
            <a:endParaRPr sz="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0" y="24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What is an Emotional Support Animal?</a:t>
            </a:r>
            <a:endParaRPr sz="3600"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75627" y="776896"/>
            <a:ext cx="4544499" cy="3929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 dirty="0">
                <a:solidFill>
                  <a:schemeClr val="dk1"/>
                </a:solidFill>
              </a:rPr>
              <a:t>The main difference between a support animal and a service animal is that support animals provide therapeutic benefit such as comfort and companionship and is not restricted to one type of animal such as that of a dog.</a:t>
            </a:r>
            <a:r>
              <a:rPr lang="en" sz="2000" b="1" baseline="30000" dirty="0">
                <a:solidFill>
                  <a:schemeClr val="dk1"/>
                </a:solidFill>
              </a:rPr>
              <a:t>3</a:t>
            </a:r>
            <a:r>
              <a:rPr lang="en" sz="2000" b="1" dirty="0">
                <a:solidFill>
                  <a:schemeClr val="dk1"/>
                </a:solidFill>
              </a:rPr>
              <a:t> 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47050" y="4767100"/>
            <a:ext cx="8049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 i="1">
                <a:solidFill>
                  <a:schemeClr val="dk1"/>
                </a:solidFill>
              </a:rPr>
              <a:t>[3] Emotional support animals: The basics</a:t>
            </a:r>
            <a:r>
              <a:rPr lang="en" sz="700">
                <a:solidFill>
                  <a:schemeClr val="dk1"/>
                </a:solidFill>
              </a:rPr>
              <a:t>. UMass Chan Medical School. (2024, April 18). </a:t>
            </a:r>
            <a:r>
              <a:rPr lang="en" sz="700" u="sng">
                <a:solidFill>
                  <a:schemeClr val="hlink"/>
                </a:solidFill>
                <a:hlinkClick r:id="rId3"/>
              </a:rPr>
              <a:t>https://www.umassmed.edu/TransitionsACR/resources/emotional-support-animals-101/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 i="1">
              <a:solidFill>
                <a:schemeClr val="dk1"/>
              </a:solidFill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964075" y="3596525"/>
            <a:ext cx="39339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Image Sourced:</a:t>
            </a:r>
            <a:r>
              <a:rPr lang="en" sz="600">
                <a:solidFill>
                  <a:schemeClr val="dk2"/>
                </a:solidFill>
              </a:rPr>
              <a:t> </a:t>
            </a:r>
            <a:r>
              <a:rPr lang="en" sz="600" u="sng">
                <a:solidFill>
                  <a:schemeClr val="hlink"/>
                </a:solidFill>
                <a:hlinkClick r:id="rId4"/>
              </a:rPr>
              <a:t>https://www.akc.org/expert-advice/news/everything-about-emotional-support-animals/</a:t>
            </a:r>
            <a:endParaRPr sz="600">
              <a:solidFill>
                <a:schemeClr val="dk2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75" y="1017725"/>
            <a:ext cx="3868225" cy="25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What is a Therapy Animal </a:t>
            </a:r>
            <a:endParaRPr sz="36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61876" y="762975"/>
            <a:ext cx="5170142" cy="4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</a:rPr>
              <a:t>Therapy Animals can be any species. </a:t>
            </a:r>
          </a:p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</a:endParaRPr>
          </a:p>
          <a:p>
            <a:pPr marL="0" lvl="0" indent="-182880" algn="l" rtl="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chemeClr val="dk1"/>
                </a:solidFill>
              </a:rPr>
              <a:t>Usually, these animals undergo successful training, behavioral assessment, and veterinary evaluation before being registered or certified by an animal-assisted intervention organization</a:t>
            </a:r>
            <a:r>
              <a:rPr lang="en" sz="2200" baseline="30000" dirty="0">
                <a:solidFill>
                  <a:schemeClr val="dk1"/>
                </a:solidFill>
              </a:rPr>
              <a:t>1</a:t>
            </a:r>
            <a:endParaRPr sz="2200" baseline="30000" dirty="0">
              <a:solidFill>
                <a:schemeClr val="dk1"/>
              </a:solidFill>
            </a:endParaRPr>
          </a:p>
          <a:p>
            <a:pPr marL="0" lvl="0" indent="-182880" algn="l" rtl="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chemeClr val="dk1"/>
                </a:solidFill>
              </a:rPr>
              <a:t>There is no federal mandate for identification and these animals are not recognized under federal law. Typically, these animals wear a bandana, harness, or ID tag for recognition</a:t>
            </a:r>
            <a:r>
              <a:rPr lang="en" sz="2200" dirty="0"/>
              <a:t> </a:t>
            </a: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999" y="762975"/>
            <a:ext cx="3775125" cy="248214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5355335" y="3323376"/>
            <a:ext cx="400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Sourced: </a:t>
            </a:r>
            <a:r>
              <a:rPr lang="en" sz="600" u="sng">
                <a:solidFill>
                  <a:schemeClr val="hlink"/>
                </a:solidFill>
                <a:hlinkClick r:id="rId4"/>
              </a:rPr>
              <a:t>https://www.aamc.org/news/paging-dr-spot</a:t>
            </a:r>
            <a:endParaRPr sz="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19550" y="4681875"/>
            <a:ext cx="80571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" i="1">
                <a:solidFill>
                  <a:schemeClr val="dk1"/>
                </a:solidFill>
              </a:rPr>
              <a:t>[1] Service, emotional support, and therapy animals</a:t>
            </a:r>
            <a:r>
              <a:rPr lang="en" sz="600">
                <a:solidFill>
                  <a:schemeClr val="dk1"/>
                </a:solidFill>
              </a:rPr>
              <a:t>. American Veterinary Medical Association. (2024). </a:t>
            </a:r>
            <a:r>
              <a:rPr lang="en" sz="6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https://www.avma.org/resources-tools/animal-health-and-welfare/service-emotional-support-and-therapy-animals</a:t>
            </a:r>
            <a:endParaRPr sz="600">
              <a:solidFill>
                <a:schemeClr val="dk1"/>
              </a:solidFill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1875842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The Benefits of Service Animals </a:t>
            </a:r>
            <a:endParaRPr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The Relevance of Man’s Best Friend </a:t>
            </a:r>
            <a:endParaRPr sz="3600" dirty="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110002" y="763146"/>
            <a:ext cx="4510733" cy="3821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+mn-lt"/>
              </a:rPr>
              <a:t>As Technology increases why are service dogs still relevant? </a:t>
            </a:r>
            <a:endParaRPr sz="2200" b="1" dirty="0">
              <a:solidFill>
                <a:schemeClr val="dk1"/>
              </a:solidFill>
              <a:latin typeface="+mn-lt"/>
            </a:endParaRPr>
          </a:p>
          <a:p>
            <a:pPr marL="0" lvl="0" indent="-182880" algn="l" rtl="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chemeClr val="dk1"/>
                </a:solidFill>
                <a:latin typeface="+mn-lt"/>
              </a:rPr>
              <a:t>Studies indicate that Service Dogs support the psychosocial wellbeing of their users </a:t>
            </a:r>
            <a:endParaRPr sz="2200" dirty="0">
              <a:solidFill>
                <a:schemeClr val="dk1"/>
              </a:solidFill>
              <a:latin typeface="+mn-lt"/>
            </a:endParaRPr>
          </a:p>
          <a:p>
            <a:pPr marL="0" lvl="0" indent="-182880" algn="l" rtl="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chemeClr val="dk1"/>
                </a:solidFill>
                <a:latin typeface="+mn-lt"/>
              </a:rPr>
              <a:t>Furthermore, service dogs can enhance life satisfaction, physical health, psychosocial well-being, &amp; overall quality of life</a:t>
            </a:r>
            <a:r>
              <a:rPr lang="en" sz="2200" baseline="30000" dirty="0">
                <a:solidFill>
                  <a:schemeClr val="dk1"/>
                </a:solidFill>
                <a:latin typeface="+mn-lt"/>
              </a:rPr>
              <a:t>4</a:t>
            </a:r>
            <a:r>
              <a:rPr lang="en" sz="2200" dirty="0">
                <a:solidFill>
                  <a:schemeClr val="dk1"/>
                </a:solidFill>
                <a:latin typeface="+mn-lt"/>
              </a:rPr>
              <a:t> </a:t>
            </a:r>
            <a:endParaRPr sz="220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en" dirty="0">
                <a:solidFill>
                  <a:schemeClr val="dk1"/>
                </a:solidFill>
                <a:latin typeface="+mn-lt"/>
              </a:rPr>
              <a:t> 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003" y="882291"/>
            <a:ext cx="4283818" cy="3373377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Google Shape;104;p19"/>
          <p:cNvSpPr txBox="1"/>
          <p:nvPr/>
        </p:nvSpPr>
        <p:spPr>
          <a:xfrm>
            <a:off x="169125" y="4724325"/>
            <a:ext cx="85992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[4]  Rodriguez, K. E., Bibbo, J., Verdon, S., &amp; O’Haire, M. E. (2020, July). </a:t>
            </a:r>
            <a:r>
              <a:rPr lang="en" sz="500" i="1" dirty="0">
                <a:solidFill>
                  <a:schemeClr val="dk1"/>
                </a:solidFill>
              </a:rPr>
              <a:t>Mobility and Medical Service Dogs: A qualitative analysis of expectations and experiences</a:t>
            </a:r>
            <a:r>
              <a:rPr lang="en" sz="500" dirty="0">
                <a:solidFill>
                  <a:schemeClr val="dk1"/>
                </a:solidFill>
              </a:rPr>
              <a:t>. Disability and rehabilitation. Assistive technology. </a:t>
            </a:r>
            <a:r>
              <a:rPr lang="en" sz="500" u="sng" dirty="0">
                <a:solidFill>
                  <a:schemeClr val="hlink"/>
                </a:solidFill>
                <a:hlinkClick r:id="rId4"/>
              </a:rPr>
              <a:t>https://www.ncbi.nlm.nih.gov/pmc/articles/PMC8450924/</a:t>
            </a:r>
            <a:endParaRPr sz="500" dirty="0">
              <a:solidFill>
                <a:schemeClr val="dk1"/>
              </a:solidFill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00" dirty="0">
              <a:solidFill>
                <a:schemeClr val="dk1"/>
              </a:solidFill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620736" y="4301487"/>
            <a:ext cx="4214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dk1"/>
                </a:solidFill>
              </a:rPr>
              <a:t>Image Sourced: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u="sng" dirty="0">
                <a:solidFill>
                  <a:schemeClr val="hlink"/>
                </a:solidFill>
                <a:hlinkClick r:id="rId5"/>
              </a:rPr>
              <a:t>https://www.atlasdog.org/2022/09/why-service-dogs-matter/</a:t>
            </a:r>
            <a:endParaRPr sz="7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7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Service Dogs &amp; Traditional Western Medicine </a:t>
            </a:r>
            <a:endParaRPr sz="3600"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114750" y="1168781"/>
            <a:ext cx="4065364" cy="3593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182880" algn="l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Service animals enable individuals with disabilities to better engage in daily activities, effectively by removing barriers and greatly enhancing their quality of life </a:t>
            </a:r>
          </a:p>
          <a:p>
            <a:pPr marL="0" lvl="0" indent="-182880" algn="l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</a:rPr>
              <a:t>This contributes to holistic care by addressing the specific needs of these patients</a:t>
            </a:r>
            <a:r>
              <a:rPr lang="en" sz="2000" baseline="30000" dirty="0">
                <a:solidFill>
                  <a:schemeClr val="dk1"/>
                </a:solidFill>
              </a:rPr>
              <a:t>5</a:t>
            </a:r>
            <a:r>
              <a:rPr lang="en" sz="2000" dirty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674" y="1362175"/>
            <a:ext cx="4744576" cy="2754054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20"/>
          <p:cNvSpPr txBox="1"/>
          <p:nvPr/>
        </p:nvSpPr>
        <p:spPr>
          <a:xfrm>
            <a:off x="606450" y="4558375"/>
            <a:ext cx="7931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[5] Krawczyk, M. (2016). Caring for patients with service dogs: Information for Healthcare Providers. </a:t>
            </a:r>
            <a:r>
              <a:rPr lang="en" sz="600" i="1">
                <a:solidFill>
                  <a:schemeClr val="dk1"/>
                </a:solidFill>
              </a:rPr>
              <a:t>OJIN: The Online Journal of Issues in Nursing</a:t>
            </a:r>
            <a:r>
              <a:rPr lang="en" sz="600">
                <a:solidFill>
                  <a:schemeClr val="dk1"/>
                </a:solidFill>
              </a:rPr>
              <a:t>, </a:t>
            </a:r>
            <a:r>
              <a:rPr lang="en" sz="600" i="1">
                <a:solidFill>
                  <a:schemeClr val="dk1"/>
                </a:solidFill>
              </a:rPr>
              <a:t>22</a:t>
            </a:r>
            <a:r>
              <a:rPr lang="en" sz="600">
                <a:solidFill>
                  <a:schemeClr val="dk1"/>
                </a:solidFill>
              </a:rPr>
              <a:t>(1). </a:t>
            </a:r>
            <a:r>
              <a:rPr lang="en" sz="600" u="sng">
                <a:solidFill>
                  <a:schemeClr val="hlink"/>
                </a:solidFill>
                <a:hlinkClick r:id="rId4"/>
              </a:rPr>
              <a:t>https://doi.org/10.3912/ojin.vol22no01ppt45</a:t>
            </a:r>
            <a:endParaRPr sz="600">
              <a:solidFill>
                <a:schemeClr val="dk1"/>
              </a:solidFill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237650" y="4167202"/>
            <a:ext cx="4791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dk1"/>
                </a:solidFill>
              </a:rPr>
              <a:t>Image Sourced</a:t>
            </a:r>
            <a:r>
              <a:rPr lang="en" sz="600" dirty="0">
                <a:solidFill>
                  <a:schemeClr val="dk2"/>
                </a:solidFill>
              </a:rPr>
              <a:t>: </a:t>
            </a:r>
            <a:r>
              <a:rPr lang="en" sz="600" u="sng" dirty="0">
                <a:solidFill>
                  <a:schemeClr val="hlink"/>
                </a:solidFill>
                <a:hlinkClick r:id="rId5"/>
              </a:rPr>
              <a:t>https://tembusu3.nus.edu.sg/treehouse/2017/04/medicine-of-my-mothers-mother-the-issues-with-tcm/</a:t>
            </a:r>
            <a:endParaRPr sz="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216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How Can Technology Better the Role of a Service Dog</a:t>
            </a:r>
            <a:endParaRPr sz="3600" dirty="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75627" y="1152475"/>
            <a:ext cx="5328271" cy="3343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00" dirty="0">
                <a:solidFill>
                  <a:schemeClr val="dk1"/>
                </a:solidFill>
              </a:rPr>
              <a:t>As time goes on, technology will continue to advance. The Canine Alert device represents just one of those small advancements that can make a big difference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000" dirty="0">
                <a:solidFill>
                  <a:schemeClr val="dk1"/>
                </a:solidFill>
              </a:rPr>
              <a:t>This device sends alerts to the canine via vibrations which prompt them to take corrective actions</a:t>
            </a:r>
            <a:r>
              <a:rPr lang="en" sz="2000" baseline="30000" dirty="0">
                <a:solidFill>
                  <a:schemeClr val="dk1"/>
                </a:solidFill>
              </a:rPr>
              <a:t>6</a:t>
            </a:r>
            <a:endParaRPr sz="2000" baseline="30000" dirty="0">
              <a:solidFill>
                <a:schemeClr val="dk1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898" y="1323769"/>
            <a:ext cx="3588848" cy="2952598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21"/>
          <p:cNvSpPr txBox="1"/>
          <p:nvPr/>
        </p:nvSpPr>
        <p:spPr>
          <a:xfrm>
            <a:off x="573475" y="4704175"/>
            <a:ext cx="7804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dk1"/>
                </a:solidFill>
              </a:rPr>
              <a:t>[6] CanineAlertTM device</a:t>
            </a:r>
            <a:r>
              <a:rPr lang="en" sz="1000">
                <a:solidFill>
                  <a:schemeClr val="dk1"/>
                </a:solidFill>
              </a:rPr>
              <a:t>. Canine Companions. (2024, April 3).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https://canine.org/service-dogs/our-dogs/caninealert-device/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5653699" y="4366424"/>
            <a:ext cx="3431123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dk1"/>
                </a:solidFill>
              </a:rPr>
              <a:t>Image Sourced: </a:t>
            </a:r>
            <a:r>
              <a:rPr lang="en" sz="600" u="sng" dirty="0">
                <a:solidFill>
                  <a:schemeClr val="hlink"/>
                </a:solidFill>
                <a:hlinkClick r:id="rId5"/>
              </a:rPr>
              <a:t>https://canine.org/news/canine-companions-launches-the-caninealert-device/</a:t>
            </a:r>
            <a:endParaRPr sz="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318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2290</Words>
  <Application>Microsoft Office PowerPoint</Application>
  <PresentationFormat>On-screen Show (16:9)</PresentationFormat>
  <Paragraphs>124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Simple Light</vt:lpstr>
      <vt:lpstr>Canines Against Dementia </vt:lpstr>
      <vt:lpstr>Know the Difference </vt:lpstr>
      <vt:lpstr>What is a Service Animal?  </vt:lpstr>
      <vt:lpstr>What is an Emotional Support Animal?</vt:lpstr>
      <vt:lpstr>What is a Therapy Animal </vt:lpstr>
      <vt:lpstr>The Benefits of Service Animals </vt:lpstr>
      <vt:lpstr>The Relevance of Man’s Best Friend </vt:lpstr>
      <vt:lpstr>Service Dogs &amp; Traditional Western Medicine </vt:lpstr>
      <vt:lpstr>How Can Technology Better the Role of a Service Dog</vt:lpstr>
      <vt:lpstr>How Can Technology Better the Role of a Service Dog</vt:lpstr>
      <vt:lpstr>Patriot Paws of Aggieland</vt:lpstr>
      <vt:lpstr>Neurological Diseases &amp; Service Dogs </vt:lpstr>
      <vt:lpstr>By The Numbers - Dementia  </vt:lpstr>
      <vt:lpstr>Service Dogs + Dementia/Alzheimer’s Patients  </vt:lpstr>
      <vt:lpstr>Alzheimer’s Disease &amp; Emotional Support </vt:lpstr>
      <vt:lpstr>Cognitive Improvement in Alzheimer’s Patients </vt:lpstr>
      <vt:lpstr>Alzheimer’s Disease &amp; Motor Skills </vt:lpstr>
      <vt:lpstr>Emotional Support Animals &amp; Parkinson Disease </vt:lpstr>
      <vt:lpstr>Integrating Service Animals into Care Plans </vt:lpstr>
      <vt:lpstr>What qualifies you for a service dog? </vt:lpstr>
      <vt:lpstr>Conclusion  </vt:lpstr>
      <vt:lpstr>References </vt:lpstr>
      <vt:lpstr>References </vt:lpstr>
      <vt:lpstr>Bibliographies</vt:lpstr>
      <vt:lpstr>Bailey Bishop</vt:lpstr>
      <vt:lpstr>Dallas Salazar </vt:lpstr>
      <vt:lpstr>Allyson Rioux</vt:lpstr>
      <vt:lpstr>Isabella Farmer </vt:lpstr>
      <vt:lpstr>Rylie Bridgford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&amp; Service Dogs</dc:title>
  <dc:creator>Marklund, Leroy</dc:creator>
  <cp:lastModifiedBy>Marklund, Leroy</cp:lastModifiedBy>
  <cp:revision>1</cp:revision>
  <dcterms:modified xsi:type="dcterms:W3CDTF">2024-05-08T22:59:38Z</dcterms:modified>
</cp:coreProperties>
</file>