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87" r:id="rId13"/>
    <p:sldId id="267" r:id="rId14"/>
    <p:sldId id="268" r:id="rId15"/>
    <p:sldId id="269" r:id="rId16"/>
    <p:sldId id="270" r:id="rId17"/>
    <p:sldId id="286" r:id="rId18"/>
    <p:sldId id="271" r:id="rId19"/>
    <p:sldId id="272" r:id="rId20"/>
    <p:sldId id="273" r:id="rId21"/>
    <p:sldId id="274" r:id="rId22"/>
    <p:sldId id="275" r:id="rId23"/>
    <p:sldId id="276" r:id="rId24"/>
    <p:sldId id="285" r:id="rId25"/>
    <p:sldId id="277" r:id="rId26"/>
    <p:sldId id="278" r:id="rId27"/>
    <p:sldId id="279" r:id="rId28"/>
    <p:sldId id="280" r:id="rId29"/>
    <p:sldId id="281" r:id="rId30"/>
    <p:sldId id="282" r:id="rId31"/>
    <p:sldId id="284" r:id="rId32"/>
    <p:sldId id="283" r:id="rId33"/>
  </p:sldIdLst>
  <p:sldSz cx="9144000" cy="5143500" type="screen16x9"/>
  <p:notesSz cx="6858000" cy="9144000"/>
  <p:embeddedFontLst>
    <p:embeddedFont>
      <p:font typeface="Bebas Neue" panose="020B0606020202050201" pitchFamily="34" charset="0"/>
      <p:regular r:id="rId35"/>
    </p:embeddedFont>
    <p:embeddedFont>
      <p:font typeface="Gentium Plus" panose="020B0604020202020204" charset="0"/>
      <p:regular r:id="rId36"/>
      <p:bold r:id="rId37"/>
      <p:italic r:id="rId38"/>
      <p:boldItalic r:id="rId39"/>
    </p:embeddedFont>
    <p:embeddedFont>
      <p:font typeface="PT Sans" panose="020B05030202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3E7D5-2DC7-41DF-BEBA-47FC18C9C64D}" v="3" dt="2024-05-08T01:50:10.024"/>
  </p1510:revLst>
</p1510:revInfo>
</file>

<file path=ppt/tableStyles.xml><?xml version="1.0" encoding="utf-8"?>
<a:tblStyleLst xmlns:a="http://schemas.openxmlformats.org/drawingml/2006/main" def="{CE48864C-4BCF-42F2-9C06-7E804EF30F3B}">
  <a:tblStyle styleId="{CE48864C-4BCF-42F2-9C06-7E804EF30F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lund, Leroy" userId="65d9f156-4d0c-44f2-b892-1a354956cc70" providerId="ADAL" clId="{28E3E7D5-2DC7-41DF-BEBA-47FC18C9C64D}"/>
    <pc:docChg chg="undo custSel addSld modSld">
      <pc:chgData name="Marklund, Leroy" userId="65d9f156-4d0c-44f2-b892-1a354956cc70" providerId="ADAL" clId="{28E3E7D5-2DC7-41DF-BEBA-47FC18C9C64D}" dt="2024-05-08T03:30:57.456" v="1389" actId="113"/>
      <pc:docMkLst>
        <pc:docMk/>
      </pc:docMkLst>
      <pc:sldChg chg="modSp mod">
        <pc:chgData name="Marklund, Leroy" userId="65d9f156-4d0c-44f2-b892-1a354956cc70" providerId="ADAL" clId="{28E3E7D5-2DC7-41DF-BEBA-47FC18C9C64D}" dt="2024-05-08T02:18:02.263" v="734" actId="2711"/>
        <pc:sldMkLst>
          <pc:docMk/>
          <pc:sldMk cId="0" sldId="256"/>
        </pc:sldMkLst>
        <pc:spChg chg="mod">
          <ac:chgData name="Marklund, Leroy" userId="65d9f156-4d0c-44f2-b892-1a354956cc70" providerId="ADAL" clId="{28E3E7D5-2DC7-41DF-BEBA-47FC18C9C64D}" dt="2024-05-08T02:16:50.040" v="727" actId="1076"/>
          <ac:spMkLst>
            <pc:docMk/>
            <pc:sldMk cId="0" sldId="256"/>
            <ac:spMk id="143" creationId="{00000000-0000-0000-0000-000000000000}"/>
          </ac:spMkLst>
        </pc:spChg>
        <pc:spChg chg="mod">
          <ac:chgData name="Marklund, Leroy" userId="65d9f156-4d0c-44f2-b892-1a354956cc70" providerId="ADAL" clId="{28E3E7D5-2DC7-41DF-BEBA-47FC18C9C64D}" dt="2024-05-08T02:17:50.949" v="733" actId="2711"/>
          <ac:spMkLst>
            <pc:docMk/>
            <pc:sldMk cId="0" sldId="256"/>
            <ac:spMk id="144" creationId="{00000000-0000-0000-0000-000000000000}"/>
          </ac:spMkLst>
        </pc:spChg>
        <pc:spChg chg="mod">
          <ac:chgData name="Marklund, Leroy" userId="65d9f156-4d0c-44f2-b892-1a354956cc70" providerId="ADAL" clId="{28E3E7D5-2DC7-41DF-BEBA-47FC18C9C64D}" dt="2024-05-08T02:18:02.263" v="734" actId="2711"/>
          <ac:spMkLst>
            <pc:docMk/>
            <pc:sldMk cId="0" sldId="256"/>
            <ac:spMk id="146" creationId="{00000000-0000-0000-0000-000000000000}"/>
          </ac:spMkLst>
        </pc:spChg>
        <pc:cxnChg chg="mod">
          <ac:chgData name="Marklund, Leroy" userId="65d9f156-4d0c-44f2-b892-1a354956cc70" providerId="ADAL" clId="{28E3E7D5-2DC7-41DF-BEBA-47FC18C9C64D}" dt="2024-05-08T02:17:24.054" v="732" actId="14100"/>
          <ac:cxnSpMkLst>
            <pc:docMk/>
            <pc:sldMk cId="0" sldId="256"/>
            <ac:cxnSpMk id="145" creationId="{00000000-0000-0000-0000-000000000000}"/>
          </ac:cxnSpMkLst>
        </pc:cxnChg>
      </pc:sldChg>
      <pc:sldChg chg="modSp mod">
        <pc:chgData name="Marklund, Leroy" userId="65d9f156-4d0c-44f2-b892-1a354956cc70" providerId="ADAL" clId="{28E3E7D5-2DC7-41DF-BEBA-47FC18C9C64D}" dt="2024-05-08T02:20:40.252" v="754" actId="2711"/>
        <pc:sldMkLst>
          <pc:docMk/>
          <pc:sldMk cId="0" sldId="257"/>
        </pc:sldMkLst>
        <pc:spChg chg="mod">
          <ac:chgData name="Marklund, Leroy" userId="65d9f156-4d0c-44f2-b892-1a354956cc70" providerId="ADAL" clId="{28E3E7D5-2DC7-41DF-BEBA-47FC18C9C64D}" dt="2024-05-08T02:18:52.368" v="743" actId="2711"/>
          <ac:spMkLst>
            <pc:docMk/>
            <pc:sldMk cId="0" sldId="257"/>
            <ac:spMk id="151" creationId="{00000000-0000-0000-0000-000000000000}"/>
          </ac:spMkLst>
        </pc:spChg>
        <pc:spChg chg="mod">
          <ac:chgData name="Marklund, Leroy" userId="65d9f156-4d0c-44f2-b892-1a354956cc70" providerId="ADAL" clId="{28E3E7D5-2DC7-41DF-BEBA-47FC18C9C64D}" dt="2024-05-08T02:18:20.370" v="735" actId="2711"/>
          <ac:spMkLst>
            <pc:docMk/>
            <pc:sldMk cId="0" sldId="257"/>
            <ac:spMk id="152" creationId="{00000000-0000-0000-0000-000000000000}"/>
          </ac:spMkLst>
        </pc:spChg>
        <pc:spChg chg="mod">
          <ac:chgData name="Marklund, Leroy" userId="65d9f156-4d0c-44f2-b892-1a354956cc70" providerId="ADAL" clId="{28E3E7D5-2DC7-41DF-BEBA-47FC18C9C64D}" dt="2024-05-08T02:19:41.892" v="748" actId="2711"/>
          <ac:spMkLst>
            <pc:docMk/>
            <pc:sldMk cId="0" sldId="257"/>
            <ac:spMk id="153" creationId="{00000000-0000-0000-0000-000000000000}"/>
          </ac:spMkLst>
        </pc:spChg>
        <pc:spChg chg="mod">
          <ac:chgData name="Marklund, Leroy" userId="65d9f156-4d0c-44f2-b892-1a354956cc70" providerId="ADAL" clId="{28E3E7D5-2DC7-41DF-BEBA-47FC18C9C64D}" dt="2024-05-08T02:19:19.711" v="746" actId="2711"/>
          <ac:spMkLst>
            <pc:docMk/>
            <pc:sldMk cId="0" sldId="257"/>
            <ac:spMk id="154" creationId="{00000000-0000-0000-0000-000000000000}"/>
          </ac:spMkLst>
        </pc:spChg>
        <pc:spChg chg="mod">
          <ac:chgData name="Marklund, Leroy" userId="65d9f156-4d0c-44f2-b892-1a354956cc70" providerId="ADAL" clId="{28E3E7D5-2DC7-41DF-BEBA-47FC18C9C64D}" dt="2024-05-08T02:19:49.803" v="749" actId="2711"/>
          <ac:spMkLst>
            <pc:docMk/>
            <pc:sldMk cId="0" sldId="257"/>
            <ac:spMk id="155" creationId="{00000000-0000-0000-0000-000000000000}"/>
          </ac:spMkLst>
        </pc:spChg>
        <pc:spChg chg="mod">
          <ac:chgData name="Marklund, Leroy" userId="65d9f156-4d0c-44f2-b892-1a354956cc70" providerId="ADAL" clId="{28E3E7D5-2DC7-41DF-BEBA-47FC18C9C64D}" dt="2024-05-08T02:19:28.776" v="747" actId="2711"/>
          <ac:spMkLst>
            <pc:docMk/>
            <pc:sldMk cId="0" sldId="257"/>
            <ac:spMk id="156" creationId="{00000000-0000-0000-0000-000000000000}"/>
          </ac:spMkLst>
        </pc:spChg>
        <pc:spChg chg="mod">
          <ac:chgData name="Marklund, Leroy" userId="65d9f156-4d0c-44f2-b892-1a354956cc70" providerId="ADAL" clId="{28E3E7D5-2DC7-41DF-BEBA-47FC18C9C64D}" dt="2024-05-08T02:19:58.518" v="750" actId="2711"/>
          <ac:spMkLst>
            <pc:docMk/>
            <pc:sldMk cId="0" sldId="257"/>
            <ac:spMk id="157" creationId="{00000000-0000-0000-0000-000000000000}"/>
          </ac:spMkLst>
        </pc:spChg>
        <pc:spChg chg="mod">
          <ac:chgData name="Marklund, Leroy" userId="65d9f156-4d0c-44f2-b892-1a354956cc70" providerId="ADAL" clId="{28E3E7D5-2DC7-41DF-BEBA-47FC18C9C64D}" dt="2024-05-08T02:19:01.764" v="744" actId="2711"/>
          <ac:spMkLst>
            <pc:docMk/>
            <pc:sldMk cId="0" sldId="257"/>
            <ac:spMk id="158" creationId="{00000000-0000-0000-0000-000000000000}"/>
          </ac:spMkLst>
        </pc:spChg>
        <pc:spChg chg="mod">
          <ac:chgData name="Marklund, Leroy" userId="65d9f156-4d0c-44f2-b892-1a354956cc70" providerId="ADAL" clId="{28E3E7D5-2DC7-41DF-BEBA-47FC18C9C64D}" dt="2024-05-08T02:19:11.911" v="745" actId="2711"/>
          <ac:spMkLst>
            <pc:docMk/>
            <pc:sldMk cId="0" sldId="257"/>
            <ac:spMk id="159" creationId="{00000000-0000-0000-0000-000000000000}"/>
          </ac:spMkLst>
        </pc:spChg>
        <pc:spChg chg="mod">
          <ac:chgData name="Marklund, Leroy" userId="65d9f156-4d0c-44f2-b892-1a354956cc70" providerId="ADAL" clId="{28E3E7D5-2DC7-41DF-BEBA-47FC18C9C64D}" dt="2024-05-08T02:20:10.232" v="751" actId="2711"/>
          <ac:spMkLst>
            <pc:docMk/>
            <pc:sldMk cId="0" sldId="257"/>
            <ac:spMk id="160" creationId="{00000000-0000-0000-0000-000000000000}"/>
          </ac:spMkLst>
        </pc:spChg>
        <pc:spChg chg="mod">
          <ac:chgData name="Marklund, Leroy" userId="65d9f156-4d0c-44f2-b892-1a354956cc70" providerId="ADAL" clId="{28E3E7D5-2DC7-41DF-BEBA-47FC18C9C64D}" dt="2024-05-08T02:20:19.494" v="752" actId="2711"/>
          <ac:spMkLst>
            <pc:docMk/>
            <pc:sldMk cId="0" sldId="257"/>
            <ac:spMk id="161" creationId="{00000000-0000-0000-0000-000000000000}"/>
          </ac:spMkLst>
        </pc:spChg>
        <pc:spChg chg="mod">
          <ac:chgData name="Marklund, Leroy" userId="65d9f156-4d0c-44f2-b892-1a354956cc70" providerId="ADAL" clId="{28E3E7D5-2DC7-41DF-BEBA-47FC18C9C64D}" dt="2024-05-08T02:20:29.071" v="753" actId="2711"/>
          <ac:spMkLst>
            <pc:docMk/>
            <pc:sldMk cId="0" sldId="257"/>
            <ac:spMk id="162" creationId="{00000000-0000-0000-0000-000000000000}"/>
          </ac:spMkLst>
        </pc:spChg>
        <pc:spChg chg="mod">
          <ac:chgData name="Marklund, Leroy" userId="65d9f156-4d0c-44f2-b892-1a354956cc70" providerId="ADAL" clId="{28E3E7D5-2DC7-41DF-BEBA-47FC18C9C64D}" dt="2024-05-08T02:20:40.252" v="754" actId="2711"/>
          <ac:spMkLst>
            <pc:docMk/>
            <pc:sldMk cId="0" sldId="257"/>
            <ac:spMk id="163" creationId="{00000000-0000-0000-0000-000000000000}"/>
          </ac:spMkLst>
        </pc:spChg>
      </pc:sldChg>
      <pc:sldChg chg="modSp mod">
        <pc:chgData name="Marklund, Leroy" userId="65d9f156-4d0c-44f2-b892-1a354956cc70" providerId="ADAL" clId="{28E3E7D5-2DC7-41DF-BEBA-47FC18C9C64D}" dt="2024-05-08T02:21:44.756" v="768" actId="14100"/>
        <pc:sldMkLst>
          <pc:docMk/>
          <pc:sldMk cId="0" sldId="258"/>
        </pc:sldMkLst>
        <pc:spChg chg="mod">
          <ac:chgData name="Marklund, Leroy" userId="65d9f156-4d0c-44f2-b892-1a354956cc70" providerId="ADAL" clId="{28E3E7D5-2DC7-41DF-BEBA-47FC18C9C64D}" dt="2024-05-08T02:21:17.802" v="761" actId="14100"/>
          <ac:spMkLst>
            <pc:docMk/>
            <pc:sldMk cId="0" sldId="258"/>
            <ac:spMk id="168" creationId="{00000000-0000-0000-0000-000000000000}"/>
          </ac:spMkLst>
        </pc:spChg>
        <pc:picChg chg="mod">
          <ac:chgData name="Marklund, Leroy" userId="65d9f156-4d0c-44f2-b892-1a354956cc70" providerId="ADAL" clId="{28E3E7D5-2DC7-41DF-BEBA-47FC18C9C64D}" dt="2024-05-08T02:21:44.756" v="768" actId="14100"/>
          <ac:picMkLst>
            <pc:docMk/>
            <pc:sldMk cId="0" sldId="258"/>
            <ac:picMk id="169" creationId="{00000000-0000-0000-0000-000000000000}"/>
          </ac:picMkLst>
        </pc:picChg>
        <pc:cxnChg chg="mod">
          <ac:chgData name="Marklund, Leroy" userId="65d9f156-4d0c-44f2-b892-1a354956cc70" providerId="ADAL" clId="{28E3E7D5-2DC7-41DF-BEBA-47FC18C9C64D}" dt="2024-05-08T02:21:40.032" v="767" actId="14100"/>
          <ac:cxnSpMkLst>
            <pc:docMk/>
            <pc:sldMk cId="0" sldId="258"/>
            <ac:cxnSpMk id="170" creationId="{00000000-0000-0000-0000-000000000000}"/>
          </ac:cxnSpMkLst>
        </pc:cxnChg>
      </pc:sldChg>
      <pc:sldChg chg="modSp mod">
        <pc:chgData name="Marklund, Leroy" userId="65d9f156-4d0c-44f2-b892-1a354956cc70" providerId="ADAL" clId="{28E3E7D5-2DC7-41DF-BEBA-47FC18C9C64D}" dt="2024-05-08T02:22:28.192" v="776" actId="14100"/>
        <pc:sldMkLst>
          <pc:docMk/>
          <pc:sldMk cId="0" sldId="259"/>
        </pc:sldMkLst>
        <pc:spChg chg="mod">
          <ac:chgData name="Marklund, Leroy" userId="65d9f156-4d0c-44f2-b892-1a354956cc70" providerId="ADAL" clId="{28E3E7D5-2DC7-41DF-BEBA-47FC18C9C64D}" dt="2024-05-08T02:22:28.192" v="776" actId="14100"/>
          <ac:spMkLst>
            <pc:docMk/>
            <pc:sldMk cId="0" sldId="259"/>
            <ac:spMk id="175" creationId="{00000000-0000-0000-0000-000000000000}"/>
          </ac:spMkLst>
        </pc:spChg>
      </pc:sldChg>
      <pc:sldChg chg="modSp mod">
        <pc:chgData name="Marklund, Leroy" userId="65d9f156-4d0c-44f2-b892-1a354956cc70" providerId="ADAL" clId="{28E3E7D5-2DC7-41DF-BEBA-47FC18C9C64D}" dt="2024-05-08T02:23:08.039" v="779" actId="2711"/>
        <pc:sldMkLst>
          <pc:docMk/>
          <pc:sldMk cId="0" sldId="260"/>
        </pc:sldMkLst>
        <pc:spChg chg="mod">
          <ac:chgData name="Marklund, Leroy" userId="65d9f156-4d0c-44f2-b892-1a354956cc70" providerId="ADAL" clId="{28E3E7D5-2DC7-41DF-BEBA-47FC18C9C64D}" dt="2024-05-08T02:23:08.039" v="779" actId="2711"/>
          <ac:spMkLst>
            <pc:docMk/>
            <pc:sldMk cId="0" sldId="260"/>
            <ac:spMk id="180" creationId="{00000000-0000-0000-0000-000000000000}"/>
          </ac:spMkLst>
        </pc:spChg>
      </pc:sldChg>
      <pc:sldChg chg="modSp mod">
        <pc:chgData name="Marklund, Leroy" userId="65d9f156-4d0c-44f2-b892-1a354956cc70" providerId="ADAL" clId="{28E3E7D5-2DC7-41DF-BEBA-47FC18C9C64D}" dt="2024-05-08T03:30:57.456" v="1389" actId="113"/>
        <pc:sldMkLst>
          <pc:docMk/>
          <pc:sldMk cId="0" sldId="261"/>
        </pc:sldMkLst>
        <pc:spChg chg="mod">
          <ac:chgData name="Marklund, Leroy" userId="65d9f156-4d0c-44f2-b892-1a354956cc70" providerId="ADAL" clId="{28E3E7D5-2DC7-41DF-BEBA-47FC18C9C64D}" dt="2024-05-08T02:23:37.881" v="785" actId="2711"/>
          <ac:spMkLst>
            <pc:docMk/>
            <pc:sldMk cId="0" sldId="261"/>
            <ac:spMk id="185" creationId="{00000000-0000-0000-0000-000000000000}"/>
          </ac:spMkLst>
        </pc:spChg>
        <pc:spChg chg="mod">
          <ac:chgData name="Marklund, Leroy" userId="65d9f156-4d0c-44f2-b892-1a354956cc70" providerId="ADAL" clId="{28E3E7D5-2DC7-41DF-BEBA-47FC18C9C64D}" dt="2024-05-08T03:30:57.456" v="1389" actId="113"/>
          <ac:spMkLst>
            <pc:docMk/>
            <pc:sldMk cId="0" sldId="261"/>
            <ac:spMk id="186" creationId="{00000000-0000-0000-0000-000000000000}"/>
          </ac:spMkLst>
        </pc:spChg>
        <pc:picChg chg="mod">
          <ac:chgData name="Marklund, Leroy" userId="65d9f156-4d0c-44f2-b892-1a354956cc70" providerId="ADAL" clId="{28E3E7D5-2DC7-41DF-BEBA-47FC18C9C64D}" dt="2024-05-08T02:24:20.118" v="794" actId="14100"/>
          <ac:picMkLst>
            <pc:docMk/>
            <pc:sldMk cId="0" sldId="261"/>
            <ac:picMk id="187" creationId="{00000000-0000-0000-0000-000000000000}"/>
          </ac:picMkLst>
        </pc:picChg>
      </pc:sldChg>
      <pc:sldChg chg="modSp mod">
        <pc:chgData name="Marklund, Leroy" userId="65d9f156-4d0c-44f2-b892-1a354956cc70" providerId="ADAL" clId="{28E3E7D5-2DC7-41DF-BEBA-47FC18C9C64D}" dt="2024-05-08T02:55:11.875" v="1138" actId="113"/>
        <pc:sldMkLst>
          <pc:docMk/>
          <pc:sldMk cId="0" sldId="262"/>
        </pc:sldMkLst>
        <pc:spChg chg="mod">
          <ac:chgData name="Marklund, Leroy" userId="65d9f156-4d0c-44f2-b892-1a354956cc70" providerId="ADAL" clId="{28E3E7D5-2DC7-41DF-BEBA-47FC18C9C64D}" dt="2024-05-08T02:55:11.875" v="1138" actId="113"/>
          <ac:spMkLst>
            <pc:docMk/>
            <pc:sldMk cId="0" sldId="262"/>
            <ac:spMk id="192" creationId="{00000000-0000-0000-0000-000000000000}"/>
          </ac:spMkLst>
        </pc:spChg>
        <pc:spChg chg="mod">
          <ac:chgData name="Marklund, Leroy" userId="65d9f156-4d0c-44f2-b892-1a354956cc70" providerId="ADAL" clId="{28E3E7D5-2DC7-41DF-BEBA-47FC18C9C64D}" dt="2024-05-08T02:26:56.750" v="820" actId="14100"/>
          <ac:spMkLst>
            <pc:docMk/>
            <pc:sldMk cId="0" sldId="262"/>
            <ac:spMk id="193" creationId="{00000000-0000-0000-0000-000000000000}"/>
          </ac:spMkLst>
        </pc:spChg>
        <pc:spChg chg="mod">
          <ac:chgData name="Marklund, Leroy" userId="65d9f156-4d0c-44f2-b892-1a354956cc70" providerId="ADAL" clId="{28E3E7D5-2DC7-41DF-BEBA-47FC18C9C64D}" dt="2024-05-08T02:27:54.914" v="834" actId="14100"/>
          <ac:spMkLst>
            <pc:docMk/>
            <pc:sldMk cId="0" sldId="262"/>
            <ac:spMk id="194" creationId="{00000000-0000-0000-0000-000000000000}"/>
          </ac:spMkLst>
        </pc:spChg>
        <pc:spChg chg="mod">
          <ac:chgData name="Marklund, Leroy" userId="65d9f156-4d0c-44f2-b892-1a354956cc70" providerId="ADAL" clId="{28E3E7D5-2DC7-41DF-BEBA-47FC18C9C64D}" dt="2024-05-08T02:25:43.986" v="807" actId="1076"/>
          <ac:spMkLst>
            <pc:docMk/>
            <pc:sldMk cId="0" sldId="262"/>
            <ac:spMk id="195" creationId="{00000000-0000-0000-0000-000000000000}"/>
          </ac:spMkLst>
        </pc:spChg>
        <pc:spChg chg="mod">
          <ac:chgData name="Marklund, Leroy" userId="65d9f156-4d0c-44f2-b892-1a354956cc70" providerId="ADAL" clId="{28E3E7D5-2DC7-41DF-BEBA-47FC18C9C64D}" dt="2024-05-08T02:28:45.957" v="844" actId="6549"/>
          <ac:spMkLst>
            <pc:docMk/>
            <pc:sldMk cId="0" sldId="262"/>
            <ac:spMk id="196" creationId="{00000000-0000-0000-0000-000000000000}"/>
          </ac:spMkLst>
        </pc:spChg>
        <pc:picChg chg="mod">
          <ac:chgData name="Marklund, Leroy" userId="65d9f156-4d0c-44f2-b892-1a354956cc70" providerId="ADAL" clId="{28E3E7D5-2DC7-41DF-BEBA-47FC18C9C64D}" dt="2024-05-08T02:28:06.660" v="836" actId="14100"/>
          <ac:picMkLst>
            <pc:docMk/>
            <pc:sldMk cId="0" sldId="262"/>
            <ac:picMk id="197" creationId="{00000000-0000-0000-0000-000000000000}"/>
          </ac:picMkLst>
        </pc:picChg>
        <pc:picChg chg="mod">
          <ac:chgData name="Marklund, Leroy" userId="65d9f156-4d0c-44f2-b892-1a354956cc70" providerId="ADAL" clId="{28E3E7D5-2DC7-41DF-BEBA-47FC18C9C64D}" dt="2024-05-08T02:28:19.520" v="840" actId="14100"/>
          <ac:picMkLst>
            <pc:docMk/>
            <pc:sldMk cId="0" sldId="262"/>
            <ac:picMk id="198" creationId="{00000000-0000-0000-0000-000000000000}"/>
          </ac:picMkLst>
        </pc:picChg>
      </pc:sldChg>
      <pc:sldChg chg="modSp mod">
        <pc:chgData name="Marklund, Leroy" userId="65d9f156-4d0c-44f2-b892-1a354956cc70" providerId="ADAL" clId="{28E3E7D5-2DC7-41DF-BEBA-47FC18C9C64D}" dt="2024-05-08T02:55:53.399" v="1142" actId="14100"/>
        <pc:sldMkLst>
          <pc:docMk/>
          <pc:sldMk cId="0" sldId="263"/>
        </pc:sldMkLst>
        <pc:spChg chg="mod">
          <ac:chgData name="Marklund, Leroy" userId="65d9f156-4d0c-44f2-b892-1a354956cc70" providerId="ADAL" clId="{28E3E7D5-2DC7-41DF-BEBA-47FC18C9C64D}" dt="2024-05-08T02:54:53.149" v="1137" actId="255"/>
          <ac:spMkLst>
            <pc:docMk/>
            <pc:sldMk cId="0" sldId="263"/>
            <ac:spMk id="203" creationId="{00000000-0000-0000-0000-000000000000}"/>
          </ac:spMkLst>
        </pc:spChg>
        <pc:spChg chg="mod">
          <ac:chgData name="Marklund, Leroy" userId="65d9f156-4d0c-44f2-b892-1a354956cc70" providerId="ADAL" clId="{28E3E7D5-2DC7-41DF-BEBA-47FC18C9C64D}" dt="2024-05-08T02:36:32.387" v="957" actId="1076"/>
          <ac:spMkLst>
            <pc:docMk/>
            <pc:sldMk cId="0" sldId="263"/>
            <ac:spMk id="204" creationId="{00000000-0000-0000-0000-000000000000}"/>
          </ac:spMkLst>
        </pc:spChg>
        <pc:spChg chg="mod">
          <ac:chgData name="Marklund, Leroy" userId="65d9f156-4d0c-44f2-b892-1a354956cc70" providerId="ADAL" clId="{28E3E7D5-2DC7-41DF-BEBA-47FC18C9C64D}" dt="2024-05-08T02:37:05.571" v="963" actId="1076"/>
          <ac:spMkLst>
            <pc:docMk/>
            <pc:sldMk cId="0" sldId="263"/>
            <ac:spMk id="205" creationId="{00000000-0000-0000-0000-000000000000}"/>
          </ac:spMkLst>
        </pc:spChg>
        <pc:spChg chg="mod">
          <ac:chgData name="Marklund, Leroy" userId="65d9f156-4d0c-44f2-b892-1a354956cc70" providerId="ADAL" clId="{28E3E7D5-2DC7-41DF-BEBA-47FC18C9C64D}" dt="2024-05-08T02:36:46.419" v="959" actId="14100"/>
          <ac:spMkLst>
            <pc:docMk/>
            <pc:sldMk cId="0" sldId="263"/>
            <ac:spMk id="206" creationId="{00000000-0000-0000-0000-000000000000}"/>
          </ac:spMkLst>
        </pc:spChg>
        <pc:spChg chg="mod">
          <ac:chgData name="Marklund, Leroy" userId="65d9f156-4d0c-44f2-b892-1a354956cc70" providerId="ADAL" clId="{28E3E7D5-2DC7-41DF-BEBA-47FC18C9C64D}" dt="2024-05-08T02:36:58.696" v="961" actId="1076"/>
          <ac:spMkLst>
            <pc:docMk/>
            <pc:sldMk cId="0" sldId="263"/>
            <ac:spMk id="207" creationId="{00000000-0000-0000-0000-000000000000}"/>
          </ac:spMkLst>
        </pc:spChg>
        <pc:spChg chg="mod">
          <ac:chgData name="Marklund, Leroy" userId="65d9f156-4d0c-44f2-b892-1a354956cc70" providerId="ADAL" clId="{28E3E7D5-2DC7-41DF-BEBA-47FC18C9C64D}" dt="2024-05-08T02:36:51.943" v="960" actId="14100"/>
          <ac:spMkLst>
            <pc:docMk/>
            <pc:sldMk cId="0" sldId="263"/>
            <ac:spMk id="208" creationId="{00000000-0000-0000-0000-000000000000}"/>
          </ac:spMkLst>
        </pc:spChg>
        <pc:spChg chg="mod">
          <ac:chgData name="Marklund, Leroy" userId="65d9f156-4d0c-44f2-b892-1a354956cc70" providerId="ADAL" clId="{28E3E7D5-2DC7-41DF-BEBA-47FC18C9C64D}" dt="2024-05-08T02:36:24.067" v="956" actId="1076"/>
          <ac:spMkLst>
            <pc:docMk/>
            <pc:sldMk cId="0" sldId="263"/>
            <ac:spMk id="209" creationId="{00000000-0000-0000-0000-000000000000}"/>
          </ac:spMkLst>
        </pc:spChg>
        <pc:spChg chg="mod">
          <ac:chgData name="Marklund, Leroy" userId="65d9f156-4d0c-44f2-b892-1a354956cc70" providerId="ADAL" clId="{28E3E7D5-2DC7-41DF-BEBA-47FC18C9C64D}" dt="2024-05-08T02:38:55.614" v="1013" actId="6549"/>
          <ac:spMkLst>
            <pc:docMk/>
            <pc:sldMk cId="0" sldId="263"/>
            <ac:spMk id="210" creationId="{00000000-0000-0000-0000-000000000000}"/>
          </ac:spMkLst>
        </pc:spChg>
        <pc:spChg chg="mod">
          <ac:chgData name="Marklund, Leroy" userId="65d9f156-4d0c-44f2-b892-1a354956cc70" providerId="ADAL" clId="{28E3E7D5-2DC7-41DF-BEBA-47FC18C9C64D}" dt="2024-05-08T02:36:41.901" v="958" actId="1076"/>
          <ac:spMkLst>
            <pc:docMk/>
            <pc:sldMk cId="0" sldId="263"/>
            <ac:spMk id="211" creationId="{00000000-0000-0000-0000-000000000000}"/>
          </ac:spMkLst>
        </pc:spChg>
        <pc:picChg chg="mod">
          <ac:chgData name="Marklund, Leroy" userId="65d9f156-4d0c-44f2-b892-1a354956cc70" providerId="ADAL" clId="{28E3E7D5-2DC7-41DF-BEBA-47FC18C9C64D}" dt="2024-05-08T02:34:21.113" v="914" actId="14100"/>
          <ac:picMkLst>
            <pc:docMk/>
            <pc:sldMk cId="0" sldId="263"/>
            <ac:picMk id="212" creationId="{00000000-0000-0000-0000-000000000000}"/>
          </ac:picMkLst>
        </pc:picChg>
        <pc:picChg chg="mod">
          <ac:chgData name="Marklund, Leroy" userId="65d9f156-4d0c-44f2-b892-1a354956cc70" providerId="ADAL" clId="{28E3E7D5-2DC7-41DF-BEBA-47FC18C9C64D}" dt="2024-05-08T02:33:50.937" v="904" actId="1076"/>
          <ac:picMkLst>
            <pc:docMk/>
            <pc:sldMk cId="0" sldId="263"/>
            <ac:picMk id="213" creationId="{00000000-0000-0000-0000-000000000000}"/>
          </ac:picMkLst>
        </pc:picChg>
        <pc:picChg chg="mod">
          <ac:chgData name="Marklund, Leroy" userId="65d9f156-4d0c-44f2-b892-1a354956cc70" providerId="ADAL" clId="{28E3E7D5-2DC7-41DF-BEBA-47FC18C9C64D}" dt="2024-05-08T02:39:50.492" v="1017" actId="1076"/>
          <ac:picMkLst>
            <pc:docMk/>
            <pc:sldMk cId="0" sldId="263"/>
            <ac:picMk id="214" creationId="{00000000-0000-0000-0000-000000000000}"/>
          </ac:picMkLst>
        </pc:picChg>
        <pc:picChg chg="mod">
          <ac:chgData name="Marklund, Leroy" userId="65d9f156-4d0c-44f2-b892-1a354956cc70" providerId="ADAL" clId="{28E3E7D5-2DC7-41DF-BEBA-47FC18C9C64D}" dt="2024-05-08T02:55:53.399" v="1142" actId="14100"/>
          <ac:picMkLst>
            <pc:docMk/>
            <pc:sldMk cId="0" sldId="263"/>
            <ac:picMk id="215" creationId="{00000000-0000-0000-0000-000000000000}"/>
          </ac:picMkLst>
        </pc:picChg>
      </pc:sldChg>
      <pc:sldChg chg="modSp mod">
        <pc:chgData name="Marklund, Leroy" userId="65d9f156-4d0c-44f2-b892-1a354956cc70" providerId="ADAL" clId="{28E3E7D5-2DC7-41DF-BEBA-47FC18C9C64D}" dt="2024-05-08T02:29:10.389" v="848" actId="1076"/>
        <pc:sldMkLst>
          <pc:docMk/>
          <pc:sldMk cId="0" sldId="264"/>
        </pc:sldMkLst>
        <pc:spChg chg="mod">
          <ac:chgData name="Marklund, Leroy" userId="65d9f156-4d0c-44f2-b892-1a354956cc70" providerId="ADAL" clId="{28E3E7D5-2DC7-41DF-BEBA-47FC18C9C64D}" dt="2024-05-08T02:29:10.389" v="848" actId="1076"/>
          <ac:spMkLst>
            <pc:docMk/>
            <pc:sldMk cId="0" sldId="264"/>
            <ac:spMk id="220" creationId="{00000000-0000-0000-0000-000000000000}"/>
          </ac:spMkLst>
        </pc:spChg>
      </pc:sldChg>
      <pc:sldChg chg="modSp mod">
        <pc:chgData name="Marklund, Leroy" userId="65d9f156-4d0c-44f2-b892-1a354956cc70" providerId="ADAL" clId="{28E3E7D5-2DC7-41DF-BEBA-47FC18C9C64D}" dt="2024-05-08T03:30:13.451" v="1388" actId="5793"/>
        <pc:sldMkLst>
          <pc:docMk/>
          <pc:sldMk cId="0" sldId="265"/>
        </pc:sldMkLst>
        <pc:spChg chg="mod">
          <ac:chgData name="Marklund, Leroy" userId="65d9f156-4d0c-44f2-b892-1a354956cc70" providerId="ADAL" clId="{28E3E7D5-2DC7-41DF-BEBA-47FC18C9C64D}" dt="2024-05-08T02:40:51.968" v="1023" actId="2711"/>
          <ac:spMkLst>
            <pc:docMk/>
            <pc:sldMk cId="0" sldId="265"/>
            <ac:spMk id="225" creationId="{00000000-0000-0000-0000-000000000000}"/>
          </ac:spMkLst>
        </pc:spChg>
        <pc:spChg chg="mod">
          <ac:chgData name="Marklund, Leroy" userId="65d9f156-4d0c-44f2-b892-1a354956cc70" providerId="ADAL" clId="{28E3E7D5-2DC7-41DF-BEBA-47FC18C9C64D}" dt="2024-05-08T03:30:13.451" v="1388" actId="5793"/>
          <ac:spMkLst>
            <pc:docMk/>
            <pc:sldMk cId="0" sldId="265"/>
            <ac:spMk id="226" creationId="{00000000-0000-0000-0000-000000000000}"/>
          </ac:spMkLst>
        </pc:spChg>
      </pc:sldChg>
      <pc:sldChg chg="delSp modSp mod">
        <pc:chgData name="Marklund, Leroy" userId="65d9f156-4d0c-44f2-b892-1a354956cc70" providerId="ADAL" clId="{28E3E7D5-2DC7-41DF-BEBA-47FC18C9C64D}" dt="2024-05-08T03:29:47.970" v="1386" actId="5793"/>
        <pc:sldMkLst>
          <pc:docMk/>
          <pc:sldMk cId="0" sldId="266"/>
        </pc:sldMkLst>
        <pc:spChg chg="mod">
          <ac:chgData name="Marklund, Leroy" userId="65d9f156-4d0c-44f2-b892-1a354956cc70" providerId="ADAL" clId="{28E3E7D5-2DC7-41DF-BEBA-47FC18C9C64D}" dt="2024-05-08T02:43:22.148" v="1042" actId="14100"/>
          <ac:spMkLst>
            <pc:docMk/>
            <pc:sldMk cId="0" sldId="266"/>
            <ac:spMk id="234" creationId="{00000000-0000-0000-0000-000000000000}"/>
          </ac:spMkLst>
        </pc:spChg>
        <pc:spChg chg="mod">
          <ac:chgData name="Marklund, Leroy" userId="65d9f156-4d0c-44f2-b892-1a354956cc70" providerId="ADAL" clId="{28E3E7D5-2DC7-41DF-BEBA-47FC18C9C64D}" dt="2024-05-08T03:29:47.970" v="1386" actId="5793"/>
          <ac:spMkLst>
            <pc:docMk/>
            <pc:sldMk cId="0" sldId="266"/>
            <ac:spMk id="235" creationId="{00000000-0000-0000-0000-000000000000}"/>
          </ac:spMkLst>
        </pc:spChg>
        <pc:spChg chg="del mod">
          <ac:chgData name="Marklund, Leroy" userId="65d9f156-4d0c-44f2-b892-1a354956cc70" providerId="ADAL" clId="{28E3E7D5-2DC7-41DF-BEBA-47FC18C9C64D}" dt="2024-05-08T02:49:44.772" v="1100" actId="478"/>
          <ac:spMkLst>
            <pc:docMk/>
            <pc:sldMk cId="0" sldId="266"/>
            <ac:spMk id="241" creationId="{00000000-0000-0000-0000-000000000000}"/>
          </ac:spMkLst>
        </pc:spChg>
        <pc:grpChg chg="del mod">
          <ac:chgData name="Marklund, Leroy" userId="65d9f156-4d0c-44f2-b892-1a354956cc70" providerId="ADAL" clId="{28E3E7D5-2DC7-41DF-BEBA-47FC18C9C64D}" dt="2024-05-08T02:49:50.098" v="1101" actId="478"/>
          <ac:grpSpMkLst>
            <pc:docMk/>
            <pc:sldMk cId="0" sldId="266"/>
            <ac:grpSpMk id="236" creationId="{00000000-0000-0000-0000-000000000000}"/>
          </ac:grpSpMkLst>
        </pc:grpChg>
      </pc:sldChg>
      <pc:sldChg chg="modSp mod">
        <pc:chgData name="Marklund, Leroy" userId="65d9f156-4d0c-44f2-b892-1a354956cc70" providerId="ADAL" clId="{28E3E7D5-2DC7-41DF-BEBA-47FC18C9C64D}" dt="2024-05-08T03:19:32.150" v="1337" actId="6549"/>
        <pc:sldMkLst>
          <pc:docMk/>
          <pc:sldMk cId="0" sldId="267"/>
        </pc:sldMkLst>
        <pc:spChg chg="mod">
          <ac:chgData name="Marklund, Leroy" userId="65d9f156-4d0c-44f2-b892-1a354956cc70" providerId="ADAL" clId="{28E3E7D5-2DC7-41DF-BEBA-47FC18C9C64D}" dt="2024-05-08T02:51:09.082" v="1111" actId="255"/>
          <ac:spMkLst>
            <pc:docMk/>
            <pc:sldMk cId="0" sldId="267"/>
            <ac:spMk id="246" creationId="{00000000-0000-0000-0000-000000000000}"/>
          </ac:spMkLst>
        </pc:spChg>
        <pc:spChg chg="mod">
          <ac:chgData name="Marklund, Leroy" userId="65d9f156-4d0c-44f2-b892-1a354956cc70" providerId="ADAL" clId="{28E3E7D5-2DC7-41DF-BEBA-47FC18C9C64D}" dt="2024-05-08T03:19:32.150" v="1337" actId="6549"/>
          <ac:spMkLst>
            <pc:docMk/>
            <pc:sldMk cId="0" sldId="267"/>
            <ac:spMk id="247" creationId="{00000000-0000-0000-0000-000000000000}"/>
          </ac:spMkLst>
        </pc:spChg>
      </pc:sldChg>
      <pc:sldChg chg="modSp mod">
        <pc:chgData name="Marklund, Leroy" userId="65d9f156-4d0c-44f2-b892-1a354956cc70" providerId="ADAL" clId="{28E3E7D5-2DC7-41DF-BEBA-47FC18C9C64D}" dt="2024-05-08T02:13:12.341" v="684" actId="2711"/>
        <pc:sldMkLst>
          <pc:docMk/>
          <pc:sldMk cId="0" sldId="268"/>
        </pc:sldMkLst>
        <pc:spChg chg="mod">
          <ac:chgData name="Marklund, Leroy" userId="65d9f156-4d0c-44f2-b892-1a354956cc70" providerId="ADAL" clId="{28E3E7D5-2DC7-41DF-BEBA-47FC18C9C64D}" dt="2024-05-08T02:13:12.341" v="684" actId="2711"/>
          <ac:spMkLst>
            <pc:docMk/>
            <pc:sldMk cId="0" sldId="268"/>
            <ac:spMk id="252" creationId="{00000000-0000-0000-0000-000000000000}"/>
          </ac:spMkLst>
        </pc:spChg>
      </pc:sldChg>
      <pc:sldChg chg="modSp mod">
        <pc:chgData name="Marklund, Leroy" userId="65d9f156-4d0c-44f2-b892-1a354956cc70" providerId="ADAL" clId="{28E3E7D5-2DC7-41DF-BEBA-47FC18C9C64D}" dt="2024-05-08T02:57:08.407" v="1144" actId="113"/>
        <pc:sldMkLst>
          <pc:docMk/>
          <pc:sldMk cId="0" sldId="269"/>
        </pc:sldMkLst>
        <pc:spChg chg="mod">
          <ac:chgData name="Marklund, Leroy" userId="65d9f156-4d0c-44f2-b892-1a354956cc70" providerId="ADAL" clId="{28E3E7D5-2DC7-41DF-BEBA-47FC18C9C64D}" dt="2024-05-08T02:09:54.771" v="650" actId="14100"/>
          <ac:spMkLst>
            <pc:docMk/>
            <pc:sldMk cId="0" sldId="269"/>
            <ac:spMk id="257" creationId="{00000000-0000-0000-0000-000000000000}"/>
          </ac:spMkLst>
        </pc:spChg>
        <pc:spChg chg="mod">
          <ac:chgData name="Marklund, Leroy" userId="65d9f156-4d0c-44f2-b892-1a354956cc70" providerId="ADAL" clId="{28E3E7D5-2DC7-41DF-BEBA-47FC18C9C64D}" dt="2024-05-08T02:57:08.407" v="1144" actId="113"/>
          <ac:spMkLst>
            <pc:docMk/>
            <pc:sldMk cId="0" sldId="269"/>
            <ac:spMk id="258" creationId="{00000000-0000-0000-0000-000000000000}"/>
          </ac:spMkLst>
        </pc:spChg>
        <pc:spChg chg="mod">
          <ac:chgData name="Marklund, Leroy" userId="65d9f156-4d0c-44f2-b892-1a354956cc70" providerId="ADAL" clId="{28E3E7D5-2DC7-41DF-BEBA-47FC18C9C64D}" dt="2024-05-08T02:13:42.675" v="687" actId="255"/>
          <ac:spMkLst>
            <pc:docMk/>
            <pc:sldMk cId="0" sldId="269"/>
            <ac:spMk id="259" creationId="{00000000-0000-0000-0000-000000000000}"/>
          </ac:spMkLst>
        </pc:spChg>
        <pc:picChg chg="mod">
          <ac:chgData name="Marklund, Leroy" userId="65d9f156-4d0c-44f2-b892-1a354956cc70" providerId="ADAL" clId="{28E3E7D5-2DC7-41DF-BEBA-47FC18C9C64D}" dt="2024-05-08T02:12:51.775" v="681" actId="14100"/>
          <ac:picMkLst>
            <pc:docMk/>
            <pc:sldMk cId="0" sldId="269"/>
            <ac:picMk id="260" creationId="{00000000-0000-0000-0000-000000000000}"/>
          </ac:picMkLst>
        </pc:picChg>
        <pc:picChg chg="mod">
          <ac:chgData name="Marklund, Leroy" userId="65d9f156-4d0c-44f2-b892-1a354956cc70" providerId="ADAL" clId="{28E3E7D5-2DC7-41DF-BEBA-47FC18C9C64D}" dt="2024-05-08T02:13:46.069" v="688" actId="14100"/>
          <ac:picMkLst>
            <pc:docMk/>
            <pc:sldMk cId="0" sldId="269"/>
            <ac:picMk id="261" creationId="{00000000-0000-0000-0000-000000000000}"/>
          </ac:picMkLst>
        </pc:picChg>
      </pc:sldChg>
      <pc:sldChg chg="delSp modSp mod">
        <pc:chgData name="Marklund, Leroy" userId="65d9f156-4d0c-44f2-b892-1a354956cc70" providerId="ADAL" clId="{28E3E7D5-2DC7-41DF-BEBA-47FC18C9C64D}" dt="2024-05-08T02:13:25.377" v="685" actId="255"/>
        <pc:sldMkLst>
          <pc:docMk/>
          <pc:sldMk cId="0" sldId="270"/>
        </pc:sldMkLst>
        <pc:spChg chg="mod">
          <ac:chgData name="Marklund, Leroy" userId="65d9f156-4d0c-44f2-b892-1a354956cc70" providerId="ADAL" clId="{28E3E7D5-2DC7-41DF-BEBA-47FC18C9C64D}" dt="2024-05-08T02:03:12.316" v="564" actId="14100"/>
          <ac:spMkLst>
            <pc:docMk/>
            <pc:sldMk cId="0" sldId="270"/>
            <ac:spMk id="266" creationId="{00000000-0000-0000-0000-000000000000}"/>
          </ac:spMkLst>
        </pc:spChg>
        <pc:spChg chg="mod">
          <ac:chgData name="Marklund, Leroy" userId="65d9f156-4d0c-44f2-b892-1a354956cc70" providerId="ADAL" clId="{28E3E7D5-2DC7-41DF-BEBA-47FC18C9C64D}" dt="2024-05-08T02:13:25.377" v="685" actId="255"/>
          <ac:spMkLst>
            <pc:docMk/>
            <pc:sldMk cId="0" sldId="270"/>
            <ac:spMk id="267" creationId="{00000000-0000-0000-0000-000000000000}"/>
          </ac:spMkLst>
        </pc:spChg>
        <pc:spChg chg="del mod">
          <ac:chgData name="Marklund, Leroy" userId="65d9f156-4d0c-44f2-b892-1a354956cc70" providerId="ADAL" clId="{28E3E7D5-2DC7-41DF-BEBA-47FC18C9C64D}" dt="2024-05-08T02:04:54.936" v="597" actId="478"/>
          <ac:spMkLst>
            <pc:docMk/>
            <pc:sldMk cId="0" sldId="270"/>
            <ac:spMk id="268" creationId="{00000000-0000-0000-0000-000000000000}"/>
          </ac:spMkLst>
        </pc:spChg>
        <pc:spChg chg="del mod">
          <ac:chgData name="Marklund, Leroy" userId="65d9f156-4d0c-44f2-b892-1a354956cc70" providerId="ADAL" clId="{28E3E7D5-2DC7-41DF-BEBA-47FC18C9C64D}" dt="2024-05-08T02:04:57.306" v="598" actId="478"/>
          <ac:spMkLst>
            <pc:docMk/>
            <pc:sldMk cId="0" sldId="270"/>
            <ac:spMk id="269" creationId="{00000000-0000-0000-0000-000000000000}"/>
          </ac:spMkLst>
        </pc:spChg>
        <pc:picChg chg="del mod">
          <ac:chgData name="Marklund, Leroy" userId="65d9f156-4d0c-44f2-b892-1a354956cc70" providerId="ADAL" clId="{28E3E7D5-2DC7-41DF-BEBA-47FC18C9C64D}" dt="2024-05-08T02:09:18.551" v="643" actId="478"/>
          <ac:picMkLst>
            <pc:docMk/>
            <pc:sldMk cId="0" sldId="270"/>
            <ac:picMk id="270" creationId="{00000000-0000-0000-0000-000000000000}"/>
          </ac:picMkLst>
        </pc:picChg>
      </pc:sldChg>
      <pc:sldChg chg="modSp mod">
        <pc:chgData name="Marklund, Leroy" userId="65d9f156-4d0c-44f2-b892-1a354956cc70" providerId="ADAL" clId="{28E3E7D5-2DC7-41DF-BEBA-47FC18C9C64D}" dt="2024-05-08T03:27:11.395" v="1372" actId="20577"/>
        <pc:sldMkLst>
          <pc:docMk/>
          <pc:sldMk cId="0" sldId="271"/>
        </pc:sldMkLst>
        <pc:spChg chg="mod">
          <ac:chgData name="Marklund, Leroy" userId="65d9f156-4d0c-44f2-b892-1a354956cc70" providerId="ADAL" clId="{28E3E7D5-2DC7-41DF-BEBA-47FC18C9C64D}" dt="2024-05-08T01:55:00.710" v="468" actId="14100"/>
          <ac:spMkLst>
            <pc:docMk/>
            <pc:sldMk cId="0" sldId="271"/>
            <ac:spMk id="275" creationId="{00000000-0000-0000-0000-000000000000}"/>
          </ac:spMkLst>
        </pc:spChg>
        <pc:spChg chg="mod">
          <ac:chgData name="Marklund, Leroy" userId="65d9f156-4d0c-44f2-b892-1a354956cc70" providerId="ADAL" clId="{28E3E7D5-2DC7-41DF-BEBA-47FC18C9C64D}" dt="2024-05-08T01:59:51.759" v="522" actId="1076"/>
          <ac:spMkLst>
            <pc:docMk/>
            <pc:sldMk cId="0" sldId="271"/>
            <ac:spMk id="276" creationId="{00000000-0000-0000-0000-000000000000}"/>
          </ac:spMkLst>
        </pc:spChg>
        <pc:spChg chg="mod">
          <ac:chgData name="Marklund, Leroy" userId="65d9f156-4d0c-44f2-b892-1a354956cc70" providerId="ADAL" clId="{28E3E7D5-2DC7-41DF-BEBA-47FC18C9C64D}" dt="2024-05-08T03:27:11.395" v="1372" actId="20577"/>
          <ac:spMkLst>
            <pc:docMk/>
            <pc:sldMk cId="0" sldId="271"/>
            <ac:spMk id="277" creationId="{00000000-0000-0000-0000-000000000000}"/>
          </ac:spMkLst>
        </pc:spChg>
        <pc:picChg chg="mod">
          <ac:chgData name="Marklund, Leroy" userId="65d9f156-4d0c-44f2-b892-1a354956cc70" providerId="ADAL" clId="{28E3E7D5-2DC7-41DF-BEBA-47FC18C9C64D}" dt="2024-05-08T01:59:35.876" v="520" actId="14100"/>
          <ac:picMkLst>
            <pc:docMk/>
            <pc:sldMk cId="0" sldId="271"/>
            <ac:picMk id="278" creationId="{00000000-0000-0000-0000-000000000000}"/>
          </ac:picMkLst>
        </pc:picChg>
      </pc:sldChg>
      <pc:sldChg chg="modSp mod">
        <pc:chgData name="Marklund, Leroy" userId="65d9f156-4d0c-44f2-b892-1a354956cc70" providerId="ADAL" clId="{28E3E7D5-2DC7-41DF-BEBA-47FC18C9C64D}" dt="2024-05-08T03:28:02.444" v="1375" actId="14100"/>
        <pc:sldMkLst>
          <pc:docMk/>
          <pc:sldMk cId="0" sldId="272"/>
        </pc:sldMkLst>
        <pc:spChg chg="mod">
          <ac:chgData name="Marklund, Leroy" userId="65d9f156-4d0c-44f2-b892-1a354956cc70" providerId="ADAL" clId="{28E3E7D5-2DC7-41DF-BEBA-47FC18C9C64D}" dt="2024-05-08T01:51:16.027" v="426" actId="14100"/>
          <ac:spMkLst>
            <pc:docMk/>
            <pc:sldMk cId="0" sldId="272"/>
            <ac:spMk id="283" creationId="{00000000-0000-0000-0000-000000000000}"/>
          </ac:spMkLst>
        </pc:spChg>
        <pc:spChg chg="mod">
          <ac:chgData name="Marklund, Leroy" userId="65d9f156-4d0c-44f2-b892-1a354956cc70" providerId="ADAL" clId="{28E3E7D5-2DC7-41DF-BEBA-47FC18C9C64D}" dt="2024-05-08T03:23:07.104" v="1346" actId="6549"/>
          <ac:spMkLst>
            <pc:docMk/>
            <pc:sldMk cId="0" sldId="272"/>
            <ac:spMk id="284" creationId="{00000000-0000-0000-0000-000000000000}"/>
          </ac:spMkLst>
        </pc:spChg>
        <pc:spChg chg="mod">
          <ac:chgData name="Marklund, Leroy" userId="65d9f156-4d0c-44f2-b892-1a354956cc70" providerId="ADAL" clId="{28E3E7D5-2DC7-41DF-BEBA-47FC18C9C64D}" dt="2024-05-08T03:27:39.647" v="1374" actId="20577"/>
          <ac:spMkLst>
            <pc:docMk/>
            <pc:sldMk cId="0" sldId="272"/>
            <ac:spMk id="285" creationId="{00000000-0000-0000-0000-000000000000}"/>
          </ac:spMkLst>
        </pc:spChg>
        <pc:picChg chg="mod">
          <ac:chgData name="Marklund, Leroy" userId="65d9f156-4d0c-44f2-b892-1a354956cc70" providerId="ADAL" clId="{28E3E7D5-2DC7-41DF-BEBA-47FC18C9C64D}" dt="2024-05-08T03:28:02.444" v="1375" actId="14100"/>
          <ac:picMkLst>
            <pc:docMk/>
            <pc:sldMk cId="0" sldId="272"/>
            <ac:picMk id="286" creationId="{00000000-0000-0000-0000-000000000000}"/>
          </ac:picMkLst>
        </pc:picChg>
      </pc:sldChg>
      <pc:sldChg chg="addSp delSp modSp mod">
        <pc:chgData name="Marklund, Leroy" userId="65d9f156-4d0c-44f2-b892-1a354956cc70" providerId="ADAL" clId="{28E3E7D5-2DC7-41DF-BEBA-47FC18C9C64D}" dt="2024-05-08T01:50:35.359" v="418" actId="1076"/>
        <pc:sldMkLst>
          <pc:docMk/>
          <pc:sldMk cId="0" sldId="273"/>
        </pc:sldMkLst>
        <pc:spChg chg="mod">
          <ac:chgData name="Marklund, Leroy" userId="65d9f156-4d0c-44f2-b892-1a354956cc70" providerId="ADAL" clId="{28E3E7D5-2DC7-41DF-BEBA-47FC18C9C64D}" dt="2024-05-08T01:50:35.359" v="418" actId="1076"/>
          <ac:spMkLst>
            <pc:docMk/>
            <pc:sldMk cId="0" sldId="273"/>
            <ac:spMk id="291" creationId="{00000000-0000-0000-0000-000000000000}"/>
          </ac:spMkLst>
        </pc:spChg>
        <pc:picChg chg="add del mod">
          <ac:chgData name="Marklund, Leroy" userId="65d9f156-4d0c-44f2-b892-1a354956cc70" providerId="ADAL" clId="{28E3E7D5-2DC7-41DF-BEBA-47FC18C9C64D}" dt="2024-05-08T01:50:30.396" v="417" actId="478"/>
          <ac:picMkLst>
            <pc:docMk/>
            <pc:sldMk cId="0" sldId="273"/>
            <ac:picMk id="2" creationId="{1ABA2ACA-FC7D-D30E-C683-C463FE033B99}"/>
          </ac:picMkLst>
        </pc:picChg>
      </pc:sldChg>
      <pc:sldChg chg="delSp modSp mod">
        <pc:chgData name="Marklund, Leroy" userId="65d9f156-4d0c-44f2-b892-1a354956cc70" providerId="ADAL" clId="{28E3E7D5-2DC7-41DF-BEBA-47FC18C9C64D}" dt="2024-05-08T03:25:13.430" v="1362" actId="948"/>
        <pc:sldMkLst>
          <pc:docMk/>
          <pc:sldMk cId="0" sldId="274"/>
        </pc:sldMkLst>
        <pc:spChg chg="mod">
          <ac:chgData name="Marklund, Leroy" userId="65d9f156-4d0c-44f2-b892-1a354956cc70" providerId="ADAL" clId="{28E3E7D5-2DC7-41DF-BEBA-47FC18C9C64D}" dt="2024-05-08T01:46:09.605" v="377" actId="14100"/>
          <ac:spMkLst>
            <pc:docMk/>
            <pc:sldMk cId="0" sldId="274"/>
            <ac:spMk id="296" creationId="{00000000-0000-0000-0000-000000000000}"/>
          </ac:spMkLst>
        </pc:spChg>
        <pc:spChg chg="mod">
          <ac:chgData name="Marklund, Leroy" userId="65d9f156-4d0c-44f2-b892-1a354956cc70" providerId="ADAL" clId="{28E3E7D5-2DC7-41DF-BEBA-47FC18C9C64D}" dt="2024-05-08T03:25:13.430" v="1362" actId="948"/>
          <ac:spMkLst>
            <pc:docMk/>
            <pc:sldMk cId="0" sldId="274"/>
            <ac:spMk id="297" creationId="{00000000-0000-0000-0000-000000000000}"/>
          </ac:spMkLst>
        </pc:spChg>
        <pc:picChg chg="del mod">
          <ac:chgData name="Marklund, Leroy" userId="65d9f156-4d0c-44f2-b892-1a354956cc70" providerId="ADAL" clId="{28E3E7D5-2DC7-41DF-BEBA-47FC18C9C64D}" dt="2024-05-08T01:49:43.826" v="412" actId="478"/>
          <ac:picMkLst>
            <pc:docMk/>
            <pc:sldMk cId="0" sldId="274"/>
            <ac:picMk id="298" creationId="{00000000-0000-0000-0000-000000000000}"/>
          </ac:picMkLst>
        </pc:picChg>
      </pc:sldChg>
      <pc:sldChg chg="addSp modSp mod">
        <pc:chgData name="Marklund, Leroy" userId="65d9f156-4d0c-44f2-b892-1a354956cc70" providerId="ADAL" clId="{28E3E7D5-2DC7-41DF-BEBA-47FC18C9C64D}" dt="2024-05-08T03:08:20.305" v="1235" actId="1076"/>
        <pc:sldMkLst>
          <pc:docMk/>
          <pc:sldMk cId="0" sldId="275"/>
        </pc:sldMkLst>
        <pc:spChg chg="mod">
          <ac:chgData name="Marklund, Leroy" userId="65d9f156-4d0c-44f2-b892-1a354956cc70" providerId="ADAL" clId="{28E3E7D5-2DC7-41DF-BEBA-47FC18C9C64D}" dt="2024-05-08T01:42:10.953" v="341" actId="14100"/>
          <ac:spMkLst>
            <pc:docMk/>
            <pc:sldMk cId="0" sldId="275"/>
            <ac:spMk id="303" creationId="{00000000-0000-0000-0000-000000000000}"/>
          </ac:spMkLst>
        </pc:spChg>
        <pc:spChg chg="mod">
          <ac:chgData name="Marklund, Leroy" userId="65d9f156-4d0c-44f2-b892-1a354956cc70" providerId="ADAL" clId="{28E3E7D5-2DC7-41DF-BEBA-47FC18C9C64D}" dt="2024-05-08T03:08:20.305" v="1235" actId="1076"/>
          <ac:spMkLst>
            <pc:docMk/>
            <pc:sldMk cId="0" sldId="275"/>
            <ac:spMk id="304" creationId="{00000000-0000-0000-0000-000000000000}"/>
          </ac:spMkLst>
        </pc:spChg>
        <pc:spChg chg="mod">
          <ac:chgData name="Marklund, Leroy" userId="65d9f156-4d0c-44f2-b892-1a354956cc70" providerId="ADAL" clId="{28E3E7D5-2DC7-41DF-BEBA-47FC18C9C64D}" dt="2024-05-08T03:08:15.208" v="1234" actId="1076"/>
          <ac:spMkLst>
            <pc:docMk/>
            <pc:sldMk cId="0" sldId="275"/>
            <ac:spMk id="305" creationId="{00000000-0000-0000-0000-000000000000}"/>
          </ac:spMkLst>
        </pc:spChg>
        <pc:spChg chg="mod">
          <ac:chgData name="Marklund, Leroy" userId="65d9f156-4d0c-44f2-b892-1a354956cc70" providerId="ADAL" clId="{28E3E7D5-2DC7-41DF-BEBA-47FC18C9C64D}" dt="2024-05-08T03:00:32.054" v="1190" actId="255"/>
          <ac:spMkLst>
            <pc:docMk/>
            <pc:sldMk cId="0" sldId="275"/>
            <ac:spMk id="306" creationId="{00000000-0000-0000-0000-000000000000}"/>
          </ac:spMkLst>
        </pc:spChg>
        <pc:spChg chg="mod">
          <ac:chgData name="Marklund, Leroy" userId="65d9f156-4d0c-44f2-b892-1a354956cc70" providerId="ADAL" clId="{28E3E7D5-2DC7-41DF-BEBA-47FC18C9C64D}" dt="2024-05-08T03:00:38.620" v="1191" actId="255"/>
          <ac:spMkLst>
            <pc:docMk/>
            <pc:sldMk cId="0" sldId="275"/>
            <ac:spMk id="307" creationId="{00000000-0000-0000-0000-000000000000}"/>
          </ac:spMkLst>
        </pc:spChg>
        <pc:picChg chg="add mod">
          <ac:chgData name="Marklund, Leroy" userId="65d9f156-4d0c-44f2-b892-1a354956cc70" providerId="ADAL" clId="{28E3E7D5-2DC7-41DF-BEBA-47FC18C9C64D}" dt="2024-05-08T01:50:24.902" v="416" actId="14100"/>
          <ac:picMkLst>
            <pc:docMk/>
            <pc:sldMk cId="0" sldId="275"/>
            <ac:picMk id="2" creationId="{61A35E23-4963-63B9-91D4-2646F105289D}"/>
          </ac:picMkLst>
        </pc:picChg>
      </pc:sldChg>
      <pc:sldChg chg="modSp mod">
        <pc:chgData name="Marklund, Leroy" userId="65d9f156-4d0c-44f2-b892-1a354956cc70" providerId="ADAL" clId="{28E3E7D5-2DC7-41DF-BEBA-47FC18C9C64D}" dt="2024-05-08T03:07:56.437" v="1233" actId="14100"/>
        <pc:sldMkLst>
          <pc:docMk/>
          <pc:sldMk cId="0" sldId="276"/>
        </pc:sldMkLst>
        <pc:spChg chg="mod">
          <ac:chgData name="Marklund, Leroy" userId="65d9f156-4d0c-44f2-b892-1a354956cc70" providerId="ADAL" clId="{28E3E7D5-2DC7-41DF-BEBA-47FC18C9C64D}" dt="2024-05-08T01:12:49.811" v="110" actId="14100"/>
          <ac:spMkLst>
            <pc:docMk/>
            <pc:sldMk cId="0" sldId="276"/>
            <ac:spMk id="312" creationId="{00000000-0000-0000-0000-000000000000}"/>
          </ac:spMkLst>
        </pc:spChg>
        <pc:spChg chg="mod">
          <ac:chgData name="Marklund, Leroy" userId="65d9f156-4d0c-44f2-b892-1a354956cc70" providerId="ADAL" clId="{28E3E7D5-2DC7-41DF-BEBA-47FC18C9C64D}" dt="2024-05-08T03:07:40.094" v="1232" actId="14100"/>
          <ac:spMkLst>
            <pc:docMk/>
            <pc:sldMk cId="0" sldId="276"/>
            <ac:spMk id="313" creationId="{00000000-0000-0000-0000-000000000000}"/>
          </ac:spMkLst>
        </pc:spChg>
        <pc:spChg chg="mod">
          <ac:chgData name="Marklund, Leroy" userId="65d9f156-4d0c-44f2-b892-1a354956cc70" providerId="ADAL" clId="{28E3E7D5-2DC7-41DF-BEBA-47FC18C9C64D}" dt="2024-05-08T03:07:56.437" v="1233" actId="14100"/>
          <ac:spMkLst>
            <pc:docMk/>
            <pc:sldMk cId="0" sldId="276"/>
            <ac:spMk id="314" creationId="{00000000-0000-0000-0000-000000000000}"/>
          </ac:spMkLst>
        </pc:spChg>
      </pc:sldChg>
      <pc:sldChg chg="modSp mod">
        <pc:chgData name="Marklund, Leroy" userId="65d9f156-4d0c-44f2-b892-1a354956cc70" providerId="ADAL" clId="{28E3E7D5-2DC7-41DF-BEBA-47FC18C9C64D}" dt="2024-05-08T01:13:35.125" v="118" actId="255"/>
        <pc:sldMkLst>
          <pc:docMk/>
          <pc:sldMk cId="0" sldId="277"/>
        </pc:sldMkLst>
        <pc:spChg chg="mod">
          <ac:chgData name="Marklund, Leroy" userId="65d9f156-4d0c-44f2-b892-1a354956cc70" providerId="ADAL" clId="{28E3E7D5-2DC7-41DF-BEBA-47FC18C9C64D}" dt="2024-05-08T01:13:35.125" v="118" actId="255"/>
          <ac:spMkLst>
            <pc:docMk/>
            <pc:sldMk cId="0" sldId="277"/>
            <ac:spMk id="319" creationId="{00000000-0000-0000-0000-000000000000}"/>
          </ac:spMkLst>
        </pc:spChg>
      </pc:sldChg>
      <pc:sldChg chg="modSp mod">
        <pc:chgData name="Marklund, Leroy" userId="65d9f156-4d0c-44f2-b892-1a354956cc70" providerId="ADAL" clId="{28E3E7D5-2DC7-41DF-BEBA-47FC18C9C64D}" dt="2024-05-08T03:05:09.499" v="1222" actId="6549"/>
        <pc:sldMkLst>
          <pc:docMk/>
          <pc:sldMk cId="0" sldId="278"/>
        </pc:sldMkLst>
        <pc:spChg chg="mod">
          <ac:chgData name="Marklund, Leroy" userId="65d9f156-4d0c-44f2-b892-1a354956cc70" providerId="ADAL" clId="{28E3E7D5-2DC7-41DF-BEBA-47FC18C9C64D}" dt="2024-05-08T01:38:22.442" v="313" actId="6549"/>
          <ac:spMkLst>
            <pc:docMk/>
            <pc:sldMk cId="0" sldId="278"/>
            <ac:spMk id="324" creationId="{00000000-0000-0000-0000-000000000000}"/>
          </ac:spMkLst>
        </pc:spChg>
        <pc:spChg chg="mod">
          <ac:chgData name="Marklund, Leroy" userId="65d9f156-4d0c-44f2-b892-1a354956cc70" providerId="ADAL" clId="{28E3E7D5-2DC7-41DF-BEBA-47FC18C9C64D}" dt="2024-05-08T01:35:18.587" v="289" actId="2711"/>
          <ac:spMkLst>
            <pc:docMk/>
            <pc:sldMk cId="0" sldId="278"/>
            <ac:spMk id="326" creationId="{00000000-0000-0000-0000-000000000000}"/>
          </ac:spMkLst>
        </pc:spChg>
        <pc:spChg chg="mod">
          <ac:chgData name="Marklund, Leroy" userId="65d9f156-4d0c-44f2-b892-1a354956cc70" providerId="ADAL" clId="{28E3E7D5-2DC7-41DF-BEBA-47FC18C9C64D}" dt="2024-05-08T01:35:33.222" v="291" actId="2711"/>
          <ac:spMkLst>
            <pc:docMk/>
            <pc:sldMk cId="0" sldId="278"/>
            <ac:spMk id="329" creationId="{00000000-0000-0000-0000-000000000000}"/>
          </ac:spMkLst>
        </pc:spChg>
        <pc:spChg chg="mod">
          <ac:chgData name="Marklund, Leroy" userId="65d9f156-4d0c-44f2-b892-1a354956cc70" providerId="ADAL" clId="{28E3E7D5-2DC7-41DF-BEBA-47FC18C9C64D}" dt="2024-05-08T01:38:03.946" v="312" actId="14100"/>
          <ac:spMkLst>
            <pc:docMk/>
            <pc:sldMk cId="0" sldId="278"/>
            <ac:spMk id="330" creationId="{00000000-0000-0000-0000-000000000000}"/>
          </ac:spMkLst>
        </pc:spChg>
        <pc:spChg chg="mod">
          <ac:chgData name="Marklund, Leroy" userId="65d9f156-4d0c-44f2-b892-1a354956cc70" providerId="ADAL" clId="{28E3E7D5-2DC7-41DF-BEBA-47FC18C9C64D}" dt="2024-05-08T03:05:09.499" v="1222" actId="6549"/>
          <ac:spMkLst>
            <pc:docMk/>
            <pc:sldMk cId="0" sldId="278"/>
            <ac:spMk id="331" creationId="{00000000-0000-0000-0000-000000000000}"/>
          </ac:spMkLst>
        </pc:spChg>
        <pc:spChg chg="mod">
          <ac:chgData name="Marklund, Leroy" userId="65d9f156-4d0c-44f2-b892-1a354956cc70" providerId="ADAL" clId="{28E3E7D5-2DC7-41DF-BEBA-47FC18C9C64D}" dt="2024-05-08T01:36:39.842" v="302" actId="14100"/>
          <ac:spMkLst>
            <pc:docMk/>
            <pc:sldMk cId="0" sldId="278"/>
            <ac:spMk id="332" creationId="{00000000-0000-0000-0000-000000000000}"/>
          </ac:spMkLst>
        </pc:spChg>
        <pc:graphicFrameChg chg="mod modGraphic">
          <ac:chgData name="Marklund, Leroy" userId="65d9f156-4d0c-44f2-b892-1a354956cc70" providerId="ADAL" clId="{28E3E7D5-2DC7-41DF-BEBA-47FC18C9C64D}" dt="2024-05-08T01:36:05.842" v="298" actId="14734"/>
          <ac:graphicFrameMkLst>
            <pc:docMk/>
            <pc:sldMk cId="0" sldId="278"/>
            <ac:graphicFrameMk id="325" creationId="{00000000-0000-0000-0000-000000000000}"/>
          </ac:graphicFrameMkLst>
        </pc:graphicFrameChg>
        <pc:picChg chg="mod">
          <ac:chgData name="Marklund, Leroy" userId="65d9f156-4d0c-44f2-b892-1a354956cc70" providerId="ADAL" clId="{28E3E7D5-2DC7-41DF-BEBA-47FC18C9C64D}" dt="2024-05-08T01:35:45.674" v="294" actId="14100"/>
          <ac:picMkLst>
            <pc:docMk/>
            <pc:sldMk cId="0" sldId="278"/>
            <ac:picMk id="327" creationId="{00000000-0000-0000-0000-000000000000}"/>
          </ac:picMkLst>
        </pc:picChg>
      </pc:sldChg>
      <pc:sldChg chg="modSp mod">
        <pc:chgData name="Marklund, Leroy" userId="65d9f156-4d0c-44f2-b892-1a354956cc70" providerId="ADAL" clId="{28E3E7D5-2DC7-41DF-BEBA-47FC18C9C64D}" dt="2024-05-08T03:17:50.357" v="1333" actId="6549"/>
        <pc:sldMkLst>
          <pc:docMk/>
          <pc:sldMk cId="0" sldId="279"/>
        </pc:sldMkLst>
        <pc:spChg chg="mod">
          <ac:chgData name="Marklund, Leroy" userId="65d9f156-4d0c-44f2-b892-1a354956cc70" providerId="ADAL" clId="{28E3E7D5-2DC7-41DF-BEBA-47FC18C9C64D}" dt="2024-05-08T01:31:44.136" v="254" actId="14100"/>
          <ac:spMkLst>
            <pc:docMk/>
            <pc:sldMk cId="0" sldId="279"/>
            <ac:spMk id="337" creationId="{00000000-0000-0000-0000-000000000000}"/>
          </ac:spMkLst>
        </pc:spChg>
        <pc:spChg chg="mod">
          <ac:chgData name="Marklund, Leroy" userId="65d9f156-4d0c-44f2-b892-1a354956cc70" providerId="ADAL" clId="{28E3E7D5-2DC7-41DF-BEBA-47FC18C9C64D}" dt="2024-05-08T03:17:50.357" v="1333" actId="6549"/>
          <ac:spMkLst>
            <pc:docMk/>
            <pc:sldMk cId="0" sldId="279"/>
            <ac:spMk id="338" creationId="{00000000-0000-0000-0000-000000000000}"/>
          </ac:spMkLst>
        </pc:spChg>
        <pc:spChg chg="mod">
          <ac:chgData name="Marklund, Leroy" userId="65d9f156-4d0c-44f2-b892-1a354956cc70" providerId="ADAL" clId="{28E3E7D5-2DC7-41DF-BEBA-47FC18C9C64D}" dt="2024-05-08T03:14:09.763" v="1286" actId="1076"/>
          <ac:spMkLst>
            <pc:docMk/>
            <pc:sldMk cId="0" sldId="279"/>
            <ac:spMk id="339" creationId="{00000000-0000-0000-0000-000000000000}"/>
          </ac:spMkLst>
        </pc:spChg>
        <pc:spChg chg="mod">
          <ac:chgData name="Marklund, Leroy" userId="65d9f156-4d0c-44f2-b892-1a354956cc70" providerId="ADAL" clId="{28E3E7D5-2DC7-41DF-BEBA-47FC18C9C64D}" dt="2024-05-08T03:11:24.984" v="1247" actId="1076"/>
          <ac:spMkLst>
            <pc:docMk/>
            <pc:sldMk cId="0" sldId="279"/>
            <ac:spMk id="340" creationId="{00000000-0000-0000-0000-000000000000}"/>
          </ac:spMkLst>
        </pc:spChg>
        <pc:spChg chg="mod">
          <ac:chgData name="Marklund, Leroy" userId="65d9f156-4d0c-44f2-b892-1a354956cc70" providerId="ADAL" clId="{28E3E7D5-2DC7-41DF-BEBA-47FC18C9C64D}" dt="2024-05-08T03:14:03.687" v="1284" actId="1076"/>
          <ac:spMkLst>
            <pc:docMk/>
            <pc:sldMk cId="0" sldId="279"/>
            <ac:spMk id="349" creationId="{00000000-0000-0000-0000-000000000000}"/>
          </ac:spMkLst>
        </pc:spChg>
        <pc:grpChg chg="mod">
          <ac:chgData name="Marklund, Leroy" userId="65d9f156-4d0c-44f2-b892-1a354956cc70" providerId="ADAL" clId="{28E3E7D5-2DC7-41DF-BEBA-47FC18C9C64D}" dt="2024-05-08T03:14:14.839" v="1287" actId="1076"/>
          <ac:grpSpMkLst>
            <pc:docMk/>
            <pc:sldMk cId="0" sldId="279"/>
            <ac:grpSpMk id="341" creationId="{00000000-0000-0000-0000-000000000000}"/>
          </ac:grpSpMkLst>
        </pc:grpChg>
        <pc:grpChg chg="mod">
          <ac:chgData name="Marklund, Leroy" userId="65d9f156-4d0c-44f2-b892-1a354956cc70" providerId="ADAL" clId="{28E3E7D5-2DC7-41DF-BEBA-47FC18C9C64D}" dt="2024-05-08T03:11:29.827" v="1248" actId="1076"/>
          <ac:grpSpMkLst>
            <pc:docMk/>
            <pc:sldMk cId="0" sldId="279"/>
            <ac:grpSpMk id="346" creationId="{00000000-0000-0000-0000-000000000000}"/>
          </ac:grpSpMkLst>
        </pc:grpChg>
        <pc:grpChg chg="mod">
          <ac:chgData name="Marklund, Leroy" userId="65d9f156-4d0c-44f2-b892-1a354956cc70" providerId="ADAL" clId="{28E3E7D5-2DC7-41DF-BEBA-47FC18C9C64D}" dt="2024-05-08T03:14:06.731" v="1285" actId="1076"/>
          <ac:grpSpMkLst>
            <pc:docMk/>
            <pc:sldMk cId="0" sldId="279"/>
            <ac:grpSpMk id="350" creationId="{00000000-0000-0000-0000-000000000000}"/>
          </ac:grpSpMkLst>
        </pc:grpChg>
      </pc:sldChg>
      <pc:sldChg chg="modSp mod">
        <pc:chgData name="Marklund, Leroy" userId="65d9f156-4d0c-44f2-b892-1a354956cc70" providerId="ADAL" clId="{28E3E7D5-2DC7-41DF-BEBA-47FC18C9C64D}" dt="2024-05-08T03:17:14.554" v="1329" actId="20577"/>
        <pc:sldMkLst>
          <pc:docMk/>
          <pc:sldMk cId="0" sldId="280"/>
        </pc:sldMkLst>
        <pc:spChg chg="mod">
          <ac:chgData name="Marklund, Leroy" userId="65d9f156-4d0c-44f2-b892-1a354956cc70" providerId="ADAL" clId="{28E3E7D5-2DC7-41DF-BEBA-47FC18C9C64D}" dt="2024-05-08T01:24:41.636" v="186" actId="2711"/>
          <ac:spMkLst>
            <pc:docMk/>
            <pc:sldMk cId="0" sldId="280"/>
            <ac:spMk id="362" creationId="{00000000-0000-0000-0000-000000000000}"/>
          </ac:spMkLst>
        </pc:spChg>
        <pc:spChg chg="mod">
          <ac:chgData name="Marklund, Leroy" userId="65d9f156-4d0c-44f2-b892-1a354956cc70" providerId="ADAL" clId="{28E3E7D5-2DC7-41DF-BEBA-47FC18C9C64D}" dt="2024-05-08T03:17:14.554" v="1329" actId="20577"/>
          <ac:spMkLst>
            <pc:docMk/>
            <pc:sldMk cId="0" sldId="280"/>
            <ac:spMk id="363" creationId="{00000000-0000-0000-0000-000000000000}"/>
          </ac:spMkLst>
        </pc:spChg>
      </pc:sldChg>
      <pc:sldChg chg="addSp modSp mod">
        <pc:chgData name="Marklund, Leroy" userId="65d9f156-4d0c-44f2-b892-1a354956cc70" providerId="ADAL" clId="{28E3E7D5-2DC7-41DF-BEBA-47FC18C9C64D}" dt="2024-05-08T01:26:36.274" v="210" actId="14100"/>
        <pc:sldMkLst>
          <pc:docMk/>
          <pc:sldMk cId="0" sldId="281"/>
        </pc:sldMkLst>
        <pc:spChg chg="add mod">
          <ac:chgData name="Marklund, Leroy" userId="65d9f156-4d0c-44f2-b892-1a354956cc70" providerId="ADAL" clId="{28E3E7D5-2DC7-41DF-BEBA-47FC18C9C64D}" dt="2024-05-08T01:26:19.614" v="207" actId="14100"/>
          <ac:spMkLst>
            <pc:docMk/>
            <pc:sldMk cId="0" sldId="281"/>
            <ac:spMk id="2" creationId="{5B8D2A45-4D09-CA19-1D62-FEA7BBF932F8}"/>
          </ac:spMkLst>
        </pc:spChg>
        <pc:picChg chg="mod">
          <ac:chgData name="Marklund, Leroy" userId="65d9f156-4d0c-44f2-b892-1a354956cc70" providerId="ADAL" clId="{28E3E7D5-2DC7-41DF-BEBA-47FC18C9C64D}" dt="2024-05-08T01:26:36.274" v="210" actId="14100"/>
          <ac:picMkLst>
            <pc:docMk/>
            <pc:sldMk cId="0" sldId="281"/>
            <ac:picMk id="369" creationId="{00000000-0000-0000-0000-000000000000}"/>
          </ac:picMkLst>
        </pc:picChg>
      </pc:sldChg>
      <pc:sldChg chg="modSp mod">
        <pc:chgData name="Marklund, Leroy" userId="65d9f156-4d0c-44f2-b892-1a354956cc70" providerId="ADAL" clId="{28E3E7D5-2DC7-41DF-BEBA-47FC18C9C64D}" dt="2024-05-08T01:20:43.020" v="155" actId="6549"/>
        <pc:sldMkLst>
          <pc:docMk/>
          <pc:sldMk cId="0" sldId="282"/>
        </pc:sldMkLst>
        <pc:spChg chg="mod">
          <ac:chgData name="Marklund, Leroy" userId="65d9f156-4d0c-44f2-b892-1a354956cc70" providerId="ADAL" clId="{28E3E7D5-2DC7-41DF-BEBA-47FC18C9C64D}" dt="2024-05-08T01:14:19.742" v="125" actId="14100"/>
          <ac:spMkLst>
            <pc:docMk/>
            <pc:sldMk cId="0" sldId="282"/>
            <ac:spMk id="374" creationId="{00000000-0000-0000-0000-000000000000}"/>
          </ac:spMkLst>
        </pc:spChg>
        <pc:spChg chg="mod">
          <ac:chgData name="Marklund, Leroy" userId="65d9f156-4d0c-44f2-b892-1a354956cc70" providerId="ADAL" clId="{28E3E7D5-2DC7-41DF-BEBA-47FC18C9C64D}" dt="2024-05-08T01:20:43.020" v="155" actId="6549"/>
          <ac:spMkLst>
            <pc:docMk/>
            <pc:sldMk cId="0" sldId="282"/>
            <ac:spMk id="375" creationId="{00000000-0000-0000-0000-000000000000}"/>
          </ac:spMkLst>
        </pc:spChg>
      </pc:sldChg>
      <pc:sldChg chg="modSp mod">
        <pc:chgData name="Marklund, Leroy" userId="65d9f156-4d0c-44f2-b892-1a354956cc70" providerId="ADAL" clId="{28E3E7D5-2DC7-41DF-BEBA-47FC18C9C64D}" dt="2024-05-08T01:23:57.952" v="177" actId="14100"/>
        <pc:sldMkLst>
          <pc:docMk/>
          <pc:sldMk cId="0" sldId="283"/>
        </pc:sldMkLst>
        <pc:spChg chg="mod">
          <ac:chgData name="Marklund, Leroy" userId="65d9f156-4d0c-44f2-b892-1a354956cc70" providerId="ADAL" clId="{28E3E7D5-2DC7-41DF-BEBA-47FC18C9C64D}" dt="2024-05-08T01:16:38.913" v="139" actId="14100"/>
          <ac:spMkLst>
            <pc:docMk/>
            <pc:sldMk cId="0" sldId="283"/>
            <ac:spMk id="380" creationId="{00000000-0000-0000-0000-000000000000}"/>
          </ac:spMkLst>
        </pc:spChg>
        <pc:spChg chg="mod">
          <ac:chgData name="Marklund, Leroy" userId="65d9f156-4d0c-44f2-b892-1a354956cc70" providerId="ADAL" clId="{28E3E7D5-2DC7-41DF-BEBA-47FC18C9C64D}" dt="2024-05-08T01:23:57.952" v="177" actId="14100"/>
          <ac:spMkLst>
            <pc:docMk/>
            <pc:sldMk cId="0" sldId="283"/>
            <ac:spMk id="381" creationId="{00000000-0000-0000-0000-000000000000}"/>
          </ac:spMkLst>
        </pc:spChg>
      </pc:sldChg>
      <pc:sldChg chg="modSp add mod">
        <pc:chgData name="Marklund, Leroy" userId="65d9f156-4d0c-44f2-b892-1a354956cc70" providerId="ADAL" clId="{28E3E7D5-2DC7-41DF-BEBA-47FC18C9C64D}" dt="2024-05-08T01:23:24.166" v="172" actId="14100"/>
        <pc:sldMkLst>
          <pc:docMk/>
          <pc:sldMk cId="3636275892" sldId="284"/>
        </pc:sldMkLst>
        <pc:spChg chg="mod">
          <ac:chgData name="Marklund, Leroy" userId="65d9f156-4d0c-44f2-b892-1a354956cc70" providerId="ADAL" clId="{28E3E7D5-2DC7-41DF-BEBA-47FC18C9C64D}" dt="2024-05-08T01:23:24.166" v="172" actId="14100"/>
          <ac:spMkLst>
            <pc:docMk/>
            <pc:sldMk cId="3636275892" sldId="284"/>
            <ac:spMk id="374" creationId="{00000000-0000-0000-0000-000000000000}"/>
          </ac:spMkLst>
        </pc:spChg>
        <pc:spChg chg="mod">
          <ac:chgData name="Marklund, Leroy" userId="65d9f156-4d0c-44f2-b892-1a354956cc70" providerId="ADAL" clId="{28E3E7D5-2DC7-41DF-BEBA-47FC18C9C64D}" dt="2024-05-08T01:23:01.173" v="169" actId="14100"/>
          <ac:spMkLst>
            <pc:docMk/>
            <pc:sldMk cId="3636275892" sldId="284"/>
            <ac:spMk id="375" creationId="{00000000-0000-0000-0000-000000000000}"/>
          </ac:spMkLst>
        </pc:spChg>
      </pc:sldChg>
      <pc:sldChg chg="modSp add mod">
        <pc:chgData name="Marklund, Leroy" userId="65d9f156-4d0c-44f2-b892-1a354956cc70" providerId="ADAL" clId="{28E3E7D5-2DC7-41DF-BEBA-47FC18C9C64D}" dt="2024-05-08T03:04:11.628" v="1219" actId="255"/>
        <pc:sldMkLst>
          <pc:docMk/>
          <pc:sldMk cId="2777215137" sldId="285"/>
        </pc:sldMkLst>
        <pc:spChg chg="mod">
          <ac:chgData name="Marklund, Leroy" userId="65d9f156-4d0c-44f2-b892-1a354956cc70" providerId="ADAL" clId="{28E3E7D5-2DC7-41DF-BEBA-47FC18C9C64D}" dt="2024-05-08T03:03:38.542" v="1216" actId="255"/>
          <ac:spMkLst>
            <pc:docMk/>
            <pc:sldMk cId="2777215137" sldId="285"/>
            <ac:spMk id="313" creationId="{00000000-0000-0000-0000-000000000000}"/>
          </ac:spMkLst>
        </pc:spChg>
        <pc:spChg chg="mod">
          <ac:chgData name="Marklund, Leroy" userId="65d9f156-4d0c-44f2-b892-1a354956cc70" providerId="ADAL" clId="{28E3E7D5-2DC7-41DF-BEBA-47FC18C9C64D}" dt="2024-05-08T03:04:11.628" v="1219" actId="255"/>
          <ac:spMkLst>
            <pc:docMk/>
            <pc:sldMk cId="2777215137" sldId="285"/>
            <ac:spMk id="314" creationId="{00000000-0000-0000-0000-000000000000}"/>
          </ac:spMkLst>
        </pc:spChg>
      </pc:sldChg>
      <pc:sldChg chg="delSp modSp add mod">
        <pc:chgData name="Marklund, Leroy" userId="65d9f156-4d0c-44f2-b892-1a354956cc70" providerId="ADAL" clId="{28E3E7D5-2DC7-41DF-BEBA-47FC18C9C64D}" dt="2024-05-08T02:58:45.179" v="1168" actId="14100"/>
        <pc:sldMkLst>
          <pc:docMk/>
          <pc:sldMk cId="2872139621" sldId="286"/>
        </pc:sldMkLst>
        <pc:spChg chg="mod">
          <ac:chgData name="Marklund, Leroy" userId="65d9f156-4d0c-44f2-b892-1a354956cc70" providerId="ADAL" clId="{28E3E7D5-2DC7-41DF-BEBA-47FC18C9C64D}" dt="2024-05-08T02:04:29.620" v="596" actId="6549"/>
          <ac:spMkLst>
            <pc:docMk/>
            <pc:sldMk cId="2872139621" sldId="286"/>
            <ac:spMk id="266" creationId="{00000000-0000-0000-0000-000000000000}"/>
          </ac:spMkLst>
        </pc:spChg>
        <pc:spChg chg="del">
          <ac:chgData name="Marklund, Leroy" userId="65d9f156-4d0c-44f2-b892-1a354956cc70" providerId="ADAL" clId="{28E3E7D5-2DC7-41DF-BEBA-47FC18C9C64D}" dt="2024-05-08T02:05:24.620" v="601" actId="478"/>
          <ac:spMkLst>
            <pc:docMk/>
            <pc:sldMk cId="2872139621" sldId="286"/>
            <ac:spMk id="267" creationId="{00000000-0000-0000-0000-000000000000}"/>
          </ac:spMkLst>
        </pc:spChg>
        <pc:spChg chg="mod">
          <ac:chgData name="Marklund, Leroy" userId="65d9f156-4d0c-44f2-b892-1a354956cc70" providerId="ADAL" clId="{28E3E7D5-2DC7-41DF-BEBA-47FC18C9C64D}" dt="2024-05-08T02:57:30.515" v="1145" actId="255"/>
          <ac:spMkLst>
            <pc:docMk/>
            <pc:sldMk cId="2872139621" sldId="286"/>
            <ac:spMk id="268" creationId="{00000000-0000-0000-0000-000000000000}"/>
          </ac:spMkLst>
        </pc:spChg>
        <pc:spChg chg="mod">
          <ac:chgData name="Marklund, Leroy" userId="65d9f156-4d0c-44f2-b892-1a354956cc70" providerId="ADAL" clId="{28E3E7D5-2DC7-41DF-BEBA-47FC18C9C64D}" dt="2024-05-08T02:58:23.086" v="1166" actId="14100"/>
          <ac:spMkLst>
            <pc:docMk/>
            <pc:sldMk cId="2872139621" sldId="286"/>
            <ac:spMk id="269" creationId="{00000000-0000-0000-0000-000000000000}"/>
          </ac:spMkLst>
        </pc:spChg>
        <pc:picChg chg="mod">
          <ac:chgData name="Marklund, Leroy" userId="65d9f156-4d0c-44f2-b892-1a354956cc70" providerId="ADAL" clId="{28E3E7D5-2DC7-41DF-BEBA-47FC18C9C64D}" dt="2024-05-08T02:58:45.179" v="1168" actId="14100"/>
          <ac:picMkLst>
            <pc:docMk/>
            <pc:sldMk cId="2872139621" sldId="286"/>
            <ac:picMk id="270" creationId="{00000000-0000-0000-0000-000000000000}"/>
          </ac:picMkLst>
        </pc:picChg>
      </pc:sldChg>
      <pc:sldChg chg="modSp add mod">
        <pc:chgData name="Marklund, Leroy" userId="65d9f156-4d0c-44f2-b892-1a354956cc70" providerId="ADAL" clId="{28E3E7D5-2DC7-41DF-BEBA-47FC18C9C64D}" dt="2024-05-08T02:47:48.724" v="1090" actId="14100"/>
        <pc:sldMkLst>
          <pc:docMk/>
          <pc:sldMk cId="1012567987" sldId="287"/>
        </pc:sldMkLst>
        <pc:spChg chg="mod">
          <ac:chgData name="Marklund, Leroy" userId="65d9f156-4d0c-44f2-b892-1a354956cc70" providerId="ADAL" clId="{28E3E7D5-2DC7-41DF-BEBA-47FC18C9C64D}" dt="2024-05-08T02:47:16.691" v="1084" actId="14100"/>
          <ac:spMkLst>
            <pc:docMk/>
            <pc:sldMk cId="1012567987" sldId="287"/>
            <ac:spMk id="234" creationId="{00000000-0000-0000-0000-000000000000}"/>
          </ac:spMkLst>
        </pc:spChg>
        <pc:spChg chg="mod">
          <ac:chgData name="Marklund, Leroy" userId="65d9f156-4d0c-44f2-b892-1a354956cc70" providerId="ADAL" clId="{28E3E7D5-2DC7-41DF-BEBA-47FC18C9C64D}" dt="2024-05-08T02:47:21.307" v="1085" actId="1076"/>
          <ac:spMkLst>
            <pc:docMk/>
            <pc:sldMk cId="1012567987" sldId="287"/>
            <ac:spMk id="235" creationId="{00000000-0000-0000-0000-000000000000}"/>
          </ac:spMkLst>
        </pc:spChg>
        <pc:spChg chg="mod">
          <ac:chgData name="Marklund, Leroy" userId="65d9f156-4d0c-44f2-b892-1a354956cc70" providerId="ADAL" clId="{28E3E7D5-2DC7-41DF-BEBA-47FC18C9C64D}" dt="2024-05-08T02:46:55.806" v="1081" actId="14100"/>
          <ac:spMkLst>
            <pc:docMk/>
            <pc:sldMk cId="1012567987" sldId="287"/>
            <ac:spMk id="241" creationId="{00000000-0000-0000-0000-000000000000}"/>
          </ac:spMkLst>
        </pc:spChg>
        <pc:grpChg chg="mod">
          <ac:chgData name="Marklund, Leroy" userId="65d9f156-4d0c-44f2-b892-1a354956cc70" providerId="ADAL" clId="{28E3E7D5-2DC7-41DF-BEBA-47FC18C9C64D}" dt="2024-05-08T02:47:48.724" v="1090" actId="14100"/>
          <ac:grpSpMkLst>
            <pc:docMk/>
            <pc:sldMk cId="1012567987" sldId="287"/>
            <ac:grpSpMk id="23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54d1354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554d1354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258269c9b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258269c9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d2654105d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d2654105d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d2654105d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d2654105d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05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2654105d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d2654105d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d9d6045ce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d9d6045ce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722c303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1722c303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2849000b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d2849000b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2849000b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d2849000b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799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d26f1d714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d26f1d71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d2849000b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d2849000b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d9d6045cee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d9d6045cee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360713c0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1360713c0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d9b78fb4d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d9b78fb4d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d9b78fb4d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d9b78fb4d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d9b78fb4d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d9b78fb4d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267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d9d6045ce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d9d6045cee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d9cac9783c_1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d9cac9783c_1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spcBef>
                <a:spcPts val="0"/>
              </a:spcBef>
              <a:spcAft>
                <a:spcPts val="0"/>
              </a:spcAft>
              <a:buClr>
                <a:srgbClr val="191919"/>
              </a:buClr>
              <a:buSzPts val="1400"/>
              <a:buFont typeface="Gentium Plus"/>
              <a:buChar char="★"/>
            </a:pPr>
            <a:r>
              <a:rPr lang="en" sz="1400" i="1">
                <a:solidFill>
                  <a:srgbClr val="191919"/>
                </a:solidFill>
                <a:latin typeface="Gentium Plus"/>
                <a:ea typeface="Gentium Plus"/>
                <a:cs typeface="Gentium Plus"/>
                <a:sym typeface="Gentium Plus"/>
              </a:rPr>
              <a:t>Debilitating fear that you are not being a “good mother” or living up to your expectations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1e375b9f5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1e375b9f5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and foremost, it is critical for the healthcare team to remain cognizant of their pregnant client’s health from a holistic standpoint (Williamson, 2023). In general, inadequate mental health promotion results in women lacking congruous support when it comes to potential psychological changes. Therefore, patient education is the key to approaching the stigma on mental health and elucidating the matter of self-care.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Moreover, the aim of educational interventions must tie back to the amelioration of health inequities that drive disparities amongst less informed expectant mothers (Pouryousef et al., 2022). With the goal of building upon diverse healthcare with cultural and generational considerations, healthcare professionals can aid in bridging the gap. All in all, ways to promote maternal well-being through all-encompassing healthcare interventions involve a blend of support groups, maternal mental health hotlines, social media campaigns, and informational programs.</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d9cac9783c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d9cac9783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rgbClr val="191919"/>
              </a:solidFill>
              <a:latin typeface="Gentium Plus"/>
              <a:ea typeface="Gentium Plus"/>
              <a:cs typeface="Gentium Plus"/>
              <a:sym typeface="Gentium Plus"/>
            </a:endParaRPr>
          </a:p>
          <a:p>
            <a:pPr marL="914400" lvl="1" indent="-349250" algn="l" rtl="0">
              <a:spcBef>
                <a:spcPts val="0"/>
              </a:spcBef>
              <a:spcAft>
                <a:spcPts val="0"/>
              </a:spcAft>
              <a:buClr>
                <a:srgbClr val="191919"/>
              </a:buClr>
              <a:buSzPts val="1900"/>
              <a:buFont typeface="Gentium Plus"/>
              <a:buChar char="○"/>
            </a:pPr>
            <a:r>
              <a:rPr lang="en" sz="1900">
                <a:solidFill>
                  <a:srgbClr val="191919"/>
                </a:solidFill>
                <a:highlight>
                  <a:srgbClr val="FAF5BF"/>
                </a:highlight>
                <a:latin typeface="Gentium Plus"/>
                <a:ea typeface="Gentium Plus"/>
                <a:cs typeface="Gentium Plus"/>
                <a:sym typeface="Gentium Plus"/>
              </a:rPr>
              <a:t>Shed light on expectations</a:t>
            </a:r>
            <a:r>
              <a:rPr lang="en" sz="1900">
                <a:solidFill>
                  <a:srgbClr val="191919"/>
                </a:solidFill>
                <a:latin typeface="Gentium Plus"/>
                <a:ea typeface="Gentium Plus"/>
                <a:cs typeface="Gentium Plus"/>
                <a:sym typeface="Gentium Plus"/>
              </a:rPr>
              <a:t> and norms throughout the transitional period before childbirth and once the baby is born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d9cac9783c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d9cac9783c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191919"/>
                </a:solidFill>
              </a:rPr>
              <a:t>In conclusion, healthcare interventions that involve a heavy emphasis on maternity health education and literacy wield the power to enlighten and comfort not only pregnant women but also their support system concerning the ins and outs of maternal and infant care. </a:t>
            </a:r>
            <a:endParaRPr>
              <a:solidFill>
                <a:srgbClr val="191919"/>
              </a:solidFill>
            </a:endParaRPr>
          </a:p>
          <a:p>
            <a:pPr marL="0" lvl="0" indent="0" algn="l" rtl="0">
              <a:spcBef>
                <a:spcPts val="0"/>
              </a:spcBef>
              <a:spcAft>
                <a:spcPts val="0"/>
              </a:spcAft>
              <a:buClr>
                <a:schemeClr val="dk1"/>
              </a:buClr>
              <a:buSzPts val="1100"/>
              <a:buFont typeface="Arial"/>
              <a:buNone/>
            </a:pPr>
            <a:endParaRPr>
              <a:solidFill>
                <a:srgbClr val="191919"/>
              </a:solidFill>
            </a:endParaRPr>
          </a:p>
          <a:p>
            <a:pPr marL="0" lvl="0" indent="0" algn="l" rtl="0">
              <a:spcBef>
                <a:spcPts val="0"/>
              </a:spcBef>
              <a:spcAft>
                <a:spcPts val="0"/>
              </a:spcAft>
              <a:buClr>
                <a:schemeClr val="dk1"/>
              </a:buClr>
              <a:buSzPts val="1100"/>
              <a:buFont typeface="Arial"/>
              <a:buNone/>
            </a:pPr>
            <a:r>
              <a:rPr lang="en">
                <a:solidFill>
                  <a:srgbClr val="191919"/>
                </a:solidFill>
              </a:rPr>
              <a:t>Ultimately, by actively cultivating an open space to augment and enhance patient knowledge and welfare, healthcare professionals can uphold and advocate for the comprehensive wellness of expectant mothers.</a:t>
            </a:r>
            <a:endParaRPr>
              <a:solidFill>
                <a:srgbClr val="191919"/>
              </a:solidFill>
            </a:endParaRPr>
          </a:p>
          <a:p>
            <a:pPr marL="0" lvl="0" indent="0" algn="l" rtl="0">
              <a:spcBef>
                <a:spcPts val="0"/>
              </a:spcBef>
              <a:spcAft>
                <a:spcPts val="0"/>
              </a:spcAft>
              <a:buNone/>
            </a:pPr>
            <a:endParaRPr/>
          </a:p>
          <a:p>
            <a:pPr marL="0" lvl="0" indent="0" algn="l" rtl="0">
              <a:spcBef>
                <a:spcPts val="0"/>
              </a:spcBef>
              <a:spcAft>
                <a:spcPts val="0"/>
              </a:spcAft>
              <a:buNone/>
            </a:pPr>
            <a:r>
              <a:rPr lang="en"/>
              <a:t>***Conclude with some demographics from Brown University to drive in the significance holistic care and how PPD often goes untreated and even undetected due to lack of education, accessibility, etcetera (see the “Not Just Moms” square too!!!)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0a3ae21f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0a3ae21f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d2654105d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d2654105d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d2654105d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d2654105d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362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d9d6045ce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d9d6045ce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d9d6045cee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d9d6045cee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d9d6045cee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d9d6045cee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d9d6045cee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d9d6045cee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30000"/>
          </a:blip>
          <a:srcRect l="9916" t="14142" r="5107" b="14142"/>
          <a:stretch/>
        </p:blipFill>
        <p:spPr>
          <a:xfrm flipH="1">
            <a:off x="5" y="0"/>
            <a:ext cx="9143997" cy="5143501"/>
          </a:xfrm>
          <a:prstGeom prst="rect">
            <a:avLst/>
          </a:prstGeom>
          <a:noFill/>
          <a:ln>
            <a:noFill/>
          </a:ln>
        </p:spPr>
      </p:pic>
      <p:sp>
        <p:nvSpPr>
          <p:cNvPr id="10" name="Google Shape;10;p2"/>
          <p:cNvSpPr txBox="1">
            <a:spLocks noGrp="1"/>
          </p:cNvSpPr>
          <p:nvPr>
            <p:ph type="ctrTitle"/>
          </p:nvPr>
        </p:nvSpPr>
        <p:spPr>
          <a:xfrm>
            <a:off x="1376650" y="1702975"/>
            <a:ext cx="6670500" cy="123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376650" y="3031025"/>
            <a:ext cx="4359000" cy="409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pic>
        <p:nvPicPr>
          <p:cNvPr id="47" name="Google Shape;47;p11"/>
          <p:cNvPicPr preferRelativeResize="0"/>
          <p:nvPr/>
        </p:nvPicPr>
        <p:blipFill rotWithShape="1">
          <a:blip r:embed="rId2">
            <a:alphaModFix amt="30000"/>
          </a:blip>
          <a:srcRect t="7834" b="7834"/>
          <a:stretch/>
        </p:blipFill>
        <p:spPr>
          <a:xfrm rot="10800000" flipH="1">
            <a:off x="5" y="0"/>
            <a:ext cx="9143997" cy="5143499"/>
          </a:xfrm>
          <a:prstGeom prst="rect">
            <a:avLst/>
          </a:prstGeom>
          <a:noFill/>
          <a:ln>
            <a:noFill/>
          </a:ln>
        </p:spPr>
      </p:pic>
      <p:sp>
        <p:nvSpPr>
          <p:cNvPr id="48" name="Google Shape;48;p11"/>
          <p:cNvSpPr txBox="1">
            <a:spLocks noGrp="1"/>
          </p:cNvSpPr>
          <p:nvPr>
            <p:ph type="title" hasCustomPrompt="1"/>
          </p:nvPr>
        </p:nvSpPr>
        <p:spPr>
          <a:xfrm>
            <a:off x="1320500" y="1362000"/>
            <a:ext cx="7108500" cy="13929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9" name="Google Shape;49;p11"/>
          <p:cNvSpPr txBox="1">
            <a:spLocks noGrp="1"/>
          </p:cNvSpPr>
          <p:nvPr>
            <p:ph type="subTitle" idx="1"/>
          </p:nvPr>
        </p:nvSpPr>
        <p:spPr>
          <a:xfrm>
            <a:off x="1320500" y="2754900"/>
            <a:ext cx="7108500" cy="102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1"/>
        <p:cNvGrpSpPr/>
        <p:nvPr/>
      </p:nvGrpSpPr>
      <p:grpSpPr>
        <a:xfrm>
          <a:off x="0" y="0"/>
          <a:ext cx="0" cy="0"/>
          <a:chOff x="0" y="0"/>
          <a:chExt cx="0" cy="0"/>
        </a:xfrm>
      </p:grpSpPr>
      <p:pic>
        <p:nvPicPr>
          <p:cNvPr id="52" name="Google Shape;52;p13"/>
          <p:cNvPicPr preferRelativeResize="0"/>
          <p:nvPr/>
        </p:nvPicPr>
        <p:blipFill rotWithShape="1">
          <a:blip r:embed="rId2">
            <a:alphaModFix amt="30000"/>
          </a:blip>
          <a:srcRect t="7834" b="7834"/>
          <a:stretch/>
        </p:blipFill>
        <p:spPr>
          <a:xfrm rot="10800000" flipH="1">
            <a:off x="0" y="-50"/>
            <a:ext cx="9144003" cy="5143499"/>
          </a:xfrm>
          <a:prstGeom prst="rect">
            <a:avLst/>
          </a:prstGeom>
          <a:noFill/>
          <a:ln>
            <a:noFill/>
          </a:ln>
        </p:spPr>
      </p:pic>
      <p:sp>
        <p:nvSpPr>
          <p:cNvPr id="53" name="Google Shape;5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13"/>
          <p:cNvSpPr txBox="1">
            <a:spLocks noGrp="1"/>
          </p:cNvSpPr>
          <p:nvPr>
            <p:ph type="title" idx="2" hasCustomPrompt="1"/>
          </p:nvPr>
        </p:nvSpPr>
        <p:spPr>
          <a:xfrm>
            <a:off x="832925" y="1190483"/>
            <a:ext cx="734700" cy="42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title" idx="3" hasCustomPrompt="1"/>
          </p:nvPr>
        </p:nvSpPr>
        <p:spPr>
          <a:xfrm>
            <a:off x="832925" y="2962668"/>
            <a:ext cx="734700" cy="42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title" idx="4" hasCustomPrompt="1"/>
          </p:nvPr>
        </p:nvSpPr>
        <p:spPr>
          <a:xfrm>
            <a:off x="832925" y="1781211"/>
            <a:ext cx="734700" cy="42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5" hasCustomPrompt="1"/>
          </p:nvPr>
        </p:nvSpPr>
        <p:spPr>
          <a:xfrm>
            <a:off x="832925" y="3553396"/>
            <a:ext cx="734700" cy="42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title" idx="6" hasCustomPrompt="1"/>
          </p:nvPr>
        </p:nvSpPr>
        <p:spPr>
          <a:xfrm>
            <a:off x="832925" y="2371939"/>
            <a:ext cx="734700" cy="42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7" hasCustomPrompt="1"/>
          </p:nvPr>
        </p:nvSpPr>
        <p:spPr>
          <a:xfrm>
            <a:off x="832925" y="4144124"/>
            <a:ext cx="734700" cy="42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a:spLocks noGrp="1"/>
          </p:cNvSpPr>
          <p:nvPr>
            <p:ph type="subTitle" idx="1"/>
          </p:nvPr>
        </p:nvSpPr>
        <p:spPr>
          <a:xfrm>
            <a:off x="1784650" y="1190475"/>
            <a:ext cx="43482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1" name="Google Shape;61;p13"/>
          <p:cNvSpPr txBox="1">
            <a:spLocks noGrp="1"/>
          </p:cNvSpPr>
          <p:nvPr>
            <p:ph type="subTitle" idx="8"/>
          </p:nvPr>
        </p:nvSpPr>
        <p:spPr>
          <a:xfrm>
            <a:off x="1784650" y="1781175"/>
            <a:ext cx="43482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2" name="Google Shape;62;p13"/>
          <p:cNvSpPr txBox="1">
            <a:spLocks noGrp="1"/>
          </p:cNvSpPr>
          <p:nvPr>
            <p:ph type="subTitle" idx="9"/>
          </p:nvPr>
        </p:nvSpPr>
        <p:spPr>
          <a:xfrm>
            <a:off x="1784650" y="2371875"/>
            <a:ext cx="43482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3" name="Google Shape;63;p13"/>
          <p:cNvSpPr txBox="1">
            <a:spLocks noGrp="1"/>
          </p:cNvSpPr>
          <p:nvPr>
            <p:ph type="subTitle" idx="13"/>
          </p:nvPr>
        </p:nvSpPr>
        <p:spPr>
          <a:xfrm>
            <a:off x="1784650" y="2962575"/>
            <a:ext cx="43482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 name="Google Shape;64;p13"/>
          <p:cNvSpPr txBox="1">
            <a:spLocks noGrp="1"/>
          </p:cNvSpPr>
          <p:nvPr>
            <p:ph type="subTitle" idx="14"/>
          </p:nvPr>
        </p:nvSpPr>
        <p:spPr>
          <a:xfrm>
            <a:off x="1784650" y="3553275"/>
            <a:ext cx="43482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5" name="Google Shape;65;p13"/>
          <p:cNvSpPr txBox="1">
            <a:spLocks noGrp="1"/>
          </p:cNvSpPr>
          <p:nvPr>
            <p:ph type="subTitle" idx="15"/>
          </p:nvPr>
        </p:nvSpPr>
        <p:spPr>
          <a:xfrm>
            <a:off x="1784650" y="4143975"/>
            <a:ext cx="43482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BLANK_1_1">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2">
            <a:alphaModFix amt="30000"/>
          </a:blip>
          <a:srcRect t="7798" b="7806"/>
          <a:stretch/>
        </p:blipFill>
        <p:spPr>
          <a:xfrm>
            <a:off x="5" y="0"/>
            <a:ext cx="9143997" cy="5143501"/>
          </a:xfrm>
          <a:prstGeom prst="rect">
            <a:avLst/>
          </a:prstGeom>
          <a:noFill/>
          <a:ln>
            <a:noFill/>
          </a:ln>
        </p:spPr>
      </p:pic>
      <p:sp>
        <p:nvSpPr>
          <p:cNvPr id="68" name="Google Shape;68;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BLANK_1_1_1">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2">
            <a:alphaModFix amt="30000"/>
          </a:blip>
          <a:srcRect t="7834" b="7834"/>
          <a:stretch/>
        </p:blipFill>
        <p:spPr>
          <a:xfrm flipH="1">
            <a:off x="5" y="0"/>
            <a:ext cx="9143997" cy="5143502"/>
          </a:xfrm>
          <a:prstGeom prst="rect">
            <a:avLst/>
          </a:prstGeom>
          <a:noFill/>
          <a:ln>
            <a:noFill/>
          </a:ln>
        </p:spPr>
      </p:pic>
      <p:sp>
        <p:nvSpPr>
          <p:cNvPr id="71" name="Google Shape;71;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2">
            <a:alphaModFix amt="30000"/>
          </a:blip>
          <a:srcRect t="7834" b="7834"/>
          <a:stretch/>
        </p:blipFill>
        <p:spPr>
          <a:xfrm flipH="1">
            <a:off x="5" y="0"/>
            <a:ext cx="9143997" cy="5143499"/>
          </a:xfrm>
          <a:prstGeom prst="rect">
            <a:avLst/>
          </a:prstGeom>
          <a:noFill/>
          <a:ln>
            <a:noFill/>
          </a:ln>
        </p:spPr>
      </p:pic>
      <p:sp>
        <p:nvSpPr>
          <p:cNvPr id="74" name="Google Shape;74;p16"/>
          <p:cNvSpPr txBox="1">
            <a:spLocks noGrp="1"/>
          </p:cNvSpPr>
          <p:nvPr>
            <p:ph type="title"/>
          </p:nvPr>
        </p:nvSpPr>
        <p:spPr>
          <a:xfrm>
            <a:off x="715100" y="535000"/>
            <a:ext cx="4447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715100" y="1120850"/>
            <a:ext cx="444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16"/>
          <p:cNvSpPr>
            <a:spLocks noGrp="1"/>
          </p:cNvSpPr>
          <p:nvPr>
            <p:ph type="pic" idx="2"/>
          </p:nvPr>
        </p:nvSpPr>
        <p:spPr>
          <a:xfrm>
            <a:off x="715100" y="1819275"/>
            <a:ext cx="4447500" cy="2789400"/>
          </a:xfrm>
          <a:prstGeom prst="rect">
            <a:avLst/>
          </a:prstGeom>
          <a:noFill/>
          <a:ln w="9525" cap="flat" cmpd="sng">
            <a:solidFill>
              <a:schemeClr val="dk1"/>
            </a:solidFill>
            <a:prstDash val="solid"/>
            <a:round/>
            <a:headEnd type="none" w="sm" len="sm"/>
            <a:tailEnd type="none" w="sm" len="sm"/>
          </a:ln>
        </p:spPr>
      </p:sp>
      <p:sp>
        <p:nvSpPr>
          <p:cNvPr id="77" name="Google Shape;77;p16"/>
          <p:cNvSpPr>
            <a:spLocks noGrp="1"/>
          </p:cNvSpPr>
          <p:nvPr>
            <p:ph type="pic" idx="3"/>
          </p:nvPr>
        </p:nvSpPr>
        <p:spPr>
          <a:xfrm>
            <a:off x="5324475" y="535000"/>
            <a:ext cx="3104400" cy="40737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_1_1">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2">
            <a:alphaModFix amt="30000"/>
          </a:blip>
          <a:srcRect t="7834" b="7834"/>
          <a:stretch/>
        </p:blipFill>
        <p:spPr>
          <a:xfrm>
            <a:off x="5" y="0"/>
            <a:ext cx="9143997" cy="5143502"/>
          </a:xfrm>
          <a:prstGeom prst="rect">
            <a:avLst/>
          </a:prstGeom>
          <a:noFill/>
          <a:ln>
            <a:noFill/>
          </a:ln>
        </p:spPr>
      </p:pic>
      <p:sp>
        <p:nvSpPr>
          <p:cNvPr id="80" name="Google Shape;80;p17"/>
          <p:cNvSpPr txBox="1">
            <a:spLocks noGrp="1"/>
          </p:cNvSpPr>
          <p:nvPr>
            <p:ph type="body" idx="1"/>
          </p:nvPr>
        </p:nvSpPr>
        <p:spPr>
          <a:xfrm>
            <a:off x="720000" y="1122425"/>
            <a:ext cx="7704000" cy="2635800"/>
          </a:xfrm>
          <a:prstGeom prst="rect">
            <a:avLst/>
          </a:prstGeom>
          <a:noFill/>
        </p:spPr>
        <p:txBody>
          <a:bodyPr spcFirstLastPara="1" wrap="square" lIns="91425" tIns="91425" rIns="91425" bIns="91425" anchor="t" anchorCtr="0">
            <a:noAutofit/>
          </a:bodyPr>
          <a:lstStyle>
            <a:lvl1pPr marL="457200" lvl="0" indent="-304800" rtl="0">
              <a:spcBef>
                <a:spcPts val="0"/>
              </a:spcBef>
              <a:spcAft>
                <a:spcPts val="0"/>
              </a:spcAft>
              <a:buClr>
                <a:schemeClr val="accent5"/>
              </a:buClr>
              <a:buSzPts val="1200"/>
              <a:buChar char="●"/>
              <a:defRPr sz="1200"/>
            </a:lvl1pPr>
            <a:lvl2pPr marL="914400" lvl="1" indent="-304800" rtl="0">
              <a:lnSpc>
                <a:spcPct val="100000"/>
              </a:lnSpc>
              <a:spcBef>
                <a:spcPts val="0"/>
              </a:spcBef>
              <a:spcAft>
                <a:spcPts val="0"/>
              </a:spcAft>
              <a:buSzPts val="1200"/>
              <a:buChar char="○"/>
              <a:defRPr sz="1400"/>
            </a:lvl2pPr>
            <a:lvl3pPr marL="1371600" lvl="2" indent="-304800" rtl="0">
              <a:lnSpc>
                <a:spcPct val="100000"/>
              </a:lnSpc>
              <a:spcBef>
                <a:spcPts val="0"/>
              </a:spcBef>
              <a:spcAft>
                <a:spcPts val="0"/>
              </a:spcAft>
              <a:buSzPts val="1200"/>
              <a:buChar char="■"/>
              <a:defRPr sz="1400"/>
            </a:lvl3pPr>
            <a:lvl4pPr marL="1828800" lvl="3" indent="-304800" rtl="0">
              <a:lnSpc>
                <a:spcPct val="100000"/>
              </a:lnSpc>
              <a:spcBef>
                <a:spcPts val="0"/>
              </a:spcBef>
              <a:spcAft>
                <a:spcPts val="0"/>
              </a:spcAft>
              <a:buSzPts val="1200"/>
              <a:buChar char="●"/>
              <a:defRPr sz="1400"/>
            </a:lvl4pPr>
            <a:lvl5pPr marL="2286000" lvl="4" indent="-304800" rtl="0">
              <a:lnSpc>
                <a:spcPct val="100000"/>
              </a:lnSpc>
              <a:spcBef>
                <a:spcPts val="0"/>
              </a:spcBef>
              <a:spcAft>
                <a:spcPts val="0"/>
              </a:spcAft>
              <a:buSzPts val="1200"/>
              <a:buChar char="○"/>
              <a:defRPr sz="1400"/>
            </a:lvl5pPr>
            <a:lvl6pPr marL="2743200" lvl="5" indent="-304800" rtl="0">
              <a:lnSpc>
                <a:spcPct val="100000"/>
              </a:lnSpc>
              <a:spcBef>
                <a:spcPts val="0"/>
              </a:spcBef>
              <a:spcAft>
                <a:spcPts val="0"/>
              </a:spcAft>
              <a:buSzPts val="1200"/>
              <a:buChar char="■"/>
              <a:defRPr sz="1400"/>
            </a:lvl6pPr>
            <a:lvl7pPr marL="3200400" lvl="6" indent="-304800" rtl="0">
              <a:lnSpc>
                <a:spcPct val="100000"/>
              </a:lnSpc>
              <a:spcBef>
                <a:spcPts val="0"/>
              </a:spcBef>
              <a:spcAft>
                <a:spcPts val="0"/>
              </a:spcAft>
              <a:buSzPts val="1200"/>
              <a:buChar char="●"/>
              <a:defRPr sz="1400"/>
            </a:lvl7pPr>
            <a:lvl8pPr marL="3657600" lvl="7" indent="-304800" rtl="0">
              <a:lnSpc>
                <a:spcPct val="100000"/>
              </a:lnSpc>
              <a:spcBef>
                <a:spcPts val="0"/>
              </a:spcBef>
              <a:spcAft>
                <a:spcPts val="0"/>
              </a:spcAft>
              <a:buSzPts val="1200"/>
              <a:buChar char="○"/>
              <a:defRPr sz="1400"/>
            </a:lvl8pPr>
            <a:lvl9pPr marL="4114800" lvl="8" indent="-304800" rtl="0">
              <a:lnSpc>
                <a:spcPct val="100000"/>
              </a:lnSpc>
              <a:spcBef>
                <a:spcPts val="0"/>
              </a:spcBef>
              <a:spcAft>
                <a:spcPts val="0"/>
              </a:spcAft>
              <a:buSzPts val="1200"/>
              <a:buChar char="■"/>
              <a:defRPr sz="1400"/>
            </a:lvl9pPr>
          </a:lstStyle>
          <a:p>
            <a:endParaRPr/>
          </a:p>
        </p:txBody>
      </p:sp>
      <p:sp>
        <p:nvSpPr>
          <p:cNvPr id="81" name="Google Shape;81;p17"/>
          <p:cNvSpPr txBox="1">
            <a:spLocks noGrp="1"/>
          </p:cNvSpPr>
          <p:nvPr>
            <p:ph type="title"/>
          </p:nvPr>
        </p:nvSpPr>
        <p:spPr>
          <a:xfrm>
            <a:off x="720000" y="445025"/>
            <a:ext cx="77040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4_1_1_1">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2">
            <a:alphaModFix amt="30000"/>
          </a:blip>
          <a:srcRect l="13065" t="21757" r="6528" b="10376"/>
          <a:stretch/>
        </p:blipFill>
        <p:spPr>
          <a:xfrm flipH="1">
            <a:off x="5" y="0"/>
            <a:ext cx="9143997" cy="5143501"/>
          </a:xfrm>
          <a:prstGeom prst="rect">
            <a:avLst/>
          </a:prstGeom>
          <a:noFill/>
          <a:ln>
            <a:noFill/>
          </a:ln>
        </p:spPr>
      </p:pic>
      <p:sp>
        <p:nvSpPr>
          <p:cNvPr id="84" name="Google Shape;84;p18"/>
          <p:cNvSpPr txBox="1">
            <a:spLocks noGrp="1"/>
          </p:cNvSpPr>
          <p:nvPr>
            <p:ph type="body" idx="1"/>
          </p:nvPr>
        </p:nvSpPr>
        <p:spPr>
          <a:xfrm>
            <a:off x="720000" y="1122425"/>
            <a:ext cx="3718800" cy="2820600"/>
          </a:xfrm>
          <a:prstGeom prst="rect">
            <a:avLst/>
          </a:prstGeom>
          <a:noFill/>
        </p:spPr>
        <p:txBody>
          <a:bodyPr spcFirstLastPara="1" wrap="square" lIns="91425" tIns="91425" rIns="91425" bIns="91425" anchor="t" anchorCtr="0">
            <a:noAutofit/>
          </a:bodyPr>
          <a:lstStyle>
            <a:lvl1pPr marL="457200" lvl="0" indent="-304800" rtl="0">
              <a:lnSpc>
                <a:spcPct val="100000"/>
              </a:lnSpc>
              <a:spcBef>
                <a:spcPts val="300"/>
              </a:spcBef>
              <a:spcAft>
                <a:spcPts val="0"/>
              </a:spcAft>
              <a:buClr>
                <a:schemeClr val="accent5"/>
              </a:buClr>
              <a:buSzPts val="12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85" name="Google Shape;85;p18"/>
          <p:cNvSpPr txBox="1">
            <a:spLocks noGrp="1"/>
          </p:cNvSpPr>
          <p:nvPr>
            <p:ph type="title"/>
          </p:nvPr>
        </p:nvSpPr>
        <p:spPr>
          <a:xfrm>
            <a:off x="720000" y="445025"/>
            <a:ext cx="77040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6" name="Google Shape;86;p18"/>
          <p:cNvSpPr txBox="1">
            <a:spLocks noGrp="1"/>
          </p:cNvSpPr>
          <p:nvPr>
            <p:ph type="body" idx="2"/>
          </p:nvPr>
        </p:nvSpPr>
        <p:spPr>
          <a:xfrm>
            <a:off x="4705200" y="1122425"/>
            <a:ext cx="3718800" cy="2820600"/>
          </a:xfrm>
          <a:prstGeom prst="rect">
            <a:avLst/>
          </a:prstGeom>
          <a:noFill/>
        </p:spPr>
        <p:txBody>
          <a:bodyPr spcFirstLastPara="1" wrap="square" lIns="91425" tIns="91425" rIns="91425" bIns="91425" anchor="t" anchorCtr="0">
            <a:noAutofit/>
          </a:bodyPr>
          <a:lstStyle>
            <a:lvl1pPr marL="457200" lvl="0" indent="-304800" rtl="0">
              <a:lnSpc>
                <a:spcPct val="100000"/>
              </a:lnSpc>
              <a:spcBef>
                <a:spcPts val="300"/>
              </a:spcBef>
              <a:spcAft>
                <a:spcPts val="0"/>
              </a:spcAft>
              <a:buClr>
                <a:schemeClr val="accent5"/>
              </a:buClr>
              <a:buSzPts val="12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87"/>
        <p:cNvGrpSpPr/>
        <p:nvPr/>
      </p:nvGrpSpPr>
      <p:grpSpPr>
        <a:xfrm>
          <a:off x="0" y="0"/>
          <a:ext cx="0" cy="0"/>
          <a:chOff x="0" y="0"/>
          <a:chExt cx="0" cy="0"/>
        </a:xfrm>
      </p:grpSpPr>
      <p:pic>
        <p:nvPicPr>
          <p:cNvPr id="88" name="Google Shape;88;p19"/>
          <p:cNvPicPr preferRelativeResize="0"/>
          <p:nvPr/>
        </p:nvPicPr>
        <p:blipFill rotWithShape="1">
          <a:blip r:embed="rId2">
            <a:alphaModFix amt="30000"/>
          </a:blip>
          <a:srcRect t="7798" b="7806"/>
          <a:stretch/>
        </p:blipFill>
        <p:spPr>
          <a:xfrm rot="10800000" flipH="1">
            <a:off x="5" y="0"/>
            <a:ext cx="9143997" cy="5143501"/>
          </a:xfrm>
          <a:prstGeom prst="rect">
            <a:avLst/>
          </a:prstGeom>
          <a:noFill/>
          <a:ln>
            <a:noFill/>
          </a:ln>
        </p:spPr>
      </p:pic>
      <p:sp>
        <p:nvSpPr>
          <p:cNvPr id="89" name="Google Shape;89;p19"/>
          <p:cNvSpPr txBox="1">
            <a:spLocks noGrp="1"/>
          </p:cNvSpPr>
          <p:nvPr>
            <p:ph type="title" hasCustomPrompt="1"/>
          </p:nvPr>
        </p:nvSpPr>
        <p:spPr>
          <a:xfrm>
            <a:off x="2825688" y="1960050"/>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0" name="Google Shape;90;p19"/>
          <p:cNvSpPr txBox="1">
            <a:spLocks noGrp="1"/>
          </p:cNvSpPr>
          <p:nvPr>
            <p:ph type="subTitle" idx="1"/>
          </p:nvPr>
        </p:nvSpPr>
        <p:spPr>
          <a:xfrm>
            <a:off x="2825700" y="2728949"/>
            <a:ext cx="3492600" cy="454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91" name="Google Shape;91;p19"/>
          <p:cNvSpPr txBox="1">
            <a:spLocks noGrp="1"/>
          </p:cNvSpPr>
          <p:nvPr>
            <p:ph type="title" idx="2" hasCustomPrompt="1"/>
          </p:nvPr>
        </p:nvSpPr>
        <p:spPr>
          <a:xfrm>
            <a:off x="715100" y="534989"/>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2" name="Google Shape;92;p19"/>
          <p:cNvSpPr txBox="1">
            <a:spLocks noGrp="1"/>
          </p:cNvSpPr>
          <p:nvPr>
            <p:ph type="subTitle" idx="3"/>
          </p:nvPr>
        </p:nvSpPr>
        <p:spPr>
          <a:xfrm>
            <a:off x="715100" y="1303900"/>
            <a:ext cx="3492600" cy="454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93" name="Google Shape;93;p19"/>
          <p:cNvSpPr txBox="1">
            <a:spLocks noGrp="1"/>
          </p:cNvSpPr>
          <p:nvPr>
            <p:ph type="title" idx="4" hasCustomPrompt="1"/>
          </p:nvPr>
        </p:nvSpPr>
        <p:spPr>
          <a:xfrm>
            <a:off x="4936288" y="3385100"/>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 name="Google Shape;94;p19"/>
          <p:cNvSpPr txBox="1">
            <a:spLocks noGrp="1"/>
          </p:cNvSpPr>
          <p:nvPr>
            <p:ph type="subTitle" idx="5"/>
          </p:nvPr>
        </p:nvSpPr>
        <p:spPr>
          <a:xfrm>
            <a:off x="4936300" y="4153999"/>
            <a:ext cx="3492600" cy="454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2">
            <a:alphaModFix amt="30000"/>
          </a:blip>
          <a:srcRect t="7798" b="7806"/>
          <a:stretch/>
        </p:blipFill>
        <p:spPr>
          <a:xfrm rot="10800000">
            <a:off x="5" y="0"/>
            <a:ext cx="9143997" cy="5143501"/>
          </a:xfrm>
          <a:prstGeom prst="rect">
            <a:avLst/>
          </a:prstGeom>
          <a:noFill/>
          <a:ln>
            <a:noFill/>
          </a:ln>
        </p:spPr>
      </p:pic>
      <p:sp>
        <p:nvSpPr>
          <p:cNvPr id="97" name="Google Shape;9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 name="Google Shape;98;p20"/>
          <p:cNvSpPr txBox="1">
            <a:spLocks noGrp="1"/>
          </p:cNvSpPr>
          <p:nvPr>
            <p:ph type="subTitle" idx="1"/>
          </p:nvPr>
        </p:nvSpPr>
        <p:spPr>
          <a:xfrm>
            <a:off x="719975" y="3011125"/>
            <a:ext cx="2305500" cy="134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20"/>
          <p:cNvSpPr txBox="1">
            <a:spLocks noGrp="1"/>
          </p:cNvSpPr>
          <p:nvPr>
            <p:ph type="subTitle" idx="2"/>
          </p:nvPr>
        </p:nvSpPr>
        <p:spPr>
          <a:xfrm>
            <a:off x="3419207" y="3011125"/>
            <a:ext cx="2305500" cy="134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20"/>
          <p:cNvSpPr txBox="1">
            <a:spLocks noGrp="1"/>
          </p:cNvSpPr>
          <p:nvPr>
            <p:ph type="subTitle" idx="3"/>
          </p:nvPr>
        </p:nvSpPr>
        <p:spPr>
          <a:xfrm>
            <a:off x="6118447" y="3011125"/>
            <a:ext cx="2305500" cy="134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1" name="Google Shape;101;p20"/>
          <p:cNvSpPr txBox="1">
            <a:spLocks noGrp="1"/>
          </p:cNvSpPr>
          <p:nvPr>
            <p:ph type="subTitle" idx="4"/>
          </p:nvPr>
        </p:nvSpPr>
        <p:spPr>
          <a:xfrm>
            <a:off x="719975" y="2517925"/>
            <a:ext cx="23055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2" name="Google Shape;102;p20"/>
          <p:cNvSpPr txBox="1">
            <a:spLocks noGrp="1"/>
          </p:cNvSpPr>
          <p:nvPr>
            <p:ph type="subTitle" idx="5"/>
          </p:nvPr>
        </p:nvSpPr>
        <p:spPr>
          <a:xfrm>
            <a:off x="3419211" y="2517925"/>
            <a:ext cx="23055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 name="Google Shape;103;p20"/>
          <p:cNvSpPr txBox="1">
            <a:spLocks noGrp="1"/>
          </p:cNvSpPr>
          <p:nvPr>
            <p:ph type="subTitle" idx="6"/>
          </p:nvPr>
        </p:nvSpPr>
        <p:spPr>
          <a:xfrm>
            <a:off x="6118447" y="2517925"/>
            <a:ext cx="23055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mt="30000"/>
          </a:blip>
          <a:srcRect l="9916" t="14142" r="5107" b="14142"/>
          <a:stretch/>
        </p:blipFill>
        <p:spPr>
          <a:xfrm rot="10800000">
            <a:off x="5" y="0"/>
            <a:ext cx="9143997" cy="5143501"/>
          </a:xfrm>
          <a:prstGeom prst="rect">
            <a:avLst/>
          </a:prstGeom>
          <a:noFill/>
          <a:ln>
            <a:noFill/>
          </a:ln>
        </p:spPr>
      </p:pic>
      <p:sp>
        <p:nvSpPr>
          <p:cNvPr id="14" name="Google Shape;14;p3"/>
          <p:cNvSpPr txBox="1">
            <a:spLocks noGrp="1"/>
          </p:cNvSpPr>
          <p:nvPr>
            <p:ph type="title"/>
          </p:nvPr>
        </p:nvSpPr>
        <p:spPr>
          <a:xfrm>
            <a:off x="4485400" y="2319525"/>
            <a:ext cx="39435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485400" y="1295950"/>
            <a:ext cx="1329000" cy="931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a:spLocks noGrp="1"/>
          </p:cNvSpPr>
          <p:nvPr>
            <p:ph type="pic" idx="3"/>
          </p:nvPr>
        </p:nvSpPr>
        <p:spPr>
          <a:xfrm>
            <a:off x="715100" y="898350"/>
            <a:ext cx="3346800" cy="33468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4"/>
        <p:cNvGrpSpPr/>
        <p:nvPr/>
      </p:nvGrpSpPr>
      <p:grpSpPr>
        <a:xfrm>
          <a:off x="0" y="0"/>
          <a:ext cx="0" cy="0"/>
          <a:chOff x="0" y="0"/>
          <a:chExt cx="0" cy="0"/>
        </a:xfrm>
      </p:grpSpPr>
      <p:pic>
        <p:nvPicPr>
          <p:cNvPr id="105" name="Google Shape;105;p21"/>
          <p:cNvPicPr preferRelativeResize="0"/>
          <p:nvPr/>
        </p:nvPicPr>
        <p:blipFill rotWithShape="1">
          <a:blip r:embed="rId2">
            <a:alphaModFix amt="30000"/>
          </a:blip>
          <a:srcRect t="7834" b="7834"/>
          <a:stretch/>
        </p:blipFill>
        <p:spPr>
          <a:xfrm flipH="1">
            <a:off x="5" y="0"/>
            <a:ext cx="9143997" cy="5143502"/>
          </a:xfrm>
          <a:prstGeom prst="rect">
            <a:avLst/>
          </a:prstGeom>
          <a:noFill/>
          <a:ln>
            <a:noFill/>
          </a:ln>
        </p:spPr>
      </p:pic>
      <p:sp>
        <p:nvSpPr>
          <p:cNvPr id="106" name="Google Shape;106;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 name="Google Shape;107;p21"/>
          <p:cNvSpPr txBox="1">
            <a:spLocks noGrp="1"/>
          </p:cNvSpPr>
          <p:nvPr>
            <p:ph type="subTitle" idx="1"/>
          </p:nvPr>
        </p:nvSpPr>
        <p:spPr>
          <a:xfrm>
            <a:off x="1582300" y="1426475"/>
            <a:ext cx="2967000" cy="493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8" name="Google Shape;108;p21"/>
          <p:cNvSpPr txBox="1">
            <a:spLocks noGrp="1"/>
          </p:cNvSpPr>
          <p:nvPr>
            <p:ph type="subTitle" idx="2"/>
          </p:nvPr>
        </p:nvSpPr>
        <p:spPr>
          <a:xfrm>
            <a:off x="1582300" y="1919675"/>
            <a:ext cx="2967000" cy="940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9" name="Google Shape;109;p21"/>
          <p:cNvSpPr txBox="1">
            <a:spLocks noGrp="1"/>
          </p:cNvSpPr>
          <p:nvPr>
            <p:ph type="subTitle" idx="3"/>
          </p:nvPr>
        </p:nvSpPr>
        <p:spPr>
          <a:xfrm>
            <a:off x="5437225" y="1919675"/>
            <a:ext cx="2967000" cy="940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0" name="Google Shape;110;p21"/>
          <p:cNvSpPr txBox="1">
            <a:spLocks noGrp="1"/>
          </p:cNvSpPr>
          <p:nvPr>
            <p:ph type="subTitle" idx="4"/>
          </p:nvPr>
        </p:nvSpPr>
        <p:spPr>
          <a:xfrm>
            <a:off x="1582300" y="3668000"/>
            <a:ext cx="2967000" cy="940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1" name="Google Shape;111;p21"/>
          <p:cNvSpPr txBox="1">
            <a:spLocks noGrp="1"/>
          </p:cNvSpPr>
          <p:nvPr>
            <p:ph type="subTitle" idx="5"/>
          </p:nvPr>
        </p:nvSpPr>
        <p:spPr>
          <a:xfrm>
            <a:off x="5437225" y="3668000"/>
            <a:ext cx="2967000" cy="940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2" name="Google Shape;112;p21"/>
          <p:cNvSpPr txBox="1">
            <a:spLocks noGrp="1"/>
          </p:cNvSpPr>
          <p:nvPr>
            <p:ph type="subTitle" idx="6"/>
          </p:nvPr>
        </p:nvSpPr>
        <p:spPr>
          <a:xfrm>
            <a:off x="1582300" y="3174800"/>
            <a:ext cx="2967000" cy="493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3" name="Google Shape;113;p21"/>
          <p:cNvSpPr txBox="1">
            <a:spLocks noGrp="1"/>
          </p:cNvSpPr>
          <p:nvPr>
            <p:ph type="subTitle" idx="7"/>
          </p:nvPr>
        </p:nvSpPr>
        <p:spPr>
          <a:xfrm>
            <a:off x="5437225" y="1426475"/>
            <a:ext cx="2967000" cy="493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4" name="Google Shape;114;p21"/>
          <p:cNvSpPr txBox="1">
            <a:spLocks noGrp="1"/>
          </p:cNvSpPr>
          <p:nvPr>
            <p:ph type="subTitle" idx="8"/>
          </p:nvPr>
        </p:nvSpPr>
        <p:spPr>
          <a:xfrm>
            <a:off x="5437225" y="3174800"/>
            <a:ext cx="2967000" cy="493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5"/>
        <p:cNvGrpSpPr/>
        <p:nvPr/>
      </p:nvGrpSpPr>
      <p:grpSpPr>
        <a:xfrm>
          <a:off x="0" y="0"/>
          <a:ext cx="0" cy="0"/>
          <a:chOff x="0" y="0"/>
          <a:chExt cx="0" cy="0"/>
        </a:xfrm>
      </p:grpSpPr>
      <p:pic>
        <p:nvPicPr>
          <p:cNvPr id="116" name="Google Shape;116;p22"/>
          <p:cNvPicPr preferRelativeResize="0"/>
          <p:nvPr/>
        </p:nvPicPr>
        <p:blipFill rotWithShape="1">
          <a:blip r:embed="rId2">
            <a:alphaModFix amt="30000"/>
          </a:blip>
          <a:srcRect l="9916" t="14142" r="5107" b="14142"/>
          <a:stretch/>
        </p:blipFill>
        <p:spPr>
          <a:xfrm rot="10800000" flipH="1">
            <a:off x="5" y="0"/>
            <a:ext cx="9143997" cy="5143501"/>
          </a:xfrm>
          <a:prstGeom prst="rect">
            <a:avLst/>
          </a:prstGeom>
          <a:noFill/>
          <a:ln>
            <a:noFill/>
          </a:ln>
        </p:spPr>
      </p:pic>
      <p:sp>
        <p:nvSpPr>
          <p:cNvPr id="117" name="Google Shape;11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22"/>
          <p:cNvSpPr txBox="1">
            <a:spLocks noGrp="1"/>
          </p:cNvSpPr>
          <p:nvPr>
            <p:ph type="subTitle" idx="1"/>
          </p:nvPr>
        </p:nvSpPr>
        <p:spPr>
          <a:xfrm>
            <a:off x="715100" y="1750228"/>
            <a:ext cx="2322600" cy="9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9" name="Google Shape;119;p22"/>
          <p:cNvSpPr txBox="1">
            <a:spLocks noGrp="1"/>
          </p:cNvSpPr>
          <p:nvPr>
            <p:ph type="subTitle" idx="2"/>
          </p:nvPr>
        </p:nvSpPr>
        <p:spPr>
          <a:xfrm>
            <a:off x="3411425" y="1750228"/>
            <a:ext cx="2321400" cy="9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22"/>
          <p:cNvSpPr txBox="1">
            <a:spLocks noGrp="1"/>
          </p:cNvSpPr>
          <p:nvPr>
            <p:ph type="subTitle" idx="3"/>
          </p:nvPr>
        </p:nvSpPr>
        <p:spPr>
          <a:xfrm>
            <a:off x="715100" y="3539375"/>
            <a:ext cx="2322600" cy="9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1" name="Google Shape;121;p22"/>
          <p:cNvSpPr txBox="1">
            <a:spLocks noGrp="1"/>
          </p:cNvSpPr>
          <p:nvPr>
            <p:ph type="subTitle" idx="4"/>
          </p:nvPr>
        </p:nvSpPr>
        <p:spPr>
          <a:xfrm>
            <a:off x="3410775" y="3539375"/>
            <a:ext cx="2322600" cy="9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22"/>
          <p:cNvSpPr txBox="1">
            <a:spLocks noGrp="1"/>
          </p:cNvSpPr>
          <p:nvPr>
            <p:ph type="subTitle" idx="5"/>
          </p:nvPr>
        </p:nvSpPr>
        <p:spPr>
          <a:xfrm>
            <a:off x="6106550" y="1750228"/>
            <a:ext cx="2321400" cy="9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3" name="Google Shape;123;p22"/>
          <p:cNvSpPr txBox="1">
            <a:spLocks noGrp="1"/>
          </p:cNvSpPr>
          <p:nvPr>
            <p:ph type="subTitle" idx="6"/>
          </p:nvPr>
        </p:nvSpPr>
        <p:spPr>
          <a:xfrm>
            <a:off x="6106450" y="3539375"/>
            <a:ext cx="2322600" cy="9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22"/>
          <p:cNvSpPr txBox="1">
            <a:spLocks noGrp="1"/>
          </p:cNvSpPr>
          <p:nvPr>
            <p:ph type="subTitle" idx="7"/>
          </p:nvPr>
        </p:nvSpPr>
        <p:spPr>
          <a:xfrm>
            <a:off x="715100" y="1252400"/>
            <a:ext cx="23226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 name="Google Shape;125;p22"/>
          <p:cNvSpPr txBox="1">
            <a:spLocks noGrp="1"/>
          </p:cNvSpPr>
          <p:nvPr>
            <p:ph type="subTitle" idx="8"/>
          </p:nvPr>
        </p:nvSpPr>
        <p:spPr>
          <a:xfrm>
            <a:off x="3409250" y="1252400"/>
            <a:ext cx="23226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 name="Google Shape;126;p22"/>
          <p:cNvSpPr txBox="1">
            <a:spLocks noGrp="1"/>
          </p:cNvSpPr>
          <p:nvPr>
            <p:ph type="subTitle" idx="9"/>
          </p:nvPr>
        </p:nvSpPr>
        <p:spPr>
          <a:xfrm>
            <a:off x="6106558" y="1252400"/>
            <a:ext cx="23226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22"/>
          <p:cNvSpPr txBox="1">
            <a:spLocks noGrp="1"/>
          </p:cNvSpPr>
          <p:nvPr>
            <p:ph type="subTitle" idx="13"/>
          </p:nvPr>
        </p:nvSpPr>
        <p:spPr>
          <a:xfrm>
            <a:off x="715100" y="3046175"/>
            <a:ext cx="23226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22"/>
          <p:cNvSpPr txBox="1">
            <a:spLocks noGrp="1"/>
          </p:cNvSpPr>
          <p:nvPr>
            <p:ph type="subTitle" idx="14"/>
          </p:nvPr>
        </p:nvSpPr>
        <p:spPr>
          <a:xfrm>
            <a:off x="3411375" y="3046175"/>
            <a:ext cx="23214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22"/>
          <p:cNvSpPr txBox="1">
            <a:spLocks noGrp="1"/>
          </p:cNvSpPr>
          <p:nvPr>
            <p:ph type="subTitle" idx="15"/>
          </p:nvPr>
        </p:nvSpPr>
        <p:spPr>
          <a:xfrm>
            <a:off x="6106449" y="3046175"/>
            <a:ext cx="23214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30"/>
        <p:cNvGrpSpPr/>
        <p:nvPr/>
      </p:nvGrpSpPr>
      <p:grpSpPr>
        <a:xfrm>
          <a:off x="0" y="0"/>
          <a:ext cx="0" cy="0"/>
          <a:chOff x="0" y="0"/>
          <a:chExt cx="0" cy="0"/>
        </a:xfrm>
      </p:grpSpPr>
      <p:pic>
        <p:nvPicPr>
          <p:cNvPr id="131" name="Google Shape;131;p23"/>
          <p:cNvPicPr preferRelativeResize="0"/>
          <p:nvPr/>
        </p:nvPicPr>
        <p:blipFill rotWithShape="1">
          <a:blip r:embed="rId2">
            <a:alphaModFix amt="30000"/>
          </a:blip>
          <a:srcRect l="8374" t="16167" r="8374" b="13568"/>
          <a:stretch/>
        </p:blipFill>
        <p:spPr>
          <a:xfrm>
            <a:off x="5" y="0"/>
            <a:ext cx="9143997" cy="5143501"/>
          </a:xfrm>
          <a:prstGeom prst="rect">
            <a:avLst/>
          </a:prstGeom>
          <a:noFill/>
          <a:ln>
            <a:noFill/>
          </a:ln>
        </p:spPr>
      </p:pic>
      <p:sp>
        <p:nvSpPr>
          <p:cNvPr id="132" name="Google Shape;132;p23"/>
          <p:cNvSpPr txBox="1">
            <a:spLocks noGrp="1"/>
          </p:cNvSpPr>
          <p:nvPr>
            <p:ph type="ctrTitle"/>
          </p:nvPr>
        </p:nvSpPr>
        <p:spPr>
          <a:xfrm>
            <a:off x="2429950" y="535000"/>
            <a:ext cx="4284000" cy="113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3" name="Google Shape;133;p23"/>
          <p:cNvSpPr txBox="1">
            <a:spLocks noGrp="1"/>
          </p:cNvSpPr>
          <p:nvPr>
            <p:ph type="subTitle" idx="1"/>
          </p:nvPr>
        </p:nvSpPr>
        <p:spPr>
          <a:xfrm>
            <a:off x="2430025" y="1747000"/>
            <a:ext cx="4284000" cy="107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4" name="Google Shape;134;p23"/>
          <p:cNvSpPr txBox="1"/>
          <p:nvPr/>
        </p:nvSpPr>
        <p:spPr>
          <a:xfrm>
            <a:off x="2429950" y="3577250"/>
            <a:ext cx="42840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b="1">
                <a:solidFill>
                  <a:schemeClr val="dk1"/>
                </a:solidFill>
                <a:latin typeface="Gentium Plus"/>
                <a:ea typeface="Gentium Plus"/>
                <a:cs typeface="Gentium Plus"/>
                <a:sym typeface="Gentium Plus"/>
              </a:rPr>
              <a:t>CREDITS:</a:t>
            </a:r>
            <a:r>
              <a:rPr lang="en" sz="1000">
                <a:solidFill>
                  <a:schemeClr val="dk1"/>
                </a:solidFill>
                <a:latin typeface="Gentium Plus"/>
                <a:ea typeface="Gentium Plus"/>
                <a:cs typeface="Gentium Plus"/>
                <a:sym typeface="Gentium Plus"/>
              </a:rPr>
              <a:t> This presentation template was created by </a:t>
            </a:r>
            <a:r>
              <a:rPr lang="en" sz="1000" b="1" u="sng">
                <a:solidFill>
                  <a:schemeClr val="dk1"/>
                </a:solidFill>
                <a:latin typeface="Gentium Plus"/>
                <a:ea typeface="Gentium Plus"/>
                <a:cs typeface="Gentium Plus"/>
                <a:sym typeface="Gentium Plus"/>
                <a:hlinkClick r:id="rId3">
                  <a:extLst>
                    <a:ext uri="{A12FA001-AC4F-418D-AE19-62706E023703}">
                      <ahyp:hlinkClr xmlns:ahyp="http://schemas.microsoft.com/office/drawing/2018/hyperlinkcolor" val="tx"/>
                    </a:ext>
                  </a:extLst>
                </a:hlinkClick>
              </a:rPr>
              <a:t>Slidesgo</a:t>
            </a:r>
            <a:r>
              <a:rPr lang="en" sz="1000" b="1" u="sng">
                <a:solidFill>
                  <a:schemeClr val="dk1"/>
                </a:solidFill>
                <a:latin typeface="Gentium Plus"/>
                <a:ea typeface="Gentium Plus"/>
                <a:cs typeface="Gentium Plus"/>
                <a:sym typeface="Gentium Plus"/>
              </a:rPr>
              <a:t>,</a:t>
            </a:r>
            <a:r>
              <a:rPr lang="en" sz="1000" b="1">
                <a:solidFill>
                  <a:schemeClr val="dk1"/>
                </a:solidFill>
                <a:latin typeface="Gentium Plus"/>
                <a:ea typeface="Gentium Plus"/>
                <a:cs typeface="Gentium Plus"/>
                <a:sym typeface="Gentium Plus"/>
              </a:rPr>
              <a:t> </a:t>
            </a:r>
            <a:r>
              <a:rPr lang="en" sz="1000">
                <a:solidFill>
                  <a:schemeClr val="dk1"/>
                </a:solidFill>
                <a:latin typeface="Gentium Plus"/>
                <a:ea typeface="Gentium Plus"/>
                <a:cs typeface="Gentium Plus"/>
                <a:sym typeface="Gentium Plus"/>
              </a:rPr>
              <a:t>including icons by </a:t>
            </a:r>
            <a:r>
              <a:rPr lang="en" sz="1000" b="1" u="sng">
                <a:solidFill>
                  <a:schemeClr val="dk1"/>
                </a:solidFill>
                <a:latin typeface="Gentium Plus"/>
                <a:ea typeface="Gentium Plus"/>
                <a:cs typeface="Gentium Plus"/>
                <a:sym typeface="Gentium Plus"/>
                <a:hlinkClick r:id="rId4">
                  <a:extLst>
                    <a:ext uri="{A12FA001-AC4F-418D-AE19-62706E023703}">
                      <ahyp:hlinkClr xmlns:ahyp="http://schemas.microsoft.com/office/drawing/2018/hyperlinkcolor" val="tx"/>
                    </a:ext>
                  </a:extLst>
                </a:hlinkClick>
              </a:rPr>
              <a:t>Flaticon</a:t>
            </a:r>
            <a:r>
              <a:rPr lang="en" sz="1000" b="1">
                <a:solidFill>
                  <a:schemeClr val="dk1"/>
                </a:solidFill>
                <a:latin typeface="Gentium Plus"/>
                <a:ea typeface="Gentium Plus"/>
                <a:cs typeface="Gentium Plus"/>
                <a:sym typeface="Gentium Plus"/>
              </a:rPr>
              <a:t> </a:t>
            </a:r>
            <a:r>
              <a:rPr lang="en" sz="1000">
                <a:solidFill>
                  <a:schemeClr val="dk1"/>
                </a:solidFill>
                <a:latin typeface="Gentium Plus"/>
                <a:ea typeface="Gentium Plus"/>
                <a:cs typeface="Gentium Plus"/>
                <a:sym typeface="Gentium Plus"/>
              </a:rPr>
              <a:t>and infographics &amp; images by </a:t>
            </a:r>
            <a:r>
              <a:rPr lang="en" sz="1000" b="1" u="sng">
                <a:solidFill>
                  <a:schemeClr val="dk1"/>
                </a:solidFill>
                <a:latin typeface="Gentium Plus"/>
                <a:ea typeface="Gentium Plus"/>
                <a:cs typeface="Gentium Plus"/>
                <a:sym typeface="Gentium Plus"/>
                <a:hlinkClick r:id="rId5">
                  <a:extLst>
                    <a:ext uri="{A12FA001-AC4F-418D-AE19-62706E023703}">
                      <ahyp:hlinkClr xmlns:ahyp="http://schemas.microsoft.com/office/drawing/2018/hyperlinkcolor" val="tx"/>
                    </a:ext>
                  </a:extLst>
                </a:hlinkClick>
              </a:rPr>
              <a:t>Freepik</a:t>
            </a:r>
            <a:endParaRPr sz="1000" b="1" u="sng">
              <a:solidFill>
                <a:schemeClr val="dk1"/>
              </a:solidFill>
              <a:highlight>
                <a:srgbClr val="DFDEFC"/>
              </a:highlight>
              <a:latin typeface="Gentium Plus"/>
              <a:ea typeface="Gentium Plus"/>
              <a:cs typeface="Gentium Plus"/>
              <a:sym typeface="Gentium Plu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5"/>
        <p:cNvGrpSpPr/>
        <p:nvPr/>
      </p:nvGrpSpPr>
      <p:grpSpPr>
        <a:xfrm>
          <a:off x="0" y="0"/>
          <a:ext cx="0" cy="0"/>
          <a:chOff x="0" y="0"/>
          <a:chExt cx="0" cy="0"/>
        </a:xfrm>
      </p:grpSpPr>
      <p:pic>
        <p:nvPicPr>
          <p:cNvPr id="136" name="Google Shape;136;p24"/>
          <p:cNvPicPr preferRelativeResize="0"/>
          <p:nvPr/>
        </p:nvPicPr>
        <p:blipFill rotWithShape="1">
          <a:blip r:embed="rId2">
            <a:alphaModFix amt="30000"/>
          </a:blip>
          <a:srcRect l="13065" t="21757" r="6528" b="10376"/>
          <a:stretch/>
        </p:blipFill>
        <p:spPr>
          <a:xfrm rot="10800000">
            <a:off x="5" y="0"/>
            <a:ext cx="9143997" cy="51435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7"/>
        <p:cNvGrpSpPr/>
        <p:nvPr/>
      </p:nvGrpSpPr>
      <p:grpSpPr>
        <a:xfrm>
          <a:off x="0" y="0"/>
          <a:ext cx="0" cy="0"/>
          <a:chOff x="0" y="0"/>
          <a:chExt cx="0" cy="0"/>
        </a:xfrm>
      </p:grpSpPr>
      <p:pic>
        <p:nvPicPr>
          <p:cNvPr id="138" name="Google Shape;138;p25"/>
          <p:cNvPicPr preferRelativeResize="0"/>
          <p:nvPr/>
        </p:nvPicPr>
        <p:blipFill rotWithShape="1">
          <a:blip r:embed="rId2">
            <a:alphaModFix amt="30000"/>
          </a:blip>
          <a:srcRect t="7798" b="7806"/>
          <a:stretch/>
        </p:blipFill>
        <p:spPr>
          <a:xfrm flipH="1">
            <a:off x="5" y="0"/>
            <a:ext cx="9143997" cy="5143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mt="30000"/>
          </a:blip>
          <a:srcRect t="7798" b="7806"/>
          <a:stretch/>
        </p:blipFill>
        <p:spPr>
          <a:xfrm rot="10800000">
            <a:off x="9975" y="0"/>
            <a:ext cx="9144003" cy="5143501"/>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720000" y="1152475"/>
            <a:ext cx="7704000" cy="380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mt="30000"/>
          </a:blip>
          <a:srcRect t="7834" b="7834"/>
          <a:stretch/>
        </p:blipFill>
        <p:spPr>
          <a:xfrm>
            <a:off x="0" y="0"/>
            <a:ext cx="9144003" cy="5143499"/>
          </a:xfrm>
          <a:prstGeom prst="rect">
            <a:avLst/>
          </a:prstGeom>
          <a:noFill/>
          <a:ln>
            <a:noFill/>
          </a:ln>
        </p:spPr>
      </p:pic>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subTitle" idx="1"/>
          </p:nvPr>
        </p:nvSpPr>
        <p:spPr>
          <a:xfrm>
            <a:off x="4815078" y="2894101"/>
            <a:ext cx="3150600" cy="13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5"/>
          <p:cNvSpPr txBox="1">
            <a:spLocks noGrp="1"/>
          </p:cNvSpPr>
          <p:nvPr>
            <p:ph type="subTitle" idx="2"/>
          </p:nvPr>
        </p:nvSpPr>
        <p:spPr>
          <a:xfrm>
            <a:off x="1178325" y="2894101"/>
            <a:ext cx="3150600" cy="13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 name="Google Shape;26;p5"/>
          <p:cNvSpPr txBox="1">
            <a:spLocks noGrp="1"/>
          </p:cNvSpPr>
          <p:nvPr>
            <p:ph type="subTitle" idx="3"/>
          </p:nvPr>
        </p:nvSpPr>
        <p:spPr>
          <a:xfrm>
            <a:off x="1178325" y="2400925"/>
            <a:ext cx="31506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5"/>
          <p:cNvSpPr txBox="1">
            <a:spLocks noGrp="1"/>
          </p:cNvSpPr>
          <p:nvPr>
            <p:ph type="subTitle" idx="4"/>
          </p:nvPr>
        </p:nvSpPr>
        <p:spPr>
          <a:xfrm>
            <a:off x="4815079" y="2400925"/>
            <a:ext cx="3150600" cy="49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mt="30000"/>
          </a:blip>
          <a:srcRect l="11886" t="7637" r="14056" b="29858"/>
          <a:stretch/>
        </p:blipFill>
        <p:spPr>
          <a:xfrm>
            <a:off x="5" y="0"/>
            <a:ext cx="9143997" cy="5143501"/>
          </a:xfrm>
          <a:prstGeom prst="rect">
            <a:avLst/>
          </a:prstGeom>
          <a:noFill/>
          <a:ln>
            <a:noFill/>
          </a:ln>
        </p:spPr>
      </p:pic>
      <p:sp>
        <p:nvSpPr>
          <p:cNvPr id="30" name="Google Shape;3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mt="30000"/>
          </a:blip>
          <a:srcRect t="7798" b="7806"/>
          <a:stretch/>
        </p:blipFill>
        <p:spPr>
          <a:xfrm>
            <a:off x="0" y="0"/>
            <a:ext cx="9144003" cy="5143501"/>
          </a:xfrm>
          <a:prstGeom prst="rect">
            <a:avLst/>
          </a:prstGeom>
          <a:noFill/>
          <a:ln>
            <a:noFill/>
          </a:ln>
        </p:spPr>
      </p:pic>
      <p:sp>
        <p:nvSpPr>
          <p:cNvPr id="33" name="Google Shape;33;p7"/>
          <p:cNvSpPr txBox="1">
            <a:spLocks noGrp="1"/>
          </p:cNvSpPr>
          <p:nvPr>
            <p:ph type="title"/>
          </p:nvPr>
        </p:nvSpPr>
        <p:spPr>
          <a:xfrm>
            <a:off x="948600" y="1212650"/>
            <a:ext cx="3735900" cy="110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body" idx="1"/>
          </p:nvPr>
        </p:nvSpPr>
        <p:spPr>
          <a:xfrm>
            <a:off x="948600" y="2435975"/>
            <a:ext cx="3735900" cy="1711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35" name="Google Shape;35;p7"/>
          <p:cNvSpPr>
            <a:spLocks noGrp="1"/>
          </p:cNvSpPr>
          <p:nvPr>
            <p:ph type="pic" idx="2"/>
          </p:nvPr>
        </p:nvSpPr>
        <p:spPr>
          <a:xfrm>
            <a:off x="4868925" y="1100075"/>
            <a:ext cx="3560100" cy="31599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mt="30000"/>
          </a:blip>
          <a:srcRect t="7798" b="7806"/>
          <a:stretch/>
        </p:blipFill>
        <p:spPr>
          <a:xfrm rot="10800000">
            <a:off x="5" y="0"/>
            <a:ext cx="9143997" cy="5143501"/>
          </a:xfrm>
          <a:prstGeom prst="rect">
            <a:avLst/>
          </a:prstGeom>
          <a:noFill/>
          <a:ln>
            <a:noFill/>
          </a:ln>
        </p:spPr>
      </p:pic>
      <p:sp>
        <p:nvSpPr>
          <p:cNvPr id="38" name="Google Shape;38;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pic>
        <p:nvPicPr>
          <p:cNvPr id="40" name="Google Shape;40;p9"/>
          <p:cNvPicPr preferRelativeResize="0"/>
          <p:nvPr/>
        </p:nvPicPr>
        <p:blipFill rotWithShape="1">
          <a:blip r:embed="rId2">
            <a:alphaModFix amt="30000"/>
          </a:blip>
          <a:srcRect l="13065" t="21757" r="6528" b="10376"/>
          <a:stretch/>
        </p:blipFill>
        <p:spPr>
          <a:xfrm flipH="1">
            <a:off x="5" y="0"/>
            <a:ext cx="9143997" cy="5143501"/>
          </a:xfrm>
          <a:prstGeom prst="rect">
            <a:avLst/>
          </a:prstGeom>
          <a:noFill/>
          <a:ln>
            <a:noFill/>
          </a:ln>
        </p:spPr>
      </p:pic>
      <p:sp>
        <p:nvSpPr>
          <p:cNvPr id="41" name="Google Shape;41;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 name="Google Shape;42;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a:spLocks noGrp="1"/>
          </p:cNvSpPr>
          <p:nvPr>
            <p:ph type="pic" idx="2"/>
          </p:nvPr>
        </p:nvSpPr>
        <p:spPr>
          <a:xfrm>
            <a:off x="-6875" y="0"/>
            <a:ext cx="9144000" cy="5157300"/>
          </a:xfrm>
          <a:prstGeom prst="rect">
            <a:avLst/>
          </a:prstGeom>
          <a:noFill/>
          <a:ln>
            <a:noFill/>
          </a:ln>
        </p:spPr>
      </p:sp>
      <p:sp>
        <p:nvSpPr>
          <p:cNvPr id="45" name="Google Shape;45;p10"/>
          <p:cNvSpPr txBox="1">
            <a:spLocks noGrp="1"/>
          </p:cNvSpPr>
          <p:nvPr>
            <p:ph type="title"/>
          </p:nvPr>
        </p:nvSpPr>
        <p:spPr>
          <a:xfrm>
            <a:off x="720000" y="4038000"/>
            <a:ext cx="77040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Gentium Plus"/>
              <a:buNone/>
              <a:defRPr sz="3000" b="1">
                <a:solidFill>
                  <a:schemeClr val="dk1"/>
                </a:solidFill>
                <a:latin typeface="Gentium Plus"/>
                <a:ea typeface="Gentium Plus"/>
                <a:cs typeface="Gentium Plus"/>
                <a:sym typeface="Gentium Plu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1pPr>
            <a:lvl2pPr marL="914400" lvl="1"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2pPr>
            <a:lvl3pPr marL="1371600" lvl="2"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3pPr>
            <a:lvl4pPr marL="1828800" lvl="3"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4pPr>
            <a:lvl5pPr marL="2286000" lvl="4"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5pPr>
            <a:lvl6pPr marL="2743200" lvl="5"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6pPr>
            <a:lvl7pPr marL="3200400" lvl="6"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7pPr>
            <a:lvl8pPr marL="3657600" lvl="7"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8pPr>
            <a:lvl9pPr marL="4114800" lvl="8" indent="-304800">
              <a:lnSpc>
                <a:spcPct val="100000"/>
              </a:lnSpc>
              <a:spcBef>
                <a:spcPts val="0"/>
              </a:spcBef>
              <a:spcAft>
                <a:spcPts val="0"/>
              </a:spcAft>
              <a:buClr>
                <a:schemeClr val="dk1"/>
              </a:buClr>
              <a:buSzPts val="1200"/>
              <a:buFont typeface="Gentium Plus"/>
              <a:buChar char="■"/>
              <a:defRPr sz="1200">
                <a:solidFill>
                  <a:schemeClr val="dk1"/>
                </a:solidFill>
                <a:latin typeface="Gentium Plus"/>
                <a:ea typeface="Gentium Plus"/>
                <a:cs typeface="Gentium Plus"/>
                <a:sym typeface="Gentium Plu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86/s12978-021-01209-5"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hyperlink" Target="https://www.mayoclinic.org/diseases-conditions/gestational-diabetes/symptoms-causes/syc-20355339" TargetMode="External"/><Relationship Id="rId5" Type="http://schemas.openxmlformats.org/officeDocument/2006/relationships/hyperlink" Target="https://doi.org/10.4103/ijnmr.ijnmr_380_21" TargetMode="External"/><Relationship Id="rId4" Type="http://schemas.openxmlformats.org/officeDocument/2006/relationships/hyperlink" Target="https://doi.org/10.1177/1357633x211024101"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niddk.nih.gov/health-information/diabetes/overview/what-is-diabetes/gestational/tests-diagnosis#:~:text=Oral%20Glucose%20Tolerance%20Test%20" TargetMode="External"/><Relationship Id="rId3" Type="http://schemas.openxmlformats.org/officeDocument/2006/relationships/hyperlink" Target="https://www.mayoclinic.org/tests-procedures/glucose-tolerance-test/about/pac-20394296" TargetMode="External"/><Relationship Id="rId7" Type="http://schemas.openxmlformats.org/officeDocument/2006/relationships/hyperlink" Target="https://doi.org/10.3390/metabo13010129"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https://medlineplus.gov/ency/article/007430.htm#:~:text=Plenty%20of%20whole%20fruits%20and,drinks%2C%20fruit%20juices%2C%20and%20pastries" TargetMode="External"/><Relationship Id="rId5" Type="http://schemas.openxmlformats.org/officeDocument/2006/relationships/hyperlink" Target="https://www.mayoclinic.org/diseases-conditions/postpartum-depression/symptoms-causes/syc-20376617" TargetMode="External"/><Relationship Id="rId4" Type="http://schemas.openxmlformats.org/officeDocument/2006/relationships/hyperlink" Target="https://www.mayoclinic.org/diseases-conditions/pcos/symptoms-causes/syc-2035343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11/add.15036"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hyperlink" Target="https://doi.org/10.1016/j.micpath.2023.106370" TargetMode="External"/><Relationship Id="rId4" Type="http://schemas.openxmlformats.org/officeDocument/2006/relationships/hyperlink" Target="https://www.heart.org/en/news/2022/05/09/what-expectant-moms-need-to-know-about-mental-health-during-and-after-pregnanc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ctrTitle"/>
          </p:nvPr>
        </p:nvSpPr>
        <p:spPr>
          <a:xfrm>
            <a:off x="48132" y="714506"/>
            <a:ext cx="9095868" cy="123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latin typeface="Calibri" panose="020F0502020204030204" pitchFamily="34" charset="0"/>
                <a:ea typeface="Calibri" panose="020F0502020204030204" pitchFamily="34" charset="0"/>
                <a:cs typeface="Calibri" panose="020F0502020204030204" pitchFamily="34" charset="0"/>
              </a:rPr>
              <a:t>Women’s Health</a:t>
            </a:r>
            <a:endParaRPr sz="6000" dirty="0">
              <a:latin typeface="Calibri" panose="020F0502020204030204" pitchFamily="34" charset="0"/>
              <a:ea typeface="Calibri" panose="020F0502020204030204" pitchFamily="34" charset="0"/>
              <a:cs typeface="Calibri" panose="020F0502020204030204" pitchFamily="34" charset="0"/>
            </a:endParaRPr>
          </a:p>
        </p:txBody>
      </p:sp>
      <p:sp>
        <p:nvSpPr>
          <p:cNvPr id="144" name="Google Shape;144;p26"/>
          <p:cNvSpPr txBox="1">
            <a:spLocks noGrp="1"/>
          </p:cNvSpPr>
          <p:nvPr>
            <p:ph type="subTitle" idx="1"/>
          </p:nvPr>
        </p:nvSpPr>
        <p:spPr>
          <a:xfrm>
            <a:off x="48124" y="1861020"/>
            <a:ext cx="9047741" cy="409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Calibri" panose="020F0502020204030204" pitchFamily="34" charset="0"/>
                <a:ea typeface="Calibri" panose="020F0502020204030204" pitchFamily="34" charset="0"/>
                <a:cs typeface="Calibri" panose="020F0502020204030204" pitchFamily="34" charset="0"/>
              </a:rPr>
              <a:t>Empowering Wellness &amp; Navigating Disorders</a:t>
            </a:r>
            <a:endParaRPr sz="3200" dirty="0">
              <a:latin typeface="Calibri" panose="020F0502020204030204" pitchFamily="34" charset="0"/>
              <a:ea typeface="Calibri" panose="020F0502020204030204" pitchFamily="34" charset="0"/>
              <a:cs typeface="Calibri" panose="020F0502020204030204" pitchFamily="34" charset="0"/>
            </a:endParaRPr>
          </a:p>
        </p:txBody>
      </p:sp>
      <p:cxnSp>
        <p:nvCxnSpPr>
          <p:cNvPr id="145" name="Google Shape;145;p26"/>
          <p:cNvCxnSpPr>
            <a:cxnSpLocks/>
          </p:cNvCxnSpPr>
          <p:nvPr/>
        </p:nvCxnSpPr>
        <p:spPr>
          <a:xfrm>
            <a:off x="297184" y="1354412"/>
            <a:ext cx="0" cy="3011332"/>
          </a:xfrm>
          <a:prstGeom prst="straightConnector1">
            <a:avLst/>
          </a:prstGeom>
          <a:noFill/>
          <a:ln w="19050" cap="flat" cmpd="sng">
            <a:solidFill>
              <a:schemeClr val="accent5"/>
            </a:solidFill>
            <a:prstDash val="solid"/>
            <a:round/>
            <a:headEnd type="oval" w="med" len="med"/>
            <a:tailEnd type="oval" w="med" len="med"/>
          </a:ln>
        </p:spPr>
      </p:cxnSp>
      <p:sp>
        <p:nvSpPr>
          <p:cNvPr id="146" name="Google Shape;146;p26"/>
          <p:cNvSpPr txBox="1"/>
          <p:nvPr/>
        </p:nvSpPr>
        <p:spPr>
          <a:xfrm>
            <a:off x="0" y="2478758"/>
            <a:ext cx="9047741" cy="20312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Avery Davis</a:t>
            </a:r>
          </a:p>
          <a:p>
            <a:pPr marL="0" lvl="0" indent="0" algn="ctr" rtl="0">
              <a:spcBef>
                <a:spcPts val="0"/>
              </a:spcBef>
              <a:spcAft>
                <a:spcPts val="0"/>
              </a:spcAft>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Tiana Albino</a:t>
            </a:r>
          </a:p>
          <a:p>
            <a:pPr marL="0" lvl="0" indent="0" algn="ctr" rtl="0">
              <a:spcBef>
                <a:spcPts val="0"/>
              </a:spcBef>
              <a:spcAft>
                <a:spcPts val="0"/>
              </a:spcAft>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Kylie Nance</a:t>
            </a:r>
          </a:p>
          <a:p>
            <a:pPr marL="0" lvl="0" indent="0" algn="ctr" rtl="0">
              <a:spcBef>
                <a:spcPts val="0"/>
              </a:spcBef>
              <a:spcAft>
                <a:spcPts val="0"/>
              </a:spcAft>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Bailey Boullion</a:t>
            </a:r>
          </a:p>
          <a:p>
            <a:pPr marL="0" lvl="0" indent="0" algn="ctr" rtl="0">
              <a:spcBef>
                <a:spcPts val="0"/>
              </a:spcBef>
              <a:spcAft>
                <a:spcPts val="0"/>
              </a:spcAft>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Ana Gomez</a:t>
            </a:r>
          </a:p>
          <a:p>
            <a:pPr marL="0" lvl="0" indent="0" algn="ctr" rtl="0">
              <a:spcBef>
                <a:spcPts val="0"/>
              </a:spcBef>
              <a:spcAft>
                <a:spcPts val="0"/>
              </a:spcAft>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Dr. LeRoy Maklund (Faculty Advisor)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0" y="0"/>
            <a:ext cx="9144000" cy="7152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Polycystic Ovary Disease</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226" name="Google Shape;226;p35"/>
          <p:cNvSpPr txBox="1"/>
          <p:nvPr/>
        </p:nvSpPr>
        <p:spPr>
          <a:xfrm>
            <a:off x="68751" y="831898"/>
            <a:ext cx="8985871" cy="4063236"/>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Polycystic Ovary Disease (PCOS) is an endocrine disorder that affects the hormones of many women of reproductive age (Norris &amp; Tuan, 2020; Mayo Clinic, 2022).</a:t>
            </a:r>
            <a:endParaRPr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It is a relatively misunderstood disorder that presents itself not only as ovarian cysts, but with oligomenorrhea, hirsutism, acne, anovulation, &amp; infertility.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pic>
        <p:nvPicPr>
          <p:cNvPr id="227" name="Google Shape;227;p35"/>
          <p:cNvPicPr preferRelativeResize="0"/>
          <p:nvPr/>
        </p:nvPicPr>
        <p:blipFill>
          <a:blip r:embed="rId3">
            <a:alphaModFix/>
          </a:blip>
          <a:stretch>
            <a:fillRect/>
          </a:stretch>
        </p:blipFill>
        <p:spPr>
          <a:xfrm>
            <a:off x="3271620" y="2378175"/>
            <a:ext cx="2506800" cy="1594325"/>
          </a:xfrm>
          <a:prstGeom prst="rect">
            <a:avLst/>
          </a:prstGeom>
          <a:noFill/>
          <a:ln>
            <a:noFill/>
          </a:ln>
        </p:spPr>
      </p:pic>
      <p:pic>
        <p:nvPicPr>
          <p:cNvPr id="228" name="Google Shape;228;p35"/>
          <p:cNvPicPr preferRelativeResize="0"/>
          <p:nvPr/>
        </p:nvPicPr>
        <p:blipFill>
          <a:blip r:embed="rId4">
            <a:alphaModFix/>
          </a:blip>
          <a:stretch>
            <a:fillRect/>
          </a:stretch>
        </p:blipFill>
        <p:spPr>
          <a:xfrm>
            <a:off x="6032500" y="2378175"/>
            <a:ext cx="2506800" cy="1594325"/>
          </a:xfrm>
          <a:prstGeom prst="rect">
            <a:avLst/>
          </a:prstGeom>
          <a:noFill/>
          <a:ln>
            <a:noFill/>
          </a:ln>
        </p:spPr>
      </p:pic>
      <p:pic>
        <p:nvPicPr>
          <p:cNvPr id="229" name="Google Shape;229;p35"/>
          <p:cNvPicPr preferRelativeResize="0"/>
          <p:nvPr/>
        </p:nvPicPr>
        <p:blipFill rotWithShape="1">
          <a:blip r:embed="rId5">
            <a:alphaModFix/>
          </a:blip>
          <a:srcRect l="3855" r="13588"/>
          <a:stretch/>
        </p:blipFill>
        <p:spPr>
          <a:xfrm>
            <a:off x="510750" y="2378175"/>
            <a:ext cx="2506798" cy="1594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0" y="7284"/>
            <a:ext cx="9144000" cy="79450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PCOS &amp; Our Microbiota</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235" name="Google Shape;235;p36"/>
          <p:cNvSpPr txBox="1"/>
          <p:nvPr/>
        </p:nvSpPr>
        <p:spPr>
          <a:xfrm>
            <a:off x="109604" y="801791"/>
            <a:ext cx="8952214" cy="4113967"/>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Although it is not thoroughly understood,  studies have shown a significant difference in the microbiota of women with PCOS compared to healthy individuals (Mukherjee et al., 2023).</a:t>
            </a:r>
          </a:p>
          <a:p>
            <a:pPr indent="-18288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PCOS is thought to be closely related to disruption of one’s microbiota </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PCOS is thought to be closely related to dysbiosis.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0635" y="0"/>
            <a:ext cx="9144000" cy="73218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PCOS &amp; Our Microbiota</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235" name="Google Shape;235;p36"/>
          <p:cNvSpPr txBox="1"/>
          <p:nvPr/>
        </p:nvSpPr>
        <p:spPr>
          <a:xfrm>
            <a:off x="126528" y="732182"/>
            <a:ext cx="8952214" cy="3983534"/>
          </a:xfrm>
          <a:prstGeom prst="rect">
            <a:avLst/>
          </a:prstGeom>
          <a:noFill/>
          <a:ln>
            <a:noFill/>
          </a:ln>
        </p:spPr>
        <p:txBody>
          <a:bodyPr spcFirstLastPara="1" wrap="square" lIns="91425" tIns="91425" rIns="91425" bIns="91425" anchor="t" anchorCtr="0">
            <a:noAutofit/>
          </a:bodyPr>
          <a:lstStyle/>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Increased presence of harmful bacteria &amp; a decreased presence of beneficial bacteria</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Altered production of short-chain fatty acids (SCFAs)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Compromisation of the integrity of the intestinal lining</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Decreased immunity</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Increased inflammation</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Altered metabolic processes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Improper production &amp; regulation of reproductive hormones such as androgens</a:t>
            </a: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Leakage of lipopolysaccharides from the intestinal tract into the blood stream</a:t>
            </a: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Inflammatory response</a:t>
            </a: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Insulin resistance</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p:txBody>
      </p:sp>
      <p:grpSp>
        <p:nvGrpSpPr>
          <p:cNvPr id="236" name="Google Shape;236;p36"/>
          <p:cNvGrpSpPr/>
          <p:nvPr/>
        </p:nvGrpSpPr>
        <p:grpSpPr>
          <a:xfrm>
            <a:off x="6792686" y="1326911"/>
            <a:ext cx="1581293" cy="1402539"/>
            <a:chOff x="6266525" y="3807788"/>
            <a:chExt cx="260223" cy="353527"/>
          </a:xfrm>
        </p:grpSpPr>
        <p:sp>
          <p:nvSpPr>
            <p:cNvPr id="237" name="Google Shape;237;p36"/>
            <p:cNvSpPr/>
            <p:nvPr/>
          </p:nvSpPr>
          <p:spPr>
            <a:xfrm>
              <a:off x="6266525" y="3807788"/>
              <a:ext cx="260223" cy="353527"/>
            </a:xfrm>
            <a:custGeom>
              <a:avLst/>
              <a:gdLst/>
              <a:ahLst/>
              <a:cxnLst/>
              <a:rect l="l" t="t" r="r" b="b"/>
              <a:pathLst>
                <a:path w="8169" h="11098" extrusionOk="0">
                  <a:moveTo>
                    <a:pt x="1322" y="1"/>
                  </a:moveTo>
                  <a:cubicBezTo>
                    <a:pt x="1239" y="1"/>
                    <a:pt x="1167" y="84"/>
                    <a:pt x="1167" y="168"/>
                  </a:cubicBezTo>
                  <a:lnTo>
                    <a:pt x="1167" y="1430"/>
                  </a:lnTo>
                  <a:cubicBezTo>
                    <a:pt x="1167" y="1953"/>
                    <a:pt x="1525" y="2382"/>
                    <a:pt x="2013" y="2513"/>
                  </a:cubicBezTo>
                  <a:lnTo>
                    <a:pt x="2025" y="2513"/>
                  </a:lnTo>
                  <a:cubicBezTo>
                    <a:pt x="2001" y="2573"/>
                    <a:pt x="1977" y="2620"/>
                    <a:pt x="1953" y="2692"/>
                  </a:cubicBezTo>
                  <a:lnTo>
                    <a:pt x="1858" y="2906"/>
                  </a:lnTo>
                  <a:cubicBezTo>
                    <a:pt x="1846" y="2942"/>
                    <a:pt x="1834" y="2965"/>
                    <a:pt x="1822" y="3013"/>
                  </a:cubicBezTo>
                  <a:cubicBezTo>
                    <a:pt x="1108" y="2823"/>
                    <a:pt x="596" y="2180"/>
                    <a:pt x="596" y="1441"/>
                  </a:cubicBezTo>
                  <a:lnTo>
                    <a:pt x="596" y="168"/>
                  </a:lnTo>
                  <a:cubicBezTo>
                    <a:pt x="596" y="84"/>
                    <a:pt x="525" y="13"/>
                    <a:pt x="429" y="13"/>
                  </a:cubicBezTo>
                  <a:cubicBezTo>
                    <a:pt x="346" y="13"/>
                    <a:pt x="274" y="84"/>
                    <a:pt x="274" y="168"/>
                  </a:cubicBezTo>
                  <a:lnTo>
                    <a:pt x="274" y="1441"/>
                  </a:lnTo>
                  <a:cubicBezTo>
                    <a:pt x="274" y="2311"/>
                    <a:pt x="870" y="3120"/>
                    <a:pt x="1763" y="3346"/>
                  </a:cubicBezTo>
                  <a:cubicBezTo>
                    <a:pt x="1656" y="4192"/>
                    <a:pt x="2001" y="4906"/>
                    <a:pt x="2441" y="5251"/>
                  </a:cubicBezTo>
                  <a:cubicBezTo>
                    <a:pt x="2668" y="5430"/>
                    <a:pt x="2656" y="5859"/>
                    <a:pt x="2334" y="5942"/>
                  </a:cubicBezTo>
                  <a:cubicBezTo>
                    <a:pt x="2239" y="5978"/>
                    <a:pt x="2144" y="6002"/>
                    <a:pt x="2060" y="6049"/>
                  </a:cubicBezTo>
                  <a:cubicBezTo>
                    <a:pt x="1560" y="6264"/>
                    <a:pt x="1239" y="6716"/>
                    <a:pt x="1167" y="7252"/>
                  </a:cubicBezTo>
                  <a:cubicBezTo>
                    <a:pt x="513" y="7335"/>
                    <a:pt x="1" y="7895"/>
                    <a:pt x="1" y="8561"/>
                  </a:cubicBezTo>
                  <a:lnTo>
                    <a:pt x="1" y="10931"/>
                  </a:lnTo>
                  <a:cubicBezTo>
                    <a:pt x="1" y="11026"/>
                    <a:pt x="72" y="11097"/>
                    <a:pt x="167" y="11097"/>
                  </a:cubicBezTo>
                  <a:cubicBezTo>
                    <a:pt x="251" y="11097"/>
                    <a:pt x="334" y="11026"/>
                    <a:pt x="334" y="10931"/>
                  </a:cubicBezTo>
                  <a:lnTo>
                    <a:pt x="334" y="8561"/>
                  </a:lnTo>
                  <a:cubicBezTo>
                    <a:pt x="334" y="8014"/>
                    <a:pt x="775" y="7573"/>
                    <a:pt x="1322" y="7573"/>
                  </a:cubicBezTo>
                  <a:cubicBezTo>
                    <a:pt x="1417" y="7573"/>
                    <a:pt x="1489" y="7490"/>
                    <a:pt x="1489" y="7418"/>
                  </a:cubicBezTo>
                  <a:cubicBezTo>
                    <a:pt x="1525" y="6942"/>
                    <a:pt x="1787" y="6525"/>
                    <a:pt x="2203" y="6347"/>
                  </a:cubicBezTo>
                  <a:cubicBezTo>
                    <a:pt x="2275" y="6311"/>
                    <a:pt x="2370" y="6287"/>
                    <a:pt x="2441" y="6252"/>
                  </a:cubicBezTo>
                  <a:cubicBezTo>
                    <a:pt x="2656" y="6192"/>
                    <a:pt x="2811" y="6037"/>
                    <a:pt x="2894" y="5823"/>
                  </a:cubicBezTo>
                  <a:cubicBezTo>
                    <a:pt x="2918" y="5740"/>
                    <a:pt x="2930" y="5621"/>
                    <a:pt x="2918" y="5513"/>
                  </a:cubicBezTo>
                  <a:cubicBezTo>
                    <a:pt x="3030" y="5443"/>
                    <a:pt x="3291" y="5320"/>
                    <a:pt x="3612" y="5320"/>
                  </a:cubicBezTo>
                  <a:cubicBezTo>
                    <a:pt x="3837" y="5320"/>
                    <a:pt x="4092" y="5380"/>
                    <a:pt x="4346" y="5561"/>
                  </a:cubicBezTo>
                  <a:cubicBezTo>
                    <a:pt x="4596" y="5732"/>
                    <a:pt x="4893" y="5799"/>
                    <a:pt x="5206" y="5799"/>
                  </a:cubicBezTo>
                  <a:cubicBezTo>
                    <a:pt x="5699" y="5799"/>
                    <a:pt x="6231" y="5632"/>
                    <a:pt x="6668" y="5442"/>
                  </a:cubicBezTo>
                  <a:lnTo>
                    <a:pt x="6668" y="5442"/>
                  </a:lnTo>
                  <a:cubicBezTo>
                    <a:pt x="6561" y="6049"/>
                    <a:pt x="6323" y="6645"/>
                    <a:pt x="5966" y="7168"/>
                  </a:cubicBezTo>
                  <a:cubicBezTo>
                    <a:pt x="5299" y="8145"/>
                    <a:pt x="4406" y="8680"/>
                    <a:pt x="3251" y="8823"/>
                  </a:cubicBezTo>
                  <a:cubicBezTo>
                    <a:pt x="3184" y="8831"/>
                    <a:pt x="3118" y="8834"/>
                    <a:pt x="3053" y="8834"/>
                  </a:cubicBezTo>
                  <a:cubicBezTo>
                    <a:pt x="2468" y="8834"/>
                    <a:pt x="1959" y="8555"/>
                    <a:pt x="1691" y="8180"/>
                  </a:cubicBezTo>
                  <a:cubicBezTo>
                    <a:pt x="1668" y="8133"/>
                    <a:pt x="1608" y="8109"/>
                    <a:pt x="1548" y="8109"/>
                  </a:cubicBezTo>
                  <a:lnTo>
                    <a:pt x="1322" y="8109"/>
                  </a:lnTo>
                  <a:cubicBezTo>
                    <a:pt x="1072" y="8109"/>
                    <a:pt x="870" y="8311"/>
                    <a:pt x="870" y="8561"/>
                  </a:cubicBezTo>
                  <a:lnTo>
                    <a:pt x="870" y="10931"/>
                  </a:lnTo>
                  <a:cubicBezTo>
                    <a:pt x="870" y="11026"/>
                    <a:pt x="941" y="11097"/>
                    <a:pt x="1025" y="11097"/>
                  </a:cubicBezTo>
                  <a:cubicBezTo>
                    <a:pt x="1120" y="11097"/>
                    <a:pt x="1191" y="11026"/>
                    <a:pt x="1191" y="10931"/>
                  </a:cubicBezTo>
                  <a:lnTo>
                    <a:pt x="1191" y="8561"/>
                  </a:lnTo>
                  <a:cubicBezTo>
                    <a:pt x="1191" y="8490"/>
                    <a:pt x="1251" y="8430"/>
                    <a:pt x="1322" y="8430"/>
                  </a:cubicBezTo>
                  <a:lnTo>
                    <a:pt x="1477" y="8430"/>
                  </a:lnTo>
                  <a:cubicBezTo>
                    <a:pt x="1814" y="8852"/>
                    <a:pt x="2374" y="9161"/>
                    <a:pt x="3018" y="9161"/>
                  </a:cubicBezTo>
                  <a:cubicBezTo>
                    <a:pt x="3103" y="9161"/>
                    <a:pt x="3188" y="9156"/>
                    <a:pt x="3275" y="9145"/>
                  </a:cubicBezTo>
                  <a:cubicBezTo>
                    <a:pt x="7144" y="8716"/>
                    <a:pt x="8168" y="3763"/>
                    <a:pt x="5847" y="1834"/>
                  </a:cubicBezTo>
                  <a:cubicBezTo>
                    <a:pt x="5818" y="1810"/>
                    <a:pt x="5783" y="1800"/>
                    <a:pt x="5750" y="1800"/>
                  </a:cubicBezTo>
                  <a:cubicBezTo>
                    <a:pt x="5700" y="1800"/>
                    <a:pt x="5654" y="1823"/>
                    <a:pt x="5632" y="1858"/>
                  </a:cubicBezTo>
                  <a:cubicBezTo>
                    <a:pt x="5573" y="1930"/>
                    <a:pt x="5585" y="2037"/>
                    <a:pt x="5644" y="2073"/>
                  </a:cubicBezTo>
                  <a:cubicBezTo>
                    <a:pt x="6501" y="2787"/>
                    <a:pt x="6835" y="3966"/>
                    <a:pt x="6740" y="5073"/>
                  </a:cubicBezTo>
                  <a:cubicBezTo>
                    <a:pt x="6517" y="5175"/>
                    <a:pt x="5841" y="5487"/>
                    <a:pt x="5230" y="5487"/>
                  </a:cubicBezTo>
                  <a:cubicBezTo>
                    <a:pt x="4990" y="5487"/>
                    <a:pt x="4761" y="5439"/>
                    <a:pt x="4573" y="5311"/>
                  </a:cubicBezTo>
                  <a:cubicBezTo>
                    <a:pt x="4275" y="5113"/>
                    <a:pt x="3955" y="5013"/>
                    <a:pt x="3632" y="5013"/>
                  </a:cubicBezTo>
                  <a:cubicBezTo>
                    <a:pt x="3373" y="5013"/>
                    <a:pt x="3112" y="5077"/>
                    <a:pt x="2858" y="5204"/>
                  </a:cubicBezTo>
                  <a:cubicBezTo>
                    <a:pt x="2811" y="5109"/>
                    <a:pt x="2751" y="5037"/>
                    <a:pt x="2680" y="4978"/>
                  </a:cubicBezTo>
                  <a:cubicBezTo>
                    <a:pt x="2239" y="4632"/>
                    <a:pt x="1941" y="3847"/>
                    <a:pt x="2191" y="3013"/>
                  </a:cubicBezTo>
                  <a:cubicBezTo>
                    <a:pt x="2470" y="2062"/>
                    <a:pt x="3289" y="1530"/>
                    <a:pt x="4171" y="1530"/>
                  </a:cubicBezTo>
                  <a:cubicBezTo>
                    <a:pt x="4459" y="1530"/>
                    <a:pt x="4753" y="1586"/>
                    <a:pt x="5037" y="1703"/>
                  </a:cubicBezTo>
                  <a:cubicBezTo>
                    <a:pt x="5059" y="1713"/>
                    <a:pt x="5081" y="1717"/>
                    <a:pt x="5103" y="1717"/>
                  </a:cubicBezTo>
                  <a:cubicBezTo>
                    <a:pt x="5165" y="1717"/>
                    <a:pt x="5222" y="1682"/>
                    <a:pt x="5239" y="1620"/>
                  </a:cubicBezTo>
                  <a:cubicBezTo>
                    <a:pt x="5275" y="1525"/>
                    <a:pt x="5239" y="1430"/>
                    <a:pt x="5156" y="1406"/>
                  </a:cubicBezTo>
                  <a:cubicBezTo>
                    <a:pt x="4841" y="1276"/>
                    <a:pt x="4506" y="1210"/>
                    <a:pt x="4171" y="1210"/>
                  </a:cubicBezTo>
                  <a:cubicBezTo>
                    <a:pt x="3432" y="1210"/>
                    <a:pt x="2699" y="1535"/>
                    <a:pt x="2215" y="2215"/>
                  </a:cubicBezTo>
                  <a:cubicBezTo>
                    <a:pt x="2215" y="2215"/>
                    <a:pt x="2120" y="2192"/>
                    <a:pt x="2084" y="2180"/>
                  </a:cubicBezTo>
                  <a:cubicBezTo>
                    <a:pt x="1727" y="2108"/>
                    <a:pt x="1489" y="1787"/>
                    <a:pt x="1489" y="1430"/>
                  </a:cubicBezTo>
                  <a:lnTo>
                    <a:pt x="1489" y="168"/>
                  </a:lnTo>
                  <a:cubicBezTo>
                    <a:pt x="1489" y="84"/>
                    <a:pt x="1417"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6"/>
            <p:cNvSpPr/>
            <p:nvPr/>
          </p:nvSpPr>
          <p:spPr>
            <a:xfrm>
              <a:off x="6370085" y="4004652"/>
              <a:ext cx="13284" cy="13284"/>
            </a:xfrm>
            <a:custGeom>
              <a:avLst/>
              <a:gdLst/>
              <a:ahLst/>
              <a:cxnLst/>
              <a:rect l="l" t="t" r="r" b="b"/>
              <a:pathLst>
                <a:path w="417" h="417" extrusionOk="0">
                  <a:moveTo>
                    <a:pt x="202" y="0"/>
                  </a:moveTo>
                  <a:cubicBezTo>
                    <a:pt x="83" y="0"/>
                    <a:pt x="0" y="95"/>
                    <a:pt x="0" y="214"/>
                  </a:cubicBezTo>
                  <a:cubicBezTo>
                    <a:pt x="0" y="334"/>
                    <a:pt x="83" y="417"/>
                    <a:pt x="202" y="417"/>
                  </a:cubicBezTo>
                  <a:cubicBezTo>
                    <a:pt x="322" y="417"/>
                    <a:pt x="417" y="334"/>
                    <a:pt x="417" y="214"/>
                  </a:cubicBezTo>
                  <a:cubicBezTo>
                    <a:pt x="417" y="95"/>
                    <a:pt x="32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6"/>
            <p:cNvSpPr/>
            <p:nvPr/>
          </p:nvSpPr>
          <p:spPr>
            <a:xfrm>
              <a:off x="6423156" y="4017904"/>
              <a:ext cx="13315" cy="13315"/>
            </a:xfrm>
            <a:custGeom>
              <a:avLst/>
              <a:gdLst/>
              <a:ahLst/>
              <a:cxnLst/>
              <a:rect l="l" t="t" r="r" b="b"/>
              <a:pathLst>
                <a:path w="418" h="418" extrusionOk="0">
                  <a:moveTo>
                    <a:pt x="203" y="1"/>
                  </a:moveTo>
                  <a:cubicBezTo>
                    <a:pt x="84" y="1"/>
                    <a:pt x="1" y="96"/>
                    <a:pt x="1" y="215"/>
                  </a:cubicBezTo>
                  <a:cubicBezTo>
                    <a:pt x="1" y="334"/>
                    <a:pt x="84" y="418"/>
                    <a:pt x="203" y="418"/>
                  </a:cubicBezTo>
                  <a:cubicBezTo>
                    <a:pt x="322" y="418"/>
                    <a:pt x="418" y="334"/>
                    <a:pt x="418" y="215"/>
                  </a:cubicBezTo>
                  <a:cubicBezTo>
                    <a:pt x="418" y="108"/>
                    <a:pt x="322"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6"/>
            <p:cNvSpPr/>
            <p:nvPr/>
          </p:nvSpPr>
          <p:spPr>
            <a:xfrm>
              <a:off x="6364766" y="4050906"/>
              <a:ext cx="13315" cy="13315"/>
            </a:xfrm>
            <a:custGeom>
              <a:avLst/>
              <a:gdLst/>
              <a:ahLst/>
              <a:cxnLst/>
              <a:rect l="l" t="t" r="r" b="b"/>
              <a:pathLst>
                <a:path w="418" h="418" extrusionOk="0">
                  <a:moveTo>
                    <a:pt x="203" y="1"/>
                  </a:moveTo>
                  <a:cubicBezTo>
                    <a:pt x="84" y="1"/>
                    <a:pt x="0" y="84"/>
                    <a:pt x="0" y="203"/>
                  </a:cubicBezTo>
                  <a:cubicBezTo>
                    <a:pt x="0" y="322"/>
                    <a:pt x="84" y="417"/>
                    <a:pt x="203" y="417"/>
                  </a:cubicBezTo>
                  <a:cubicBezTo>
                    <a:pt x="322" y="417"/>
                    <a:pt x="417" y="322"/>
                    <a:pt x="417" y="203"/>
                  </a:cubicBezTo>
                  <a:cubicBezTo>
                    <a:pt x="417" y="96"/>
                    <a:pt x="322"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36"/>
          <p:cNvSpPr/>
          <p:nvPr/>
        </p:nvSpPr>
        <p:spPr>
          <a:xfrm>
            <a:off x="4475747" y="3757396"/>
            <a:ext cx="1663796" cy="1233990"/>
          </a:xfrm>
          <a:custGeom>
            <a:avLst/>
            <a:gdLst/>
            <a:ahLst/>
            <a:cxnLst/>
            <a:rect l="l" t="t" r="r" b="b"/>
            <a:pathLst>
              <a:path w="10948" h="11109" extrusionOk="0">
                <a:moveTo>
                  <a:pt x="2620" y="1738"/>
                </a:moveTo>
                <a:lnTo>
                  <a:pt x="2620" y="1738"/>
                </a:lnTo>
                <a:cubicBezTo>
                  <a:pt x="2108" y="2262"/>
                  <a:pt x="2227" y="3107"/>
                  <a:pt x="2846" y="3488"/>
                </a:cubicBezTo>
                <a:cubicBezTo>
                  <a:pt x="2763" y="3524"/>
                  <a:pt x="2704" y="3571"/>
                  <a:pt x="2644" y="3631"/>
                </a:cubicBezTo>
                <a:cubicBezTo>
                  <a:pt x="2275" y="2559"/>
                  <a:pt x="1989" y="2595"/>
                  <a:pt x="2144" y="2238"/>
                </a:cubicBezTo>
                <a:cubicBezTo>
                  <a:pt x="2227" y="2012"/>
                  <a:pt x="2406" y="1845"/>
                  <a:pt x="2620" y="1738"/>
                </a:cubicBezTo>
                <a:close/>
                <a:moveTo>
                  <a:pt x="8740" y="4214"/>
                </a:moveTo>
                <a:cubicBezTo>
                  <a:pt x="8716" y="4345"/>
                  <a:pt x="8716" y="4500"/>
                  <a:pt x="8704" y="4643"/>
                </a:cubicBezTo>
                <a:cubicBezTo>
                  <a:pt x="8645" y="4572"/>
                  <a:pt x="8561" y="4512"/>
                  <a:pt x="8466" y="4452"/>
                </a:cubicBezTo>
                <a:cubicBezTo>
                  <a:pt x="8573" y="4393"/>
                  <a:pt x="8657" y="4298"/>
                  <a:pt x="8740" y="4214"/>
                </a:cubicBezTo>
                <a:close/>
                <a:moveTo>
                  <a:pt x="8025" y="1650"/>
                </a:moveTo>
                <a:cubicBezTo>
                  <a:pt x="8616" y="1650"/>
                  <a:pt x="9126" y="2169"/>
                  <a:pt x="8990" y="2798"/>
                </a:cubicBezTo>
                <a:cubicBezTo>
                  <a:pt x="8978" y="2869"/>
                  <a:pt x="8954" y="2952"/>
                  <a:pt x="8942" y="3036"/>
                </a:cubicBezTo>
                <a:cubicBezTo>
                  <a:pt x="8764" y="2655"/>
                  <a:pt x="8383" y="2381"/>
                  <a:pt x="7919" y="2381"/>
                </a:cubicBezTo>
                <a:cubicBezTo>
                  <a:pt x="7823" y="2381"/>
                  <a:pt x="7752" y="2452"/>
                  <a:pt x="7752" y="2547"/>
                </a:cubicBezTo>
                <a:cubicBezTo>
                  <a:pt x="7752" y="2631"/>
                  <a:pt x="7823" y="2714"/>
                  <a:pt x="7919" y="2714"/>
                </a:cubicBezTo>
                <a:cubicBezTo>
                  <a:pt x="8359" y="2714"/>
                  <a:pt x="8716" y="3071"/>
                  <a:pt x="8716" y="3512"/>
                </a:cubicBezTo>
                <a:cubicBezTo>
                  <a:pt x="8716" y="3964"/>
                  <a:pt x="8359" y="4322"/>
                  <a:pt x="7919" y="4322"/>
                </a:cubicBezTo>
                <a:lnTo>
                  <a:pt x="7907" y="4322"/>
                </a:lnTo>
                <a:cubicBezTo>
                  <a:pt x="7765" y="4329"/>
                  <a:pt x="6934" y="4515"/>
                  <a:pt x="5736" y="4515"/>
                </a:cubicBezTo>
                <a:cubicBezTo>
                  <a:pt x="5124" y="4515"/>
                  <a:pt x="4417" y="4466"/>
                  <a:pt x="3656" y="4322"/>
                </a:cubicBezTo>
                <a:cubicBezTo>
                  <a:pt x="3643" y="4317"/>
                  <a:pt x="3630" y="4315"/>
                  <a:pt x="3617" y="4315"/>
                </a:cubicBezTo>
                <a:cubicBezTo>
                  <a:pt x="3557" y="4315"/>
                  <a:pt x="3497" y="4358"/>
                  <a:pt x="3477" y="4417"/>
                </a:cubicBezTo>
                <a:cubicBezTo>
                  <a:pt x="3454" y="4512"/>
                  <a:pt x="3513" y="4619"/>
                  <a:pt x="3597" y="4643"/>
                </a:cubicBezTo>
                <a:cubicBezTo>
                  <a:pt x="4287" y="4774"/>
                  <a:pt x="5001" y="4857"/>
                  <a:pt x="5740" y="4857"/>
                </a:cubicBezTo>
                <a:lnTo>
                  <a:pt x="5752" y="4857"/>
                </a:lnTo>
                <a:cubicBezTo>
                  <a:pt x="6466" y="4857"/>
                  <a:pt x="7204" y="4798"/>
                  <a:pt x="7930" y="4655"/>
                </a:cubicBezTo>
                <a:cubicBezTo>
                  <a:pt x="8359" y="4655"/>
                  <a:pt x="8716" y="5012"/>
                  <a:pt x="8716" y="5465"/>
                </a:cubicBezTo>
                <a:cubicBezTo>
                  <a:pt x="8716" y="5905"/>
                  <a:pt x="8359" y="6262"/>
                  <a:pt x="7919" y="6262"/>
                </a:cubicBezTo>
                <a:cubicBezTo>
                  <a:pt x="7807" y="6262"/>
                  <a:pt x="7088" y="6463"/>
                  <a:pt x="5862" y="6463"/>
                </a:cubicBezTo>
                <a:cubicBezTo>
                  <a:pt x="5249" y="6463"/>
                  <a:pt x="4509" y="6413"/>
                  <a:pt x="3656" y="6262"/>
                </a:cubicBezTo>
                <a:cubicBezTo>
                  <a:pt x="3649" y="6261"/>
                  <a:pt x="3642" y="6261"/>
                  <a:pt x="3635" y="6261"/>
                </a:cubicBezTo>
                <a:cubicBezTo>
                  <a:pt x="3557" y="6261"/>
                  <a:pt x="3476" y="6318"/>
                  <a:pt x="3466" y="6405"/>
                </a:cubicBezTo>
                <a:cubicBezTo>
                  <a:pt x="3454" y="6488"/>
                  <a:pt x="3513" y="6584"/>
                  <a:pt x="3597" y="6596"/>
                </a:cubicBezTo>
                <a:cubicBezTo>
                  <a:pt x="4370" y="6727"/>
                  <a:pt x="5121" y="6786"/>
                  <a:pt x="5835" y="6786"/>
                </a:cubicBezTo>
                <a:cubicBezTo>
                  <a:pt x="6549" y="6786"/>
                  <a:pt x="7240" y="6727"/>
                  <a:pt x="7930" y="6596"/>
                </a:cubicBezTo>
                <a:cubicBezTo>
                  <a:pt x="8240" y="6596"/>
                  <a:pt x="8526" y="6465"/>
                  <a:pt x="8728" y="6238"/>
                </a:cubicBezTo>
                <a:lnTo>
                  <a:pt x="8728" y="6238"/>
                </a:lnTo>
                <a:cubicBezTo>
                  <a:pt x="8752" y="6536"/>
                  <a:pt x="8776" y="6881"/>
                  <a:pt x="8573" y="7334"/>
                </a:cubicBezTo>
                <a:cubicBezTo>
                  <a:pt x="8454" y="7370"/>
                  <a:pt x="7919" y="7500"/>
                  <a:pt x="6811" y="7560"/>
                </a:cubicBezTo>
                <a:cubicBezTo>
                  <a:pt x="6523" y="7574"/>
                  <a:pt x="6226" y="7581"/>
                  <a:pt x="5931" y="7581"/>
                </a:cubicBezTo>
                <a:cubicBezTo>
                  <a:pt x="5238" y="7581"/>
                  <a:pt x="4559" y="7543"/>
                  <a:pt x="4049" y="7477"/>
                </a:cubicBezTo>
                <a:cubicBezTo>
                  <a:pt x="3263" y="7370"/>
                  <a:pt x="3108" y="7215"/>
                  <a:pt x="3096" y="7203"/>
                </a:cubicBezTo>
                <a:cubicBezTo>
                  <a:pt x="3108" y="6715"/>
                  <a:pt x="3108" y="6191"/>
                  <a:pt x="3061" y="5691"/>
                </a:cubicBezTo>
                <a:cubicBezTo>
                  <a:pt x="3188" y="5623"/>
                  <a:pt x="3279" y="5601"/>
                  <a:pt x="3418" y="5601"/>
                </a:cubicBezTo>
                <a:cubicBezTo>
                  <a:pt x="3697" y="5601"/>
                  <a:pt x="4168" y="5691"/>
                  <a:pt x="5502" y="5691"/>
                </a:cubicBezTo>
                <a:cubicBezTo>
                  <a:pt x="5568" y="5692"/>
                  <a:pt x="5637" y="5692"/>
                  <a:pt x="5707" y="5692"/>
                </a:cubicBezTo>
                <a:cubicBezTo>
                  <a:pt x="6578" y="5692"/>
                  <a:pt x="7678" y="5627"/>
                  <a:pt x="7799" y="5572"/>
                </a:cubicBezTo>
                <a:cubicBezTo>
                  <a:pt x="7962" y="5490"/>
                  <a:pt x="7887" y="5250"/>
                  <a:pt x="7716" y="5250"/>
                </a:cubicBezTo>
                <a:cubicBezTo>
                  <a:pt x="7712" y="5250"/>
                  <a:pt x="7708" y="5250"/>
                  <a:pt x="7704" y="5250"/>
                </a:cubicBezTo>
                <a:cubicBezTo>
                  <a:pt x="7043" y="5304"/>
                  <a:pt x="6391" y="5347"/>
                  <a:pt x="5732" y="5347"/>
                </a:cubicBezTo>
                <a:cubicBezTo>
                  <a:pt x="5655" y="5347"/>
                  <a:pt x="5579" y="5347"/>
                  <a:pt x="5502" y="5345"/>
                </a:cubicBezTo>
                <a:cubicBezTo>
                  <a:pt x="4394" y="5334"/>
                  <a:pt x="3501" y="5250"/>
                  <a:pt x="3442" y="5250"/>
                </a:cubicBezTo>
                <a:cubicBezTo>
                  <a:pt x="3287" y="5250"/>
                  <a:pt x="3144" y="5214"/>
                  <a:pt x="3001" y="5131"/>
                </a:cubicBezTo>
                <a:cubicBezTo>
                  <a:pt x="2942" y="4738"/>
                  <a:pt x="2870" y="4357"/>
                  <a:pt x="2787" y="4000"/>
                </a:cubicBezTo>
                <a:cubicBezTo>
                  <a:pt x="2930" y="3798"/>
                  <a:pt x="3168" y="3667"/>
                  <a:pt x="3418" y="3667"/>
                </a:cubicBezTo>
                <a:cubicBezTo>
                  <a:pt x="4180" y="3810"/>
                  <a:pt x="4954" y="3881"/>
                  <a:pt x="5716" y="3881"/>
                </a:cubicBezTo>
                <a:cubicBezTo>
                  <a:pt x="6549" y="3881"/>
                  <a:pt x="7383" y="3762"/>
                  <a:pt x="7764" y="3667"/>
                </a:cubicBezTo>
                <a:cubicBezTo>
                  <a:pt x="7955" y="3610"/>
                  <a:pt x="7912" y="3342"/>
                  <a:pt x="7727" y="3342"/>
                </a:cubicBezTo>
                <a:cubicBezTo>
                  <a:pt x="7716" y="3342"/>
                  <a:pt x="7704" y="3343"/>
                  <a:pt x="7692" y="3345"/>
                </a:cubicBezTo>
                <a:cubicBezTo>
                  <a:pt x="6962" y="3512"/>
                  <a:pt x="6268" y="3567"/>
                  <a:pt x="5659" y="3567"/>
                </a:cubicBezTo>
                <a:cubicBezTo>
                  <a:pt x="4443" y="3567"/>
                  <a:pt x="3573" y="3345"/>
                  <a:pt x="3454" y="3345"/>
                </a:cubicBezTo>
                <a:cubicBezTo>
                  <a:pt x="3001" y="3345"/>
                  <a:pt x="2644" y="2988"/>
                  <a:pt x="2644" y="2547"/>
                </a:cubicBezTo>
                <a:cubicBezTo>
                  <a:pt x="2644" y="2095"/>
                  <a:pt x="3001" y="1738"/>
                  <a:pt x="3454" y="1738"/>
                </a:cubicBezTo>
                <a:lnTo>
                  <a:pt x="3466" y="1738"/>
                </a:lnTo>
                <a:cubicBezTo>
                  <a:pt x="3477" y="1738"/>
                  <a:pt x="3477" y="1762"/>
                  <a:pt x="3501" y="1762"/>
                </a:cubicBezTo>
                <a:cubicBezTo>
                  <a:pt x="4177" y="2057"/>
                  <a:pt x="4860" y="2207"/>
                  <a:pt x="5550" y="2207"/>
                </a:cubicBezTo>
                <a:cubicBezTo>
                  <a:pt x="5724" y="2207"/>
                  <a:pt x="5898" y="2198"/>
                  <a:pt x="6073" y="2178"/>
                </a:cubicBezTo>
                <a:lnTo>
                  <a:pt x="6073" y="2178"/>
                </a:lnTo>
                <a:cubicBezTo>
                  <a:pt x="5883" y="2333"/>
                  <a:pt x="5621" y="2476"/>
                  <a:pt x="5359" y="2476"/>
                </a:cubicBezTo>
                <a:cubicBezTo>
                  <a:pt x="4811" y="2452"/>
                  <a:pt x="4228" y="2428"/>
                  <a:pt x="3644" y="2369"/>
                </a:cubicBezTo>
                <a:cubicBezTo>
                  <a:pt x="3638" y="2368"/>
                  <a:pt x="3632" y="2368"/>
                  <a:pt x="3626" y="2368"/>
                </a:cubicBezTo>
                <a:cubicBezTo>
                  <a:pt x="3549" y="2368"/>
                  <a:pt x="3477" y="2435"/>
                  <a:pt x="3466" y="2512"/>
                </a:cubicBezTo>
                <a:cubicBezTo>
                  <a:pt x="3454" y="2607"/>
                  <a:pt x="3525" y="2678"/>
                  <a:pt x="3620" y="2690"/>
                </a:cubicBezTo>
                <a:cubicBezTo>
                  <a:pt x="4398" y="2763"/>
                  <a:pt x="5186" y="2808"/>
                  <a:pt x="5967" y="2808"/>
                </a:cubicBezTo>
                <a:cubicBezTo>
                  <a:pt x="6346" y="2808"/>
                  <a:pt x="6724" y="2797"/>
                  <a:pt x="7097" y="2774"/>
                </a:cubicBezTo>
                <a:cubicBezTo>
                  <a:pt x="7192" y="2774"/>
                  <a:pt x="7264" y="2678"/>
                  <a:pt x="7252" y="2595"/>
                </a:cubicBezTo>
                <a:cubicBezTo>
                  <a:pt x="7252" y="2507"/>
                  <a:pt x="7170" y="2439"/>
                  <a:pt x="7092" y="2439"/>
                </a:cubicBezTo>
                <a:cubicBezTo>
                  <a:pt x="7085" y="2439"/>
                  <a:pt x="7079" y="2439"/>
                  <a:pt x="7073" y="2440"/>
                </a:cubicBezTo>
                <a:cubicBezTo>
                  <a:pt x="6787" y="2452"/>
                  <a:pt x="6502" y="2476"/>
                  <a:pt x="6216" y="2476"/>
                </a:cubicBezTo>
                <a:cubicBezTo>
                  <a:pt x="6371" y="2357"/>
                  <a:pt x="6502" y="2214"/>
                  <a:pt x="6597" y="2083"/>
                </a:cubicBezTo>
                <a:cubicBezTo>
                  <a:pt x="6930" y="2012"/>
                  <a:pt x="7264" y="1893"/>
                  <a:pt x="7609" y="1738"/>
                </a:cubicBezTo>
                <a:cubicBezTo>
                  <a:pt x="7747" y="1678"/>
                  <a:pt x="7888" y="1650"/>
                  <a:pt x="8025" y="1650"/>
                </a:cubicBezTo>
                <a:close/>
                <a:moveTo>
                  <a:pt x="8009" y="0"/>
                </a:moveTo>
                <a:cubicBezTo>
                  <a:pt x="7651" y="0"/>
                  <a:pt x="7281" y="75"/>
                  <a:pt x="6918" y="238"/>
                </a:cubicBezTo>
                <a:cubicBezTo>
                  <a:pt x="6448" y="446"/>
                  <a:pt x="5987" y="550"/>
                  <a:pt x="5525" y="550"/>
                </a:cubicBezTo>
                <a:cubicBezTo>
                  <a:pt x="5064" y="550"/>
                  <a:pt x="4603" y="446"/>
                  <a:pt x="4132" y="238"/>
                </a:cubicBezTo>
                <a:cubicBezTo>
                  <a:pt x="3787" y="81"/>
                  <a:pt x="3416" y="3"/>
                  <a:pt x="3046" y="3"/>
                </a:cubicBezTo>
                <a:cubicBezTo>
                  <a:pt x="2714" y="3"/>
                  <a:pt x="2383" y="66"/>
                  <a:pt x="2073" y="190"/>
                </a:cubicBezTo>
                <a:cubicBezTo>
                  <a:pt x="739" y="714"/>
                  <a:pt x="1" y="2262"/>
                  <a:pt x="775" y="3488"/>
                </a:cubicBezTo>
                <a:cubicBezTo>
                  <a:pt x="977" y="3810"/>
                  <a:pt x="1144" y="4214"/>
                  <a:pt x="1251" y="4703"/>
                </a:cubicBezTo>
                <a:cubicBezTo>
                  <a:pt x="1261" y="4779"/>
                  <a:pt x="1323" y="4832"/>
                  <a:pt x="1391" y="4832"/>
                </a:cubicBezTo>
                <a:cubicBezTo>
                  <a:pt x="1408" y="4832"/>
                  <a:pt x="1425" y="4829"/>
                  <a:pt x="1442" y="4822"/>
                </a:cubicBezTo>
                <a:cubicBezTo>
                  <a:pt x="1525" y="4810"/>
                  <a:pt x="1584" y="4714"/>
                  <a:pt x="1561" y="4631"/>
                </a:cubicBezTo>
                <a:cubicBezTo>
                  <a:pt x="1442" y="4119"/>
                  <a:pt x="1263" y="3679"/>
                  <a:pt x="1037" y="3321"/>
                </a:cubicBezTo>
                <a:cubicBezTo>
                  <a:pt x="198" y="2014"/>
                  <a:pt x="1460" y="347"/>
                  <a:pt x="3047" y="347"/>
                </a:cubicBezTo>
                <a:cubicBezTo>
                  <a:pt x="3353" y="347"/>
                  <a:pt x="3672" y="409"/>
                  <a:pt x="3989" y="547"/>
                </a:cubicBezTo>
                <a:cubicBezTo>
                  <a:pt x="4501" y="779"/>
                  <a:pt x="5007" y="895"/>
                  <a:pt x="5513" y="895"/>
                </a:cubicBezTo>
                <a:cubicBezTo>
                  <a:pt x="6019" y="895"/>
                  <a:pt x="6525" y="779"/>
                  <a:pt x="7037" y="547"/>
                </a:cubicBezTo>
                <a:cubicBezTo>
                  <a:pt x="7358" y="404"/>
                  <a:pt x="7683" y="338"/>
                  <a:pt x="7998" y="338"/>
                </a:cubicBezTo>
                <a:cubicBezTo>
                  <a:pt x="9380" y="338"/>
                  <a:pt x="10560" y="1602"/>
                  <a:pt x="10240" y="3095"/>
                </a:cubicBezTo>
                <a:cubicBezTo>
                  <a:pt x="10026" y="4024"/>
                  <a:pt x="9954" y="5072"/>
                  <a:pt x="10014" y="6346"/>
                </a:cubicBezTo>
                <a:cubicBezTo>
                  <a:pt x="10074" y="7655"/>
                  <a:pt x="9359" y="8858"/>
                  <a:pt x="8169" y="9405"/>
                </a:cubicBezTo>
                <a:cubicBezTo>
                  <a:pt x="8049" y="9465"/>
                  <a:pt x="8097" y="9501"/>
                  <a:pt x="7752" y="10513"/>
                </a:cubicBezTo>
                <a:cubicBezTo>
                  <a:pt x="7704" y="10596"/>
                  <a:pt x="7633" y="10763"/>
                  <a:pt x="7538" y="10763"/>
                </a:cubicBezTo>
                <a:cubicBezTo>
                  <a:pt x="7478" y="10763"/>
                  <a:pt x="7478" y="10763"/>
                  <a:pt x="7418" y="10668"/>
                </a:cubicBezTo>
                <a:cubicBezTo>
                  <a:pt x="7276" y="10406"/>
                  <a:pt x="7264" y="10191"/>
                  <a:pt x="7145" y="9822"/>
                </a:cubicBezTo>
                <a:cubicBezTo>
                  <a:pt x="7002" y="9298"/>
                  <a:pt x="7240" y="8751"/>
                  <a:pt x="7740" y="8513"/>
                </a:cubicBezTo>
                <a:cubicBezTo>
                  <a:pt x="8538" y="8143"/>
                  <a:pt x="9062" y="7310"/>
                  <a:pt x="9014" y="6381"/>
                </a:cubicBezTo>
                <a:cubicBezTo>
                  <a:pt x="8954" y="5036"/>
                  <a:pt x="9026" y="3881"/>
                  <a:pt x="9252" y="2869"/>
                </a:cubicBezTo>
                <a:cubicBezTo>
                  <a:pt x="9446" y="2036"/>
                  <a:pt x="8772" y="1321"/>
                  <a:pt x="7976" y="1321"/>
                </a:cubicBezTo>
                <a:cubicBezTo>
                  <a:pt x="7793" y="1321"/>
                  <a:pt x="7605" y="1358"/>
                  <a:pt x="7418" y="1440"/>
                </a:cubicBezTo>
                <a:cubicBezTo>
                  <a:pt x="6781" y="1726"/>
                  <a:pt x="6139" y="1869"/>
                  <a:pt x="5497" y="1869"/>
                </a:cubicBezTo>
                <a:cubicBezTo>
                  <a:pt x="4856" y="1869"/>
                  <a:pt x="4216" y="1726"/>
                  <a:pt x="3585" y="1440"/>
                </a:cubicBezTo>
                <a:cubicBezTo>
                  <a:pt x="3395" y="1357"/>
                  <a:pt x="3206" y="1320"/>
                  <a:pt x="3026" y="1320"/>
                </a:cubicBezTo>
                <a:cubicBezTo>
                  <a:pt x="2152" y="1320"/>
                  <a:pt x="1473" y="2184"/>
                  <a:pt x="1858" y="2786"/>
                </a:cubicBezTo>
                <a:cubicBezTo>
                  <a:pt x="2096" y="3143"/>
                  <a:pt x="2275" y="3560"/>
                  <a:pt x="2406" y="4036"/>
                </a:cubicBezTo>
                <a:cubicBezTo>
                  <a:pt x="2858" y="5536"/>
                  <a:pt x="2763" y="7417"/>
                  <a:pt x="2620" y="8965"/>
                </a:cubicBezTo>
                <a:cubicBezTo>
                  <a:pt x="2587" y="9208"/>
                  <a:pt x="2380" y="9409"/>
                  <a:pt x="2142" y="9409"/>
                </a:cubicBezTo>
                <a:cubicBezTo>
                  <a:pt x="2123" y="9409"/>
                  <a:pt x="2104" y="9408"/>
                  <a:pt x="2084" y="9405"/>
                </a:cubicBezTo>
                <a:cubicBezTo>
                  <a:pt x="1811" y="9382"/>
                  <a:pt x="1620" y="9144"/>
                  <a:pt x="1632" y="8870"/>
                </a:cubicBezTo>
                <a:cubicBezTo>
                  <a:pt x="1739" y="7870"/>
                  <a:pt x="1823" y="6596"/>
                  <a:pt x="1680" y="5417"/>
                </a:cubicBezTo>
                <a:cubicBezTo>
                  <a:pt x="1668" y="5334"/>
                  <a:pt x="1584" y="5274"/>
                  <a:pt x="1501" y="5274"/>
                </a:cubicBezTo>
                <a:cubicBezTo>
                  <a:pt x="1406" y="5286"/>
                  <a:pt x="1346" y="5357"/>
                  <a:pt x="1346" y="5453"/>
                </a:cubicBezTo>
                <a:cubicBezTo>
                  <a:pt x="1489" y="6596"/>
                  <a:pt x="1394" y="7858"/>
                  <a:pt x="1311" y="8846"/>
                </a:cubicBezTo>
                <a:cubicBezTo>
                  <a:pt x="1263" y="9286"/>
                  <a:pt x="1584" y="9691"/>
                  <a:pt x="2037" y="9739"/>
                </a:cubicBezTo>
                <a:cubicBezTo>
                  <a:pt x="2059" y="9741"/>
                  <a:pt x="2082" y="9742"/>
                  <a:pt x="2104" y="9742"/>
                </a:cubicBezTo>
                <a:cubicBezTo>
                  <a:pt x="2518" y="9742"/>
                  <a:pt x="2885" y="9430"/>
                  <a:pt x="2930" y="9001"/>
                </a:cubicBezTo>
                <a:cubicBezTo>
                  <a:pt x="2977" y="8501"/>
                  <a:pt x="3013" y="8024"/>
                  <a:pt x="3037" y="7596"/>
                </a:cubicBezTo>
                <a:cubicBezTo>
                  <a:pt x="3347" y="7739"/>
                  <a:pt x="3918" y="7810"/>
                  <a:pt x="4251" y="7846"/>
                </a:cubicBezTo>
                <a:cubicBezTo>
                  <a:pt x="4751" y="7905"/>
                  <a:pt x="5347" y="7917"/>
                  <a:pt x="5942" y="7917"/>
                </a:cubicBezTo>
                <a:cubicBezTo>
                  <a:pt x="6323" y="7917"/>
                  <a:pt x="6716" y="7905"/>
                  <a:pt x="7085" y="7893"/>
                </a:cubicBezTo>
                <a:cubicBezTo>
                  <a:pt x="7442" y="7870"/>
                  <a:pt x="7883" y="7834"/>
                  <a:pt x="8228" y="7751"/>
                </a:cubicBezTo>
                <a:lnTo>
                  <a:pt x="8228" y="7751"/>
                </a:lnTo>
                <a:cubicBezTo>
                  <a:pt x="7990" y="8036"/>
                  <a:pt x="7764" y="8143"/>
                  <a:pt x="7561" y="8262"/>
                </a:cubicBezTo>
                <a:cubicBezTo>
                  <a:pt x="6966" y="8560"/>
                  <a:pt x="6656" y="9275"/>
                  <a:pt x="6835" y="9929"/>
                </a:cubicBezTo>
                <a:cubicBezTo>
                  <a:pt x="6930" y="10287"/>
                  <a:pt x="6966" y="10537"/>
                  <a:pt x="7145" y="10846"/>
                </a:cubicBezTo>
                <a:cubicBezTo>
                  <a:pt x="7204" y="10965"/>
                  <a:pt x="7299" y="11108"/>
                  <a:pt x="7526" y="11108"/>
                </a:cubicBezTo>
                <a:cubicBezTo>
                  <a:pt x="7533" y="11108"/>
                  <a:pt x="7540" y="11109"/>
                  <a:pt x="7547" y="11109"/>
                </a:cubicBezTo>
                <a:cubicBezTo>
                  <a:pt x="7806" y="11109"/>
                  <a:pt x="7934" y="10899"/>
                  <a:pt x="8049" y="10668"/>
                </a:cubicBezTo>
                <a:cubicBezTo>
                  <a:pt x="8073" y="10596"/>
                  <a:pt x="8014" y="10763"/>
                  <a:pt x="8359" y="9691"/>
                </a:cubicBezTo>
                <a:cubicBezTo>
                  <a:pt x="9645" y="9060"/>
                  <a:pt x="10419" y="7751"/>
                  <a:pt x="10335" y="6346"/>
                </a:cubicBezTo>
                <a:cubicBezTo>
                  <a:pt x="10276" y="5107"/>
                  <a:pt x="10335" y="4060"/>
                  <a:pt x="10550" y="3190"/>
                </a:cubicBezTo>
                <a:cubicBezTo>
                  <a:pt x="10948" y="1453"/>
                  <a:pt x="9589" y="0"/>
                  <a:pt x="8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56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0" y="0"/>
            <a:ext cx="9144000" cy="9969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latin typeface="Calibri" panose="020F0502020204030204" pitchFamily="34" charset="0"/>
                <a:ea typeface="Calibri" panose="020F0502020204030204" pitchFamily="34" charset="0"/>
                <a:cs typeface="Calibri" panose="020F0502020204030204" pitchFamily="34" charset="0"/>
              </a:rPr>
              <a:t>Lifestyle Habits to Increase Microbiota Diversity &amp; Decrease the Manifestations of PCOS</a:t>
            </a:r>
            <a:endParaRPr sz="3200" dirty="0">
              <a:latin typeface="Calibri" panose="020F0502020204030204" pitchFamily="34" charset="0"/>
              <a:ea typeface="Calibri" panose="020F0502020204030204" pitchFamily="34" charset="0"/>
              <a:cs typeface="Calibri" panose="020F0502020204030204" pitchFamily="34" charset="0"/>
            </a:endParaRPr>
          </a:p>
        </p:txBody>
      </p:sp>
      <p:sp>
        <p:nvSpPr>
          <p:cNvPr id="247" name="Google Shape;247;p37"/>
          <p:cNvSpPr txBox="1"/>
          <p:nvPr/>
        </p:nvSpPr>
        <p:spPr>
          <a:xfrm>
            <a:off x="61877" y="1093154"/>
            <a:ext cx="9020246" cy="3973859"/>
          </a:xfrm>
          <a:prstGeom prst="rect">
            <a:avLst/>
          </a:prstGeom>
          <a:noFill/>
          <a:ln>
            <a:noFill/>
          </a:ln>
        </p:spPr>
        <p:txBody>
          <a:bodyPr spcFirstLastPara="1" wrap="square" lIns="91425" tIns="91425" rIns="91425" bIns="91425" anchor="t" anchorCtr="0">
            <a:noAutofit/>
          </a:bodyPr>
          <a:lstStyle/>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Exercise &amp; healthy lifestyle habits are known to increase the diversity of bacteria in the microbiome and assist in regulating hormonal imbalances (Ibrahim et al., 2023) </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When treating a patient with PCOS, the education of healthy lifestyle choices &amp; modifications should be the priority</a:t>
            </a:r>
          </a:p>
          <a:p>
            <a:pPr lvl="0" algn="l" rtl="0">
              <a:spcBef>
                <a:spcPts val="0"/>
              </a:spcBef>
              <a:spcAft>
                <a:spcPts val="0"/>
              </a:spcAft>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274320" algn="l" rtl="0">
              <a:spcBef>
                <a:spcPts val="0"/>
              </a:spcBef>
              <a:spcAft>
                <a:spcPts val="0"/>
              </a:spcAft>
              <a:buClr>
                <a:schemeClr val="dk1"/>
              </a:buClr>
              <a:buSzPts val="1700"/>
              <a:buFont typeface="+mj-lt"/>
              <a:buAutoNum type="arabicParen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 diet consisting of a low glycemic index, healthy fats, good quality protein, high fiber, &amp; low refined carbohydrates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274320" algn="l" rtl="0">
              <a:spcBef>
                <a:spcPts val="0"/>
              </a:spcBef>
              <a:spcAft>
                <a:spcPts val="0"/>
              </a:spcAft>
              <a:buClr>
                <a:schemeClr val="dk1"/>
              </a:buClr>
              <a:buSzPts val="1700"/>
              <a:buFont typeface="+mj-lt"/>
              <a:buAutoNum type="arabicParen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Efficient stress-management strategies, such as mindful meditation, deep breathing, or music therapy</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274320" algn="l" rtl="0">
              <a:spcBef>
                <a:spcPts val="0"/>
              </a:spcBef>
              <a:spcAft>
                <a:spcPts val="0"/>
              </a:spcAft>
              <a:buClr>
                <a:schemeClr val="dk1"/>
              </a:buClr>
              <a:buSzPts val="1700"/>
              <a:buFont typeface="+mj-lt"/>
              <a:buAutoNum type="arabicParen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Low impact workouts, such as walking at least 5 out of the 7 days a week</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0" y="1307100"/>
            <a:ext cx="91440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Gestational Diabetes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0" y="2190"/>
            <a:ext cx="9144000" cy="7265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Gestational Diabetes</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258" name="Google Shape;258;p39"/>
          <p:cNvSpPr txBox="1"/>
          <p:nvPr/>
        </p:nvSpPr>
        <p:spPr>
          <a:xfrm>
            <a:off x="41252" y="755516"/>
            <a:ext cx="9088998"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Gentium Plus"/>
                <a:ea typeface="Gentium Plus"/>
                <a:cs typeface="Gentium Plus"/>
                <a:sym typeface="Gentium Plus"/>
              </a:rPr>
              <a:t>What is it? </a:t>
            </a:r>
            <a:endParaRPr sz="2400" b="1" dirty="0">
              <a:solidFill>
                <a:schemeClr val="dk1"/>
              </a:solidFill>
              <a:latin typeface="Gentium Plus"/>
              <a:ea typeface="Gentium Plus"/>
              <a:cs typeface="Gentium Plus"/>
              <a:sym typeface="Gentium Plus"/>
            </a:endParaRPr>
          </a:p>
          <a:p>
            <a:pPr marL="0" lvl="0" indent="0" algn="l" rtl="0">
              <a:spcBef>
                <a:spcPts val="0"/>
              </a:spcBef>
              <a:spcAft>
                <a:spcPts val="0"/>
              </a:spcAft>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Gestational diabetes is a state of hyperglycemia (high blood sugar) that women experience during pregnancy that can impact their health and the health of their baby (Mayo Clinic, 2022).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
        <p:nvSpPr>
          <p:cNvPr id="259" name="Google Shape;259;p39"/>
          <p:cNvSpPr txBox="1"/>
          <p:nvPr/>
        </p:nvSpPr>
        <p:spPr>
          <a:xfrm>
            <a:off x="41252" y="2075122"/>
            <a:ext cx="9088998" cy="1114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Signs and Symptoms of Gestational Diabetes:</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marL="0" lvl="0" indent="0" algn="l" rtl="0">
              <a:spcBef>
                <a:spcPts val="0"/>
              </a:spcBef>
              <a:spcAft>
                <a:spcPts val="0"/>
              </a:spcAft>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Many women diagnosed with gestational diabetes experience increased thirst and increased urination frequency (Mayo Clinic, 2022).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pic>
        <p:nvPicPr>
          <p:cNvPr id="260" name="Google Shape;260;p39"/>
          <p:cNvPicPr preferRelativeResize="0"/>
          <p:nvPr/>
        </p:nvPicPr>
        <p:blipFill>
          <a:blip r:embed="rId3">
            <a:alphaModFix/>
          </a:blip>
          <a:stretch>
            <a:fillRect/>
          </a:stretch>
        </p:blipFill>
        <p:spPr>
          <a:xfrm>
            <a:off x="5947038" y="2866953"/>
            <a:ext cx="3183212" cy="2237565"/>
          </a:xfrm>
          <a:prstGeom prst="rect">
            <a:avLst/>
          </a:prstGeom>
          <a:noFill/>
          <a:ln>
            <a:noFill/>
          </a:ln>
        </p:spPr>
      </p:pic>
      <p:pic>
        <p:nvPicPr>
          <p:cNvPr id="261" name="Google Shape;261;p39"/>
          <p:cNvPicPr preferRelativeResize="0"/>
          <p:nvPr/>
        </p:nvPicPr>
        <p:blipFill>
          <a:blip r:embed="rId4">
            <a:alphaModFix/>
          </a:blip>
          <a:stretch>
            <a:fillRect/>
          </a:stretch>
        </p:blipFill>
        <p:spPr>
          <a:xfrm>
            <a:off x="55001" y="3189972"/>
            <a:ext cx="5878286" cy="19145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0" y="-1"/>
            <a:ext cx="9144000" cy="8181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Risk Factors of Gestational Diabetes </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267" name="Google Shape;267;p40"/>
          <p:cNvSpPr txBox="1"/>
          <p:nvPr/>
        </p:nvSpPr>
        <p:spPr>
          <a:xfrm>
            <a:off x="-1" y="776311"/>
            <a:ext cx="9066723" cy="26062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Risk Factors: (Mayo Clinic, 2022)</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Being overweight or obese</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Sedentary Lifestyle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Prediabetes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Gestational Diabetes during a previous pregnancy</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Polycystic Ovary Syndrome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Family history of diabetes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Having previously delivered a baby weighing more than 9 pounds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0" y="-1"/>
            <a:ext cx="9144000" cy="8181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Complications of Gestational Diabetes </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268" name="Google Shape;268;p40"/>
          <p:cNvSpPr txBox="1"/>
          <p:nvPr/>
        </p:nvSpPr>
        <p:spPr>
          <a:xfrm>
            <a:off x="67777" y="818147"/>
            <a:ext cx="8993721" cy="22252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Possible complications for the baby: </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Excessive birth weight (9 lbs or greater)</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Preterm birth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Respiratory distress syndrome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Hypoglycemia after delivery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Obesity and Type 2 diabetes later in life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Stillbirth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
        <p:nvSpPr>
          <p:cNvPr id="269" name="Google Shape;269;p40"/>
          <p:cNvSpPr txBox="1"/>
          <p:nvPr/>
        </p:nvSpPr>
        <p:spPr>
          <a:xfrm>
            <a:off x="67777" y="3119073"/>
            <a:ext cx="9076223" cy="17416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Possible complications for the mother: </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High blood pressure and preeclampsia</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C-section delivery</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Developing diabetes with future pregnancies</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Develop type 2 diabetes after pregnancy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pic>
        <p:nvPicPr>
          <p:cNvPr id="270" name="Google Shape;270;p40"/>
          <p:cNvPicPr preferRelativeResize="0"/>
          <p:nvPr/>
        </p:nvPicPr>
        <p:blipFill>
          <a:blip r:embed="rId3">
            <a:alphaModFix/>
          </a:blip>
          <a:stretch>
            <a:fillRect/>
          </a:stretch>
        </p:blipFill>
        <p:spPr>
          <a:xfrm>
            <a:off x="5328271" y="818146"/>
            <a:ext cx="3815729" cy="4097613"/>
          </a:xfrm>
          <a:prstGeom prst="rect">
            <a:avLst/>
          </a:prstGeom>
          <a:noFill/>
          <a:ln>
            <a:noFill/>
          </a:ln>
        </p:spPr>
      </p:pic>
    </p:spTree>
    <p:extLst>
      <p:ext uri="{BB962C8B-B14F-4D97-AF65-F5344CB8AC3E}">
        <p14:creationId xmlns:p14="http://schemas.microsoft.com/office/powerpoint/2010/main" val="287213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0" y="0"/>
            <a:ext cx="9144000" cy="7772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Diagnosing Gestational Diabetes</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276" name="Google Shape;276;p41"/>
          <p:cNvSpPr txBox="1"/>
          <p:nvPr/>
        </p:nvSpPr>
        <p:spPr>
          <a:xfrm>
            <a:off x="26670" y="777240"/>
            <a:ext cx="9090660" cy="7772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The oral glucose tolerance test</a:t>
            </a: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 is used to test pregnant women for gestational diabetes typically between 24 and 28 weeks into their pregnancy (Mayo Clinic, 2024)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
        <p:nvSpPr>
          <p:cNvPr id="277" name="Google Shape;277;p41"/>
          <p:cNvSpPr txBox="1"/>
          <p:nvPr/>
        </p:nvSpPr>
        <p:spPr>
          <a:xfrm>
            <a:off x="84565" y="1499091"/>
            <a:ext cx="6756247" cy="32241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1 Hour Oral Glucose Test: </a:t>
            </a:r>
            <a:endParaRPr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Passing the test = blood glucose of 140 or lower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algn="l" rtl="0">
              <a:spcBef>
                <a:spcPts val="0"/>
              </a:spcBef>
              <a:spcAft>
                <a:spcPts val="0"/>
              </a:spcAft>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 blood glucose of 190 or higher after 1 hour </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Means the mother needs to be retested using the 3 hour test</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marL="0" lvl="0" indent="0" algn="l" rtl="0">
              <a:spcBef>
                <a:spcPts val="0"/>
              </a:spcBef>
              <a:spcAft>
                <a:spcPts val="0"/>
              </a:spcAft>
              <a:buNone/>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3 Hour Oral Glucose Test:</a:t>
            </a:r>
            <a:endParaRPr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 healthy fasting glucose is 95 or less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1 hour after = 180 or less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2 hours after = 155 or less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3 hours after = 140 or lower </a:t>
            </a:r>
            <a:endParaRPr sz="1200" dirty="0">
              <a:solidFill>
                <a:schemeClr val="dk1"/>
              </a:solidFill>
              <a:latin typeface="Gentium Plus"/>
              <a:ea typeface="Gentium Plus"/>
              <a:cs typeface="Gentium Plus"/>
              <a:sym typeface="Gentium Plus"/>
            </a:endParaRPr>
          </a:p>
        </p:txBody>
      </p:sp>
      <p:pic>
        <p:nvPicPr>
          <p:cNvPr id="278" name="Google Shape;278;p41"/>
          <p:cNvPicPr preferRelativeResize="0"/>
          <p:nvPr/>
        </p:nvPicPr>
        <p:blipFill>
          <a:blip r:embed="rId3">
            <a:alphaModFix/>
          </a:blip>
          <a:stretch>
            <a:fillRect/>
          </a:stretch>
        </p:blipFill>
        <p:spPr>
          <a:xfrm>
            <a:off x="6230205" y="3045708"/>
            <a:ext cx="2913795" cy="19938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0" y="-1"/>
            <a:ext cx="9144000" cy="792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Managing Gestational Diabetes </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284" name="Google Shape;284;p42"/>
          <p:cNvSpPr txBox="1"/>
          <p:nvPr/>
        </p:nvSpPr>
        <p:spPr>
          <a:xfrm>
            <a:off x="53340" y="627407"/>
            <a:ext cx="4404360" cy="1596605"/>
          </a:xfrm>
          <a:prstGeom prst="rect">
            <a:avLst/>
          </a:prstGeom>
          <a:noFill/>
          <a:ln>
            <a:noFill/>
          </a:ln>
        </p:spPr>
        <p:txBody>
          <a:bodyPr spcFirstLastPara="1" wrap="square" lIns="91425" tIns="91425" rIns="91425" bIns="91425" anchor="t" anchorCtr="0">
            <a:noAutofit/>
          </a:bodyPr>
          <a:lstStyle/>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Low-carbohydrate diet</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Increasing physical activity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Staying adequately hydrated</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Medication (Metformin)</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Insulin injections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
        <p:nvSpPr>
          <p:cNvPr id="285" name="Google Shape;285;p42"/>
          <p:cNvSpPr txBox="1"/>
          <p:nvPr/>
        </p:nvSpPr>
        <p:spPr>
          <a:xfrm>
            <a:off x="4335780" y="627407"/>
            <a:ext cx="4754880" cy="43636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Recommended daily blood sugar target ranges for a woman with gestational diabetes (Mayo Clinic, 2024)</a:t>
            </a:r>
            <a:endParaRPr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Before meals, at bedtime &amp; overnight = 95 mg/dL or less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1 hour after eating = 140 mg/dL or less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2 hours after eating = 120 mg/dL or less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marL="0" lvl="0" indent="0" algn="l" rtl="0">
              <a:spcBef>
                <a:spcPts val="0"/>
              </a:spcBef>
              <a:spcAft>
                <a:spcPts val="0"/>
              </a:spcAft>
              <a:buNone/>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Low-Carbohydrate Diet: (MedlinePlus, 2023)</a:t>
            </a:r>
            <a:endParaRPr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Plenty of fruits &amp; vegetables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Lean Meat</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Moderate amounts of whole grains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Limit foods high in sugar such as soda (not diet) fruit juices, &amp; pastries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pic>
        <p:nvPicPr>
          <p:cNvPr id="286" name="Google Shape;286;p42"/>
          <p:cNvPicPr preferRelativeResize="0"/>
          <p:nvPr/>
        </p:nvPicPr>
        <p:blipFill>
          <a:blip r:embed="rId3">
            <a:alphaModFix/>
          </a:blip>
          <a:stretch>
            <a:fillRect/>
          </a:stretch>
        </p:blipFill>
        <p:spPr>
          <a:xfrm>
            <a:off x="53340" y="2351315"/>
            <a:ext cx="3911600" cy="27292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0" y="0"/>
            <a:ext cx="9144000" cy="7564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Table of Contents</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152" name="Google Shape;152;p27"/>
          <p:cNvSpPr txBox="1">
            <a:spLocks noGrp="1"/>
          </p:cNvSpPr>
          <p:nvPr>
            <p:ph type="title" idx="2"/>
          </p:nvPr>
        </p:nvSpPr>
        <p:spPr>
          <a:xfrm>
            <a:off x="832925" y="1190483"/>
            <a:ext cx="734700" cy="4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01</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3" name="Google Shape;153;p27"/>
          <p:cNvSpPr txBox="1">
            <a:spLocks noGrp="1"/>
          </p:cNvSpPr>
          <p:nvPr>
            <p:ph type="title" idx="3"/>
          </p:nvPr>
        </p:nvSpPr>
        <p:spPr>
          <a:xfrm>
            <a:off x="832925" y="2962668"/>
            <a:ext cx="734700" cy="4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04</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4" name="Google Shape;154;p27"/>
          <p:cNvSpPr txBox="1">
            <a:spLocks noGrp="1"/>
          </p:cNvSpPr>
          <p:nvPr>
            <p:ph type="title" idx="4"/>
          </p:nvPr>
        </p:nvSpPr>
        <p:spPr>
          <a:xfrm>
            <a:off x="832925" y="1781223"/>
            <a:ext cx="734700" cy="4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02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5" name="Google Shape;155;p27"/>
          <p:cNvSpPr txBox="1">
            <a:spLocks noGrp="1"/>
          </p:cNvSpPr>
          <p:nvPr>
            <p:ph type="title" idx="5"/>
          </p:nvPr>
        </p:nvSpPr>
        <p:spPr>
          <a:xfrm>
            <a:off x="832925" y="3553396"/>
            <a:ext cx="734700" cy="4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05</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6" name="Google Shape;156;p27"/>
          <p:cNvSpPr txBox="1">
            <a:spLocks noGrp="1"/>
          </p:cNvSpPr>
          <p:nvPr>
            <p:ph type="title" idx="6"/>
          </p:nvPr>
        </p:nvSpPr>
        <p:spPr>
          <a:xfrm>
            <a:off x="832925" y="2371939"/>
            <a:ext cx="734700" cy="4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03</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7" name="Google Shape;157;p27"/>
          <p:cNvSpPr txBox="1">
            <a:spLocks noGrp="1"/>
          </p:cNvSpPr>
          <p:nvPr>
            <p:ph type="title" idx="7"/>
          </p:nvPr>
        </p:nvSpPr>
        <p:spPr>
          <a:xfrm>
            <a:off x="832925" y="4144124"/>
            <a:ext cx="734700" cy="4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06</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8" name="Google Shape;158;p27"/>
          <p:cNvSpPr txBox="1">
            <a:spLocks noGrp="1"/>
          </p:cNvSpPr>
          <p:nvPr>
            <p:ph type="subTitle" idx="1"/>
          </p:nvPr>
        </p:nvSpPr>
        <p:spPr>
          <a:xfrm>
            <a:off x="1784650" y="1190475"/>
            <a:ext cx="4348200" cy="4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Purpose Statement</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9" name="Google Shape;159;p27"/>
          <p:cNvSpPr txBox="1">
            <a:spLocks noGrp="1"/>
          </p:cNvSpPr>
          <p:nvPr>
            <p:ph type="subTitle" idx="8"/>
          </p:nvPr>
        </p:nvSpPr>
        <p:spPr>
          <a:xfrm>
            <a:off x="1784650" y="1781175"/>
            <a:ext cx="4348200" cy="4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Endometriosis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27"/>
          <p:cNvSpPr txBox="1">
            <a:spLocks noGrp="1"/>
          </p:cNvSpPr>
          <p:nvPr>
            <p:ph type="subTitle" idx="9"/>
          </p:nvPr>
        </p:nvSpPr>
        <p:spPr>
          <a:xfrm>
            <a:off x="1784650" y="2371875"/>
            <a:ext cx="4348200" cy="4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Polycystic Ovary Syndrome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1" name="Google Shape;161;p27"/>
          <p:cNvSpPr txBox="1">
            <a:spLocks noGrp="1"/>
          </p:cNvSpPr>
          <p:nvPr>
            <p:ph type="subTitle" idx="13"/>
          </p:nvPr>
        </p:nvSpPr>
        <p:spPr>
          <a:xfrm>
            <a:off x="1784650" y="2962575"/>
            <a:ext cx="4348200" cy="4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Gestational Diabetes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2" name="Google Shape;162;p27"/>
          <p:cNvSpPr txBox="1">
            <a:spLocks noGrp="1"/>
          </p:cNvSpPr>
          <p:nvPr>
            <p:ph type="subTitle" idx="14"/>
          </p:nvPr>
        </p:nvSpPr>
        <p:spPr>
          <a:xfrm>
            <a:off x="1784650" y="3553275"/>
            <a:ext cx="4348200" cy="4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Fetal Alcohol Syndrome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3" name="Google Shape;163;p27"/>
          <p:cNvSpPr txBox="1">
            <a:spLocks noGrp="1"/>
          </p:cNvSpPr>
          <p:nvPr>
            <p:ph type="subTitle" idx="15"/>
          </p:nvPr>
        </p:nvSpPr>
        <p:spPr>
          <a:xfrm>
            <a:off x="1784650" y="4143975"/>
            <a:ext cx="4348200" cy="4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Postpartum Depression</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72390" y="1253760"/>
            <a:ext cx="8999220" cy="13879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Fetal Alcohol Syndrome</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4"/>
          <p:cNvSpPr txBox="1">
            <a:spLocks noGrp="1"/>
          </p:cNvSpPr>
          <p:nvPr>
            <p:ph type="title"/>
          </p:nvPr>
        </p:nvSpPr>
        <p:spPr>
          <a:xfrm>
            <a:off x="0" y="0"/>
            <a:ext cx="9144000" cy="776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Fetal Alcohol Syndrome </a:t>
            </a:r>
            <a:endParaRPr sz="4400" dirty="0"/>
          </a:p>
        </p:txBody>
      </p:sp>
      <p:sp>
        <p:nvSpPr>
          <p:cNvPr id="297" name="Google Shape;297;p44"/>
          <p:cNvSpPr txBox="1"/>
          <p:nvPr/>
        </p:nvSpPr>
        <p:spPr>
          <a:xfrm>
            <a:off x="65314" y="776896"/>
            <a:ext cx="9013372" cy="40010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What is Fetal Alcohol Syndrome (FAS)? </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The consumption of alcohol during pregnancy is linked to various neurological and physical abnormalities in a fetus, specifically fetal alcohol syndrome disorders (FASDs) </a:t>
            </a: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FASDs are disorders that occur in a fetus when they have been exposed to alcohol during gestation (CDC, 2023) </a:t>
            </a: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This is a prevalent public health issue in America in which there have been abundant efforts to promote the importance of alcohol abstinence during pregnancy (Oh et al., 2022)</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Causes </a:t>
            </a:r>
            <a:r>
              <a:rPr lang="en"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 </a:t>
            </a: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The consumption of alcohol crosses the placenta and umbilical cord </a:t>
            </a:r>
          </a:p>
          <a:p>
            <a:pPr lvl="0" indent="-182880" algn="l" rtl="0">
              <a:spcBef>
                <a:spcPts val="0"/>
              </a:spcBef>
              <a:spcAft>
                <a:spcPts val="0"/>
              </a:spcAft>
              <a:buClr>
                <a:schemeClr val="dk1"/>
              </a:buClr>
              <a:buSzPts val="15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There is no known safe alcohol consumption during pregancy nor safe time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0" y="0"/>
            <a:ext cx="9144000" cy="7150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Fetal Alcohol Syndrome</a:t>
            </a:r>
            <a:endParaRPr sz="4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304" name="Google Shape;304;p45"/>
          <p:cNvSpPr txBox="1">
            <a:spLocks noGrp="1"/>
          </p:cNvSpPr>
          <p:nvPr>
            <p:ph type="subTitle" idx="1"/>
          </p:nvPr>
        </p:nvSpPr>
        <p:spPr>
          <a:xfrm>
            <a:off x="4760875" y="1176522"/>
            <a:ext cx="4310095" cy="3494323"/>
          </a:xfrm>
          <a:prstGeom prst="rect">
            <a:avLst/>
          </a:prstGeom>
        </p:spPr>
        <p:txBody>
          <a:bodyPr spcFirstLastPara="1" wrap="square" lIns="91425" tIns="91425" rIns="91425" bIns="91425" anchor="t" anchorCtr="0">
            <a:noAutofit/>
          </a:bodyPr>
          <a:lstStyle/>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Mental health problems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Smooth philtrum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Short palperbral fissures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Intellectual impairment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Cognitive impairment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Developmental delay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Flexion contravtures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Cleft palate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Heart defects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Renal anomalies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Infant small for gestational age </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305" name="Google Shape;305;p45"/>
          <p:cNvSpPr txBox="1">
            <a:spLocks noGrp="1"/>
          </p:cNvSpPr>
          <p:nvPr>
            <p:ph type="subTitle" idx="2"/>
          </p:nvPr>
        </p:nvSpPr>
        <p:spPr>
          <a:xfrm>
            <a:off x="59278" y="1161107"/>
            <a:ext cx="4498971" cy="2702747"/>
          </a:xfrm>
          <a:prstGeom prst="rect">
            <a:avLst/>
          </a:prstGeom>
        </p:spPr>
        <p:txBody>
          <a:bodyPr spcFirstLastPara="1" wrap="square" lIns="91425" tIns="91425" rIns="91425" bIns="91425" anchor="t" anchorCtr="0">
            <a:noAutofit/>
          </a:bodyPr>
          <a:lstStyle/>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Consuming alcohol during gestation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Low socioeconomic status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Poor maternal nutritional status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Genetic susceptibility to FAS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600"/>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Areas where heavy drinking during pregnancy is common </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306" name="Google Shape;306;p45"/>
          <p:cNvSpPr txBox="1">
            <a:spLocks noGrp="1"/>
          </p:cNvSpPr>
          <p:nvPr>
            <p:ph type="subTitle" idx="3"/>
          </p:nvPr>
        </p:nvSpPr>
        <p:spPr>
          <a:xfrm>
            <a:off x="73030" y="821626"/>
            <a:ext cx="3150600" cy="4426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Risk Factors </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307" name="Google Shape;307;p45"/>
          <p:cNvSpPr txBox="1">
            <a:spLocks noGrp="1"/>
          </p:cNvSpPr>
          <p:nvPr>
            <p:ph type="subTitle" idx="4"/>
          </p:nvPr>
        </p:nvSpPr>
        <p:spPr>
          <a:xfrm>
            <a:off x="4760875" y="821626"/>
            <a:ext cx="3406848" cy="49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Signs &amp; Symptoms of FAS</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2" name="Google Shape;298;p44">
            <a:extLst>
              <a:ext uri="{FF2B5EF4-FFF2-40B4-BE49-F238E27FC236}">
                <a16:creationId xmlns:a16="http://schemas.microsoft.com/office/drawing/2014/main" id="{61A35E23-4963-63B9-91D4-2646F105289D}"/>
              </a:ext>
            </a:extLst>
          </p:cNvPr>
          <p:cNvPicPr preferRelativeResize="0"/>
          <p:nvPr/>
        </p:nvPicPr>
        <p:blipFill>
          <a:blip r:embed="rId3">
            <a:alphaModFix/>
          </a:blip>
          <a:stretch>
            <a:fillRect/>
          </a:stretch>
        </p:blipFill>
        <p:spPr>
          <a:xfrm>
            <a:off x="73028" y="3162299"/>
            <a:ext cx="3996052" cy="18917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0" y="-1"/>
            <a:ext cx="9144000" cy="7356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Fetal Alcohol Syndrome</a:t>
            </a:r>
            <a:endParaRPr sz="4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313" name="Google Shape;313;p46"/>
          <p:cNvSpPr txBox="1"/>
          <p:nvPr/>
        </p:nvSpPr>
        <p:spPr>
          <a:xfrm>
            <a:off x="68752" y="802566"/>
            <a:ext cx="4826382" cy="350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Patient Education </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The most common types of preventive services used are alcohol screening and brief interventions and educational campaigns (CDC, 2020) </a:t>
            </a: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Despite multiple efforts to prevent alcohol consumption among pregnant women there a several barriers, such as lack of healthcare access and the stigma surrounding substance use during pregnancy</a:t>
            </a:r>
          </a:p>
          <a:p>
            <a:pPr marL="0" lvl="0" indent="0" algn="l" rtl="0">
              <a:spcBef>
                <a:spcPts val="0"/>
              </a:spcBef>
              <a:spcAft>
                <a:spcPts val="0"/>
              </a:spcAft>
              <a:buNone/>
            </a:pPr>
            <a:endParaRPr sz="1200" dirty="0">
              <a:solidFill>
                <a:schemeClr val="dk1"/>
              </a:solidFill>
              <a:latin typeface="Gentium Plus"/>
              <a:ea typeface="Gentium Plus"/>
              <a:cs typeface="Gentium Plus"/>
              <a:sym typeface="Gentium Plus"/>
            </a:endParaRPr>
          </a:p>
        </p:txBody>
      </p:sp>
      <p:sp>
        <p:nvSpPr>
          <p:cNvPr id="314" name="Google Shape;314;p46"/>
          <p:cNvSpPr txBox="1"/>
          <p:nvPr/>
        </p:nvSpPr>
        <p:spPr>
          <a:xfrm>
            <a:off x="4895134" y="802566"/>
            <a:ext cx="4180114"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Interventions</a:t>
            </a: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 </a:t>
            </a:r>
            <a:endParaRPr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Seeking therapy and mental health resources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Screenings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Use of digital interventions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Alcohol cessation during pregnancy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Educational resources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0" y="-1"/>
            <a:ext cx="9144000" cy="7356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Fetal Alcohol Syndrome</a:t>
            </a:r>
            <a:endParaRPr sz="4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313" name="Google Shape;313;p46"/>
          <p:cNvSpPr txBox="1"/>
          <p:nvPr/>
        </p:nvSpPr>
        <p:spPr>
          <a:xfrm>
            <a:off x="68751" y="769105"/>
            <a:ext cx="9013372"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Patient Education </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With emerging new technologies there have been developments in </a:t>
            </a: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digital interventions</a:t>
            </a: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 to deliver healthcare to a patient at a low cost &amp; easily accessible (Oh et al., 2022)</a:t>
            </a:r>
            <a:endParaRPr sz="1200" dirty="0">
              <a:solidFill>
                <a:schemeClr val="dk1"/>
              </a:solidFill>
              <a:latin typeface="Gentium Plus"/>
              <a:ea typeface="Gentium Plus"/>
              <a:cs typeface="Gentium Plus"/>
              <a:sym typeface="Gentium Plus"/>
            </a:endParaRPr>
          </a:p>
        </p:txBody>
      </p:sp>
      <p:sp>
        <p:nvSpPr>
          <p:cNvPr id="314" name="Google Shape;314;p46"/>
          <p:cNvSpPr txBox="1"/>
          <p:nvPr/>
        </p:nvSpPr>
        <p:spPr>
          <a:xfrm>
            <a:off x="68751" y="2184847"/>
            <a:ext cx="9006498" cy="21544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Digital Interventions </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7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Flo Pregnancy Tracker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algn="l" rtl="0">
              <a:spcBef>
                <a:spcPts val="0"/>
              </a:spcBef>
              <a:spcAft>
                <a:spcPts val="0"/>
              </a:spcAft>
              <a:buClr>
                <a:schemeClr val="dk1"/>
              </a:buClr>
              <a:buSzPts val="1400"/>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Pregnancy &amp; Baby Tracker: What to Expect </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The Bump Baby Tracker &amp; Pregnancy App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Glow Nurture AI Pregnancy App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400"/>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Pregnancy+ </a:t>
            </a:r>
            <a:endParaRPr sz="2000" dirty="0">
              <a:solidFill>
                <a:schemeClr val="dk1"/>
              </a:solidFill>
              <a:latin typeface="Gentium Plus"/>
              <a:ea typeface="Gentium Plus"/>
              <a:cs typeface="Gentium Plus"/>
              <a:sym typeface="Gentium Plus"/>
            </a:endParaRPr>
          </a:p>
        </p:txBody>
      </p:sp>
    </p:spTree>
    <p:extLst>
      <p:ext uri="{BB962C8B-B14F-4D97-AF65-F5344CB8AC3E}">
        <p14:creationId xmlns:p14="http://schemas.microsoft.com/office/powerpoint/2010/main" val="277721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7"/>
          <p:cNvSpPr txBox="1">
            <a:spLocks noGrp="1"/>
          </p:cNvSpPr>
          <p:nvPr>
            <p:ph type="title"/>
          </p:nvPr>
        </p:nvSpPr>
        <p:spPr>
          <a:xfrm>
            <a:off x="110002" y="1197097"/>
            <a:ext cx="8387729"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Postpartum Depression</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0" y="4499"/>
            <a:ext cx="9144050" cy="9711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Postpartum Depression (PPD)</a:t>
            </a:r>
            <a:br>
              <a:rPr lang="en" sz="4400" dirty="0">
                <a:latin typeface="Calibri" panose="020F0502020204030204" pitchFamily="34" charset="0"/>
                <a:ea typeface="Calibri" panose="020F0502020204030204" pitchFamily="34" charset="0"/>
                <a:cs typeface="Calibri" panose="020F0502020204030204" pitchFamily="34" charset="0"/>
              </a:rPr>
            </a:br>
            <a:r>
              <a:rPr lang="en" sz="1200" b="0" i="1" dirty="0">
                <a:latin typeface="Calibri" panose="020F0502020204030204" pitchFamily="34" charset="0"/>
                <a:ea typeface="Calibri" panose="020F0502020204030204" pitchFamily="34" charset="0"/>
                <a:cs typeface="Calibri" panose="020F0502020204030204" pitchFamily="34" charset="0"/>
              </a:rPr>
              <a:t>According to research by the Mayo Foundation</a:t>
            </a:r>
            <a:endParaRPr sz="1200"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25" name="Google Shape;325;p48"/>
          <p:cNvGraphicFramePr/>
          <p:nvPr>
            <p:extLst>
              <p:ext uri="{D42A27DB-BD31-4B8C-83A1-F6EECF244321}">
                <p14:modId xmlns:p14="http://schemas.microsoft.com/office/powerpoint/2010/main" val="1761060002"/>
              </p:ext>
            </p:extLst>
          </p:nvPr>
        </p:nvGraphicFramePr>
        <p:xfrm>
          <a:off x="113440" y="1024403"/>
          <a:ext cx="8917120" cy="4138863"/>
        </p:xfrm>
        <a:graphic>
          <a:graphicData uri="http://schemas.openxmlformats.org/drawingml/2006/table">
            <a:tbl>
              <a:tblPr>
                <a:noFill/>
                <a:tableStyleId>{CE48864C-4BCF-42F2-9C06-7E804EF30F3B}</a:tableStyleId>
              </a:tblPr>
              <a:tblGrid>
                <a:gridCol w="4458560">
                  <a:extLst>
                    <a:ext uri="{9D8B030D-6E8A-4147-A177-3AD203B41FA5}">
                      <a16:colId xmlns:a16="http://schemas.microsoft.com/office/drawing/2014/main" val="20000"/>
                    </a:ext>
                  </a:extLst>
                </a:gridCol>
                <a:gridCol w="4458560">
                  <a:extLst>
                    <a:ext uri="{9D8B030D-6E8A-4147-A177-3AD203B41FA5}">
                      <a16:colId xmlns:a16="http://schemas.microsoft.com/office/drawing/2014/main" val="20001"/>
                    </a:ext>
                  </a:extLst>
                </a:gridCol>
              </a:tblGrid>
              <a:tr h="660991">
                <a:tc>
                  <a:txBody>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477872">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326" name="Google Shape;326;p48"/>
          <p:cNvSpPr txBox="1"/>
          <p:nvPr/>
        </p:nvSpPr>
        <p:spPr>
          <a:xfrm>
            <a:off x="902088" y="1022289"/>
            <a:ext cx="2424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solidFill>
                  <a:srgbClr val="325D79"/>
                </a:solidFill>
                <a:latin typeface="Calibri" panose="020F0502020204030204" pitchFamily="34" charset="0"/>
                <a:ea typeface="Calibri" panose="020F0502020204030204" pitchFamily="34" charset="0"/>
                <a:cs typeface="Calibri" panose="020F0502020204030204" pitchFamily="34" charset="0"/>
                <a:sym typeface="Gentium Plus"/>
              </a:rPr>
              <a:t>B</a:t>
            </a:r>
            <a:r>
              <a:rPr lang="en" sz="2400" b="1" dirty="0">
                <a:solidFill>
                  <a:srgbClr val="3D85C6"/>
                </a:solidFill>
                <a:latin typeface="Calibri" panose="020F0502020204030204" pitchFamily="34" charset="0"/>
                <a:ea typeface="Calibri" panose="020F0502020204030204" pitchFamily="34" charset="0"/>
                <a:cs typeface="Calibri" panose="020F0502020204030204" pitchFamily="34" charset="0"/>
                <a:sym typeface="Gentium Plus"/>
              </a:rPr>
              <a:t>a</a:t>
            </a:r>
            <a:r>
              <a:rPr lang="en" sz="2400" b="1" dirty="0">
                <a:solidFill>
                  <a:srgbClr val="1155CC"/>
                </a:solidFill>
                <a:latin typeface="Calibri" panose="020F0502020204030204" pitchFamily="34" charset="0"/>
                <a:ea typeface="Calibri" panose="020F0502020204030204" pitchFamily="34" charset="0"/>
                <a:cs typeface="Calibri" panose="020F0502020204030204" pitchFamily="34" charset="0"/>
                <a:sym typeface="Gentium Plus"/>
              </a:rPr>
              <a:t>b</a:t>
            </a:r>
            <a:r>
              <a:rPr lang="en" sz="2400" b="1" dirty="0">
                <a:solidFill>
                  <a:srgbClr val="869FB1"/>
                </a:solidFill>
                <a:latin typeface="Calibri" panose="020F0502020204030204" pitchFamily="34" charset="0"/>
                <a:ea typeface="Calibri" panose="020F0502020204030204" pitchFamily="34" charset="0"/>
                <a:cs typeface="Calibri" panose="020F0502020204030204" pitchFamily="34" charset="0"/>
                <a:sym typeface="Gentium Plus"/>
              </a:rPr>
              <a:t>y</a:t>
            </a: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 </a:t>
            </a:r>
            <a:r>
              <a:rPr lang="en" sz="2400" b="1" dirty="0">
                <a:solidFill>
                  <a:srgbClr val="3D85C6"/>
                </a:solidFill>
                <a:latin typeface="Calibri" panose="020F0502020204030204" pitchFamily="34" charset="0"/>
                <a:ea typeface="Calibri" panose="020F0502020204030204" pitchFamily="34" charset="0"/>
                <a:cs typeface="Calibri" panose="020F0502020204030204" pitchFamily="34" charset="0"/>
                <a:sym typeface="Gentium Plus"/>
              </a:rPr>
              <a:t>B</a:t>
            </a:r>
            <a:r>
              <a:rPr lang="en" sz="2400" b="1" dirty="0">
                <a:solidFill>
                  <a:srgbClr val="9FC5E8"/>
                </a:solidFill>
                <a:latin typeface="Calibri" panose="020F0502020204030204" pitchFamily="34" charset="0"/>
                <a:ea typeface="Calibri" panose="020F0502020204030204" pitchFamily="34" charset="0"/>
                <a:cs typeface="Calibri" panose="020F0502020204030204" pitchFamily="34" charset="0"/>
                <a:sym typeface="Gentium Plus"/>
              </a:rPr>
              <a:t>l</a:t>
            </a:r>
            <a:r>
              <a:rPr lang="en" sz="2400" b="1" dirty="0">
                <a:solidFill>
                  <a:srgbClr val="1155CC"/>
                </a:solidFill>
                <a:latin typeface="Calibri" panose="020F0502020204030204" pitchFamily="34" charset="0"/>
                <a:ea typeface="Calibri" panose="020F0502020204030204" pitchFamily="34" charset="0"/>
                <a:cs typeface="Calibri" panose="020F0502020204030204" pitchFamily="34" charset="0"/>
                <a:sym typeface="Gentium Plus"/>
              </a:rPr>
              <a:t>u</a:t>
            </a:r>
            <a:r>
              <a:rPr lang="en" sz="2400" b="1" dirty="0">
                <a:solidFill>
                  <a:srgbClr val="76A5AF"/>
                </a:solidFill>
                <a:latin typeface="Calibri" panose="020F0502020204030204" pitchFamily="34" charset="0"/>
                <a:ea typeface="Calibri" panose="020F0502020204030204" pitchFamily="34" charset="0"/>
                <a:cs typeface="Calibri" panose="020F0502020204030204" pitchFamily="34" charset="0"/>
                <a:sym typeface="Gentium Plus"/>
              </a:rPr>
              <a:t>e</a:t>
            </a:r>
            <a:r>
              <a:rPr lang="en" sz="2400" b="1" dirty="0">
                <a:solidFill>
                  <a:srgbClr val="C9DAF8"/>
                </a:solidFill>
                <a:latin typeface="Calibri" panose="020F0502020204030204" pitchFamily="34" charset="0"/>
                <a:ea typeface="Calibri" panose="020F0502020204030204" pitchFamily="34" charset="0"/>
                <a:cs typeface="Calibri" panose="020F0502020204030204" pitchFamily="34" charset="0"/>
                <a:sym typeface="Gentium Plus"/>
              </a:rPr>
              <a:t>s</a:t>
            </a: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pic>
        <p:nvPicPr>
          <p:cNvPr id="327" name="Google Shape;327;p48"/>
          <p:cNvPicPr preferRelativeResize="0"/>
          <p:nvPr/>
        </p:nvPicPr>
        <p:blipFill rotWithShape="1">
          <a:blip r:embed="rId3">
            <a:alphaModFix/>
          </a:blip>
          <a:srcRect b="7244"/>
          <a:stretch/>
        </p:blipFill>
        <p:spPr>
          <a:xfrm>
            <a:off x="1206507" y="3190087"/>
            <a:ext cx="2373441" cy="1756163"/>
          </a:xfrm>
          <a:prstGeom prst="rect">
            <a:avLst/>
          </a:prstGeom>
          <a:noFill/>
          <a:ln>
            <a:noFill/>
          </a:ln>
        </p:spPr>
      </p:pic>
      <p:sp>
        <p:nvSpPr>
          <p:cNvPr id="328" name="Google Shape;328;p48"/>
          <p:cNvSpPr txBox="1"/>
          <p:nvPr/>
        </p:nvSpPr>
        <p:spPr>
          <a:xfrm>
            <a:off x="3401975" y="4885025"/>
            <a:ext cx="5853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
                <a:solidFill>
                  <a:schemeClr val="dk1"/>
                </a:solidFill>
                <a:latin typeface="Gentium Plus"/>
                <a:ea typeface="Gentium Plus"/>
                <a:cs typeface="Gentium Plus"/>
                <a:sym typeface="Gentium Plus"/>
              </a:rPr>
              <a:t>(Amy Morin, 2023)</a:t>
            </a:r>
            <a:endParaRPr sz="400">
              <a:solidFill>
                <a:schemeClr val="dk1"/>
              </a:solidFill>
              <a:latin typeface="Gentium Plus"/>
              <a:ea typeface="Gentium Plus"/>
              <a:cs typeface="Gentium Plus"/>
              <a:sym typeface="Gentium Plus"/>
            </a:endParaRPr>
          </a:p>
        </p:txBody>
      </p:sp>
      <p:sp>
        <p:nvSpPr>
          <p:cNvPr id="329" name="Google Shape;329;p48"/>
          <p:cNvSpPr txBox="1"/>
          <p:nvPr/>
        </p:nvSpPr>
        <p:spPr>
          <a:xfrm>
            <a:off x="4919648" y="1022289"/>
            <a:ext cx="3463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solidFill>
                  <a:srgbClr val="325D79"/>
                </a:solidFill>
                <a:latin typeface="Calibri" panose="020F0502020204030204" pitchFamily="34" charset="0"/>
                <a:ea typeface="Calibri" panose="020F0502020204030204" pitchFamily="34" charset="0"/>
                <a:cs typeface="Calibri" panose="020F0502020204030204" pitchFamily="34" charset="0"/>
                <a:sym typeface="Gentium Plus"/>
              </a:rPr>
              <a:t>Postpartum Depression</a:t>
            </a: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
        <p:nvSpPr>
          <p:cNvPr id="330" name="Google Shape;330;p48"/>
          <p:cNvSpPr txBox="1"/>
          <p:nvPr/>
        </p:nvSpPr>
        <p:spPr>
          <a:xfrm>
            <a:off x="113440" y="1589574"/>
            <a:ext cx="4458561" cy="1443355"/>
          </a:xfrm>
          <a:prstGeom prst="rect">
            <a:avLst/>
          </a:prstGeom>
          <a:noFill/>
          <a:ln>
            <a:noFill/>
          </a:ln>
        </p:spPr>
        <p:txBody>
          <a:bodyPr spcFirstLastPara="1" wrap="square" lIns="91425" tIns="91425" rIns="91425" bIns="91425" anchor="t" anchorCtr="0">
            <a:noAutofit/>
          </a:bodyPr>
          <a:lstStyle/>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Few days - Two weeks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Irritability/Anxiety/Mood swings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Overwhelmed feeling</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Trouble sleeping</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
        <p:nvSpPr>
          <p:cNvPr id="331" name="Google Shape;331;p48"/>
          <p:cNvSpPr txBox="1"/>
          <p:nvPr/>
        </p:nvSpPr>
        <p:spPr>
          <a:xfrm>
            <a:off x="4572000" y="1589575"/>
            <a:ext cx="4458560" cy="3360000"/>
          </a:xfrm>
          <a:prstGeom prst="rect">
            <a:avLst/>
          </a:prstGeom>
          <a:noFill/>
          <a:ln>
            <a:noFill/>
          </a:ln>
        </p:spPr>
        <p:txBody>
          <a:bodyPr spcFirstLastPara="1" wrap="square" lIns="91425" tIns="91425" rIns="91425" bIns="91425" anchor="t" anchorCtr="0">
            <a:noAutofit/>
          </a:bodyPr>
          <a:lstStyle/>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Three weeks -  Up to a year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Severe mood swings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Difficult time bonding with baby</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Social withdrawal</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Sleep irregularities </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Hopelessness, worthlessness </a:t>
            </a:r>
            <a:endParaRPr sz="2000" i="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Clr>
                <a:schemeClr val="dk1"/>
              </a:buClr>
              <a:buSzPts val="1800"/>
              <a:buFont typeface="Gentium Plus"/>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Thoughts of harm to self/baby</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marL="457200" lvl="0" indent="0" algn="l" rtl="0">
              <a:spcBef>
                <a:spcPts val="0"/>
              </a:spcBef>
              <a:spcAft>
                <a:spcPts val="0"/>
              </a:spcAft>
              <a:buNone/>
            </a:pPr>
            <a:endParaRPr sz="1800" dirty="0">
              <a:solidFill>
                <a:schemeClr val="dk1"/>
              </a:solidFill>
              <a:latin typeface="Gentium Plus"/>
              <a:ea typeface="Gentium Plus"/>
              <a:cs typeface="Gentium Plus"/>
              <a:sym typeface="Gentium Plus"/>
            </a:endParaRPr>
          </a:p>
          <a:p>
            <a:pPr marL="0" lvl="0" indent="0" algn="ctr" rtl="0">
              <a:spcBef>
                <a:spcPts val="0"/>
              </a:spcBef>
              <a:spcAft>
                <a:spcPts val="0"/>
              </a:spcAft>
              <a:buNone/>
            </a:pPr>
            <a:r>
              <a:rPr lang="en"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Maternal Mental Health Hotline at TLC-MAMA (852-6262)</a:t>
            </a:r>
            <a:endParaRPr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
        <p:nvSpPr>
          <p:cNvPr id="332" name="Google Shape;332;p48"/>
          <p:cNvSpPr txBox="1"/>
          <p:nvPr/>
        </p:nvSpPr>
        <p:spPr>
          <a:xfrm>
            <a:off x="7019568" y="4789500"/>
            <a:ext cx="1805208"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(Mayo Foundation, 2022</a:t>
            </a:r>
            <a:r>
              <a:rPr lang="en" sz="1100" dirty="0">
                <a:solidFill>
                  <a:schemeClr val="dk1"/>
                </a:solidFill>
                <a:latin typeface="Gentium Plus"/>
                <a:ea typeface="Gentium Plus"/>
                <a:cs typeface="Gentium Plus"/>
                <a:sym typeface="Gentium Plus"/>
              </a:rPr>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9"/>
          <p:cNvSpPr txBox="1">
            <a:spLocks noGrp="1"/>
          </p:cNvSpPr>
          <p:nvPr>
            <p:ph type="title"/>
          </p:nvPr>
        </p:nvSpPr>
        <p:spPr>
          <a:xfrm>
            <a:off x="0" y="0"/>
            <a:ext cx="9144000" cy="13344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The Role of Holistic Healthcare During  &amp; After Pregnancy </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338" name="Google Shape;338;p49"/>
          <p:cNvSpPr txBox="1"/>
          <p:nvPr/>
        </p:nvSpPr>
        <p:spPr>
          <a:xfrm>
            <a:off x="108708" y="1267558"/>
            <a:ext cx="8939039" cy="3816399"/>
          </a:xfrm>
          <a:prstGeom prst="rect">
            <a:avLst/>
          </a:prstGeom>
          <a:noFill/>
          <a:ln>
            <a:noFill/>
          </a:ln>
        </p:spPr>
        <p:txBody>
          <a:bodyPr spcFirstLastPara="1" wrap="square" lIns="91425" tIns="91425" rIns="91425" bIns="91425" anchor="t" anchorCtr="0">
            <a:spAutoFit/>
          </a:bodyPr>
          <a:lstStyle/>
          <a:p>
            <a:pPr lvl="0" algn="l" rtl="0">
              <a:spcBef>
                <a:spcPts val="0"/>
              </a:spcBef>
              <a:spcAft>
                <a:spcPts val="0"/>
              </a:spcAft>
              <a:buClr>
                <a:schemeClr val="dk1"/>
              </a:buClr>
              <a:buSzPts val="1900"/>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The overarching goal of educational interventions for the mother</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(Williamson, 2023).</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Amelioration of health inequities that drive disparities</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Bridging the gap!</a:t>
            </a:r>
          </a:p>
          <a:p>
            <a:pPr lvl="0" indent="-182880" algn="l" rtl="0">
              <a:spcBef>
                <a:spcPts val="0"/>
              </a:spcBef>
              <a:spcAft>
                <a:spcPts val="0"/>
              </a:spcAft>
              <a:buFont typeface="Arial" panose="020B0604020202020204" pitchFamily="34" charset="0"/>
              <a:buChar char="•"/>
            </a:pPr>
            <a:r>
              <a:rPr lang="en" sz="2000" dirty="0">
                <a:solidFill>
                  <a:schemeClr val="dk1"/>
                </a:solidFill>
                <a:highlight>
                  <a:schemeClr val="lt1"/>
                </a:highlight>
                <a:latin typeface="Calibri" panose="020F0502020204030204" pitchFamily="34" charset="0"/>
                <a:ea typeface="Calibri" panose="020F0502020204030204" pitchFamily="34" charset="0"/>
                <a:cs typeface="Calibri" panose="020F0502020204030204" pitchFamily="34" charset="0"/>
                <a:sym typeface="Gentium Plus"/>
              </a:rPr>
              <a:t>Diverse healthcare</a:t>
            </a: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 with cultural &amp; generational considerations </a:t>
            </a:r>
            <a:endParaRPr sz="2000" dirty="0">
              <a:solidFill>
                <a:schemeClr val="dk1"/>
              </a:solidFill>
              <a:highlight>
                <a:schemeClr val="lt1"/>
              </a:highlight>
              <a:latin typeface="Calibri" panose="020F0502020204030204" pitchFamily="34" charset="0"/>
              <a:ea typeface="Calibri" panose="020F0502020204030204" pitchFamily="34" charset="0"/>
              <a:cs typeface="Calibri" panose="020F0502020204030204" pitchFamily="34" charset="0"/>
              <a:sym typeface="Gentium Plus"/>
            </a:endParaRPr>
          </a:p>
          <a:p>
            <a:pPr lvl="0" algn="l" rtl="0">
              <a:spcBef>
                <a:spcPts val="0"/>
              </a:spcBef>
              <a:spcAft>
                <a:spcPts val="0"/>
              </a:spcAft>
              <a:buClr>
                <a:schemeClr val="dk1"/>
              </a:buClr>
              <a:buSzPts val="1900"/>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Considerations and ways to promote maternal well-being </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a:p>
            <a:pPr lvl="0" indent="-182880" algn="l" rtl="0">
              <a:spcBef>
                <a:spcPts val="0"/>
              </a:spcBef>
              <a:spcAft>
                <a:spcPts val="0"/>
              </a:spcAft>
              <a:buNone/>
            </a:pPr>
            <a:r>
              <a:rPr lang="en"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(Pouryousef et al., 2022). </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Support groups (i.e. New/first-time moms, etc.)</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Maternal mental health hotlines</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Social media campaigns </a:t>
            </a:r>
          </a:p>
          <a:p>
            <a:pPr lvl="0" indent="-182880" algn="l" rtl="0">
              <a:spcBef>
                <a:spcPts val="0"/>
              </a:spcBef>
              <a:spcAft>
                <a:spcPts val="0"/>
              </a:spcAft>
              <a:buFont typeface="Arial" panose="020B0604020202020204" pitchFamily="34" charset="0"/>
              <a:buChar char="•"/>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rPr>
              <a:t>Informational programs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Gentium Plus"/>
            </a:endParaRPr>
          </a:p>
        </p:txBody>
      </p:sp>
      <p:sp>
        <p:nvSpPr>
          <p:cNvPr id="339" name="Google Shape;339;p49"/>
          <p:cNvSpPr/>
          <p:nvPr/>
        </p:nvSpPr>
        <p:spPr>
          <a:xfrm>
            <a:off x="7500459" y="3400770"/>
            <a:ext cx="1028700" cy="9948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9"/>
          <p:cNvSpPr/>
          <p:nvPr/>
        </p:nvSpPr>
        <p:spPr>
          <a:xfrm>
            <a:off x="7149568" y="1766367"/>
            <a:ext cx="1028700" cy="9948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49"/>
          <p:cNvGrpSpPr/>
          <p:nvPr/>
        </p:nvGrpSpPr>
        <p:grpSpPr>
          <a:xfrm>
            <a:off x="7774404" y="3647240"/>
            <a:ext cx="480809" cy="501860"/>
            <a:chOff x="3459986" y="2027462"/>
            <a:chExt cx="267711" cy="289007"/>
          </a:xfrm>
        </p:grpSpPr>
        <p:grpSp>
          <p:nvGrpSpPr>
            <p:cNvPr id="342" name="Google Shape;342;p49"/>
            <p:cNvGrpSpPr/>
            <p:nvPr/>
          </p:nvGrpSpPr>
          <p:grpSpPr>
            <a:xfrm>
              <a:off x="3549114" y="2027462"/>
              <a:ext cx="151258" cy="132782"/>
              <a:chOff x="3549114" y="2027462"/>
              <a:chExt cx="151258" cy="132782"/>
            </a:xfrm>
          </p:grpSpPr>
          <p:sp>
            <p:nvSpPr>
              <p:cNvPr id="343" name="Google Shape;343;p49"/>
              <p:cNvSpPr/>
              <p:nvPr/>
            </p:nvSpPr>
            <p:spPr>
              <a:xfrm>
                <a:off x="3549114" y="2027462"/>
                <a:ext cx="151258" cy="132782"/>
              </a:xfrm>
              <a:custGeom>
                <a:avLst/>
                <a:gdLst/>
                <a:ahLst/>
                <a:cxnLst/>
                <a:rect l="l" t="t" r="r" b="b"/>
                <a:pathLst>
                  <a:path w="7401" h="6497" extrusionOk="0">
                    <a:moveTo>
                      <a:pt x="2016" y="1"/>
                    </a:moveTo>
                    <a:cubicBezTo>
                      <a:pt x="892" y="1"/>
                      <a:pt x="0" y="909"/>
                      <a:pt x="0" y="2032"/>
                    </a:cubicBezTo>
                    <a:cubicBezTo>
                      <a:pt x="0" y="2560"/>
                      <a:pt x="199" y="3073"/>
                      <a:pt x="578" y="3452"/>
                    </a:cubicBezTo>
                    <a:lnTo>
                      <a:pt x="1718" y="4593"/>
                    </a:lnTo>
                    <a:cubicBezTo>
                      <a:pt x="1759" y="4634"/>
                      <a:pt x="1813" y="4654"/>
                      <a:pt x="1866" y="4654"/>
                    </a:cubicBezTo>
                    <a:cubicBezTo>
                      <a:pt x="1920" y="4654"/>
                      <a:pt x="1974" y="4634"/>
                      <a:pt x="2016" y="4593"/>
                    </a:cubicBezTo>
                    <a:cubicBezTo>
                      <a:pt x="2098" y="4510"/>
                      <a:pt x="2098" y="4377"/>
                      <a:pt x="2016" y="4296"/>
                    </a:cubicBezTo>
                    <a:lnTo>
                      <a:pt x="875" y="3155"/>
                    </a:lnTo>
                    <a:cubicBezTo>
                      <a:pt x="578" y="2858"/>
                      <a:pt x="413" y="2446"/>
                      <a:pt x="413" y="2032"/>
                    </a:cubicBezTo>
                    <a:cubicBezTo>
                      <a:pt x="413" y="1140"/>
                      <a:pt x="1124" y="430"/>
                      <a:pt x="2016" y="430"/>
                    </a:cubicBezTo>
                    <a:cubicBezTo>
                      <a:pt x="2676" y="430"/>
                      <a:pt x="3254" y="810"/>
                      <a:pt x="3502" y="1421"/>
                    </a:cubicBezTo>
                    <a:cubicBezTo>
                      <a:pt x="3535" y="1503"/>
                      <a:pt x="3617" y="1554"/>
                      <a:pt x="3700" y="1554"/>
                    </a:cubicBezTo>
                    <a:cubicBezTo>
                      <a:pt x="3782" y="1554"/>
                      <a:pt x="3848" y="1503"/>
                      <a:pt x="3881" y="1421"/>
                    </a:cubicBezTo>
                    <a:cubicBezTo>
                      <a:pt x="4130" y="810"/>
                      <a:pt x="4725" y="430"/>
                      <a:pt x="5368" y="430"/>
                    </a:cubicBezTo>
                    <a:cubicBezTo>
                      <a:pt x="6260" y="430"/>
                      <a:pt x="6987" y="1140"/>
                      <a:pt x="6987" y="2032"/>
                    </a:cubicBezTo>
                    <a:cubicBezTo>
                      <a:pt x="6987" y="2446"/>
                      <a:pt x="6822" y="2858"/>
                      <a:pt x="6524" y="3155"/>
                    </a:cubicBezTo>
                    <a:lnTo>
                      <a:pt x="3700" y="5980"/>
                    </a:lnTo>
                    <a:lnTo>
                      <a:pt x="2659" y="4939"/>
                    </a:lnTo>
                    <a:cubicBezTo>
                      <a:pt x="2618" y="4898"/>
                      <a:pt x="2565" y="4878"/>
                      <a:pt x="2511" y="4878"/>
                    </a:cubicBezTo>
                    <a:cubicBezTo>
                      <a:pt x="2457" y="4878"/>
                      <a:pt x="2403" y="4898"/>
                      <a:pt x="2362" y="4939"/>
                    </a:cubicBezTo>
                    <a:cubicBezTo>
                      <a:pt x="2280" y="5022"/>
                      <a:pt x="2280" y="5154"/>
                      <a:pt x="2362" y="5236"/>
                    </a:cubicBezTo>
                    <a:lnTo>
                      <a:pt x="3551" y="6410"/>
                    </a:lnTo>
                    <a:cubicBezTo>
                      <a:pt x="3609" y="6467"/>
                      <a:pt x="3655" y="6496"/>
                      <a:pt x="3700" y="6496"/>
                    </a:cubicBezTo>
                    <a:cubicBezTo>
                      <a:pt x="3746" y="6496"/>
                      <a:pt x="3791" y="6467"/>
                      <a:pt x="3848" y="6410"/>
                    </a:cubicBezTo>
                    <a:lnTo>
                      <a:pt x="6822" y="3452"/>
                    </a:lnTo>
                    <a:cubicBezTo>
                      <a:pt x="7185" y="3073"/>
                      <a:pt x="7400" y="2560"/>
                      <a:pt x="7400" y="2032"/>
                    </a:cubicBezTo>
                    <a:cubicBezTo>
                      <a:pt x="7400" y="909"/>
                      <a:pt x="6491" y="1"/>
                      <a:pt x="5368" y="1"/>
                    </a:cubicBezTo>
                    <a:cubicBezTo>
                      <a:pt x="4692" y="1"/>
                      <a:pt x="4064" y="347"/>
                      <a:pt x="3700" y="909"/>
                    </a:cubicBezTo>
                    <a:cubicBezTo>
                      <a:pt x="3320" y="347"/>
                      <a:pt x="2709" y="1"/>
                      <a:pt x="2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9"/>
              <p:cNvSpPr/>
              <p:nvPr/>
            </p:nvSpPr>
            <p:spPr>
              <a:xfrm>
                <a:off x="3594669" y="2062901"/>
                <a:ext cx="61456" cy="61129"/>
              </a:xfrm>
              <a:custGeom>
                <a:avLst/>
                <a:gdLst/>
                <a:ahLst/>
                <a:cxnLst/>
                <a:rect l="l" t="t" r="r" b="b"/>
                <a:pathLst>
                  <a:path w="3007" h="2991" extrusionOk="0">
                    <a:moveTo>
                      <a:pt x="1736" y="414"/>
                    </a:moveTo>
                    <a:lnTo>
                      <a:pt x="1736" y="1058"/>
                    </a:lnTo>
                    <a:cubicBezTo>
                      <a:pt x="1736" y="1174"/>
                      <a:pt x="1818" y="1273"/>
                      <a:pt x="1934" y="1273"/>
                    </a:cubicBezTo>
                    <a:lnTo>
                      <a:pt x="2595" y="1273"/>
                    </a:lnTo>
                    <a:lnTo>
                      <a:pt x="2595" y="1718"/>
                    </a:lnTo>
                    <a:lnTo>
                      <a:pt x="1934" y="1718"/>
                    </a:lnTo>
                    <a:cubicBezTo>
                      <a:pt x="1818" y="1718"/>
                      <a:pt x="1736" y="1818"/>
                      <a:pt x="1736" y="1917"/>
                    </a:cubicBezTo>
                    <a:lnTo>
                      <a:pt x="1736" y="2577"/>
                    </a:lnTo>
                    <a:lnTo>
                      <a:pt x="1289" y="2577"/>
                    </a:lnTo>
                    <a:lnTo>
                      <a:pt x="1289" y="1917"/>
                    </a:lnTo>
                    <a:cubicBezTo>
                      <a:pt x="1289" y="1818"/>
                      <a:pt x="1190" y="1718"/>
                      <a:pt x="1075" y="1718"/>
                    </a:cubicBezTo>
                    <a:lnTo>
                      <a:pt x="430" y="1718"/>
                    </a:lnTo>
                    <a:lnTo>
                      <a:pt x="430" y="1273"/>
                    </a:lnTo>
                    <a:lnTo>
                      <a:pt x="1075" y="1273"/>
                    </a:lnTo>
                    <a:cubicBezTo>
                      <a:pt x="1190" y="1273"/>
                      <a:pt x="1289" y="1174"/>
                      <a:pt x="1289" y="1058"/>
                    </a:cubicBezTo>
                    <a:lnTo>
                      <a:pt x="1289" y="414"/>
                    </a:lnTo>
                    <a:close/>
                    <a:moveTo>
                      <a:pt x="1075" y="1"/>
                    </a:moveTo>
                    <a:cubicBezTo>
                      <a:pt x="959" y="1"/>
                      <a:pt x="877" y="84"/>
                      <a:pt x="877" y="199"/>
                    </a:cubicBezTo>
                    <a:lnTo>
                      <a:pt x="877" y="860"/>
                    </a:lnTo>
                    <a:lnTo>
                      <a:pt x="216" y="860"/>
                    </a:lnTo>
                    <a:cubicBezTo>
                      <a:pt x="100" y="860"/>
                      <a:pt x="1" y="943"/>
                      <a:pt x="1" y="1058"/>
                    </a:cubicBezTo>
                    <a:lnTo>
                      <a:pt x="1" y="1917"/>
                    </a:lnTo>
                    <a:cubicBezTo>
                      <a:pt x="1" y="2033"/>
                      <a:pt x="100" y="2132"/>
                      <a:pt x="216" y="2132"/>
                    </a:cubicBezTo>
                    <a:lnTo>
                      <a:pt x="877" y="2132"/>
                    </a:lnTo>
                    <a:lnTo>
                      <a:pt x="877" y="2793"/>
                    </a:lnTo>
                    <a:cubicBezTo>
                      <a:pt x="877" y="2908"/>
                      <a:pt x="959" y="2991"/>
                      <a:pt x="1075" y="2991"/>
                    </a:cubicBezTo>
                    <a:lnTo>
                      <a:pt x="1934" y="2991"/>
                    </a:lnTo>
                    <a:cubicBezTo>
                      <a:pt x="2049" y="2991"/>
                      <a:pt x="2148" y="2908"/>
                      <a:pt x="2148" y="2793"/>
                    </a:cubicBezTo>
                    <a:lnTo>
                      <a:pt x="2148" y="2132"/>
                    </a:lnTo>
                    <a:lnTo>
                      <a:pt x="2793" y="2132"/>
                    </a:lnTo>
                    <a:cubicBezTo>
                      <a:pt x="2908" y="2132"/>
                      <a:pt x="3007" y="2033"/>
                      <a:pt x="3007" y="1917"/>
                    </a:cubicBezTo>
                    <a:lnTo>
                      <a:pt x="3007" y="1058"/>
                    </a:lnTo>
                    <a:cubicBezTo>
                      <a:pt x="3007" y="943"/>
                      <a:pt x="2908" y="860"/>
                      <a:pt x="2793" y="860"/>
                    </a:cubicBezTo>
                    <a:lnTo>
                      <a:pt x="2148" y="860"/>
                    </a:lnTo>
                    <a:lnTo>
                      <a:pt x="2148" y="199"/>
                    </a:lnTo>
                    <a:cubicBezTo>
                      <a:pt x="2148" y="84"/>
                      <a:pt x="2049"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49"/>
            <p:cNvSpPr/>
            <p:nvPr/>
          </p:nvSpPr>
          <p:spPr>
            <a:xfrm>
              <a:off x="3459986" y="2159856"/>
              <a:ext cx="267711" cy="156613"/>
            </a:xfrm>
            <a:custGeom>
              <a:avLst/>
              <a:gdLst/>
              <a:ahLst/>
              <a:cxnLst/>
              <a:rect l="l" t="t" r="r" b="b"/>
              <a:pathLst>
                <a:path w="13099" h="7663" extrusionOk="0">
                  <a:moveTo>
                    <a:pt x="2428" y="2326"/>
                  </a:moveTo>
                  <a:lnTo>
                    <a:pt x="5137" y="5035"/>
                  </a:lnTo>
                  <a:lnTo>
                    <a:pt x="4840" y="5332"/>
                  </a:lnTo>
                  <a:lnTo>
                    <a:pt x="2131" y="2624"/>
                  </a:lnTo>
                  <a:lnTo>
                    <a:pt x="2428" y="2326"/>
                  </a:lnTo>
                  <a:close/>
                  <a:moveTo>
                    <a:pt x="12217" y="1"/>
                  </a:moveTo>
                  <a:cubicBezTo>
                    <a:pt x="12090" y="1"/>
                    <a:pt x="11962" y="32"/>
                    <a:pt x="11843" y="97"/>
                  </a:cubicBezTo>
                  <a:lnTo>
                    <a:pt x="9185" y="1632"/>
                  </a:lnTo>
                  <a:cubicBezTo>
                    <a:pt x="9101" y="1319"/>
                    <a:pt x="8804" y="1071"/>
                    <a:pt x="8458" y="1071"/>
                  </a:cubicBezTo>
                  <a:lnTo>
                    <a:pt x="7185" y="1071"/>
                  </a:lnTo>
                  <a:cubicBezTo>
                    <a:pt x="6674" y="857"/>
                    <a:pt x="6112" y="641"/>
                    <a:pt x="5551" y="641"/>
                  </a:cubicBezTo>
                  <a:cubicBezTo>
                    <a:pt x="4807" y="641"/>
                    <a:pt x="4113" y="972"/>
                    <a:pt x="3518" y="1599"/>
                  </a:cubicBezTo>
                  <a:cubicBezTo>
                    <a:pt x="3271" y="1864"/>
                    <a:pt x="3106" y="2112"/>
                    <a:pt x="2990" y="2293"/>
                  </a:cubicBezTo>
                  <a:lnTo>
                    <a:pt x="2577" y="1897"/>
                  </a:lnTo>
                  <a:cubicBezTo>
                    <a:pt x="2528" y="1856"/>
                    <a:pt x="2478" y="1835"/>
                    <a:pt x="2429" y="1835"/>
                  </a:cubicBezTo>
                  <a:cubicBezTo>
                    <a:pt x="2379" y="1835"/>
                    <a:pt x="2330" y="1856"/>
                    <a:pt x="2280" y="1897"/>
                  </a:cubicBezTo>
                  <a:lnTo>
                    <a:pt x="1833" y="2326"/>
                  </a:lnTo>
                  <a:lnTo>
                    <a:pt x="1619" y="2112"/>
                  </a:lnTo>
                  <a:cubicBezTo>
                    <a:pt x="1578" y="2071"/>
                    <a:pt x="1524" y="2050"/>
                    <a:pt x="1470" y="2050"/>
                  </a:cubicBezTo>
                  <a:cubicBezTo>
                    <a:pt x="1417" y="2050"/>
                    <a:pt x="1363" y="2071"/>
                    <a:pt x="1322" y="2112"/>
                  </a:cubicBezTo>
                  <a:lnTo>
                    <a:pt x="83" y="3350"/>
                  </a:lnTo>
                  <a:cubicBezTo>
                    <a:pt x="1" y="3434"/>
                    <a:pt x="1" y="3566"/>
                    <a:pt x="83" y="3648"/>
                  </a:cubicBezTo>
                  <a:lnTo>
                    <a:pt x="860" y="4425"/>
                  </a:lnTo>
                  <a:cubicBezTo>
                    <a:pt x="901" y="4466"/>
                    <a:pt x="954" y="4486"/>
                    <a:pt x="1008" y="4486"/>
                  </a:cubicBezTo>
                  <a:cubicBezTo>
                    <a:pt x="1061" y="4486"/>
                    <a:pt x="1115" y="4466"/>
                    <a:pt x="1157" y="4425"/>
                  </a:cubicBezTo>
                  <a:cubicBezTo>
                    <a:pt x="1239" y="4341"/>
                    <a:pt x="1239" y="4209"/>
                    <a:pt x="1157" y="4127"/>
                  </a:cubicBezTo>
                  <a:lnTo>
                    <a:pt x="512" y="3500"/>
                  </a:lnTo>
                  <a:lnTo>
                    <a:pt x="1470" y="2542"/>
                  </a:lnTo>
                  <a:lnTo>
                    <a:pt x="5121" y="6209"/>
                  </a:lnTo>
                  <a:lnTo>
                    <a:pt x="4179" y="7167"/>
                  </a:lnTo>
                  <a:lnTo>
                    <a:pt x="1800" y="4771"/>
                  </a:lnTo>
                  <a:cubicBezTo>
                    <a:pt x="1759" y="4730"/>
                    <a:pt x="1706" y="4709"/>
                    <a:pt x="1652" y="4709"/>
                  </a:cubicBezTo>
                  <a:cubicBezTo>
                    <a:pt x="1599" y="4709"/>
                    <a:pt x="1545" y="4730"/>
                    <a:pt x="1503" y="4771"/>
                  </a:cubicBezTo>
                  <a:cubicBezTo>
                    <a:pt x="1421" y="4854"/>
                    <a:pt x="1421" y="4986"/>
                    <a:pt x="1503" y="5068"/>
                  </a:cubicBezTo>
                  <a:lnTo>
                    <a:pt x="4031" y="7596"/>
                  </a:lnTo>
                  <a:cubicBezTo>
                    <a:pt x="4064" y="7645"/>
                    <a:pt x="4130" y="7662"/>
                    <a:pt x="4179" y="7662"/>
                  </a:cubicBezTo>
                  <a:cubicBezTo>
                    <a:pt x="4229" y="7662"/>
                    <a:pt x="4295" y="7645"/>
                    <a:pt x="4328" y="7596"/>
                  </a:cubicBezTo>
                  <a:lnTo>
                    <a:pt x="5567" y="6357"/>
                  </a:lnTo>
                  <a:cubicBezTo>
                    <a:pt x="5650" y="6275"/>
                    <a:pt x="5650" y="6143"/>
                    <a:pt x="5567" y="6059"/>
                  </a:cubicBezTo>
                  <a:lnTo>
                    <a:pt x="5137" y="5630"/>
                  </a:lnTo>
                  <a:lnTo>
                    <a:pt x="5584" y="5184"/>
                  </a:lnTo>
                  <a:cubicBezTo>
                    <a:pt x="5650" y="5101"/>
                    <a:pt x="5650" y="4969"/>
                    <a:pt x="5584" y="4887"/>
                  </a:cubicBezTo>
                  <a:lnTo>
                    <a:pt x="5170" y="4474"/>
                  </a:lnTo>
                  <a:lnTo>
                    <a:pt x="6359" y="4474"/>
                  </a:lnTo>
                  <a:cubicBezTo>
                    <a:pt x="6459" y="4474"/>
                    <a:pt x="6558" y="4392"/>
                    <a:pt x="6558" y="4275"/>
                  </a:cubicBezTo>
                  <a:cubicBezTo>
                    <a:pt x="6558" y="4160"/>
                    <a:pt x="6459" y="4061"/>
                    <a:pt x="6359" y="4061"/>
                  </a:cubicBezTo>
                  <a:lnTo>
                    <a:pt x="4758" y="4061"/>
                  </a:lnTo>
                  <a:lnTo>
                    <a:pt x="3287" y="2608"/>
                  </a:lnTo>
                  <a:cubicBezTo>
                    <a:pt x="3518" y="2211"/>
                    <a:pt x="4278" y="1055"/>
                    <a:pt x="5551" y="1055"/>
                  </a:cubicBezTo>
                  <a:cubicBezTo>
                    <a:pt x="6079" y="1055"/>
                    <a:pt x="6591" y="1269"/>
                    <a:pt x="7070" y="1467"/>
                  </a:cubicBezTo>
                  <a:cubicBezTo>
                    <a:pt x="7086" y="1484"/>
                    <a:pt x="7119" y="1484"/>
                    <a:pt x="7152" y="1484"/>
                  </a:cubicBezTo>
                  <a:lnTo>
                    <a:pt x="8458" y="1484"/>
                  </a:lnTo>
                  <a:cubicBezTo>
                    <a:pt x="8887" y="1484"/>
                    <a:pt x="8969" y="2161"/>
                    <a:pt x="8458" y="2178"/>
                  </a:cubicBezTo>
                  <a:lnTo>
                    <a:pt x="5947" y="2178"/>
                  </a:lnTo>
                  <a:cubicBezTo>
                    <a:pt x="5831" y="2178"/>
                    <a:pt x="5732" y="2277"/>
                    <a:pt x="5732" y="2392"/>
                  </a:cubicBezTo>
                  <a:cubicBezTo>
                    <a:pt x="5732" y="2509"/>
                    <a:pt x="5831" y="2591"/>
                    <a:pt x="5947" y="2591"/>
                  </a:cubicBezTo>
                  <a:lnTo>
                    <a:pt x="8458" y="2591"/>
                  </a:lnTo>
                  <a:cubicBezTo>
                    <a:pt x="8755" y="2591"/>
                    <a:pt x="9035" y="2409"/>
                    <a:pt x="9152" y="2145"/>
                  </a:cubicBezTo>
                  <a:lnTo>
                    <a:pt x="12059" y="460"/>
                  </a:lnTo>
                  <a:cubicBezTo>
                    <a:pt x="12106" y="433"/>
                    <a:pt x="12157" y="420"/>
                    <a:pt x="12206" y="420"/>
                  </a:cubicBezTo>
                  <a:cubicBezTo>
                    <a:pt x="12483" y="420"/>
                    <a:pt x="12736" y="805"/>
                    <a:pt x="12372" y="1071"/>
                  </a:cubicBezTo>
                  <a:lnTo>
                    <a:pt x="8870" y="3813"/>
                  </a:lnTo>
                  <a:cubicBezTo>
                    <a:pt x="8672" y="3978"/>
                    <a:pt x="8408" y="4061"/>
                    <a:pt x="8143" y="4061"/>
                  </a:cubicBezTo>
                  <a:lnTo>
                    <a:pt x="7251" y="4061"/>
                  </a:lnTo>
                  <a:cubicBezTo>
                    <a:pt x="7136" y="4061"/>
                    <a:pt x="7053" y="4160"/>
                    <a:pt x="7053" y="4275"/>
                  </a:cubicBezTo>
                  <a:cubicBezTo>
                    <a:pt x="7053" y="4392"/>
                    <a:pt x="7136" y="4474"/>
                    <a:pt x="7251" y="4474"/>
                  </a:cubicBezTo>
                  <a:lnTo>
                    <a:pt x="8143" y="4474"/>
                  </a:lnTo>
                  <a:cubicBezTo>
                    <a:pt x="8507" y="4474"/>
                    <a:pt x="8854" y="4359"/>
                    <a:pt x="9134" y="4143"/>
                  </a:cubicBezTo>
                  <a:lnTo>
                    <a:pt x="12620" y="1418"/>
                  </a:lnTo>
                  <a:cubicBezTo>
                    <a:pt x="12984" y="1137"/>
                    <a:pt x="13099" y="741"/>
                    <a:pt x="12885" y="377"/>
                  </a:cubicBezTo>
                  <a:cubicBezTo>
                    <a:pt x="12729" y="133"/>
                    <a:pt x="12476" y="1"/>
                    <a:pt x="12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49"/>
          <p:cNvGrpSpPr/>
          <p:nvPr/>
        </p:nvGrpSpPr>
        <p:grpSpPr>
          <a:xfrm>
            <a:off x="7406492" y="2015742"/>
            <a:ext cx="518395" cy="349432"/>
            <a:chOff x="2856385" y="2063575"/>
            <a:chExt cx="288639" cy="201228"/>
          </a:xfrm>
        </p:grpSpPr>
        <p:sp>
          <p:nvSpPr>
            <p:cNvPr id="347" name="Google Shape;347;p49"/>
            <p:cNvSpPr/>
            <p:nvPr/>
          </p:nvSpPr>
          <p:spPr>
            <a:xfrm>
              <a:off x="2856385" y="2063575"/>
              <a:ext cx="288639" cy="201228"/>
            </a:xfrm>
            <a:custGeom>
              <a:avLst/>
              <a:gdLst/>
              <a:ahLst/>
              <a:cxnLst/>
              <a:rect l="l" t="t" r="r" b="b"/>
              <a:pathLst>
                <a:path w="14123" h="9846" extrusionOk="0">
                  <a:moveTo>
                    <a:pt x="8573" y="8127"/>
                  </a:moveTo>
                  <a:lnTo>
                    <a:pt x="8573" y="8574"/>
                  </a:lnTo>
                  <a:lnTo>
                    <a:pt x="5550" y="8574"/>
                  </a:lnTo>
                  <a:lnTo>
                    <a:pt x="5550" y="8127"/>
                  </a:lnTo>
                  <a:close/>
                  <a:moveTo>
                    <a:pt x="1338" y="1"/>
                  </a:moveTo>
                  <a:cubicBezTo>
                    <a:pt x="1073" y="1"/>
                    <a:pt x="842" y="216"/>
                    <a:pt x="842" y="480"/>
                  </a:cubicBezTo>
                  <a:lnTo>
                    <a:pt x="842" y="7715"/>
                  </a:lnTo>
                  <a:lnTo>
                    <a:pt x="611" y="7715"/>
                  </a:lnTo>
                  <a:cubicBezTo>
                    <a:pt x="265" y="7715"/>
                    <a:pt x="0" y="7995"/>
                    <a:pt x="0" y="8343"/>
                  </a:cubicBezTo>
                  <a:lnTo>
                    <a:pt x="0" y="9218"/>
                  </a:lnTo>
                  <a:cubicBezTo>
                    <a:pt x="0" y="9565"/>
                    <a:pt x="265" y="9845"/>
                    <a:pt x="611" y="9845"/>
                  </a:cubicBezTo>
                  <a:lnTo>
                    <a:pt x="6608" y="9845"/>
                  </a:lnTo>
                  <a:cubicBezTo>
                    <a:pt x="6723" y="9845"/>
                    <a:pt x="6822" y="9746"/>
                    <a:pt x="6822" y="9631"/>
                  </a:cubicBezTo>
                  <a:cubicBezTo>
                    <a:pt x="6822" y="9515"/>
                    <a:pt x="6723" y="9433"/>
                    <a:pt x="6608" y="9433"/>
                  </a:cubicBezTo>
                  <a:lnTo>
                    <a:pt x="611" y="9433"/>
                  </a:lnTo>
                  <a:cubicBezTo>
                    <a:pt x="496" y="9433"/>
                    <a:pt x="413" y="9334"/>
                    <a:pt x="413" y="9218"/>
                  </a:cubicBezTo>
                  <a:lnTo>
                    <a:pt x="413" y="8343"/>
                  </a:lnTo>
                  <a:cubicBezTo>
                    <a:pt x="413" y="8227"/>
                    <a:pt x="496" y="8127"/>
                    <a:pt x="611" y="8127"/>
                  </a:cubicBezTo>
                  <a:lnTo>
                    <a:pt x="5137" y="8127"/>
                  </a:lnTo>
                  <a:lnTo>
                    <a:pt x="5137" y="8772"/>
                  </a:lnTo>
                  <a:cubicBezTo>
                    <a:pt x="5137" y="8887"/>
                    <a:pt x="5236" y="8986"/>
                    <a:pt x="5352" y="8986"/>
                  </a:cubicBezTo>
                  <a:lnTo>
                    <a:pt x="8771" y="8986"/>
                  </a:lnTo>
                  <a:cubicBezTo>
                    <a:pt x="8887" y="8986"/>
                    <a:pt x="8986" y="8887"/>
                    <a:pt x="8986" y="8772"/>
                  </a:cubicBezTo>
                  <a:lnTo>
                    <a:pt x="8986" y="8127"/>
                  </a:lnTo>
                  <a:lnTo>
                    <a:pt x="13512" y="8127"/>
                  </a:lnTo>
                  <a:cubicBezTo>
                    <a:pt x="13627" y="8127"/>
                    <a:pt x="13710" y="8227"/>
                    <a:pt x="13710" y="8343"/>
                  </a:cubicBezTo>
                  <a:lnTo>
                    <a:pt x="13710" y="9218"/>
                  </a:lnTo>
                  <a:cubicBezTo>
                    <a:pt x="13710" y="9334"/>
                    <a:pt x="13627" y="9433"/>
                    <a:pt x="13512" y="9433"/>
                  </a:cubicBezTo>
                  <a:lnTo>
                    <a:pt x="7515" y="9433"/>
                  </a:lnTo>
                  <a:cubicBezTo>
                    <a:pt x="7400" y="9433"/>
                    <a:pt x="7301" y="9515"/>
                    <a:pt x="7301" y="9631"/>
                  </a:cubicBezTo>
                  <a:cubicBezTo>
                    <a:pt x="7301" y="9746"/>
                    <a:pt x="7400" y="9845"/>
                    <a:pt x="7515" y="9845"/>
                  </a:cubicBezTo>
                  <a:lnTo>
                    <a:pt x="13512" y="9845"/>
                  </a:lnTo>
                  <a:cubicBezTo>
                    <a:pt x="13843" y="9845"/>
                    <a:pt x="14123" y="9565"/>
                    <a:pt x="14123" y="9218"/>
                  </a:cubicBezTo>
                  <a:lnTo>
                    <a:pt x="14123" y="8343"/>
                  </a:lnTo>
                  <a:cubicBezTo>
                    <a:pt x="14123" y="7995"/>
                    <a:pt x="13843" y="7715"/>
                    <a:pt x="13512" y="7715"/>
                  </a:cubicBezTo>
                  <a:lnTo>
                    <a:pt x="13264" y="7715"/>
                  </a:lnTo>
                  <a:lnTo>
                    <a:pt x="13264" y="480"/>
                  </a:lnTo>
                  <a:cubicBezTo>
                    <a:pt x="13264" y="216"/>
                    <a:pt x="13050" y="1"/>
                    <a:pt x="12785" y="1"/>
                  </a:cubicBezTo>
                  <a:lnTo>
                    <a:pt x="11050" y="1"/>
                  </a:lnTo>
                  <a:cubicBezTo>
                    <a:pt x="10935" y="1"/>
                    <a:pt x="10836" y="84"/>
                    <a:pt x="10836" y="199"/>
                  </a:cubicBezTo>
                  <a:cubicBezTo>
                    <a:pt x="10836" y="315"/>
                    <a:pt x="10935" y="414"/>
                    <a:pt x="11050" y="414"/>
                  </a:cubicBezTo>
                  <a:lnTo>
                    <a:pt x="12785" y="414"/>
                  </a:lnTo>
                  <a:cubicBezTo>
                    <a:pt x="12818" y="414"/>
                    <a:pt x="12851" y="447"/>
                    <a:pt x="12851" y="480"/>
                  </a:cubicBezTo>
                  <a:lnTo>
                    <a:pt x="12851" y="7715"/>
                  </a:lnTo>
                  <a:lnTo>
                    <a:pt x="12405" y="7715"/>
                  </a:lnTo>
                  <a:lnTo>
                    <a:pt x="12405" y="1058"/>
                  </a:lnTo>
                  <a:cubicBezTo>
                    <a:pt x="12405" y="943"/>
                    <a:pt x="12323" y="860"/>
                    <a:pt x="12207" y="860"/>
                  </a:cubicBezTo>
                  <a:lnTo>
                    <a:pt x="1917" y="860"/>
                  </a:lnTo>
                  <a:cubicBezTo>
                    <a:pt x="1800" y="860"/>
                    <a:pt x="1701" y="943"/>
                    <a:pt x="1701" y="1058"/>
                  </a:cubicBezTo>
                  <a:lnTo>
                    <a:pt x="1701" y="5568"/>
                  </a:lnTo>
                  <a:cubicBezTo>
                    <a:pt x="1701" y="5683"/>
                    <a:pt x="1800" y="5766"/>
                    <a:pt x="1917" y="5766"/>
                  </a:cubicBezTo>
                  <a:cubicBezTo>
                    <a:pt x="2031" y="5766"/>
                    <a:pt x="2115" y="5683"/>
                    <a:pt x="2115" y="5568"/>
                  </a:cubicBezTo>
                  <a:lnTo>
                    <a:pt x="2115" y="1273"/>
                  </a:lnTo>
                  <a:lnTo>
                    <a:pt x="11993" y="1273"/>
                  </a:lnTo>
                  <a:lnTo>
                    <a:pt x="11993" y="7715"/>
                  </a:lnTo>
                  <a:lnTo>
                    <a:pt x="2115" y="7715"/>
                  </a:lnTo>
                  <a:lnTo>
                    <a:pt x="2115" y="6460"/>
                  </a:lnTo>
                  <a:cubicBezTo>
                    <a:pt x="2115" y="6343"/>
                    <a:pt x="2031" y="6262"/>
                    <a:pt x="1917" y="6262"/>
                  </a:cubicBezTo>
                  <a:cubicBezTo>
                    <a:pt x="1800" y="6262"/>
                    <a:pt x="1701" y="6343"/>
                    <a:pt x="1701" y="6460"/>
                  </a:cubicBezTo>
                  <a:lnTo>
                    <a:pt x="1701" y="7715"/>
                  </a:lnTo>
                  <a:lnTo>
                    <a:pt x="1272" y="7715"/>
                  </a:lnTo>
                  <a:lnTo>
                    <a:pt x="1272" y="480"/>
                  </a:lnTo>
                  <a:cubicBezTo>
                    <a:pt x="1272" y="447"/>
                    <a:pt x="1289" y="414"/>
                    <a:pt x="1338" y="414"/>
                  </a:cubicBezTo>
                  <a:lnTo>
                    <a:pt x="10142" y="414"/>
                  </a:lnTo>
                  <a:cubicBezTo>
                    <a:pt x="10257" y="414"/>
                    <a:pt x="10357" y="315"/>
                    <a:pt x="10357" y="199"/>
                  </a:cubicBezTo>
                  <a:cubicBezTo>
                    <a:pt x="10357" y="84"/>
                    <a:pt x="10257" y="1"/>
                    <a:pt x="10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9"/>
            <p:cNvSpPr/>
            <p:nvPr/>
          </p:nvSpPr>
          <p:spPr>
            <a:xfrm>
              <a:off x="2908705" y="2097685"/>
              <a:ext cx="183651" cy="114716"/>
            </a:xfrm>
            <a:custGeom>
              <a:avLst/>
              <a:gdLst/>
              <a:ahLst/>
              <a:cxnLst/>
              <a:rect l="l" t="t" r="r" b="b"/>
              <a:pathLst>
                <a:path w="8986" h="5613" extrusionOk="0">
                  <a:moveTo>
                    <a:pt x="5947" y="413"/>
                  </a:moveTo>
                  <a:cubicBezTo>
                    <a:pt x="6691" y="413"/>
                    <a:pt x="7301" y="1025"/>
                    <a:pt x="7301" y="1767"/>
                  </a:cubicBezTo>
                  <a:cubicBezTo>
                    <a:pt x="7301" y="2082"/>
                    <a:pt x="7186" y="2379"/>
                    <a:pt x="6988" y="2610"/>
                  </a:cubicBezTo>
                  <a:lnTo>
                    <a:pt x="5913" y="2610"/>
                  </a:lnTo>
                  <a:lnTo>
                    <a:pt x="5550" y="1767"/>
                  </a:lnTo>
                  <a:cubicBezTo>
                    <a:pt x="5508" y="1664"/>
                    <a:pt x="5433" y="1611"/>
                    <a:pt x="5358" y="1611"/>
                  </a:cubicBezTo>
                  <a:cubicBezTo>
                    <a:pt x="5289" y="1611"/>
                    <a:pt x="5218" y="1656"/>
                    <a:pt x="5171" y="1751"/>
                  </a:cubicBezTo>
                  <a:lnTo>
                    <a:pt x="4510" y="3172"/>
                  </a:lnTo>
                  <a:lnTo>
                    <a:pt x="3832" y="1454"/>
                  </a:lnTo>
                  <a:cubicBezTo>
                    <a:pt x="3785" y="1359"/>
                    <a:pt x="3711" y="1313"/>
                    <a:pt x="3639" y="1313"/>
                  </a:cubicBezTo>
                  <a:cubicBezTo>
                    <a:pt x="3562" y="1313"/>
                    <a:pt x="3487" y="1367"/>
                    <a:pt x="3453" y="1470"/>
                  </a:cubicBezTo>
                  <a:lnTo>
                    <a:pt x="3072" y="2593"/>
                  </a:lnTo>
                  <a:lnTo>
                    <a:pt x="1999" y="2593"/>
                  </a:lnTo>
                  <a:cubicBezTo>
                    <a:pt x="1801" y="2362"/>
                    <a:pt x="1702" y="2065"/>
                    <a:pt x="1702" y="1767"/>
                  </a:cubicBezTo>
                  <a:cubicBezTo>
                    <a:pt x="1702" y="1025"/>
                    <a:pt x="2313" y="413"/>
                    <a:pt x="3057" y="413"/>
                  </a:cubicBezTo>
                  <a:cubicBezTo>
                    <a:pt x="3601" y="413"/>
                    <a:pt x="4081" y="760"/>
                    <a:pt x="4312" y="1256"/>
                  </a:cubicBezTo>
                  <a:cubicBezTo>
                    <a:pt x="4361" y="1369"/>
                    <a:pt x="4429" y="1423"/>
                    <a:pt x="4497" y="1423"/>
                  </a:cubicBezTo>
                  <a:cubicBezTo>
                    <a:pt x="4569" y="1423"/>
                    <a:pt x="4641" y="1365"/>
                    <a:pt x="4691" y="1256"/>
                  </a:cubicBezTo>
                  <a:cubicBezTo>
                    <a:pt x="4922" y="760"/>
                    <a:pt x="5385" y="413"/>
                    <a:pt x="5947" y="413"/>
                  </a:cubicBezTo>
                  <a:close/>
                  <a:moveTo>
                    <a:pt x="3651" y="2131"/>
                  </a:moveTo>
                  <a:lnTo>
                    <a:pt x="4312" y="3783"/>
                  </a:lnTo>
                  <a:cubicBezTo>
                    <a:pt x="4346" y="3867"/>
                    <a:pt x="4423" y="3909"/>
                    <a:pt x="4502" y="3909"/>
                  </a:cubicBezTo>
                  <a:cubicBezTo>
                    <a:pt x="4576" y="3909"/>
                    <a:pt x="4651" y="3872"/>
                    <a:pt x="4691" y="3800"/>
                  </a:cubicBezTo>
                  <a:lnTo>
                    <a:pt x="5352" y="2346"/>
                  </a:lnTo>
                  <a:lnTo>
                    <a:pt x="5600" y="2908"/>
                  </a:lnTo>
                  <a:cubicBezTo>
                    <a:pt x="5633" y="2974"/>
                    <a:pt x="5699" y="3023"/>
                    <a:pt x="5781" y="3023"/>
                  </a:cubicBezTo>
                  <a:lnTo>
                    <a:pt x="6591" y="3023"/>
                  </a:lnTo>
                  <a:lnTo>
                    <a:pt x="4493" y="5121"/>
                  </a:lnTo>
                  <a:lnTo>
                    <a:pt x="2396" y="3023"/>
                  </a:lnTo>
                  <a:lnTo>
                    <a:pt x="3222" y="3023"/>
                  </a:lnTo>
                  <a:cubicBezTo>
                    <a:pt x="3304" y="3023"/>
                    <a:pt x="3387" y="2957"/>
                    <a:pt x="3403" y="2875"/>
                  </a:cubicBezTo>
                  <a:lnTo>
                    <a:pt x="3651" y="2131"/>
                  </a:lnTo>
                  <a:close/>
                  <a:moveTo>
                    <a:pt x="3057" y="1"/>
                  </a:moveTo>
                  <a:cubicBezTo>
                    <a:pt x="2081" y="1"/>
                    <a:pt x="1288" y="793"/>
                    <a:pt x="1288" y="1767"/>
                  </a:cubicBezTo>
                  <a:cubicBezTo>
                    <a:pt x="1288" y="2065"/>
                    <a:pt x="1372" y="2346"/>
                    <a:pt x="1504" y="2593"/>
                  </a:cubicBezTo>
                  <a:lnTo>
                    <a:pt x="215" y="2593"/>
                  </a:lnTo>
                  <a:cubicBezTo>
                    <a:pt x="99" y="2593"/>
                    <a:pt x="0" y="2692"/>
                    <a:pt x="0" y="2809"/>
                  </a:cubicBezTo>
                  <a:cubicBezTo>
                    <a:pt x="0" y="2924"/>
                    <a:pt x="99" y="3023"/>
                    <a:pt x="215" y="3023"/>
                  </a:cubicBezTo>
                  <a:lnTo>
                    <a:pt x="1817" y="3023"/>
                  </a:lnTo>
                  <a:lnTo>
                    <a:pt x="4361" y="5551"/>
                  </a:lnTo>
                  <a:cubicBezTo>
                    <a:pt x="4402" y="5592"/>
                    <a:pt x="4448" y="5612"/>
                    <a:pt x="4496" y="5612"/>
                  </a:cubicBezTo>
                  <a:cubicBezTo>
                    <a:pt x="4543" y="5612"/>
                    <a:pt x="4593" y="5592"/>
                    <a:pt x="4642" y="5551"/>
                  </a:cubicBezTo>
                  <a:lnTo>
                    <a:pt x="7169" y="3023"/>
                  </a:lnTo>
                  <a:lnTo>
                    <a:pt x="8788" y="3023"/>
                  </a:lnTo>
                  <a:cubicBezTo>
                    <a:pt x="8904" y="3023"/>
                    <a:pt x="8986" y="2941"/>
                    <a:pt x="8986" y="2824"/>
                  </a:cubicBezTo>
                  <a:cubicBezTo>
                    <a:pt x="8986" y="2710"/>
                    <a:pt x="8904" y="2610"/>
                    <a:pt x="8788" y="2610"/>
                  </a:cubicBezTo>
                  <a:lnTo>
                    <a:pt x="7483" y="2610"/>
                  </a:lnTo>
                  <a:cubicBezTo>
                    <a:pt x="7631" y="2362"/>
                    <a:pt x="7715" y="2065"/>
                    <a:pt x="7715" y="1767"/>
                  </a:cubicBezTo>
                  <a:cubicBezTo>
                    <a:pt x="7715" y="793"/>
                    <a:pt x="6922" y="1"/>
                    <a:pt x="5947" y="1"/>
                  </a:cubicBezTo>
                  <a:cubicBezTo>
                    <a:pt x="5352" y="1"/>
                    <a:pt x="4823" y="281"/>
                    <a:pt x="4493" y="743"/>
                  </a:cubicBezTo>
                  <a:cubicBezTo>
                    <a:pt x="4180" y="281"/>
                    <a:pt x="3634" y="1"/>
                    <a:pt x="3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49"/>
          <p:cNvSpPr/>
          <p:nvPr/>
        </p:nvSpPr>
        <p:spPr>
          <a:xfrm>
            <a:off x="5800382" y="4002200"/>
            <a:ext cx="1028700" cy="9948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49"/>
          <p:cNvGrpSpPr/>
          <p:nvPr/>
        </p:nvGrpSpPr>
        <p:grpSpPr>
          <a:xfrm>
            <a:off x="6098292" y="4198466"/>
            <a:ext cx="563765" cy="613928"/>
            <a:chOff x="1074255" y="2948396"/>
            <a:chExt cx="173882" cy="273106"/>
          </a:xfrm>
        </p:grpSpPr>
        <p:sp>
          <p:nvSpPr>
            <p:cNvPr id="351" name="Google Shape;351;p49"/>
            <p:cNvSpPr/>
            <p:nvPr/>
          </p:nvSpPr>
          <p:spPr>
            <a:xfrm>
              <a:off x="1074255" y="2948396"/>
              <a:ext cx="173882" cy="273106"/>
            </a:xfrm>
            <a:custGeom>
              <a:avLst/>
              <a:gdLst/>
              <a:ahLst/>
              <a:cxnLst/>
              <a:rect l="l" t="t" r="r" b="b"/>
              <a:pathLst>
                <a:path w="8508" h="13363" extrusionOk="0">
                  <a:moveTo>
                    <a:pt x="5814" y="397"/>
                  </a:moveTo>
                  <a:lnTo>
                    <a:pt x="5385" y="809"/>
                  </a:lnTo>
                  <a:lnTo>
                    <a:pt x="3123" y="809"/>
                  </a:lnTo>
                  <a:lnTo>
                    <a:pt x="2693" y="397"/>
                  </a:lnTo>
                  <a:close/>
                  <a:moveTo>
                    <a:pt x="595" y="1"/>
                  </a:moveTo>
                  <a:cubicBezTo>
                    <a:pt x="264" y="1"/>
                    <a:pt x="0" y="265"/>
                    <a:pt x="0" y="578"/>
                  </a:cubicBezTo>
                  <a:lnTo>
                    <a:pt x="0" y="5038"/>
                  </a:lnTo>
                  <a:cubicBezTo>
                    <a:pt x="0" y="5137"/>
                    <a:pt x="83" y="5236"/>
                    <a:pt x="198" y="5236"/>
                  </a:cubicBezTo>
                  <a:cubicBezTo>
                    <a:pt x="315" y="5236"/>
                    <a:pt x="397" y="5137"/>
                    <a:pt x="397" y="5038"/>
                  </a:cubicBezTo>
                  <a:lnTo>
                    <a:pt x="397" y="578"/>
                  </a:lnTo>
                  <a:cubicBezTo>
                    <a:pt x="397" y="479"/>
                    <a:pt x="480" y="397"/>
                    <a:pt x="595" y="397"/>
                  </a:cubicBezTo>
                  <a:lnTo>
                    <a:pt x="2147" y="397"/>
                  </a:lnTo>
                  <a:lnTo>
                    <a:pt x="2891" y="1140"/>
                  </a:lnTo>
                  <a:cubicBezTo>
                    <a:pt x="2940" y="1173"/>
                    <a:pt x="2990" y="1206"/>
                    <a:pt x="3039" y="1206"/>
                  </a:cubicBezTo>
                  <a:lnTo>
                    <a:pt x="5468" y="1206"/>
                  </a:lnTo>
                  <a:cubicBezTo>
                    <a:pt x="5517" y="1206"/>
                    <a:pt x="5567" y="1173"/>
                    <a:pt x="5616" y="1140"/>
                  </a:cubicBezTo>
                  <a:lnTo>
                    <a:pt x="6360" y="397"/>
                  </a:lnTo>
                  <a:lnTo>
                    <a:pt x="7913" y="397"/>
                  </a:lnTo>
                  <a:cubicBezTo>
                    <a:pt x="8028" y="397"/>
                    <a:pt x="8111" y="479"/>
                    <a:pt x="8111" y="578"/>
                  </a:cubicBezTo>
                  <a:lnTo>
                    <a:pt x="8111" y="12768"/>
                  </a:lnTo>
                  <a:cubicBezTo>
                    <a:pt x="8111" y="12885"/>
                    <a:pt x="8028" y="12967"/>
                    <a:pt x="7913" y="12967"/>
                  </a:cubicBezTo>
                  <a:lnTo>
                    <a:pt x="595" y="12967"/>
                  </a:lnTo>
                  <a:cubicBezTo>
                    <a:pt x="480" y="12967"/>
                    <a:pt x="397" y="12885"/>
                    <a:pt x="397" y="12768"/>
                  </a:cubicBezTo>
                  <a:lnTo>
                    <a:pt x="397" y="5897"/>
                  </a:lnTo>
                  <a:cubicBezTo>
                    <a:pt x="397" y="5782"/>
                    <a:pt x="315" y="5699"/>
                    <a:pt x="198" y="5699"/>
                  </a:cubicBezTo>
                  <a:cubicBezTo>
                    <a:pt x="83" y="5699"/>
                    <a:pt x="0" y="5782"/>
                    <a:pt x="0" y="5897"/>
                  </a:cubicBezTo>
                  <a:lnTo>
                    <a:pt x="0" y="12768"/>
                  </a:lnTo>
                  <a:cubicBezTo>
                    <a:pt x="0" y="13099"/>
                    <a:pt x="264" y="13363"/>
                    <a:pt x="595" y="13363"/>
                  </a:cubicBezTo>
                  <a:lnTo>
                    <a:pt x="7913" y="13363"/>
                  </a:lnTo>
                  <a:cubicBezTo>
                    <a:pt x="8243" y="13363"/>
                    <a:pt x="8508" y="13099"/>
                    <a:pt x="8508" y="12768"/>
                  </a:cubicBezTo>
                  <a:lnTo>
                    <a:pt x="8508" y="578"/>
                  </a:lnTo>
                  <a:cubicBezTo>
                    <a:pt x="8508" y="265"/>
                    <a:pt x="8243" y="1"/>
                    <a:pt x="7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9"/>
            <p:cNvSpPr/>
            <p:nvPr/>
          </p:nvSpPr>
          <p:spPr>
            <a:xfrm>
              <a:off x="1132318" y="3031086"/>
              <a:ext cx="57756" cy="57777"/>
            </a:xfrm>
            <a:custGeom>
              <a:avLst/>
              <a:gdLst/>
              <a:ahLst/>
              <a:cxnLst/>
              <a:rect l="l" t="t" r="r" b="b"/>
              <a:pathLst>
                <a:path w="2826" h="2827" extrusionOk="0">
                  <a:moveTo>
                    <a:pt x="1619" y="397"/>
                  </a:moveTo>
                  <a:lnTo>
                    <a:pt x="1619" y="1009"/>
                  </a:lnTo>
                  <a:cubicBezTo>
                    <a:pt x="1619" y="1124"/>
                    <a:pt x="1718" y="1207"/>
                    <a:pt x="1817" y="1207"/>
                  </a:cubicBezTo>
                  <a:lnTo>
                    <a:pt x="2429" y="1207"/>
                  </a:lnTo>
                  <a:lnTo>
                    <a:pt x="2429" y="1620"/>
                  </a:lnTo>
                  <a:lnTo>
                    <a:pt x="1817" y="1620"/>
                  </a:lnTo>
                  <a:cubicBezTo>
                    <a:pt x="1718" y="1620"/>
                    <a:pt x="1619" y="1719"/>
                    <a:pt x="1619" y="1818"/>
                  </a:cubicBezTo>
                  <a:lnTo>
                    <a:pt x="1619" y="2446"/>
                  </a:lnTo>
                  <a:lnTo>
                    <a:pt x="1207" y="2446"/>
                  </a:lnTo>
                  <a:lnTo>
                    <a:pt x="1207" y="1818"/>
                  </a:lnTo>
                  <a:cubicBezTo>
                    <a:pt x="1207" y="1719"/>
                    <a:pt x="1108" y="1620"/>
                    <a:pt x="1008" y="1620"/>
                  </a:cubicBezTo>
                  <a:lnTo>
                    <a:pt x="397" y="1620"/>
                  </a:lnTo>
                  <a:lnTo>
                    <a:pt x="397" y="1207"/>
                  </a:lnTo>
                  <a:lnTo>
                    <a:pt x="1008" y="1207"/>
                  </a:lnTo>
                  <a:cubicBezTo>
                    <a:pt x="1108" y="1207"/>
                    <a:pt x="1207" y="1124"/>
                    <a:pt x="1207" y="1009"/>
                  </a:cubicBezTo>
                  <a:lnTo>
                    <a:pt x="1207" y="397"/>
                  </a:lnTo>
                  <a:close/>
                  <a:moveTo>
                    <a:pt x="1008" y="1"/>
                  </a:moveTo>
                  <a:cubicBezTo>
                    <a:pt x="892" y="1"/>
                    <a:pt x="810" y="100"/>
                    <a:pt x="810" y="199"/>
                  </a:cubicBezTo>
                  <a:lnTo>
                    <a:pt x="810" y="811"/>
                  </a:lnTo>
                  <a:lnTo>
                    <a:pt x="198" y="811"/>
                  </a:lnTo>
                  <a:cubicBezTo>
                    <a:pt x="83" y="811"/>
                    <a:pt x="0" y="910"/>
                    <a:pt x="0" y="1009"/>
                  </a:cubicBezTo>
                  <a:lnTo>
                    <a:pt x="0" y="1818"/>
                  </a:lnTo>
                  <a:cubicBezTo>
                    <a:pt x="0" y="1934"/>
                    <a:pt x="83" y="2016"/>
                    <a:pt x="198" y="2016"/>
                  </a:cubicBezTo>
                  <a:lnTo>
                    <a:pt x="810" y="2016"/>
                  </a:lnTo>
                  <a:lnTo>
                    <a:pt x="810" y="2628"/>
                  </a:lnTo>
                  <a:cubicBezTo>
                    <a:pt x="810" y="2743"/>
                    <a:pt x="892" y="2826"/>
                    <a:pt x="1008" y="2826"/>
                  </a:cubicBezTo>
                  <a:lnTo>
                    <a:pt x="1817" y="2826"/>
                  </a:lnTo>
                  <a:cubicBezTo>
                    <a:pt x="1933" y="2826"/>
                    <a:pt x="2015" y="2743"/>
                    <a:pt x="2015" y="2628"/>
                  </a:cubicBezTo>
                  <a:lnTo>
                    <a:pt x="2015" y="2016"/>
                  </a:lnTo>
                  <a:lnTo>
                    <a:pt x="2627" y="2016"/>
                  </a:lnTo>
                  <a:cubicBezTo>
                    <a:pt x="2742" y="2016"/>
                    <a:pt x="2825" y="1934"/>
                    <a:pt x="2825" y="1818"/>
                  </a:cubicBezTo>
                  <a:lnTo>
                    <a:pt x="2825" y="1009"/>
                  </a:lnTo>
                  <a:cubicBezTo>
                    <a:pt x="2825" y="910"/>
                    <a:pt x="2742" y="811"/>
                    <a:pt x="2627" y="811"/>
                  </a:cubicBezTo>
                  <a:lnTo>
                    <a:pt x="2015" y="811"/>
                  </a:lnTo>
                  <a:lnTo>
                    <a:pt x="2015" y="199"/>
                  </a:lnTo>
                  <a:cubicBezTo>
                    <a:pt x="2015" y="100"/>
                    <a:pt x="193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9"/>
            <p:cNvSpPr/>
            <p:nvPr/>
          </p:nvSpPr>
          <p:spPr>
            <a:xfrm>
              <a:off x="1090810" y="2981485"/>
              <a:ext cx="90477" cy="206950"/>
            </a:xfrm>
            <a:custGeom>
              <a:avLst/>
              <a:gdLst/>
              <a:ahLst/>
              <a:cxnLst/>
              <a:rect l="l" t="t" r="r" b="b"/>
              <a:pathLst>
                <a:path w="4427" h="10126" extrusionOk="0">
                  <a:moveTo>
                    <a:pt x="198" y="0"/>
                  </a:moveTo>
                  <a:cubicBezTo>
                    <a:pt x="99" y="0"/>
                    <a:pt x="0" y="82"/>
                    <a:pt x="0" y="199"/>
                  </a:cubicBezTo>
                  <a:lnTo>
                    <a:pt x="0" y="9927"/>
                  </a:lnTo>
                  <a:cubicBezTo>
                    <a:pt x="0" y="10043"/>
                    <a:pt x="99" y="10125"/>
                    <a:pt x="198" y="10125"/>
                  </a:cubicBezTo>
                  <a:lnTo>
                    <a:pt x="3022" y="10125"/>
                  </a:lnTo>
                  <a:cubicBezTo>
                    <a:pt x="3121" y="10125"/>
                    <a:pt x="3220" y="10043"/>
                    <a:pt x="3220" y="9927"/>
                  </a:cubicBezTo>
                  <a:cubicBezTo>
                    <a:pt x="3220" y="9812"/>
                    <a:pt x="3121" y="9729"/>
                    <a:pt x="3022" y="9729"/>
                  </a:cubicBezTo>
                  <a:lnTo>
                    <a:pt x="397" y="9729"/>
                  </a:lnTo>
                  <a:lnTo>
                    <a:pt x="397" y="397"/>
                  </a:lnTo>
                  <a:lnTo>
                    <a:pt x="4229" y="397"/>
                  </a:lnTo>
                  <a:cubicBezTo>
                    <a:pt x="4344" y="397"/>
                    <a:pt x="4427" y="298"/>
                    <a:pt x="4427" y="199"/>
                  </a:cubicBezTo>
                  <a:cubicBezTo>
                    <a:pt x="4427" y="82"/>
                    <a:pt x="4344" y="0"/>
                    <a:pt x="4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9"/>
            <p:cNvSpPr/>
            <p:nvPr/>
          </p:nvSpPr>
          <p:spPr>
            <a:xfrm>
              <a:off x="1166060" y="2981485"/>
              <a:ext cx="65523" cy="206950"/>
            </a:xfrm>
            <a:custGeom>
              <a:avLst/>
              <a:gdLst/>
              <a:ahLst/>
              <a:cxnLst/>
              <a:rect l="l" t="t" r="r" b="b"/>
              <a:pathLst>
                <a:path w="3206" h="10126" extrusionOk="0">
                  <a:moveTo>
                    <a:pt x="1406" y="0"/>
                  </a:moveTo>
                  <a:cubicBezTo>
                    <a:pt x="1289" y="0"/>
                    <a:pt x="1207" y="82"/>
                    <a:pt x="1207" y="199"/>
                  </a:cubicBezTo>
                  <a:cubicBezTo>
                    <a:pt x="1207" y="298"/>
                    <a:pt x="1289" y="397"/>
                    <a:pt x="1406" y="397"/>
                  </a:cubicBezTo>
                  <a:lnTo>
                    <a:pt x="2809" y="397"/>
                  </a:lnTo>
                  <a:lnTo>
                    <a:pt x="2809" y="9729"/>
                  </a:lnTo>
                  <a:lnTo>
                    <a:pt x="183" y="9729"/>
                  </a:lnTo>
                  <a:cubicBezTo>
                    <a:pt x="84" y="9729"/>
                    <a:pt x="1" y="9812"/>
                    <a:pt x="1" y="9927"/>
                  </a:cubicBezTo>
                  <a:cubicBezTo>
                    <a:pt x="1" y="10043"/>
                    <a:pt x="84" y="10125"/>
                    <a:pt x="183" y="10125"/>
                  </a:cubicBezTo>
                  <a:lnTo>
                    <a:pt x="3007" y="10125"/>
                  </a:lnTo>
                  <a:cubicBezTo>
                    <a:pt x="3106" y="10125"/>
                    <a:pt x="3205" y="10043"/>
                    <a:pt x="3205" y="9927"/>
                  </a:cubicBezTo>
                  <a:lnTo>
                    <a:pt x="3205" y="199"/>
                  </a:lnTo>
                  <a:cubicBezTo>
                    <a:pt x="3205" y="82"/>
                    <a:pt x="3106" y="0"/>
                    <a:pt x="3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9"/>
            <p:cNvSpPr/>
            <p:nvPr/>
          </p:nvSpPr>
          <p:spPr>
            <a:xfrm>
              <a:off x="1115784" y="3147233"/>
              <a:ext cx="90824" cy="8114"/>
            </a:xfrm>
            <a:custGeom>
              <a:avLst/>
              <a:gdLst/>
              <a:ahLst/>
              <a:cxnLst/>
              <a:rect l="l" t="t" r="r" b="b"/>
              <a:pathLst>
                <a:path w="4444" h="397" extrusionOk="0">
                  <a:moveTo>
                    <a:pt x="199" y="0"/>
                  </a:moveTo>
                  <a:cubicBezTo>
                    <a:pt x="82" y="0"/>
                    <a:pt x="0" y="83"/>
                    <a:pt x="0" y="198"/>
                  </a:cubicBezTo>
                  <a:cubicBezTo>
                    <a:pt x="0" y="297"/>
                    <a:pt x="82" y="396"/>
                    <a:pt x="199" y="396"/>
                  </a:cubicBezTo>
                  <a:lnTo>
                    <a:pt x="4245" y="396"/>
                  </a:lnTo>
                  <a:cubicBezTo>
                    <a:pt x="4361" y="396"/>
                    <a:pt x="4443" y="297"/>
                    <a:pt x="4443" y="198"/>
                  </a:cubicBezTo>
                  <a:cubicBezTo>
                    <a:pt x="4443" y="83"/>
                    <a:pt x="4361" y="0"/>
                    <a:pt x="4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9"/>
            <p:cNvSpPr/>
            <p:nvPr/>
          </p:nvSpPr>
          <p:spPr>
            <a:xfrm>
              <a:off x="1140759" y="3196855"/>
              <a:ext cx="40855" cy="8134"/>
            </a:xfrm>
            <a:custGeom>
              <a:avLst/>
              <a:gdLst/>
              <a:ahLst/>
              <a:cxnLst/>
              <a:rect l="l" t="t" r="r" b="b"/>
              <a:pathLst>
                <a:path w="1999" h="398" extrusionOk="0">
                  <a:moveTo>
                    <a:pt x="182" y="1"/>
                  </a:moveTo>
                  <a:cubicBezTo>
                    <a:pt x="83" y="1"/>
                    <a:pt x="1" y="100"/>
                    <a:pt x="1" y="199"/>
                  </a:cubicBezTo>
                  <a:cubicBezTo>
                    <a:pt x="1" y="314"/>
                    <a:pt x="83" y="397"/>
                    <a:pt x="182" y="397"/>
                  </a:cubicBezTo>
                  <a:lnTo>
                    <a:pt x="1818" y="397"/>
                  </a:lnTo>
                  <a:cubicBezTo>
                    <a:pt x="1917" y="397"/>
                    <a:pt x="1999" y="314"/>
                    <a:pt x="1999" y="199"/>
                  </a:cubicBezTo>
                  <a:cubicBezTo>
                    <a:pt x="1999" y="100"/>
                    <a:pt x="1917"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9"/>
            <p:cNvSpPr/>
            <p:nvPr/>
          </p:nvSpPr>
          <p:spPr>
            <a:xfrm>
              <a:off x="1115784" y="3014573"/>
              <a:ext cx="90824" cy="124056"/>
            </a:xfrm>
            <a:custGeom>
              <a:avLst/>
              <a:gdLst/>
              <a:ahLst/>
              <a:cxnLst/>
              <a:rect l="l" t="t" r="r" b="b"/>
              <a:pathLst>
                <a:path w="4444" h="6070" extrusionOk="0">
                  <a:moveTo>
                    <a:pt x="2214" y="397"/>
                  </a:moveTo>
                  <a:cubicBezTo>
                    <a:pt x="3238" y="397"/>
                    <a:pt x="4047" y="1222"/>
                    <a:pt x="4047" y="2229"/>
                  </a:cubicBezTo>
                  <a:cubicBezTo>
                    <a:pt x="4047" y="2560"/>
                    <a:pt x="3782" y="3154"/>
                    <a:pt x="3667" y="3353"/>
                  </a:cubicBezTo>
                  <a:cubicBezTo>
                    <a:pt x="3238" y="4212"/>
                    <a:pt x="2527" y="5154"/>
                    <a:pt x="2214" y="5550"/>
                  </a:cubicBezTo>
                  <a:cubicBezTo>
                    <a:pt x="1917" y="5154"/>
                    <a:pt x="1206" y="4212"/>
                    <a:pt x="776" y="3353"/>
                  </a:cubicBezTo>
                  <a:cubicBezTo>
                    <a:pt x="661" y="3154"/>
                    <a:pt x="397" y="2560"/>
                    <a:pt x="397" y="2229"/>
                  </a:cubicBezTo>
                  <a:cubicBezTo>
                    <a:pt x="397" y="1222"/>
                    <a:pt x="1206" y="397"/>
                    <a:pt x="2214" y="397"/>
                  </a:cubicBezTo>
                  <a:close/>
                  <a:moveTo>
                    <a:pt x="2214" y="0"/>
                  </a:moveTo>
                  <a:cubicBezTo>
                    <a:pt x="992" y="0"/>
                    <a:pt x="0" y="1007"/>
                    <a:pt x="0" y="2229"/>
                  </a:cubicBezTo>
                  <a:cubicBezTo>
                    <a:pt x="0" y="2709"/>
                    <a:pt x="380" y="3452"/>
                    <a:pt x="430" y="3535"/>
                  </a:cubicBezTo>
                  <a:cubicBezTo>
                    <a:pt x="1025" y="4674"/>
                    <a:pt x="2032" y="5947"/>
                    <a:pt x="2065" y="5995"/>
                  </a:cubicBezTo>
                  <a:cubicBezTo>
                    <a:pt x="2114" y="6045"/>
                    <a:pt x="2168" y="6070"/>
                    <a:pt x="2222" y="6070"/>
                  </a:cubicBezTo>
                  <a:cubicBezTo>
                    <a:pt x="2276" y="6070"/>
                    <a:pt x="2329" y="6045"/>
                    <a:pt x="2379" y="5995"/>
                  </a:cubicBezTo>
                  <a:cubicBezTo>
                    <a:pt x="2412" y="5947"/>
                    <a:pt x="3419" y="4674"/>
                    <a:pt x="4014" y="3535"/>
                  </a:cubicBezTo>
                  <a:cubicBezTo>
                    <a:pt x="4064" y="3452"/>
                    <a:pt x="4443" y="2709"/>
                    <a:pt x="4443" y="2229"/>
                  </a:cubicBezTo>
                  <a:cubicBezTo>
                    <a:pt x="4443" y="1007"/>
                    <a:pt x="3452" y="0"/>
                    <a:pt x="2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0" y="9000"/>
            <a:ext cx="9144000" cy="70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The Support System </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363" name="Google Shape;363;p50"/>
          <p:cNvSpPr txBox="1"/>
          <p:nvPr/>
        </p:nvSpPr>
        <p:spPr>
          <a:xfrm>
            <a:off x="106565" y="554265"/>
            <a:ext cx="8930869" cy="3139291"/>
          </a:xfrm>
          <a:prstGeom prst="rect">
            <a:avLst/>
          </a:prstGeom>
          <a:noFill/>
          <a:ln>
            <a:noFill/>
          </a:ln>
        </p:spPr>
        <p:txBody>
          <a:bodyPr spcFirstLastPara="1" wrap="square" lIns="91425" tIns="91425" rIns="91425" bIns="91425" anchor="t" anchorCtr="0">
            <a:spAutoFit/>
          </a:bodyPr>
          <a:lstStyle/>
          <a:p>
            <a:pPr marL="95250" lvl="0" algn="l" rtl="0">
              <a:spcBef>
                <a:spcPts val="0"/>
              </a:spcBef>
              <a:spcAft>
                <a:spcPts val="0"/>
              </a:spcAft>
              <a:buClr>
                <a:schemeClr val="dk1"/>
              </a:buClr>
              <a:buSzPts val="2100"/>
            </a:pPr>
            <a:r>
              <a:rPr lang="en" sz="2400" b="1" dirty="0">
                <a:solidFill>
                  <a:schemeClr val="dk1"/>
                </a:solidFill>
                <a:latin typeface="Gentium Plus"/>
                <a:ea typeface="Gentium Plus"/>
                <a:cs typeface="Gentium Plus"/>
                <a:sym typeface="Gentium Plus"/>
              </a:rPr>
              <a:t>The overarching goal of educational interventions for the support system (Doaltabadi et al., 2021).</a:t>
            </a:r>
          </a:p>
          <a:p>
            <a:pPr lvl="0" indent="-182880" algn="l" rtl="0">
              <a:spcBef>
                <a:spcPts val="0"/>
              </a:spcBef>
              <a:spcAft>
                <a:spcPts val="0"/>
              </a:spcAft>
              <a:buClr>
                <a:schemeClr val="dk1"/>
              </a:buClr>
              <a:buSzPts val="2100"/>
              <a:buFont typeface="Arial" panose="020B0604020202020204" pitchFamily="34" charset="0"/>
              <a:buChar char="•"/>
            </a:pPr>
            <a:r>
              <a:rPr lang="en" sz="2000" dirty="0">
                <a:solidFill>
                  <a:schemeClr val="dk1"/>
                </a:solidFill>
                <a:highlight>
                  <a:schemeClr val="lt1"/>
                </a:highlight>
                <a:latin typeface="Gentium Plus"/>
                <a:ea typeface="Gentium Plus"/>
                <a:cs typeface="Gentium Plus"/>
                <a:sym typeface="Gentium Plus"/>
              </a:rPr>
              <a:t>Shed light on expectations</a:t>
            </a:r>
            <a:r>
              <a:rPr lang="en" sz="2000" dirty="0">
                <a:solidFill>
                  <a:schemeClr val="dk1"/>
                </a:solidFill>
                <a:latin typeface="Gentium Plus"/>
                <a:ea typeface="Gentium Plus"/>
                <a:cs typeface="Gentium Plus"/>
                <a:sym typeface="Gentium Plus"/>
              </a:rPr>
              <a:t> &amp; norms</a:t>
            </a:r>
          </a:p>
          <a:p>
            <a:pPr lvl="0" indent="-182880" algn="l" rtl="0">
              <a:spcBef>
                <a:spcPts val="0"/>
              </a:spcBef>
              <a:spcAft>
                <a:spcPts val="0"/>
              </a:spcAft>
              <a:buClr>
                <a:schemeClr val="dk1"/>
              </a:buClr>
              <a:buSzPts val="2100"/>
              <a:buFont typeface="Arial" panose="020B0604020202020204" pitchFamily="34" charset="0"/>
              <a:buChar char="•"/>
            </a:pPr>
            <a:r>
              <a:rPr lang="en" sz="2000" dirty="0">
                <a:solidFill>
                  <a:schemeClr val="dk1"/>
                </a:solidFill>
                <a:latin typeface="Gentium Plus"/>
                <a:ea typeface="Gentium Plus"/>
                <a:cs typeface="Gentium Plus"/>
                <a:sym typeface="Gentium Plus"/>
              </a:rPr>
              <a:t>Set the foundation for roles </a:t>
            </a:r>
          </a:p>
          <a:p>
            <a:pPr lvl="0" indent="-182880" algn="l" rtl="0">
              <a:spcBef>
                <a:spcPts val="0"/>
              </a:spcBef>
              <a:spcAft>
                <a:spcPts val="0"/>
              </a:spcAft>
              <a:buClr>
                <a:schemeClr val="dk1"/>
              </a:buClr>
              <a:buSzPts val="2100"/>
              <a:buFont typeface="Arial" panose="020B0604020202020204" pitchFamily="34" charset="0"/>
              <a:buChar char="•"/>
            </a:pPr>
            <a:r>
              <a:rPr lang="en" sz="2000" dirty="0">
                <a:solidFill>
                  <a:schemeClr val="dk1"/>
                </a:solidFill>
                <a:latin typeface="Gentium Plus"/>
                <a:ea typeface="Gentium Plus"/>
                <a:cs typeface="Gentium Plus"/>
                <a:sym typeface="Gentium Plus"/>
              </a:rPr>
              <a:t>Fill in the blanks of any </a:t>
            </a:r>
            <a:r>
              <a:rPr lang="en" sz="2000" dirty="0">
                <a:solidFill>
                  <a:schemeClr val="dk1"/>
                </a:solidFill>
                <a:highlight>
                  <a:schemeClr val="lt1"/>
                </a:highlight>
                <a:latin typeface="Gentium Plus"/>
                <a:ea typeface="Gentium Plus"/>
                <a:cs typeface="Gentium Plus"/>
                <a:sym typeface="Gentium Plus"/>
              </a:rPr>
              <a:t>misconceptions, myths, &amp; questions</a:t>
            </a:r>
            <a:r>
              <a:rPr lang="en" sz="2000" dirty="0">
                <a:solidFill>
                  <a:schemeClr val="dk1"/>
                </a:solidFill>
                <a:latin typeface="Gentium Plus"/>
                <a:ea typeface="Gentium Plus"/>
                <a:cs typeface="Gentium Plus"/>
                <a:sym typeface="Gentium Plus"/>
              </a:rPr>
              <a:t> </a:t>
            </a:r>
            <a:endParaRPr sz="2000" dirty="0">
              <a:solidFill>
                <a:schemeClr val="dk1"/>
              </a:solidFill>
              <a:latin typeface="Gentium Plus"/>
              <a:ea typeface="Gentium Plus"/>
              <a:cs typeface="Gentium Plus"/>
              <a:sym typeface="Gentium Plus"/>
            </a:endParaRPr>
          </a:p>
          <a:p>
            <a:pPr marL="95250" lvl="0" algn="l" rtl="0">
              <a:spcBef>
                <a:spcPts val="0"/>
              </a:spcBef>
              <a:spcAft>
                <a:spcPts val="0"/>
              </a:spcAft>
              <a:buClr>
                <a:schemeClr val="dk1"/>
              </a:buClr>
              <a:buSzPts val="2100"/>
            </a:pPr>
            <a:endParaRPr lang="en" sz="2000" dirty="0">
              <a:solidFill>
                <a:schemeClr val="dk1"/>
              </a:solidFill>
              <a:highlight>
                <a:schemeClr val="lt1"/>
              </a:highlight>
              <a:latin typeface="Gentium Plus"/>
              <a:ea typeface="Gentium Plus"/>
              <a:cs typeface="Gentium Plus"/>
              <a:sym typeface="Gentium Plus"/>
            </a:endParaRPr>
          </a:p>
          <a:p>
            <a:pPr marL="95250" lvl="0" algn="l" rtl="0">
              <a:spcBef>
                <a:spcPts val="0"/>
              </a:spcBef>
              <a:spcAft>
                <a:spcPts val="0"/>
              </a:spcAft>
              <a:buClr>
                <a:schemeClr val="dk1"/>
              </a:buClr>
              <a:buSzPts val="2100"/>
            </a:pPr>
            <a:r>
              <a:rPr lang="en" sz="2400" b="1" dirty="0">
                <a:solidFill>
                  <a:schemeClr val="dk1"/>
                </a:solidFill>
                <a:highlight>
                  <a:schemeClr val="lt1"/>
                </a:highlight>
                <a:latin typeface="Gentium Plus"/>
                <a:ea typeface="Gentium Plus"/>
                <a:cs typeface="Gentium Plus"/>
                <a:sym typeface="Gentium Plus"/>
              </a:rPr>
              <a:t>Further educational interventions </a:t>
            </a:r>
            <a:r>
              <a:rPr lang="en" sz="2400" b="1" dirty="0">
                <a:solidFill>
                  <a:schemeClr val="dk1"/>
                </a:solidFill>
                <a:latin typeface="Gentium Plus"/>
                <a:ea typeface="Gentium Plus"/>
                <a:cs typeface="Gentium Plus"/>
                <a:sym typeface="Gentium Plus"/>
              </a:rPr>
              <a:t>(Bedaso et al., 2021). </a:t>
            </a:r>
            <a:endParaRPr lang="en" sz="2400" b="1" dirty="0">
              <a:solidFill>
                <a:schemeClr val="dk1"/>
              </a:solidFill>
              <a:highlight>
                <a:schemeClr val="lt1"/>
              </a:highlight>
              <a:latin typeface="Gentium Plus"/>
              <a:ea typeface="Gentium Plus"/>
              <a:cs typeface="Gentium Plus"/>
              <a:sym typeface="Gentium Plus"/>
            </a:endParaRPr>
          </a:p>
          <a:p>
            <a:pPr lvl="0" indent="-182880" algn="l" rtl="0">
              <a:spcBef>
                <a:spcPts val="0"/>
              </a:spcBef>
              <a:spcAft>
                <a:spcPts val="0"/>
              </a:spcAft>
              <a:buClr>
                <a:schemeClr val="dk1"/>
              </a:buClr>
              <a:buSzPts val="2100"/>
              <a:buFont typeface="Arial" panose="020B0604020202020204" pitchFamily="34" charset="0"/>
              <a:buChar char="•"/>
            </a:pPr>
            <a:r>
              <a:rPr lang="en" sz="2000" dirty="0">
                <a:solidFill>
                  <a:schemeClr val="dk1"/>
                </a:solidFill>
                <a:latin typeface="Gentium Plus"/>
                <a:ea typeface="Gentium Plus"/>
                <a:cs typeface="Gentium Plus"/>
                <a:sym typeface="Gentium Plus"/>
              </a:rPr>
              <a:t>In-person support groups (ie. For new dads)</a:t>
            </a:r>
          </a:p>
          <a:p>
            <a:pPr lvl="0" indent="-182880" algn="l" rtl="0">
              <a:spcBef>
                <a:spcPts val="0"/>
              </a:spcBef>
              <a:spcAft>
                <a:spcPts val="0"/>
              </a:spcAft>
              <a:buClr>
                <a:schemeClr val="dk1"/>
              </a:buClr>
              <a:buSzPts val="2100"/>
              <a:buFont typeface="Arial" panose="020B0604020202020204" pitchFamily="34" charset="0"/>
              <a:buChar char="•"/>
            </a:pPr>
            <a:r>
              <a:rPr lang="en" sz="2000" dirty="0">
                <a:solidFill>
                  <a:schemeClr val="dk1"/>
                </a:solidFill>
                <a:latin typeface="Gentium Plus"/>
                <a:ea typeface="Gentium Plus"/>
                <a:cs typeface="Gentium Plus"/>
                <a:sym typeface="Gentium Plus"/>
              </a:rPr>
              <a:t>Online programs </a:t>
            </a:r>
            <a:endParaRPr sz="2100" dirty="0">
              <a:solidFill>
                <a:schemeClr val="dk1"/>
              </a:solidFill>
              <a:latin typeface="Gentium Plus"/>
              <a:ea typeface="Gentium Plus"/>
              <a:cs typeface="Gentium Plus"/>
              <a:sym typeface="Gentium Plu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1"/>
          <p:cNvSpPr txBox="1"/>
          <p:nvPr/>
        </p:nvSpPr>
        <p:spPr>
          <a:xfrm>
            <a:off x="7722025" y="4912100"/>
            <a:ext cx="17181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
                <a:solidFill>
                  <a:schemeClr val="dk1"/>
                </a:solidFill>
                <a:latin typeface="Gentium Plus"/>
                <a:ea typeface="Gentium Plus"/>
                <a:cs typeface="Gentium Plus"/>
                <a:sym typeface="Gentium Plus"/>
              </a:rPr>
              <a:t>(2022)</a:t>
            </a:r>
            <a:endParaRPr sz="400">
              <a:solidFill>
                <a:schemeClr val="dk1"/>
              </a:solidFill>
              <a:latin typeface="Gentium Plus"/>
              <a:ea typeface="Gentium Plus"/>
              <a:cs typeface="Gentium Plus"/>
              <a:sym typeface="Gentium Plus"/>
            </a:endParaRPr>
          </a:p>
        </p:txBody>
      </p:sp>
      <p:pic>
        <p:nvPicPr>
          <p:cNvPr id="369" name="Google Shape;369;p51"/>
          <p:cNvPicPr preferRelativeResize="0"/>
          <p:nvPr/>
        </p:nvPicPr>
        <p:blipFill>
          <a:blip r:embed="rId3">
            <a:alphaModFix/>
          </a:blip>
          <a:stretch>
            <a:fillRect/>
          </a:stretch>
        </p:blipFill>
        <p:spPr>
          <a:xfrm>
            <a:off x="123753" y="795737"/>
            <a:ext cx="8923994" cy="4195362"/>
          </a:xfrm>
          <a:prstGeom prst="rect">
            <a:avLst/>
          </a:prstGeom>
          <a:noFill/>
          <a:ln>
            <a:noFill/>
          </a:ln>
        </p:spPr>
      </p:pic>
      <p:sp>
        <p:nvSpPr>
          <p:cNvPr id="2" name="TextBox 1">
            <a:extLst>
              <a:ext uri="{FF2B5EF4-FFF2-40B4-BE49-F238E27FC236}">
                <a16:creationId xmlns:a16="http://schemas.microsoft.com/office/drawing/2014/main" id="{5B8D2A45-4D09-CA19-1D62-FEA7BBF932F8}"/>
              </a:ext>
            </a:extLst>
          </p:cNvPr>
          <p:cNvSpPr txBox="1"/>
          <p:nvPr/>
        </p:nvSpPr>
        <p:spPr>
          <a:xfrm>
            <a:off x="0" y="26296"/>
            <a:ext cx="9143999" cy="769441"/>
          </a:xfrm>
          <a:prstGeom prst="rect">
            <a:avLst/>
          </a:prstGeom>
          <a:noFill/>
        </p:spPr>
        <p:txBody>
          <a:bodyPr wrap="square" rtlCol="0">
            <a:sp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Summary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169381" y="1836900"/>
            <a:ext cx="5885161" cy="9200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Our Purpose Statement</a:t>
            </a:r>
            <a:endParaRPr sz="4400" dirty="0"/>
          </a:p>
        </p:txBody>
      </p:sp>
      <p:pic>
        <p:nvPicPr>
          <p:cNvPr id="169" name="Google Shape;169;p28"/>
          <p:cNvPicPr preferRelativeResize="0">
            <a:picLocks noGrp="1"/>
          </p:cNvPicPr>
          <p:nvPr>
            <p:ph type="pic" idx="3"/>
          </p:nvPr>
        </p:nvPicPr>
        <p:blipFill rotWithShape="1">
          <a:blip r:embed="rId3">
            <a:alphaModFix/>
          </a:blip>
          <a:srcRect l="29698" r="3652"/>
          <a:stretch/>
        </p:blipFill>
        <p:spPr>
          <a:xfrm>
            <a:off x="89458" y="946476"/>
            <a:ext cx="3079923" cy="3346800"/>
          </a:xfrm>
          <a:prstGeom prst="rect">
            <a:avLst/>
          </a:prstGeom>
        </p:spPr>
      </p:pic>
      <p:cxnSp>
        <p:nvCxnSpPr>
          <p:cNvPr id="170" name="Google Shape;170;p28"/>
          <p:cNvCxnSpPr>
            <a:cxnSpLocks/>
          </p:cNvCxnSpPr>
          <p:nvPr/>
        </p:nvCxnSpPr>
        <p:spPr>
          <a:xfrm flipH="1">
            <a:off x="3348217" y="2756948"/>
            <a:ext cx="5603278" cy="0"/>
          </a:xfrm>
          <a:prstGeom prst="straightConnector1">
            <a:avLst/>
          </a:prstGeom>
          <a:noFill/>
          <a:ln w="19050" cap="flat" cmpd="sng">
            <a:solidFill>
              <a:schemeClr val="accent5"/>
            </a:solidFill>
            <a:prstDash val="solid"/>
            <a:round/>
            <a:headEnd type="oval" w="med" len="med"/>
            <a:tailEnd type="oval"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title"/>
          </p:nvPr>
        </p:nvSpPr>
        <p:spPr>
          <a:xfrm>
            <a:off x="0" y="-201"/>
            <a:ext cx="9144000" cy="6877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References</a:t>
            </a:r>
            <a:endParaRPr sz="4400" dirty="0"/>
          </a:p>
        </p:txBody>
      </p:sp>
      <p:sp>
        <p:nvSpPr>
          <p:cNvPr id="375" name="Google Shape;375;p52"/>
          <p:cNvSpPr txBox="1">
            <a:spLocks noGrp="1"/>
          </p:cNvSpPr>
          <p:nvPr>
            <p:ph type="body" idx="1"/>
          </p:nvPr>
        </p:nvSpPr>
        <p:spPr>
          <a:xfrm>
            <a:off x="106500" y="687518"/>
            <a:ext cx="8931000" cy="4406996"/>
          </a:xfrm>
          <a:prstGeom prst="rect">
            <a:avLst/>
          </a:prstGeom>
        </p:spPr>
        <p:txBody>
          <a:bodyPr spcFirstLastPara="1" wrap="square" lIns="91425" tIns="91425" rIns="91425" bIns="91425" anchor="t" anchorCtr="0">
            <a:noAutofit/>
          </a:bodyPr>
          <a:lstStyle/>
          <a:p>
            <a:pPr marL="0" lvl="0" indent="0" algn="l" rtl="0">
              <a:spcAft>
                <a:spcPts val="0"/>
              </a:spcAft>
              <a:buNone/>
            </a:pPr>
            <a:r>
              <a:rPr lang="en" dirty="0"/>
              <a:t>Amy Morin, L. (2023, October 17). </a:t>
            </a:r>
            <a:r>
              <a:rPr lang="en" i="1" dirty="0"/>
              <a:t>How to know if you’re experiencing postpartum depression</a:t>
            </a:r>
            <a:r>
              <a:rPr lang="en" dirty="0"/>
              <a:t>. Verywell Mind. https://www.verywellmind.com/what-is-postpartum-depression-4847104 </a:t>
            </a:r>
            <a:endParaRPr dirty="0"/>
          </a:p>
          <a:p>
            <a:pPr marL="0" lvl="0" indent="0" algn="l" rtl="0">
              <a:spcAft>
                <a:spcPts val="0"/>
              </a:spcAft>
              <a:buNone/>
            </a:pPr>
            <a:endParaRPr lang="en" dirty="0"/>
          </a:p>
          <a:p>
            <a:pPr marL="0" lvl="0" indent="0" algn="l" rtl="0">
              <a:spcAft>
                <a:spcPts val="0"/>
              </a:spcAft>
              <a:buNone/>
            </a:pPr>
            <a:r>
              <a:rPr lang="en" dirty="0"/>
              <a:t>Bedaso, A., Adams, J., Peng, W., &amp; Sibbritt, D. (2021). The relationship between social support and mental health problems during pregnancy: A systematic review and meta-analysis. Reproductive Health, 18(1). </a:t>
            </a:r>
            <a:r>
              <a:rPr lang="en" u="sng" dirty="0">
                <a:solidFill>
                  <a:schemeClr val="hlink"/>
                </a:solidFill>
                <a:hlinkClick r:id="rId3"/>
              </a:rPr>
              <a:t>https://doi.org/10.1186/s12978-021-01209-5</a:t>
            </a:r>
            <a:endParaRPr dirty="0"/>
          </a:p>
          <a:p>
            <a:pPr marL="0" lvl="0" indent="0" algn="l" rtl="0">
              <a:spcAft>
                <a:spcPts val="0"/>
              </a:spcAft>
              <a:buNone/>
            </a:pPr>
            <a:endParaRPr lang="en" dirty="0"/>
          </a:p>
          <a:p>
            <a:pPr marL="0" lvl="0" indent="0" algn="l" rtl="0">
              <a:spcAft>
                <a:spcPts val="0"/>
              </a:spcAft>
              <a:buNone/>
            </a:pPr>
            <a:r>
              <a:rPr lang="en" dirty="0"/>
              <a:t>Brown University Med-Peds. (2022, January 21). </a:t>
            </a:r>
            <a:r>
              <a:rPr lang="en" i="1" dirty="0"/>
              <a:t>Postpartum depression: So common, yet so commonly missed: Brown Med.</a:t>
            </a:r>
            <a:r>
              <a:rPr lang="en" dirty="0"/>
              <a:t> PEDS. https://brownmedpedsresidency.org/postpartum-depression/ </a:t>
            </a:r>
            <a:endParaRPr dirty="0"/>
          </a:p>
          <a:p>
            <a:pPr marL="0" lvl="0" indent="0" algn="l" rtl="0">
              <a:spcAft>
                <a:spcPts val="0"/>
              </a:spcAft>
              <a:buNone/>
            </a:pPr>
            <a:endParaRPr lang="en" dirty="0"/>
          </a:p>
          <a:p>
            <a:pPr marL="0" lvl="0" indent="0" algn="l" rtl="0">
              <a:spcAft>
                <a:spcPts val="0"/>
              </a:spcAft>
              <a:buNone/>
            </a:pPr>
            <a:r>
              <a:rPr lang="en" dirty="0"/>
              <a:t>Centers for Disease Control and Prevention. (2023, October 3). </a:t>
            </a:r>
            <a:r>
              <a:rPr lang="en" i="1" dirty="0"/>
              <a:t>Fetal Alcohol Spectrum Disorders: Resources for prevention and care. </a:t>
            </a:r>
            <a:r>
              <a:rPr lang="en" dirty="0"/>
              <a:t>Department of Health and Human Services. https://www.cdc.gov/ncbddd/fasd/features/resources-for-prevention-and-care.html </a:t>
            </a:r>
            <a:endParaRPr dirty="0"/>
          </a:p>
          <a:p>
            <a:pPr marL="0" lvl="0" indent="0" algn="l" rtl="0">
              <a:spcAft>
                <a:spcPts val="0"/>
              </a:spcAft>
              <a:buNone/>
            </a:pPr>
            <a:endParaRPr lang="en" dirty="0"/>
          </a:p>
          <a:p>
            <a:pPr marL="0" lvl="0" indent="0" algn="l" rtl="0">
              <a:spcAft>
                <a:spcPts val="0"/>
              </a:spcAft>
              <a:buNone/>
            </a:pPr>
            <a:r>
              <a:rPr lang="en" dirty="0"/>
              <a:t>Doaltabadi, Z., Amiri-Farahani, L., Hasanpoor-Azghady, S.B., &amp; Haghani, S. (2021). The effect of face-to-face and virtual prenatal care training of spouses on the pregnancy experience and fear of childbirth of primiparous women: A controlled quasi-experimental study. </a:t>
            </a:r>
            <a:r>
              <a:rPr lang="en" i="1" dirty="0"/>
              <a:t>Journal of Telemedicine and Telecare</a:t>
            </a:r>
            <a:r>
              <a:rPr lang="en" dirty="0"/>
              <a:t>, 29(10), 775–784. </a:t>
            </a:r>
            <a:r>
              <a:rPr lang="en" u="sng" dirty="0">
                <a:solidFill>
                  <a:schemeClr val="hlink"/>
                </a:solidFill>
                <a:hlinkClick r:id="rId4"/>
              </a:rPr>
              <a:t>https://doi.org/10.1177/1357633x211024101</a:t>
            </a:r>
            <a:endParaRPr dirty="0"/>
          </a:p>
          <a:p>
            <a:pPr marL="0" lvl="0" indent="0" algn="l" rtl="0">
              <a:spcAft>
                <a:spcPts val="0"/>
              </a:spcAft>
              <a:buNone/>
            </a:pPr>
            <a:endParaRPr lang="en" dirty="0"/>
          </a:p>
          <a:p>
            <a:pPr marL="0" indent="0">
              <a:buNone/>
            </a:pPr>
            <a:r>
              <a:rPr lang="en-US" dirty="0"/>
              <a:t>Ibrahim, A. A., Ghoneim, H.M., </a:t>
            </a:r>
            <a:r>
              <a:rPr lang="en-US" dirty="0" err="1"/>
              <a:t>Elsaid</a:t>
            </a:r>
            <a:r>
              <a:rPr lang="en-US" dirty="0"/>
              <a:t>, N. M. A. B., &amp; </a:t>
            </a:r>
            <a:r>
              <a:rPr lang="en-US" dirty="0" err="1"/>
              <a:t>Shalaby</a:t>
            </a:r>
            <a:r>
              <a:rPr lang="en-US" dirty="0"/>
              <a:t>, N. S. (2023). Effectiveness of lifestyle modification on health-related quality of life among women with polycystic ovary syndrome. </a:t>
            </a:r>
            <a:r>
              <a:rPr lang="en-US" i="1" dirty="0"/>
              <a:t>Iranian Journal of Nursing and Midwifery Research, 28</a:t>
            </a:r>
            <a:r>
              <a:rPr lang="en-US" dirty="0"/>
              <a:t>(3), 286-292. </a:t>
            </a:r>
            <a:r>
              <a:rPr lang="en-US" u="sng" dirty="0">
                <a:solidFill>
                  <a:schemeClr val="hlink"/>
                </a:solidFill>
                <a:hlinkClick r:id="rId5"/>
              </a:rPr>
              <a:t>https://doi.org/10.4103/ijnmr.ijnmr_380_21</a:t>
            </a:r>
            <a:r>
              <a:rPr lang="en-US" dirty="0"/>
              <a:t> </a:t>
            </a:r>
          </a:p>
          <a:p>
            <a:pPr marL="0" indent="0">
              <a:spcBef>
                <a:spcPts val="1600"/>
              </a:spcBef>
              <a:buNone/>
            </a:pPr>
            <a:r>
              <a:rPr lang="en-US" dirty="0">
                <a:latin typeface="Calibri" panose="020F0502020204030204" pitchFamily="34" charset="0"/>
                <a:ea typeface="Calibri" panose="020F0502020204030204" pitchFamily="34" charset="0"/>
                <a:cs typeface="Calibri" panose="020F0502020204030204" pitchFamily="34" charset="0"/>
              </a:rPr>
              <a:t>Mayo Clinic. (2022, April 09). </a:t>
            </a:r>
            <a:r>
              <a:rPr lang="en-US" i="1" dirty="0">
                <a:latin typeface="Calibri" panose="020F0502020204030204" pitchFamily="34" charset="0"/>
                <a:ea typeface="Calibri" panose="020F0502020204030204" pitchFamily="34" charset="0"/>
                <a:cs typeface="Calibri" panose="020F0502020204030204" pitchFamily="34" charset="0"/>
              </a:rPr>
              <a:t>Gestational diabetes. </a:t>
            </a:r>
            <a:r>
              <a:rPr lang="en-US" u="sng" dirty="0">
                <a:latin typeface="Calibri" panose="020F0502020204030204" pitchFamily="34" charset="0"/>
                <a:ea typeface="Calibri" panose="020F0502020204030204" pitchFamily="34" charset="0"/>
                <a:cs typeface="Calibri" panose="020F0502020204030204" pitchFamily="34" charset="0"/>
                <a:hlinkClick r:id="rId6"/>
              </a:rPr>
              <a:t>https://www.mayoclinic.org/diseases-conditions/gestational-diabetes/symptoms-causes/syc-20355339</a:t>
            </a:r>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600"/>
              </a:spcBef>
              <a:spcAft>
                <a:spcPts val="0"/>
              </a:spcAft>
              <a:buNone/>
            </a:pPr>
            <a:endParaRPr sz="800" dirty="0"/>
          </a:p>
          <a:p>
            <a:pPr marL="0" lvl="0" indent="0" algn="l" rtl="0">
              <a:spcBef>
                <a:spcPts val="1600"/>
              </a:spcBef>
              <a:spcAft>
                <a:spcPts val="1600"/>
              </a:spcAft>
              <a:buNone/>
            </a:pPr>
            <a:endParaRPr sz="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title"/>
          </p:nvPr>
        </p:nvSpPr>
        <p:spPr>
          <a:xfrm>
            <a:off x="0" y="-201"/>
            <a:ext cx="9144000" cy="6877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References</a:t>
            </a:r>
            <a:endParaRPr sz="4400" dirty="0"/>
          </a:p>
        </p:txBody>
      </p:sp>
      <p:sp>
        <p:nvSpPr>
          <p:cNvPr id="375" name="Google Shape;375;p52"/>
          <p:cNvSpPr txBox="1">
            <a:spLocks noGrp="1"/>
          </p:cNvSpPr>
          <p:nvPr>
            <p:ph type="body" idx="1"/>
          </p:nvPr>
        </p:nvSpPr>
        <p:spPr>
          <a:xfrm>
            <a:off x="106500" y="687518"/>
            <a:ext cx="8931000" cy="4386371"/>
          </a:xfrm>
          <a:prstGeom prst="rect">
            <a:avLst/>
          </a:prstGeom>
        </p:spPr>
        <p:txBody>
          <a:bodyPr spcFirstLastPara="1" wrap="square" lIns="91425" tIns="91425" rIns="91425" bIns="91425" anchor="t" anchorCtr="0">
            <a:noAutofit/>
          </a:bodyPr>
          <a:lstStyle/>
          <a:p>
            <a:pPr marL="0" lvl="0" indent="0" algn="l" rtl="0">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Mayo Clinic. (2024, May 03). </a:t>
            </a:r>
            <a:r>
              <a:rPr lang="en" i="1" dirty="0">
                <a:latin typeface="Calibri" panose="020F0502020204030204" pitchFamily="34" charset="0"/>
                <a:ea typeface="Calibri" panose="020F0502020204030204" pitchFamily="34" charset="0"/>
                <a:cs typeface="Calibri" panose="020F0502020204030204" pitchFamily="34" charset="0"/>
              </a:rPr>
              <a:t>Glucose tolerance test. </a:t>
            </a:r>
            <a:r>
              <a:rPr lang="en" u="sng" dirty="0">
                <a:latin typeface="Calibri" panose="020F0502020204030204" pitchFamily="34" charset="0"/>
                <a:ea typeface="Calibri" panose="020F0502020204030204" pitchFamily="34" charset="0"/>
                <a:cs typeface="Calibri" panose="020F0502020204030204" pitchFamily="34" charset="0"/>
                <a:hlinkClick r:id="rId3"/>
              </a:rPr>
              <a:t>https://www.mayoclinic.org/tests-procedures/glucose-tolerance-test/about/pac-20394296</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endParaRPr lang="en"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Mayo Clinic. (2022, September 8).</a:t>
            </a:r>
            <a:r>
              <a:rPr lang="en" i="1" dirty="0">
                <a:latin typeface="Calibri" panose="020F0502020204030204" pitchFamily="34" charset="0"/>
                <a:ea typeface="Calibri" panose="020F0502020204030204" pitchFamily="34" charset="0"/>
                <a:cs typeface="Calibri" panose="020F0502020204030204" pitchFamily="34" charset="0"/>
              </a:rPr>
              <a:t> Polycystic ovary syndrome (PCOS)</a:t>
            </a:r>
            <a:r>
              <a:rPr lang="en" dirty="0">
                <a:latin typeface="Calibri" panose="020F0502020204030204" pitchFamily="34" charset="0"/>
                <a:ea typeface="Calibri" panose="020F0502020204030204" pitchFamily="34" charset="0"/>
                <a:cs typeface="Calibri" panose="020F0502020204030204" pitchFamily="34" charset="0"/>
              </a:rPr>
              <a:t>. Retrieved February 6, 2024, from </a:t>
            </a:r>
            <a:r>
              <a:rPr lang="en"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4"/>
              </a:rPr>
              <a:t>https://www.mayoclinic.org/diseases-conditions/pcos/symptoms-causes/syc-20353439</a:t>
            </a:r>
            <a:r>
              <a:rPr lang="en" dirty="0">
                <a:latin typeface="Calibri" panose="020F0502020204030204" pitchFamily="34" charset="0"/>
                <a:ea typeface="Calibri" panose="020F0502020204030204" pitchFamily="34" charset="0"/>
                <a:cs typeface="Calibri" panose="020F0502020204030204" pitchFamily="34" charset="0"/>
              </a:rPr>
              <a:t>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Mayo Foundation for Medical Education and Research. (2022, November 24). </a:t>
            </a:r>
            <a:r>
              <a:rPr lang="en-US" i="1" dirty="0">
                <a:latin typeface="Calibri" panose="020F0502020204030204" pitchFamily="34" charset="0"/>
                <a:ea typeface="Calibri" panose="020F0502020204030204" pitchFamily="34" charset="0"/>
                <a:cs typeface="Calibri" panose="020F0502020204030204" pitchFamily="34" charset="0"/>
              </a:rPr>
              <a:t>Postpartum depression</a:t>
            </a:r>
            <a:r>
              <a:rPr lang="en-US" dirty="0">
                <a:latin typeface="Calibri" panose="020F0502020204030204" pitchFamily="34" charset="0"/>
                <a:ea typeface="Calibri" panose="020F0502020204030204" pitchFamily="34" charset="0"/>
                <a:cs typeface="Calibri" panose="020F0502020204030204" pitchFamily="34" charset="0"/>
              </a:rPr>
              <a:t>. Mayo Clinic. </a:t>
            </a:r>
            <a:r>
              <a:rPr lang="en-US" u="sng" dirty="0">
                <a:latin typeface="Calibri" panose="020F0502020204030204" pitchFamily="34" charset="0"/>
                <a:ea typeface="Calibri" panose="020F0502020204030204" pitchFamily="34" charset="0"/>
                <a:cs typeface="Calibri" panose="020F0502020204030204" pitchFamily="34" charset="0"/>
                <a:hlinkClick r:id="rId5"/>
              </a:rPr>
              <a:t>https://www.mayoclinic.org/diseases-conditions/postpartum-depression/symptoms-causes/syc-20376617</a:t>
            </a:r>
            <a:r>
              <a:rPr lang="en-US" dirty="0">
                <a:latin typeface="Calibri" panose="020F0502020204030204" pitchFamily="34" charset="0"/>
                <a:ea typeface="Calibri" panose="020F0502020204030204" pitchFamily="34" charset="0"/>
                <a:cs typeface="Calibri" panose="020F0502020204030204" pitchFamily="34" charset="0"/>
              </a:rPr>
              <a:t>   </a:t>
            </a:r>
          </a:p>
          <a:p>
            <a:pPr marL="0" lvl="0" indent="0" algn="l" rtl="0">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MedlinePlus. (2023, March 01). </a:t>
            </a:r>
            <a:r>
              <a:rPr lang="en-US" i="1" dirty="0">
                <a:latin typeface="Calibri" panose="020F0502020204030204" pitchFamily="34" charset="0"/>
                <a:ea typeface="Calibri" panose="020F0502020204030204" pitchFamily="34" charset="0"/>
                <a:cs typeface="Calibri" panose="020F0502020204030204" pitchFamily="34" charset="0"/>
              </a:rPr>
              <a:t>Gestational diabetes diet. </a:t>
            </a:r>
            <a:r>
              <a:rPr lang="en-US" u="sng" dirty="0">
                <a:latin typeface="Calibri" panose="020F0502020204030204" pitchFamily="34" charset="0"/>
                <a:ea typeface="Calibri" panose="020F0502020204030204" pitchFamily="34" charset="0"/>
                <a:cs typeface="Calibri" panose="020F0502020204030204" pitchFamily="34" charset="0"/>
                <a:hlinkClick r:id="rId6"/>
              </a:rPr>
              <a:t>https://medlineplus.gov/ency/article/007430.htm#:~:text=Plenty%20of%20whole%20fruits%20and,drinks%2C%20fruit%20juices%2C%20and%20pastries</a:t>
            </a:r>
            <a:r>
              <a:rPr lang="en-US" dirty="0">
                <a:latin typeface="Calibri" panose="020F0502020204030204" pitchFamily="34" charset="0"/>
                <a:ea typeface="Calibri" panose="020F0502020204030204" pitchFamily="34" charset="0"/>
                <a:cs typeface="Calibri" panose="020F0502020204030204" pitchFamily="34" charset="0"/>
              </a:rPr>
              <a:t> </a:t>
            </a:r>
          </a:p>
          <a:p>
            <a:pPr marL="0" lvl="0" indent="0" algn="l" rtl="0">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Mukherjee, A. G., </a:t>
            </a:r>
            <a:r>
              <a:rPr lang="en-US" dirty="0" err="1">
                <a:latin typeface="Calibri" panose="020F0502020204030204" pitchFamily="34" charset="0"/>
                <a:ea typeface="Calibri" panose="020F0502020204030204" pitchFamily="34" charset="0"/>
                <a:cs typeface="Calibri" panose="020F0502020204030204" pitchFamily="34" charset="0"/>
              </a:rPr>
              <a:t>Wanjari</a:t>
            </a:r>
            <a:r>
              <a:rPr lang="en-US" dirty="0">
                <a:latin typeface="Calibri" panose="020F0502020204030204" pitchFamily="34" charset="0"/>
                <a:ea typeface="Calibri" panose="020F0502020204030204" pitchFamily="34" charset="0"/>
                <a:cs typeface="Calibri" panose="020F0502020204030204" pitchFamily="34" charset="0"/>
              </a:rPr>
              <a:t>, U. R., </a:t>
            </a:r>
            <a:r>
              <a:rPr lang="en-US" dirty="0" err="1">
                <a:latin typeface="Calibri" panose="020F0502020204030204" pitchFamily="34" charset="0"/>
                <a:ea typeface="Calibri" panose="020F0502020204030204" pitchFamily="34" charset="0"/>
                <a:cs typeface="Calibri" panose="020F0502020204030204" pitchFamily="34" charset="0"/>
              </a:rPr>
              <a:t>Kannampuzha</a:t>
            </a:r>
            <a:r>
              <a:rPr lang="en-US" dirty="0">
                <a:latin typeface="Calibri" panose="020F0502020204030204" pitchFamily="34" charset="0"/>
                <a:ea typeface="Calibri" panose="020F0502020204030204" pitchFamily="34" charset="0"/>
                <a:cs typeface="Calibri" panose="020F0502020204030204" pitchFamily="34" charset="0"/>
              </a:rPr>
              <a:t> S., Murali, R., </a:t>
            </a:r>
            <a:r>
              <a:rPr lang="en-US" dirty="0" err="1">
                <a:latin typeface="Calibri" panose="020F0502020204030204" pitchFamily="34" charset="0"/>
                <a:ea typeface="Calibri" panose="020F0502020204030204" pitchFamily="34" charset="0"/>
                <a:cs typeface="Calibri" panose="020F0502020204030204" pitchFamily="34" charset="0"/>
              </a:rPr>
              <a:t>Namachivayam</a:t>
            </a:r>
            <a:r>
              <a:rPr lang="en-US" dirty="0">
                <a:latin typeface="Calibri" panose="020F0502020204030204" pitchFamily="34" charset="0"/>
                <a:ea typeface="Calibri" panose="020F0502020204030204" pitchFamily="34" charset="0"/>
                <a:cs typeface="Calibri" panose="020F0502020204030204" pitchFamily="34" charset="0"/>
              </a:rPr>
              <a:t>, A., Ganesan, R., Dey, A., Babu, A., Renu, K., </a:t>
            </a:r>
            <a:r>
              <a:rPr lang="en-US" dirty="0" err="1">
                <a:latin typeface="Calibri" panose="020F0502020204030204" pitchFamily="34" charset="0"/>
                <a:ea typeface="Calibri" panose="020F0502020204030204" pitchFamily="34" charset="0"/>
                <a:cs typeface="Calibri" panose="020F0502020204030204" pitchFamily="34" charset="0"/>
              </a:rPr>
              <a:t>Vellingiri</a:t>
            </a:r>
            <a:r>
              <a:rPr lang="en-US" dirty="0">
                <a:latin typeface="Calibri" panose="020F0502020204030204" pitchFamily="34" charset="0"/>
                <a:ea typeface="Calibri" panose="020F0502020204030204" pitchFamily="34" charset="0"/>
                <a:cs typeface="Calibri" panose="020F0502020204030204" pitchFamily="34" charset="0"/>
              </a:rPr>
              <a:t>, B., Ramanathan, G., Doss, G. P., Elsherbiny, N., </a:t>
            </a:r>
            <a:r>
              <a:rPr lang="en-US" dirty="0" err="1">
                <a:latin typeface="Calibri" panose="020F0502020204030204" pitchFamily="34" charset="0"/>
                <a:ea typeface="Calibri" panose="020F0502020204030204" pitchFamily="34" charset="0"/>
                <a:cs typeface="Calibri" panose="020F0502020204030204" pitchFamily="34" charset="0"/>
              </a:rPr>
              <a:t>Elsherbini</a:t>
            </a:r>
            <a:r>
              <a:rPr lang="en-US" dirty="0">
                <a:latin typeface="Calibri" panose="020F0502020204030204" pitchFamily="34" charset="0"/>
                <a:ea typeface="Calibri" panose="020F0502020204030204" pitchFamily="34" charset="0"/>
                <a:cs typeface="Calibri" panose="020F0502020204030204" pitchFamily="34" charset="0"/>
              </a:rPr>
              <a:t>, A. M., </a:t>
            </a:r>
            <a:r>
              <a:rPr lang="en-US" dirty="0" err="1">
                <a:latin typeface="Calibri" panose="020F0502020204030204" pitchFamily="34" charset="0"/>
                <a:ea typeface="Calibri" panose="020F0502020204030204" pitchFamily="34" charset="0"/>
                <a:cs typeface="Calibri" panose="020F0502020204030204" pitchFamily="34" charset="0"/>
              </a:rPr>
              <a:t>Alsamman</a:t>
            </a:r>
            <a:r>
              <a:rPr lang="en-US" dirty="0">
                <a:latin typeface="Calibri" panose="020F0502020204030204" pitchFamily="34" charset="0"/>
                <a:ea typeface="Calibri" panose="020F0502020204030204" pitchFamily="34" charset="0"/>
                <a:cs typeface="Calibri" panose="020F0502020204030204" pitchFamily="34" charset="0"/>
              </a:rPr>
              <a:t>, A. M., Zayed, H., &amp; Gopalakrishnan, A. V. (2023). </a:t>
            </a:r>
            <a:r>
              <a:rPr lang="en-US" i="1" dirty="0">
                <a:latin typeface="Calibri" panose="020F0502020204030204" pitchFamily="34" charset="0"/>
                <a:ea typeface="Calibri" panose="020F0502020204030204" pitchFamily="34" charset="0"/>
                <a:cs typeface="Calibri" panose="020F0502020204030204" pitchFamily="34" charset="0"/>
              </a:rPr>
              <a:t>The implication of mechanistic approaches and the role of the microbiome in polycystic ovary syndrome (PCOS): A review. Metabolites, 13</a:t>
            </a:r>
            <a:r>
              <a:rPr lang="en-US" dirty="0">
                <a:latin typeface="Calibri" panose="020F0502020204030204" pitchFamily="34" charset="0"/>
                <a:ea typeface="Calibri" panose="020F0502020204030204" pitchFamily="34" charset="0"/>
                <a:cs typeface="Calibri" panose="020F0502020204030204" pitchFamily="34" charset="0"/>
              </a:rPr>
              <a:t>(1), 129. </a:t>
            </a:r>
            <a:r>
              <a:rPr lang="en-US"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7"/>
              </a:rPr>
              <a:t>https://doi.org/10.3390/metabo13010129</a:t>
            </a:r>
            <a:r>
              <a:rPr lang="en-US" dirty="0">
                <a:latin typeface="Calibri" panose="020F0502020204030204" pitchFamily="34" charset="0"/>
                <a:ea typeface="Calibri" panose="020F0502020204030204" pitchFamily="34" charset="0"/>
                <a:cs typeface="Calibri" panose="020F0502020204030204" pitchFamily="34" charset="0"/>
              </a:rPr>
              <a:t> </a:t>
            </a:r>
          </a:p>
          <a:p>
            <a:pPr marL="0" lvl="0" indent="0" algn="l" rtl="0">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National Institute of Diabetes and Digestive and Kidney Diseases. (2017, May).  </a:t>
            </a:r>
            <a:r>
              <a:rPr lang="en-US" i="1" dirty="0">
                <a:latin typeface="Calibri" panose="020F0502020204030204" pitchFamily="34" charset="0"/>
                <a:ea typeface="Calibri" panose="020F0502020204030204" pitchFamily="34" charset="0"/>
                <a:cs typeface="Calibri" panose="020F0502020204030204" pitchFamily="34" charset="0"/>
              </a:rPr>
              <a:t>Tests &amp; diagnosis for gestational diabetes. </a:t>
            </a:r>
            <a:r>
              <a:rPr lang="en-US" u="sng" dirty="0">
                <a:latin typeface="Calibri" panose="020F0502020204030204" pitchFamily="34" charset="0"/>
                <a:ea typeface="Calibri" panose="020F0502020204030204" pitchFamily="34" charset="0"/>
                <a:cs typeface="Calibri" panose="020F0502020204030204" pitchFamily="34" charset="0"/>
                <a:hlinkClick r:id="rId8"/>
              </a:rPr>
              <a:t>https://www.niddk.nih.gov/health-information/diabetes/overview/what-is-diabetes/gestational/tests-diagnosis#:~:text=Oral%20Glucose%20Tolerance%20Test%20</a:t>
            </a:r>
            <a:r>
              <a:rPr lang="en-US" dirty="0">
                <a:latin typeface="Calibri" panose="020F0502020204030204" pitchFamily="34" charset="0"/>
                <a:ea typeface="Calibri" panose="020F0502020204030204" pitchFamily="34" charset="0"/>
                <a:cs typeface="Calibri" panose="020F0502020204030204" pitchFamily="34" charset="0"/>
              </a:rPr>
              <a:t>(OGTT,doctor%20to%20diagnose%20gestational%20diabetes. </a:t>
            </a:r>
          </a:p>
          <a:p>
            <a:pPr marL="0" lvl="0" indent="0" algn="l" rtl="0">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Norris, T., &amp; Tuan, R. (2020). </a:t>
            </a:r>
            <a:r>
              <a:rPr lang="en-US" i="1" dirty="0">
                <a:latin typeface="Calibri" panose="020F0502020204030204" pitchFamily="34" charset="0"/>
                <a:ea typeface="Calibri" panose="020F0502020204030204" pitchFamily="34" charset="0"/>
                <a:cs typeface="Calibri" panose="020F0502020204030204" pitchFamily="34" charset="0"/>
              </a:rPr>
              <a:t>Porth 's essentials of pathophysiology</a:t>
            </a:r>
            <a:r>
              <a:rPr lang="en-US" dirty="0">
                <a:latin typeface="Calibri" panose="020F0502020204030204" pitchFamily="34" charset="0"/>
                <a:ea typeface="Calibri" panose="020F0502020204030204" pitchFamily="34" charset="0"/>
                <a:cs typeface="Calibri" panose="020F0502020204030204" pitchFamily="34" charset="0"/>
              </a:rPr>
              <a:t> (5th ed.). Wolters Kluwer.</a:t>
            </a:r>
          </a:p>
          <a:p>
            <a:pPr marL="0" lvl="0" indent="0" algn="l" rtl="0">
              <a:spcBef>
                <a:spcPts val="1600"/>
              </a:spcBef>
              <a:spcAft>
                <a:spcPts val="0"/>
              </a:spcAft>
              <a:buNone/>
            </a:pPr>
            <a:endParaRPr sz="800" dirty="0"/>
          </a:p>
          <a:p>
            <a:pPr marL="0" lvl="0" indent="0" algn="l" rtl="0">
              <a:spcBef>
                <a:spcPts val="1600"/>
              </a:spcBef>
              <a:spcAft>
                <a:spcPts val="1600"/>
              </a:spcAft>
              <a:buNone/>
            </a:pPr>
            <a:endParaRPr sz="800" dirty="0"/>
          </a:p>
        </p:txBody>
      </p:sp>
    </p:spTree>
    <p:extLst>
      <p:ext uri="{BB962C8B-B14F-4D97-AF65-F5344CB8AC3E}">
        <p14:creationId xmlns:p14="http://schemas.microsoft.com/office/powerpoint/2010/main" val="3636275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3"/>
          <p:cNvSpPr txBox="1">
            <a:spLocks noGrp="1"/>
          </p:cNvSpPr>
          <p:nvPr>
            <p:ph type="title"/>
          </p:nvPr>
        </p:nvSpPr>
        <p:spPr>
          <a:xfrm>
            <a:off x="0" y="-1"/>
            <a:ext cx="9144000" cy="7356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References</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381" name="Google Shape;381;p53"/>
          <p:cNvSpPr txBox="1">
            <a:spLocks noGrp="1"/>
          </p:cNvSpPr>
          <p:nvPr>
            <p:ph type="body" idx="1"/>
          </p:nvPr>
        </p:nvSpPr>
        <p:spPr>
          <a:xfrm>
            <a:off x="106500" y="735644"/>
            <a:ext cx="8931000" cy="3348218"/>
          </a:xfrm>
          <a:prstGeom prst="rect">
            <a:avLst/>
          </a:prstGeom>
        </p:spPr>
        <p:txBody>
          <a:bodyPr spcFirstLastPara="1" wrap="square" lIns="91425" tIns="91425" rIns="91425" bIns="91425" anchor="t" anchorCtr="0">
            <a:noAutofit/>
          </a:bodyPr>
          <a:lstStyle/>
          <a:p>
            <a:pPr marL="0" lvl="0" indent="0" algn="l" rtl="0">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Oei J. L. (2020). Alcohol use in pregnancy and its impact on the mother and child. </a:t>
            </a:r>
            <a:r>
              <a:rPr lang="en" i="1" dirty="0">
                <a:latin typeface="Calibri" panose="020F0502020204030204" pitchFamily="34" charset="0"/>
                <a:ea typeface="Calibri" panose="020F0502020204030204" pitchFamily="34" charset="0"/>
                <a:cs typeface="Calibri" panose="020F0502020204030204" pitchFamily="34" charset="0"/>
              </a:rPr>
              <a:t>Addiction, 115</a:t>
            </a:r>
            <a:r>
              <a:rPr lang="en" dirty="0">
                <a:latin typeface="Calibri" panose="020F0502020204030204" pitchFamily="34" charset="0"/>
                <a:ea typeface="Calibri" panose="020F0502020204030204" pitchFamily="34" charset="0"/>
                <a:cs typeface="Calibri" panose="020F0502020204030204" pitchFamily="34" charset="0"/>
              </a:rPr>
              <a:t>(11), 2148–2163. </a:t>
            </a:r>
            <a:r>
              <a:rPr lang="en"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https://doi.org/10.1111/add.15036</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endParaRPr lang="en"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Popova, S., Dozet, D., Pandya, E. et al. Effectiveness of brief alcohol interventions for pregnant women: a systematic literature review and meta-analysis. </a:t>
            </a:r>
            <a:r>
              <a:rPr lang="en" i="1" dirty="0">
                <a:latin typeface="Calibri" panose="020F0502020204030204" pitchFamily="34" charset="0"/>
                <a:ea typeface="Calibri" panose="020F0502020204030204" pitchFamily="34" charset="0"/>
                <a:cs typeface="Calibri" panose="020F0502020204030204" pitchFamily="34" charset="0"/>
              </a:rPr>
              <a:t>BioMed Central Pregnancy Childbirth, 23</a:t>
            </a:r>
            <a:r>
              <a:rPr lang="en" dirty="0">
                <a:latin typeface="Calibri" panose="020F0502020204030204" pitchFamily="34" charset="0"/>
                <a:ea typeface="Calibri" panose="020F0502020204030204" pitchFamily="34" charset="0"/>
                <a:cs typeface="Calibri" panose="020F0502020204030204" pitchFamily="34" charset="0"/>
              </a:rPr>
              <a:t>(61). (2023). https://doi.org/10.1186/s12884-023-05344-8</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Pouryousef, S., Jahromi, M. K., Yeganeh, S., Rouhandeh, R., Paki, S., &amp; Jokar, M. (2022). The effect of an educational intervention on anxiety of pregnant women: A quasi-experimental study. </a:t>
            </a:r>
            <a:r>
              <a:rPr lang="en" i="1" dirty="0">
                <a:latin typeface="Calibri" panose="020F0502020204030204" pitchFamily="34" charset="0"/>
                <a:ea typeface="Calibri" panose="020F0502020204030204" pitchFamily="34" charset="0"/>
                <a:cs typeface="Calibri" panose="020F0502020204030204" pitchFamily="34" charset="0"/>
              </a:rPr>
              <a:t>Investigación y Educación En Enfermería</a:t>
            </a:r>
            <a:r>
              <a:rPr lang="en" dirty="0">
                <a:latin typeface="Calibri" panose="020F0502020204030204" pitchFamily="34" charset="0"/>
                <a:ea typeface="Calibri" panose="020F0502020204030204" pitchFamily="34" charset="0"/>
                <a:cs typeface="Calibri" panose="020F0502020204030204" pitchFamily="34" charset="0"/>
              </a:rPr>
              <a:t>, 40(2), Article e05 https://doi.org/10.17533/udea.iee.v40n2e05</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Williamson, L. (2023). </a:t>
            </a:r>
            <a:r>
              <a:rPr lang="en" i="1" dirty="0">
                <a:latin typeface="Calibri" panose="020F0502020204030204" pitchFamily="34" charset="0"/>
                <a:ea typeface="Calibri" panose="020F0502020204030204" pitchFamily="34" charset="0"/>
                <a:cs typeface="Calibri" panose="020F0502020204030204" pitchFamily="34" charset="0"/>
              </a:rPr>
              <a:t>What expectant moms need to know about mental health during and after</a:t>
            </a:r>
            <a:endParaRPr i="1"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 i="1" dirty="0">
                <a:latin typeface="Calibri" panose="020F0502020204030204" pitchFamily="34" charset="0"/>
                <a:ea typeface="Calibri" panose="020F0502020204030204" pitchFamily="34" charset="0"/>
                <a:cs typeface="Calibri" panose="020F0502020204030204" pitchFamily="34" charset="0"/>
              </a:rPr>
              <a:t>pregnancy</a:t>
            </a:r>
            <a:r>
              <a:rPr lang="en" dirty="0">
                <a:latin typeface="Calibri" panose="020F0502020204030204" pitchFamily="34" charset="0"/>
                <a:ea typeface="Calibri" panose="020F0502020204030204" pitchFamily="34" charset="0"/>
                <a:cs typeface="Calibri" panose="020F0502020204030204" pitchFamily="34" charset="0"/>
              </a:rPr>
              <a:t>. American Heart Association. </a:t>
            </a:r>
            <a:r>
              <a:rPr lang="en"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4"/>
              </a:rPr>
              <a:t>https://www.heart.org/en/news/2022/05/09/what-expectant-moms-need-to-know-about-mental-health-during-and-after-pregnancy</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Zou, Y., Liao, R., Cheng, R., Chung, H., Zhu, H., &amp; Huang, Y. (2023). Alterations of gut microbiota biodiversity and relative abundance in women with PCOS: A systematic review and meta-analysis. Microbial Pathogenesis. 184, 106370. </a:t>
            </a:r>
            <a:r>
              <a:rPr lang="en" u="sng" dirty="0">
                <a:latin typeface="Calibri" panose="020F0502020204030204" pitchFamily="34" charset="0"/>
                <a:ea typeface="Calibri" panose="020F0502020204030204" pitchFamily="34" charset="0"/>
                <a:cs typeface="Calibri" panose="020F0502020204030204" pitchFamily="34" charset="0"/>
                <a:hlinkClick r:id="rId5"/>
              </a:rPr>
              <a:t>https://doi.org/10.1016/j.micpath.2023.106370</a:t>
            </a:r>
            <a:r>
              <a:rPr lang="en" dirty="0">
                <a:latin typeface="Calibri" panose="020F0502020204030204" pitchFamily="34" charset="0"/>
                <a:ea typeface="Calibri" panose="020F0502020204030204" pitchFamily="34" charset="0"/>
                <a:cs typeface="Calibri" panose="020F0502020204030204" pitchFamily="34" charset="0"/>
              </a:rPr>
              <a:t> </a:t>
            </a:r>
            <a:endParaRPr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body" idx="1"/>
          </p:nvPr>
        </p:nvSpPr>
        <p:spPr>
          <a:xfrm>
            <a:off x="110003" y="364074"/>
            <a:ext cx="8917119" cy="43935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latin typeface="Calibri" panose="020F0502020204030204" pitchFamily="34" charset="0"/>
                <a:ea typeface="Calibri" panose="020F0502020204030204" pitchFamily="34" charset="0"/>
                <a:cs typeface="Calibri" panose="020F0502020204030204" pitchFamily="34" charset="0"/>
              </a:rPr>
              <a:t>Howdy! We are all second semester nursing students here at Texas A&amp;M University’s School of Nursing. During our first semester, we were each asked to write a paper discussing a healthcare issue of our choice, and each one of us chose a different topic related to women’s health. In this presentation, we combined our research about these different topics in hopes of bringing awareness to relevant issues faced by women all over the world every single day. Women’s health is something we each feel drawn to and passionate about, and we are excited to share this presentation with you all today!</a:t>
            </a: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0" y="1307100"/>
            <a:ext cx="91440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Endometriosis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0" y="11826"/>
            <a:ext cx="9144000" cy="8338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Endometriosis</a:t>
            </a:r>
            <a:r>
              <a:rPr lang="en" dirty="0"/>
              <a:t> </a:t>
            </a:r>
            <a:endParaRPr dirty="0"/>
          </a:p>
        </p:txBody>
      </p:sp>
      <p:sp>
        <p:nvSpPr>
          <p:cNvPr id="186" name="Google Shape;186;p31"/>
          <p:cNvSpPr txBox="1">
            <a:spLocks noGrp="1"/>
          </p:cNvSpPr>
          <p:nvPr>
            <p:ph type="subTitle" idx="2"/>
          </p:nvPr>
        </p:nvSpPr>
        <p:spPr>
          <a:xfrm>
            <a:off x="68752" y="783771"/>
            <a:ext cx="9006496" cy="37752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Calibri" panose="020F0502020204030204" pitchFamily="34" charset="0"/>
                <a:ea typeface="Calibri" panose="020F0502020204030204" pitchFamily="34" charset="0"/>
                <a:cs typeface="Calibri" panose="020F0502020204030204" pitchFamily="34" charset="0"/>
              </a:rPr>
              <a:t>A disorder characterized by the abnormal growth of endometrial tissue outside of the uterus (Chauhan &amp; Kathane, 2022). </a:t>
            </a:r>
            <a:endParaRPr sz="2000" b="1"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p:txBody>
      </p:sp>
      <p:pic>
        <p:nvPicPr>
          <p:cNvPr id="187" name="Google Shape;187;p31"/>
          <p:cNvPicPr preferRelativeResize="0"/>
          <p:nvPr/>
        </p:nvPicPr>
        <p:blipFill rotWithShape="1">
          <a:blip r:embed="rId3">
            <a:alphaModFix/>
          </a:blip>
          <a:srcRect l="48950" t="40716"/>
          <a:stretch/>
        </p:blipFill>
        <p:spPr>
          <a:xfrm>
            <a:off x="1725673" y="1617593"/>
            <a:ext cx="5376396" cy="3401307"/>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0" y="-675"/>
            <a:ext cx="9144000" cy="7500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Calibri" panose="020F0502020204030204" pitchFamily="34" charset="0"/>
                <a:ea typeface="Calibri" panose="020F0502020204030204" pitchFamily="34" charset="0"/>
                <a:cs typeface="Calibri" panose="020F0502020204030204" pitchFamily="34" charset="0"/>
              </a:rPr>
              <a:t>Pathophysiology of Endometriosis</a:t>
            </a:r>
            <a:endParaRPr sz="4400" dirty="0">
              <a:latin typeface="Calibri" panose="020F0502020204030204" pitchFamily="34" charset="0"/>
              <a:ea typeface="Calibri" panose="020F0502020204030204" pitchFamily="34" charset="0"/>
              <a:cs typeface="Calibri" panose="020F0502020204030204" pitchFamily="34" charset="0"/>
            </a:endParaRPr>
          </a:p>
        </p:txBody>
      </p:sp>
      <p:sp>
        <p:nvSpPr>
          <p:cNvPr id="193" name="Google Shape;193;p32"/>
          <p:cNvSpPr txBox="1">
            <a:spLocks noGrp="1"/>
          </p:cNvSpPr>
          <p:nvPr>
            <p:ph type="subTitle" idx="1"/>
          </p:nvPr>
        </p:nvSpPr>
        <p:spPr>
          <a:xfrm>
            <a:off x="4386370" y="1619876"/>
            <a:ext cx="4631872" cy="2752744"/>
          </a:xfrm>
          <a:prstGeom prst="rect">
            <a:avLst/>
          </a:prstGeom>
        </p:spPr>
        <p:txBody>
          <a:bodyPr spcFirstLastPara="1" wrap="square" lIns="91425" tIns="91425" rIns="91425" bIns="91425" anchor="t" anchorCtr="0">
            <a:noAutofit/>
          </a:bodyPr>
          <a:lstStyle/>
          <a:p>
            <a:pPr marL="0" lvl="0" indent="-182880" algn="l" rtl="0">
              <a:spcBef>
                <a:spcPts val="0"/>
              </a:spcBef>
              <a:spcAft>
                <a:spcPts val="0"/>
              </a:spcAft>
              <a:buSzPts val="1200"/>
              <a:buChar char="●"/>
            </a:pPr>
            <a:r>
              <a:rPr lang="en" sz="2000" dirty="0">
                <a:latin typeface="Calibri" panose="020F0502020204030204" pitchFamily="34" charset="0"/>
                <a:ea typeface="Calibri" panose="020F0502020204030204" pitchFamily="34" charset="0"/>
                <a:cs typeface="Calibri" panose="020F0502020204030204" pitchFamily="34" charset="0"/>
              </a:rPr>
              <a:t>Pain, especially menstrual cramps</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200"/>
              <a:buChar char="●"/>
            </a:pPr>
            <a:r>
              <a:rPr lang="en" sz="2000" dirty="0">
                <a:latin typeface="Calibri" panose="020F0502020204030204" pitchFamily="34" charset="0"/>
                <a:ea typeface="Calibri" panose="020F0502020204030204" pitchFamily="34" charset="0"/>
                <a:cs typeface="Calibri" panose="020F0502020204030204" pitchFamily="34" charset="0"/>
              </a:rPr>
              <a:t>Infertility *</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200"/>
              <a:buChar char="●"/>
            </a:pPr>
            <a:r>
              <a:rPr lang="en" sz="2000" dirty="0">
                <a:latin typeface="Calibri" panose="020F0502020204030204" pitchFamily="34" charset="0"/>
                <a:ea typeface="Calibri" panose="020F0502020204030204" pitchFamily="34" charset="0"/>
                <a:cs typeface="Calibri" panose="020F0502020204030204" pitchFamily="34" charset="0"/>
              </a:rPr>
              <a:t>Long and heavy menstrual bleeding</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200"/>
              <a:buChar char="●"/>
            </a:pPr>
            <a:r>
              <a:rPr lang="en" sz="2000" dirty="0">
                <a:latin typeface="Calibri" panose="020F0502020204030204" pitchFamily="34" charset="0"/>
                <a:ea typeface="Calibri" panose="020F0502020204030204" pitchFamily="34" charset="0"/>
                <a:cs typeface="Calibri" panose="020F0502020204030204" pitchFamily="34" charset="0"/>
              </a:rPr>
              <a:t>Fatigue</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200"/>
              <a:buChar char="●"/>
            </a:pPr>
            <a:r>
              <a:rPr lang="en" sz="2000" dirty="0">
                <a:latin typeface="Calibri" panose="020F0502020204030204" pitchFamily="34" charset="0"/>
                <a:ea typeface="Calibri" panose="020F0502020204030204" pitchFamily="34" charset="0"/>
                <a:cs typeface="Calibri" panose="020F0502020204030204" pitchFamily="34" charset="0"/>
              </a:rPr>
              <a:t>Pain during intercourse</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0" algn="l" rtl="0">
              <a:spcBef>
                <a:spcPts val="0"/>
              </a:spcBef>
              <a:spcAft>
                <a:spcPts val="0"/>
              </a:spcAft>
              <a:buNone/>
            </a:pPr>
            <a:endParaRPr dirty="0"/>
          </a:p>
        </p:txBody>
      </p:sp>
      <p:sp>
        <p:nvSpPr>
          <p:cNvPr id="194" name="Google Shape;194;p32"/>
          <p:cNvSpPr txBox="1">
            <a:spLocks noGrp="1"/>
          </p:cNvSpPr>
          <p:nvPr>
            <p:ph type="subTitle" idx="2"/>
          </p:nvPr>
        </p:nvSpPr>
        <p:spPr>
          <a:xfrm>
            <a:off x="213130" y="1533194"/>
            <a:ext cx="3947569" cy="1113753"/>
          </a:xfrm>
          <a:prstGeom prst="rect">
            <a:avLst/>
          </a:prstGeom>
        </p:spPr>
        <p:txBody>
          <a:bodyPr spcFirstLastPara="1" wrap="square" lIns="91425" tIns="91425" rIns="91425" bIns="91425" anchor="t" anchorCtr="0">
            <a:noAutofit/>
          </a:bodyPr>
          <a:lstStyle/>
          <a:p>
            <a:pPr marL="0" lvl="0" indent="-182880" algn="l" rtl="0">
              <a:spcBef>
                <a:spcPts val="0"/>
              </a:spcBef>
              <a:spcAft>
                <a:spcPts val="0"/>
              </a:spcAft>
              <a:buSzPts val="1200"/>
              <a:buChar char="●"/>
            </a:pPr>
            <a:r>
              <a:rPr lang="en" sz="2000" dirty="0">
                <a:latin typeface="Calibri" panose="020F0502020204030204" pitchFamily="34" charset="0"/>
                <a:ea typeface="Calibri" panose="020F0502020204030204" pitchFamily="34" charset="0"/>
                <a:cs typeface="Calibri" panose="020F0502020204030204" pitchFamily="34" charset="0"/>
              </a:rPr>
              <a:t>Genetic factors</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200"/>
              <a:buChar char="●"/>
            </a:pPr>
            <a:r>
              <a:rPr lang="en" sz="2000" dirty="0">
                <a:latin typeface="Calibri" panose="020F0502020204030204" pitchFamily="34" charset="0"/>
                <a:ea typeface="Calibri" panose="020F0502020204030204" pitchFamily="34" charset="0"/>
                <a:cs typeface="Calibri" panose="020F0502020204030204" pitchFamily="34" charset="0"/>
              </a:rPr>
              <a:t>Environmental factors</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200"/>
              <a:buChar char="●"/>
            </a:pPr>
            <a:r>
              <a:rPr lang="en" sz="2000" dirty="0">
                <a:latin typeface="Calibri" panose="020F0502020204030204" pitchFamily="34" charset="0"/>
                <a:ea typeface="Calibri" panose="020F0502020204030204" pitchFamily="34" charset="0"/>
                <a:cs typeface="Calibri" panose="020F0502020204030204" pitchFamily="34" charset="0"/>
              </a:rPr>
              <a:t>Hormonal factors</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195" name="Google Shape;195;p32"/>
          <p:cNvSpPr txBox="1">
            <a:spLocks noGrp="1"/>
          </p:cNvSpPr>
          <p:nvPr>
            <p:ph type="subTitle" idx="3"/>
          </p:nvPr>
        </p:nvSpPr>
        <p:spPr>
          <a:xfrm>
            <a:off x="125758" y="1126676"/>
            <a:ext cx="3150600" cy="49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Causes</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196" name="Google Shape;196;p32"/>
          <p:cNvSpPr txBox="1">
            <a:spLocks noGrp="1"/>
          </p:cNvSpPr>
          <p:nvPr>
            <p:ph type="subTitle" idx="4"/>
          </p:nvPr>
        </p:nvSpPr>
        <p:spPr>
          <a:xfrm>
            <a:off x="4311625" y="1126676"/>
            <a:ext cx="3150600" cy="49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Signs &amp; Symptoms</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197" name="Google Shape;197;p32"/>
          <p:cNvPicPr preferRelativeResize="0"/>
          <p:nvPr/>
        </p:nvPicPr>
        <p:blipFill>
          <a:blip r:embed="rId3">
            <a:alphaModFix/>
          </a:blip>
          <a:stretch>
            <a:fillRect/>
          </a:stretch>
        </p:blipFill>
        <p:spPr>
          <a:xfrm>
            <a:off x="0" y="2791327"/>
            <a:ext cx="3086959" cy="2352174"/>
          </a:xfrm>
          <a:prstGeom prst="rect">
            <a:avLst/>
          </a:prstGeom>
          <a:noFill/>
          <a:ln>
            <a:noFill/>
          </a:ln>
        </p:spPr>
      </p:pic>
      <p:pic>
        <p:nvPicPr>
          <p:cNvPr id="198" name="Google Shape;198;p32"/>
          <p:cNvPicPr preferRelativeResize="0"/>
          <p:nvPr/>
        </p:nvPicPr>
        <p:blipFill>
          <a:blip r:embed="rId4">
            <a:alphaModFix/>
          </a:blip>
          <a:stretch>
            <a:fillRect/>
          </a:stretch>
        </p:blipFill>
        <p:spPr>
          <a:xfrm>
            <a:off x="6514892" y="3251964"/>
            <a:ext cx="2237222" cy="17325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55001" y="0"/>
            <a:ext cx="9027121" cy="1091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Innovative Treatments for Endometriosis &amp; Its Associated Infertility</a:t>
            </a:r>
            <a:endParaRPr sz="3600" dirty="0"/>
          </a:p>
        </p:txBody>
      </p:sp>
      <p:sp>
        <p:nvSpPr>
          <p:cNvPr id="204" name="Google Shape;204;p33"/>
          <p:cNvSpPr txBox="1">
            <a:spLocks noGrp="1"/>
          </p:cNvSpPr>
          <p:nvPr>
            <p:ph type="subTitle" idx="7"/>
          </p:nvPr>
        </p:nvSpPr>
        <p:spPr>
          <a:xfrm>
            <a:off x="4953531" y="1092814"/>
            <a:ext cx="2967000" cy="49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Hormone Therapy</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205" name="Google Shape;205;p33"/>
          <p:cNvSpPr txBox="1">
            <a:spLocks noGrp="1"/>
          </p:cNvSpPr>
          <p:nvPr>
            <p:ph type="subTitle" idx="6"/>
          </p:nvPr>
        </p:nvSpPr>
        <p:spPr>
          <a:xfrm>
            <a:off x="68919" y="2744290"/>
            <a:ext cx="2967000" cy="49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Laparoscopic Surgery</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206" name="Google Shape;206;p33"/>
          <p:cNvSpPr txBox="1">
            <a:spLocks noGrp="1"/>
          </p:cNvSpPr>
          <p:nvPr>
            <p:ph type="subTitle" idx="4"/>
          </p:nvPr>
        </p:nvSpPr>
        <p:spPr>
          <a:xfrm>
            <a:off x="55001" y="3164739"/>
            <a:ext cx="5672029" cy="9405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Calibri" panose="020F0502020204030204" pitchFamily="34" charset="0"/>
                <a:ea typeface="Calibri" panose="020F0502020204030204" pitchFamily="34" charset="0"/>
                <a:cs typeface="Calibri" panose="020F0502020204030204" pitchFamily="34" charset="0"/>
              </a:rPr>
              <a:t>Using a thin tube with a camera on the end</a:t>
            </a:r>
          </a:p>
          <a:p>
            <a:pPr marL="0" lvl="0" indent="-182880" algn="l" rtl="0">
              <a:spcBef>
                <a:spcPts val="0"/>
              </a:spcBef>
              <a:spcAft>
                <a:spcPts val="0"/>
              </a:spcAft>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To find &amp; remove excess endometrial tissue</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207" name="Google Shape;207;p33"/>
          <p:cNvSpPr txBox="1">
            <a:spLocks noGrp="1"/>
          </p:cNvSpPr>
          <p:nvPr>
            <p:ph type="subTitle" idx="1"/>
          </p:nvPr>
        </p:nvSpPr>
        <p:spPr>
          <a:xfrm>
            <a:off x="94711" y="1105393"/>
            <a:ext cx="3135086" cy="49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Diet</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208" name="Google Shape;208;p33"/>
          <p:cNvSpPr txBox="1">
            <a:spLocks noGrp="1"/>
          </p:cNvSpPr>
          <p:nvPr>
            <p:ph type="subTitle" idx="2"/>
          </p:nvPr>
        </p:nvSpPr>
        <p:spPr>
          <a:xfrm>
            <a:off x="55002" y="1586014"/>
            <a:ext cx="4410908" cy="1091375"/>
          </a:xfrm>
          <a:prstGeom prst="rect">
            <a:avLst/>
          </a:prstGeom>
        </p:spPr>
        <p:txBody>
          <a:bodyPr spcFirstLastPara="1" wrap="square" lIns="91425" tIns="91425" rIns="91425" bIns="91425" anchor="t" anchorCtr="0">
            <a:noAutofit/>
          </a:bodyPr>
          <a:lstStyle/>
          <a:p>
            <a:pPr marL="0" lvl="0" indent="-182880" algn="l" rtl="0">
              <a:spcBef>
                <a:spcPts val="0"/>
              </a:spcBef>
              <a:spcAft>
                <a:spcPts val="0"/>
              </a:spcAft>
              <a:buSzPts val="1400"/>
              <a:buChar char="●"/>
            </a:pPr>
            <a:r>
              <a:rPr lang="en" sz="2000" dirty="0">
                <a:latin typeface="Calibri" panose="020F0502020204030204" pitchFamily="34" charset="0"/>
                <a:ea typeface="Calibri" panose="020F0502020204030204" pitchFamily="34" charset="0"/>
                <a:cs typeface="Calibri" panose="020F0502020204030204" pitchFamily="34" charset="0"/>
              </a:rPr>
              <a:t>Plant-based</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400"/>
              <a:buChar char="●"/>
            </a:pPr>
            <a:r>
              <a:rPr lang="en" sz="2000" dirty="0">
                <a:latin typeface="Calibri" panose="020F0502020204030204" pitchFamily="34" charset="0"/>
                <a:ea typeface="Calibri" panose="020F0502020204030204" pitchFamily="34" charset="0"/>
                <a:cs typeface="Calibri" panose="020F0502020204030204" pitchFamily="34" charset="0"/>
              </a:rPr>
              <a:t>Limit caffeine</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182880" algn="l" rtl="0">
              <a:spcBef>
                <a:spcPts val="0"/>
              </a:spcBef>
              <a:spcAft>
                <a:spcPts val="0"/>
              </a:spcAft>
              <a:buSzPts val="1400"/>
              <a:buChar char="●"/>
            </a:pPr>
            <a:r>
              <a:rPr lang="en" sz="2000" dirty="0">
                <a:latin typeface="Calibri" panose="020F0502020204030204" pitchFamily="34" charset="0"/>
                <a:ea typeface="Calibri" panose="020F0502020204030204" pitchFamily="34" charset="0"/>
                <a:cs typeface="Calibri" panose="020F0502020204030204" pitchFamily="34" charset="0"/>
              </a:rPr>
              <a:t>Take vitamins</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209" name="Google Shape;209;p33"/>
          <p:cNvSpPr txBox="1">
            <a:spLocks noGrp="1"/>
          </p:cNvSpPr>
          <p:nvPr>
            <p:ph type="subTitle" idx="3"/>
          </p:nvPr>
        </p:nvSpPr>
        <p:spPr>
          <a:xfrm>
            <a:off x="4785445" y="1548919"/>
            <a:ext cx="4346006" cy="13129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2000" dirty="0">
                <a:latin typeface="Calibri" panose="020F0502020204030204" pitchFamily="34" charset="0"/>
                <a:ea typeface="Calibri" panose="020F0502020204030204" pitchFamily="34" charset="0"/>
                <a:cs typeface="Calibri" panose="020F0502020204030204" pitchFamily="34" charset="0"/>
              </a:rPr>
              <a:t>GnRH</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 sz="2000" dirty="0">
                <a:latin typeface="Calibri" panose="020F0502020204030204" pitchFamily="34" charset="0"/>
                <a:ea typeface="Calibri" panose="020F0502020204030204" pitchFamily="34" charset="0"/>
                <a:cs typeface="Calibri" panose="020F0502020204030204" pitchFamily="34" charset="0"/>
              </a:rPr>
              <a:t>Oral Contraceptives</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 sz="2000" dirty="0">
                <a:latin typeface="Calibri" panose="020F0502020204030204" pitchFamily="34" charset="0"/>
                <a:ea typeface="Calibri" panose="020F0502020204030204" pitchFamily="34" charset="0"/>
                <a:cs typeface="Calibri" panose="020F0502020204030204" pitchFamily="34" charset="0"/>
              </a:rPr>
              <a:t>Non-estrogen based contraceptives</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 sz="2000" dirty="0">
                <a:latin typeface="Calibri" panose="020F0502020204030204" pitchFamily="34" charset="0"/>
                <a:ea typeface="Calibri" panose="020F0502020204030204" pitchFamily="34" charset="0"/>
                <a:cs typeface="Calibri" panose="020F0502020204030204" pitchFamily="34" charset="0"/>
              </a:rPr>
              <a:t>Danazol</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210" name="Google Shape;210;p33"/>
          <p:cNvSpPr txBox="1">
            <a:spLocks noGrp="1"/>
          </p:cNvSpPr>
          <p:nvPr>
            <p:ph type="subTitle" idx="5"/>
          </p:nvPr>
        </p:nvSpPr>
        <p:spPr>
          <a:xfrm>
            <a:off x="5046388" y="3341329"/>
            <a:ext cx="4035734" cy="1312925"/>
          </a:xfrm>
          <a:prstGeom prst="rect">
            <a:avLst/>
          </a:prstGeom>
        </p:spPr>
        <p:txBody>
          <a:bodyPr spcFirstLastPara="1" wrap="square" lIns="91425" tIns="91425" rIns="91425" bIns="91425" anchor="t" anchorCtr="0">
            <a:noAutofit/>
          </a:bodyPr>
          <a:lstStyle/>
          <a:p>
            <a:pPr marL="0" lvl="0" indent="-182880" algn="l" rtl="0">
              <a:spcBef>
                <a:spcPts val="0"/>
              </a:spcBef>
              <a:spcAft>
                <a:spcPts val="0"/>
              </a:spcAft>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An egg &amp; sperm are fertilized in a petri dish</a:t>
            </a:r>
          </a:p>
          <a:p>
            <a:pPr marL="0" lvl="0" indent="-182880" algn="l" rtl="0">
              <a:spcBef>
                <a:spcPts val="0"/>
              </a:spcBef>
              <a:spcAft>
                <a:spcPts val="0"/>
              </a:spcAft>
              <a:buFont typeface="Arial" panose="020B0604020202020204" pitchFamily="34" charset="0"/>
              <a:buChar char="•"/>
            </a:pPr>
            <a:r>
              <a:rPr lang="en" sz="2000" dirty="0">
                <a:latin typeface="Calibri" panose="020F0502020204030204" pitchFamily="34" charset="0"/>
                <a:ea typeface="Calibri" panose="020F0502020204030204" pitchFamily="34" charset="0"/>
                <a:cs typeface="Calibri" panose="020F0502020204030204" pitchFamily="34" charset="0"/>
              </a:rPr>
              <a:t>Then implanted into the uterus</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211" name="Google Shape;211;p33"/>
          <p:cNvSpPr txBox="1">
            <a:spLocks noGrp="1"/>
          </p:cNvSpPr>
          <p:nvPr>
            <p:ph type="subTitle" idx="8"/>
          </p:nvPr>
        </p:nvSpPr>
        <p:spPr>
          <a:xfrm>
            <a:off x="4953531" y="2918139"/>
            <a:ext cx="2967000" cy="49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Calibri" panose="020F0502020204030204" pitchFamily="34" charset="0"/>
                <a:ea typeface="Calibri" panose="020F0502020204030204" pitchFamily="34" charset="0"/>
                <a:cs typeface="Calibri" panose="020F0502020204030204" pitchFamily="34" charset="0"/>
              </a:rPr>
              <a:t>In Vitro Fertilization</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212" name="Google Shape;212;p33"/>
          <p:cNvPicPr preferRelativeResize="0"/>
          <p:nvPr/>
        </p:nvPicPr>
        <p:blipFill>
          <a:blip r:embed="rId3">
            <a:alphaModFix/>
          </a:blip>
          <a:stretch>
            <a:fillRect/>
          </a:stretch>
        </p:blipFill>
        <p:spPr>
          <a:xfrm>
            <a:off x="739774" y="3890826"/>
            <a:ext cx="1625291" cy="1200712"/>
          </a:xfrm>
          <a:prstGeom prst="rect">
            <a:avLst/>
          </a:prstGeom>
          <a:noFill/>
          <a:ln>
            <a:noFill/>
          </a:ln>
        </p:spPr>
      </p:pic>
      <p:pic>
        <p:nvPicPr>
          <p:cNvPr id="213" name="Google Shape;213;p33"/>
          <p:cNvPicPr preferRelativeResize="0"/>
          <p:nvPr/>
        </p:nvPicPr>
        <p:blipFill>
          <a:blip r:embed="rId4">
            <a:alphaModFix/>
          </a:blip>
          <a:stretch>
            <a:fillRect/>
          </a:stretch>
        </p:blipFill>
        <p:spPr>
          <a:xfrm>
            <a:off x="2671293" y="1548919"/>
            <a:ext cx="1080947" cy="1158276"/>
          </a:xfrm>
          <a:prstGeom prst="rect">
            <a:avLst/>
          </a:prstGeom>
          <a:noFill/>
          <a:ln>
            <a:noFill/>
          </a:ln>
        </p:spPr>
      </p:pic>
      <p:pic>
        <p:nvPicPr>
          <p:cNvPr id="214" name="Google Shape;214;p33"/>
          <p:cNvPicPr preferRelativeResize="0"/>
          <p:nvPr/>
        </p:nvPicPr>
        <p:blipFill>
          <a:blip r:embed="rId5">
            <a:alphaModFix/>
          </a:blip>
          <a:stretch>
            <a:fillRect/>
          </a:stretch>
        </p:blipFill>
        <p:spPr>
          <a:xfrm>
            <a:off x="7531191" y="1351993"/>
            <a:ext cx="1417749" cy="875275"/>
          </a:xfrm>
          <a:prstGeom prst="rect">
            <a:avLst/>
          </a:prstGeom>
          <a:noFill/>
          <a:ln>
            <a:noFill/>
          </a:ln>
        </p:spPr>
      </p:pic>
      <p:pic>
        <p:nvPicPr>
          <p:cNvPr id="215" name="Google Shape;215;p33"/>
          <p:cNvPicPr preferRelativeResize="0"/>
          <p:nvPr/>
        </p:nvPicPr>
        <p:blipFill>
          <a:blip r:embed="rId6">
            <a:alphaModFix/>
          </a:blip>
          <a:stretch>
            <a:fillRect/>
          </a:stretch>
        </p:blipFill>
        <p:spPr>
          <a:xfrm>
            <a:off x="7657332" y="2571750"/>
            <a:ext cx="1417749" cy="9827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79064" y="1107719"/>
            <a:ext cx="898587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Polycystic Ovary Disease</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High-risk HPV by Slidesgo">
  <a:themeElements>
    <a:clrScheme name="Simple Light">
      <a:dk1>
        <a:srgbClr val="191919"/>
      </a:dk1>
      <a:lt1>
        <a:srgbClr val="FAF5BF"/>
      </a:lt1>
      <a:dk2>
        <a:srgbClr val="FFE9A3"/>
      </a:dk2>
      <a:lt2>
        <a:srgbClr val="F4A59B"/>
      </a:lt2>
      <a:accent1>
        <a:srgbClr val="EE7379"/>
      </a:accent1>
      <a:accent2>
        <a:srgbClr val="F9BE91"/>
      </a:accent2>
      <a:accent3>
        <a:srgbClr val="F18848"/>
      </a:accent3>
      <a:accent4>
        <a:srgbClr val="E83F3B"/>
      </a:accent4>
      <a:accent5>
        <a:srgbClr val="666666"/>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2781</Words>
  <Application>Microsoft Office PowerPoint</Application>
  <PresentationFormat>On-screen Show (16:9)</PresentationFormat>
  <Paragraphs>278</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Bebas Neue</vt:lpstr>
      <vt:lpstr>PT Sans</vt:lpstr>
      <vt:lpstr>Calibri</vt:lpstr>
      <vt:lpstr>Arial</vt:lpstr>
      <vt:lpstr>Gentium Plus</vt:lpstr>
      <vt:lpstr>High-risk HPV by Slidesgo</vt:lpstr>
      <vt:lpstr>Women’s Health</vt:lpstr>
      <vt:lpstr>Table of Contents</vt:lpstr>
      <vt:lpstr>Our Purpose Statement</vt:lpstr>
      <vt:lpstr>PowerPoint Presentation</vt:lpstr>
      <vt:lpstr>Endometriosis</vt:lpstr>
      <vt:lpstr>Endometriosis </vt:lpstr>
      <vt:lpstr>Pathophysiology of Endometriosis</vt:lpstr>
      <vt:lpstr>Innovative Treatments for Endometriosis &amp; Its Associated Infertility</vt:lpstr>
      <vt:lpstr>Polycystic Ovary Disease</vt:lpstr>
      <vt:lpstr>Polycystic Ovary Disease</vt:lpstr>
      <vt:lpstr>PCOS &amp; Our Microbiota</vt:lpstr>
      <vt:lpstr>PCOS &amp; Our Microbiota</vt:lpstr>
      <vt:lpstr>Lifestyle Habits to Increase Microbiota Diversity &amp; Decrease the Manifestations of PCOS</vt:lpstr>
      <vt:lpstr>Gestational Diabetes</vt:lpstr>
      <vt:lpstr>Gestational Diabetes</vt:lpstr>
      <vt:lpstr>Risk Factors of Gestational Diabetes </vt:lpstr>
      <vt:lpstr>Complications of Gestational Diabetes </vt:lpstr>
      <vt:lpstr>Diagnosing Gestational Diabetes</vt:lpstr>
      <vt:lpstr>Managing Gestational Diabetes </vt:lpstr>
      <vt:lpstr>Fetal Alcohol Syndrome</vt:lpstr>
      <vt:lpstr>Fetal Alcohol Syndrome </vt:lpstr>
      <vt:lpstr>Fetal Alcohol Syndrome </vt:lpstr>
      <vt:lpstr>Fetal Alcohol Syndrome </vt:lpstr>
      <vt:lpstr>Fetal Alcohol Syndrome </vt:lpstr>
      <vt:lpstr>Postpartum Depression</vt:lpstr>
      <vt:lpstr>Postpartum Depression (PPD) According to research by the Mayo Foundation</vt:lpstr>
      <vt:lpstr>The Role of Holistic Healthcare During  &amp; After Pregnancy </vt:lpstr>
      <vt:lpstr>The Support System </vt:lpstr>
      <vt:lpstr>PowerPoint Presentation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Health</dc:title>
  <cp:lastModifiedBy>Marklund, Leroy</cp:lastModifiedBy>
  <cp:revision>1</cp:revision>
  <dcterms:modified xsi:type="dcterms:W3CDTF">2024-05-08T03:30:59Z</dcterms:modified>
</cp:coreProperties>
</file>