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58" r:id="rId5"/>
    <p:sldId id="259" r:id="rId6"/>
    <p:sldId id="271" r:id="rId7"/>
    <p:sldId id="272" r:id="rId8"/>
    <p:sldId id="262" r:id="rId9"/>
    <p:sldId id="263" r:id="rId10"/>
    <p:sldId id="264" r:id="rId11"/>
    <p:sldId id="265" r:id="rId12"/>
    <p:sldId id="266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AC2D20-7397-479C-83A9-78B6E0CBDE93}" v="29" dt="2024-07-02T15:58:11.3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a Stanhope" userId="7aad677a4c1c80a5" providerId="LiveId" clId="{CDAC2D20-7397-479C-83A9-78B6E0CBDE93}"/>
    <pc:docChg chg="undo custSel addSld delSld modSld sldOrd">
      <pc:chgData name="Linda Stanhope" userId="7aad677a4c1c80a5" providerId="LiveId" clId="{CDAC2D20-7397-479C-83A9-78B6E0CBDE93}" dt="2024-07-02T15:58:45.583" v="97" actId="14100"/>
      <pc:docMkLst>
        <pc:docMk/>
      </pc:docMkLst>
      <pc:sldChg chg="modSp del mod">
        <pc:chgData name="Linda Stanhope" userId="7aad677a4c1c80a5" providerId="LiveId" clId="{CDAC2D20-7397-479C-83A9-78B6E0CBDE93}" dt="2024-07-02T15:41:17.961" v="37" actId="2696"/>
        <pc:sldMkLst>
          <pc:docMk/>
          <pc:sldMk cId="180583961" sldId="256"/>
        </pc:sldMkLst>
        <pc:spChg chg="mod">
          <ac:chgData name="Linda Stanhope" userId="7aad677a4c1c80a5" providerId="LiveId" clId="{CDAC2D20-7397-479C-83A9-78B6E0CBDE93}" dt="2024-07-02T15:39:35.056" v="30" actId="255"/>
          <ac:spMkLst>
            <pc:docMk/>
            <pc:sldMk cId="180583961" sldId="256"/>
            <ac:spMk id="3" creationId="{D25FF4B5-9BA8-3D31-18BF-EB9954EBD8E0}"/>
          </ac:spMkLst>
        </pc:spChg>
      </pc:sldChg>
      <pc:sldChg chg="addSp delSp modSp mod setBg">
        <pc:chgData name="Linda Stanhope" userId="7aad677a4c1c80a5" providerId="LiveId" clId="{CDAC2D20-7397-479C-83A9-78B6E0CBDE93}" dt="2024-07-02T15:37:50.753" v="27" actId="255"/>
        <pc:sldMkLst>
          <pc:docMk/>
          <pc:sldMk cId="1380095259" sldId="258"/>
        </pc:sldMkLst>
        <pc:spChg chg="mod">
          <ac:chgData name="Linda Stanhope" userId="7aad677a4c1c80a5" providerId="LiveId" clId="{CDAC2D20-7397-479C-83A9-78B6E0CBDE93}" dt="2024-07-02T15:37:33.124" v="25" actId="26606"/>
          <ac:spMkLst>
            <pc:docMk/>
            <pc:sldMk cId="1380095259" sldId="258"/>
            <ac:spMk id="2" creationId="{143E586B-6EDA-C1C7-3555-0CB228898FD2}"/>
          </ac:spMkLst>
        </pc:spChg>
        <pc:spChg chg="mod">
          <ac:chgData name="Linda Stanhope" userId="7aad677a4c1c80a5" providerId="LiveId" clId="{CDAC2D20-7397-479C-83A9-78B6E0CBDE93}" dt="2024-07-02T15:37:50.753" v="27" actId="255"/>
          <ac:spMkLst>
            <pc:docMk/>
            <pc:sldMk cId="1380095259" sldId="258"/>
            <ac:spMk id="3" creationId="{EE05994B-97B1-AEE3-2A5C-AAC9B4E2BBB9}"/>
          </ac:spMkLst>
        </pc:spChg>
        <pc:spChg chg="add del">
          <ac:chgData name="Linda Stanhope" userId="7aad677a4c1c80a5" providerId="LiveId" clId="{CDAC2D20-7397-479C-83A9-78B6E0CBDE93}" dt="2024-07-02T15:37:33.124" v="24" actId="26606"/>
          <ac:spMkLst>
            <pc:docMk/>
            <pc:sldMk cId="1380095259" sldId="258"/>
            <ac:spMk id="9" creationId="{AE3A741D-C19B-960A-5803-1C5887147820}"/>
          </ac:spMkLst>
        </pc:spChg>
        <pc:spChg chg="add del">
          <ac:chgData name="Linda Stanhope" userId="7aad677a4c1c80a5" providerId="LiveId" clId="{CDAC2D20-7397-479C-83A9-78B6E0CBDE93}" dt="2024-07-02T15:37:33.124" v="24" actId="26606"/>
          <ac:spMkLst>
            <pc:docMk/>
            <pc:sldMk cId="1380095259" sldId="258"/>
            <ac:spMk id="11" creationId="{DC39DE25-0E4E-0AA7-0932-1D78C2372786}"/>
          </ac:spMkLst>
        </pc:spChg>
        <pc:spChg chg="add del">
          <ac:chgData name="Linda Stanhope" userId="7aad677a4c1c80a5" providerId="LiveId" clId="{CDAC2D20-7397-479C-83A9-78B6E0CBDE93}" dt="2024-07-02T15:37:33.124" v="24" actId="26606"/>
          <ac:spMkLst>
            <pc:docMk/>
            <pc:sldMk cId="1380095259" sldId="258"/>
            <ac:spMk id="13" creationId="{8D6EA299-0840-6DEA-E670-C49AEBC87E89}"/>
          </ac:spMkLst>
        </pc:spChg>
        <pc:spChg chg="add">
          <ac:chgData name="Linda Stanhope" userId="7aad677a4c1c80a5" providerId="LiveId" clId="{CDAC2D20-7397-479C-83A9-78B6E0CBDE93}" dt="2024-07-02T15:37:33.124" v="25" actId="26606"/>
          <ac:spMkLst>
            <pc:docMk/>
            <pc:sldMk cId="1380095259" sldId="258"/>
            <ac:spMk id="15" creationId="{3ECBE1F1-D69B-4AFA-ABD5-8E41720EF6DE}"/>
          </ac:spMkLst>
        </pc:spChg>
        <pc:spChg chg="add">
          <ac:chgData name="Linda Stanhope" userId="7aad677a4c1c80a5" providerId="LiveId" clId="{CDAC2D20-7397-479C-83A9-78B6E0CBDE93}" dt="2024-07-02T15:37:33.124" v="25" actId="26606"/>
          <ac:spMkLst>
            <pc:docMk/>
            <pc:sldMk cId="1380095259" sldId="258"/>
            <ac:spMk id="17" creationId="{603A6265-E10C-4B85-9C20-E75FCAF9CC63}"/>
          </ac:spMkLst>
        </pc:spChg>
        <pc:picChg chg="add del">
          <ac:chgData name="Linda Stanhope" userId="7aad677a4c1c80a5" providerId="LiveId" clId="{CDAC2D20-7397-479C-83A9-78B6E0CBDE93}" dt="2024-07-02T15:37:33.124" v="24" actId="26606"/>
          <ac:picMkLst>
            <pc:docMk/>
            <pc:sldMk cId="1380095259" sldId="258"/>
            <ac:picMk id="5" creationId="{5E52D5CE-25B7-61B9-A515-2798F93D3D2D}"/>
          </ac:picMkLst>
        </pc:picChg>
        <pc:picChg chg="add">
          <ac:chgData name="Linda Stanhope" userId="7aad677a4c1c80a5" providerId="LiveId" clId="{CDAC2D20-7397-479C-83A9-78B6E0CBDE93}" dt="2024-07-02T15:37:33.124" v="25" actId="26606"/>
          <ac:picMkLst>
            <pc:docMk/>
            <pc:sldMk cId="1380095259" sldId="258"/>
            <ac:picMk id="16" creationId="{5A53439D-184B-8057-E322-3DA4D61F0D6D}"/>
          </ac:picMkLst>
        </pc:picChg>
      </pc:sldChg>
      <pc:sldChg chg="addSp delSp modSp mod">
        <pc:chgData name="Linda Stanhope" userId="7aad677a4c1c80a5" providerId="LiveId" clId="{CDAC2D20-7397-479C-83A9-78B6E0CBDE93}" dt="2024-07-02T15:58:45.583" v="97" actId="14100"/>
        <pc:sldMkLst>
          <pc:docMk/>
          <pc:sldMk cId="1923550686" sldId="259"/>
        </pc:sldMkLst>
        <pc:spChg chg="mod">
          <ac:chgData name="Linda Stanhope" userId="7aad677a4c1c80a5" providerId="LiveId" clId="{CDAC2D20-7397-479C-83A9-78B6E0CBDE93}" dt="2024-07-02T15:39:05.060" v="29" actId="255"/>
          <ac:spMkLst>
            <pc:docMk/>
            <pc:sldMk cId="1923550686" sldId="259"/>
            <ac:spMk id="3" creationId="{674851AF-2D93-CBC5-E506-9873EBEB7911}"/>
          </ac:spMkLst>
        </pc:spChg>
        <pc:spChg chg="add mod">
          <ac:chgData name="Linda Stanhope" userId="7aad677a4c1c80a5" providerId="LiveId" clId="{CDAC2D20-7397-479C-83A9-78B6E0CBDE93}" dt="2024-07-02T15:28:32.337" v="5" actId="14100"/>
          <ac:spMkLst>
            <pc:docMk/>
            <pc:sldMk cId="1923550686" sldId="259"/>
            <ac:spMk id="7" creationId="{B298EA53-7BA1-2C15-31BA-3B1BB174A483}"/>
          </ac:spMkLst>
        </pc:spChg>
        <pc:graphicFrameChg chg="add mod modGraphic">
          <ac:chgData name="Linda Stanhope" userId="7aad677a4c1c80a5" providerId="LiveId" clId="{CDAC2D20-7397-479C-83A9-78B6E0CBDE93}" dt="2024-07-02T15:58:45.583" v="97" actId="14100"/>
          <ac:graphicFrameMkLst>
            <pc:docMk/>
            <pc:sldMk cId="1923550686" sldId="259"/>
            <ac:graphicFrameMk id="6" creationId="{906D625D-7113-B1AD-24FA-B11EB17D7ACE}"/>
          </ac:graphicFrameMkLst>
        </pc:graphicFrameChg>
        <pc:picChg chg="add del">
          <ac:chgData name="Linda Stanhope" userId="7aad677a4c1c80a5" providerId="LiveId" clId="{CDAC2D20-7397-479C-83A9-78B6E0CBDE93}" dt="2024-07-02T15:28:00.302" v="3" actId="22"/>
          <ac:picMkLst>
            <pc:docMk/>
            <pc:sldMk cId="1923550686" sldId="259"/>
            <ac:picMk id="5" creationId="{E69073F3-AB94-5B76-A4FF-02BA004F43BD}"/>
          </ac:picMkLst>
        </pc:picChg>
      </pc:sldChg>
      <pc:sldChg chg="del">
        <pc:chgData name="Linda Stanhope" userId="7aad677a4c1c80a5" providerId="LiveId" clId="{CDAC2D20-7397-479C-83A9-78B6E0CBDE93}" dt="2024-07-02T15:48:05.712" v="48" actId="2696"/>
        <pc:sldMkLst>
          <pc:docMk/>
          <pc:sldMk cId="3427739315" sldId="260"/>
        </pc:sldMkLst>
      </pc:sldChg>
      <pc:sldChg chg="del">
        <pc:chgData name="Linda Stanhope" userId="7aad677a4c1c80a5" providerId="LiveId" clId="{CDAC2D20-7397-479C-83A9-78B6E0CBDE93}" dt="2024-07-02T15:52:39.922" v="63" actId="2696"/>
        <pc:sldMkLst>
          <pc:docMk/>
          <pc:sldMk cId="1707730157" sldId="261"/>
        </pc:sldMkLst>
      </pc:sldChg>
      <pc:sldChg chg="addSp modSp mod setBg">
        <pc:chgData name="Linda Stanhope" userId="7aad677a4c1c80a5" providerId="LiveId" clId="{CDAC2D20-7397-479C-83A9-78B6E0CBDE93}" dt="2024-07-02T15:56:41.761" v="91" actId="14100"/>
        <pc:sldMkLst>
          <pc:docMk/>
          <pc:sldMk cId="1649861604" sldId="262"/>
        </pc:sldMkLst>
        <pc:spChg chg="mod">
          <ac:chgData name="Linda Stanhope" userId="7aad677a4c1c80a5" providerId="LiveId" clId="{CDAC2D20-7397-479C-83A9-78B6E0CBDE93}" dt="2024-07-02T15:33:18.533" v="11" actId="26606"/>
          <ac:spMkLst>
            <pc:docMk/>
            <pc:sldMk cId="1649861604" sldId="262"/>
            <ac:spMk id="2" creationId="{96C51DEE-6059-ACAB-50E3-305AB6556BEA}"/>
          </ac:spMkLst>
        </pc:spChg>
        <pc:spChg chg="mod">
          <ac:chgData name="Linda Stanhope" userId="7aad677a4c1c80a5" providerId="LiveId" clId="{CDAC2D20-7397-479C-83A9-78B6E0CBDE93}" dt="2024-07-02T15:56:41.761" v="91" actId="14100"/>
          <ac:spMkLst>
            <pc:docMk/>
            <pc:sldMk cId="1649861604" sldId="262"/>
            <ac:spMk id="3" creationId="{B04C1FC1-3C9B-CE39-94D9-D3DBF81F6D4A}"/>
          </ac:spMkLst>
        </pc:spChg>
        <pc:spChg chg="add">
          <ac:chgData name="Linda Stanhope" userId="7aad677a4c1c80a5" providerId="LiveId" clId="{CDAC2D20-7397-479C-83A9-78B6E0CBDE93}" dt="2024-07-02T15:33:18.533" v="11" actId="26606"/>
          <ac:spMkLst>
            <pc:docMk/>
            <pc:sldMk cId="1649861604" sldId="262"/>
            <ac:spMk id="9" creationId="{9F7D5CDA-D291-4307-BF55-1381FED29634}"/>
          </ac:spMkLst>
        </pc:spChg>
        <pc:spChg chg="add">
          <ac:chgData name="Linda Stanhope" userId="7aad677a4c1c80a5" providerId="LiveId" clId="{CDAC2D20-7397-479C-83A9-78B6E0CBDE93}" dt="2024-07-02T15:33:18.533" v="11" actId="26606"/>
          <ac:spMkLst>
            <pc:docMk/>
            <pc:sldMk cId="1649861604" sldId="262"/>
            <ac:spMk id="11" creationId="{59B296B9-C5A5-4E4F-9B60-C907B5F1466C}"/>
          </ac:spMkLst>
        </pc:spChg>
        <pc:spChg chg="add">
          <ac:chgData name="Linda Stanhope" userId="7aad677a4c1c80a5" providerId="LiveId" clId="{CDAC2D20-7397-479C-83A9-78B6E0CBDE93}" dt="2024-07-02T15:33:18.533" v="11" actId="26606"/>
          <ac:spMkLst>
            <pc:docMk/>
            <pc:sldMk cId="1649861604" sldId="262"/>
            <ac:spMk id="13" creationId="{D0300FD3-5AF1-6305-15FA-9078072672E2}"/>
          </ac:spMkLst>
        </pc:spChg>
        <pc:picChg chg="add">
          <ac:chgData name="Linda Stanhope" userId="7aad677a4c1c80a5" providerId="LiveId" clId="{CDAC2D20-7397-479C-83A9-78B6E0CBDE93}" dt="2024-07-02T15:33:18.533" v="11" actId="26606"/>
          <ac:picMkLst>
            <pc:docMk/>
            <pc:sldMk cId="1649861604" sldId="262"/>
            <ac:picMk id="5" creationId="{60474BB2-B00C-DCE8-E5EB-33E241594485}"/>
          </ac:picMkLst>
        </pc:picChg>
      </pc:sldChg>
      <pc:sldChg chg="addSp modSp mod setBg">
        <pc:chgData name="Linda Stanhope" userId="7aad677a4c1c80a5" providerId="LiveId" clId="{CDAC2D20-7397-479C-83A9-78B6E0CBDE93}" dt="2024-07-02T15:34:39.130" v="15" actId="1076"/>
        <pc:sldMkLst>
          <pc:docMk/>
          <pc:sldMk cId="2715280104" sldId="263"/>
        </pc:sldMkLst>
        <pc:spChg chg="mod">
          <ac:chgData name="Linda Stanhope" userId="7aad677a4c1c80a5" providerId="LiveId" clId="{CDAC2D20-7397-479C-83A9-78B6E0CBDE93}" dt="2024-07-02T15:34:07.590" v="13" actId="26606"/>
          <ac:spMkLst>
            <pc:docMk/>
            <pc:sldMk cId="2715280104" sldId="263"/>
            <ac:spMk id="2" creationId="{A7C107C1-796F-768C-A10D-BB6DEBACBA52}"/>
          </ac:spMkLst>
        </pc:spChg>
        <pc:spChg chg="mod">
          <ac:chgData name="Linda Stanhope" userId="7aad677a4c1c80a5" providerId="LiveId" clId="{CDAC2D20-7397-479C-83A9-78B6E0CBDE93}" dt="2024-07-02T15:34:39.130" v="15" actId="1076"/>
          <ac:spMkLst>
            <pc:docMk/>
            <pc:sldMk cId="2715280104" sldId="263"/>
            <ac:spMk id="3" creationId="{10327874-25EE-E386-CF9B-EE1463D1343A}"/>
          </ac:spMkLst>
        </pc:spChg>
        <pc:spChg chg="add">
          <ac:chgData name="Linda Stanhope" userId="7aad677a4c1c80a5" providerId="LiveId" clId="{CDAC2D20-7397-479C-83A9-78B6E0CBDE93}" dt="2024-07-02T15:34:07.590" v="13" actId="26606"/>
          <ac:spMkLst>
            <pc:docMk/>
            <pc:sldMk cId="2715280104" sldId="263"/>
            <ac:spMk id="9" creationId="{B210AC1D-4063-4C6E-9528-FA9C4C0C18E6}"/>
          </ac:spMkLst>
        </pc:spChg>
        <pc:spChg chg="add">
          <ac:chgData name="Linda Stanhope" userId="7aad677a4c1c80a5" providerId="LiveId" clId="{CDAC2D20-7397-479C-83A9-78B6E0CBDE93}" dt="2024-07-02T15:34:07.590" v="13" actId="26606"/>
          <ac:spMkLst>
            <pc:docMk/>
            <pc:sldMk cId="2715280104" sldId="263"/>
            <ac:spMk id="11" creationId="{02F8C595-E68C-4306-AED8-DC7826A0A506}"/>
          </ac:spMkLst>
        </pc:spChg>
        <pc:picChg chg="add">
          <ac:chgData name="Linda Stanhope" userId="7aad677a4c1c80a5" providerId="LiveId" clId="{CDAC2D20-7397-479C-83A9-78B6E0CBDE93}" dt="2024-07-02T15:34:07.590" v="13" actId="26606"/>
          <ac:picMkLst>
            <pc:docMk/>
            <pc:sldMk cId="2715280104" sldId="263"/>
            <ac:picMk id="5" creationId="{EB61806C-044A-F74F-911B-01C88BEA6C9F}"/>
          </ac:picMkLst>
        </pc:picChg>
      </pc:sldChg>
      <pc:sldChg chg="addSp delSp modSp mod setBg">
        <pc:chgData name="Linda Stanhope" userId="7aad677a4c1c80a5" providerId="LiveId" clId="{CDAC2D20-7397-479C-83A9-78B6E0CBDE93}" dt="2024-07-02T15:36:00.608" v="20" actId="255"/>
        <pc:sldMkLst>
          <pc:docMk/>
          <pc:sldMk cId="1712522272" sldId="264"/>
        </pc:sldMkLst>
        <pc:spChg chg="mod">
          <ac:chgData name="Linda Stanhope" userId="7aad677a4c1c80a5" providerId="LiveId" clId="{CDAC2D20-7397-479C-83A9-78B6E0CBDE93}" dt="2024-07-02T15:35:35.637" v="18" actId="26606"/>
          <ac:spMkLst>
            <pc:docMk/>
            <pc:sldMk cId="1712522272" sldId="264"/>
            <ac:spMk id="2" creationId="{B618CA3A-A748-4804-691B-17DCE2E1B4EF}"/>
          </ac:spMkLst>
        </pc:spChg>
        <pc:spChg chg="mod">
          <ac:chgData name="Linda Stanhope" userId="7aad677a4c1c80a5" providerId="LiveId" clId="{CDAC2D20-7397-479C-83A9-78B6E0CBDE93}" dt="2024-07-02T15:36:00.608" v="20" actId="255"/>
          <ac:spMkLst>
            <pc:docMk/>
            <pc:sldMk cId="1712522272" sldId="264"/>
            <ac:spMk id="3" creationId="{199E4EC5-F756-5061-B040-99286B8EBAD3}"/>
          </ac:spMkLst>
        </pc:spChg>
        <pc:spChg chg="add del">
          <ac:chgData name="Linda Stanhope" userId="7aad677a4c1c80a5" providerId="LiveId" clId="{CDAC2D20-7397-479C-83A9-78B6E0CBDE93}" dt="2024-07-02T15:35:35.630" v="17" actId="26606"/>
          <ac:spMkLst>
            <pc:docMk/>
            <pc:sldMk cId="1712522272" sldId="264"/>
            <ac:spMk id="9" creationId="{C0763A76-9F1C-4FC5-82B7-DD475DA461B2}"/>
          </ac:spMkLst>
        </pc:spChg>
        <pc:spChg chg="add del">
          <ac:chgData name="Linda Stanhope" userId="7aad677a4c1c80a5" providerId="LiveId" clId="{CDAC2D20-7397-479C-83A9-78B6E0CBDE93}" dt="2024-07-02T15:35:35.630" v="17" actId="26606"/>
          <ac:spMkLst>
            <pc:docMk/>
            <pc:sldMk cId="1712522272" sldId="264"/>
            <ac:spMk id="11" creationId="{E81BF4F6-F2CF-4984-9D14-D6966D92F99F}"/>
          </ac:spMkLst>
        </pc:spChg>
        <pc:spChg chg="add">
          <ac:chgData name="Linda Stanhope" userId="7aad677a4c1c80a5" providerId="LiveId" clId="{CDAC2D20-7397-479C-83A9-78B6E0CBDE93}" dt="2024-07-02T15:35:35.637" v="18" actId="26606"/>
          <ac:spMkLst>
            <pc:docMk/>
            <pc:sldMk cId="1712522272" sldId="264"/>
            <ac:spMk id="13" creationId="{D0300FD3-5AF1-6305-15FA-9078072672E2}"/>
          </ac:spMkLst>
        </pc:spChg>
        <pc:spChg chg="add">
          <ac:chgData name="Linda Stanhope" userId="7aad677a4c1c80a5" providerId="LiveId" clId="{CDAC2D20-7397-479C-83A9-78B6E0CBDE93}" dt="2024-07-02T15:35:35.637" v="18" actId="26606"/>
          <ac:spMkLst>
            <pc:docMk/>
            <pc:sldMk cId="1712522272" sldId="264"/>
            <ac:spMk id="14" creationId="{9F7D5CDA-D291-4307-BF55-1381FED29634}"/>
          </ac:spMkLst>
        </pc:spChg>
        <pc:spChg chg="add">
          <ac:chgData name="Linda Stanhope" userId="7aad677a4c1c80a5" providerId="LiveId" clId="{CDAC2D20-7397-479C-83A9-78B6E0CBDE93}" dt="2024-07-02T15:35:35.637" v="18" actId="26606"/>
          <ac:spMkLst>
            <pc:docMk/>
            <pc:sldMk cId="1712522272" sldId="264"/>
            <ac:spMk id="16" creationId="{59B296B9-C5A5-4E4F-9B60-C907B5F1466C}"/>
          </ac:spMkLst>
        </pc:spChg>
        <pc:picChg chg="add del">
          <ac:chgData name="Linda Stanhope" userId="7aad677a4c1c80a5" providerId="LiveId" clId="{CDAC2D20-7397-479C-83A9-78B6E0CBDE93}" dt="2024-07-02T15:35:35.630" v="17" actId="26606"/>
          <ac:picMkLst>
            <pc:docMk/>
            <pc:sldMk cId="1712522272" sldId="264"/>
            <ac:picMk id="5" creationId="{0B3C277F-A0F5-B83F-B468-F43036E1106F}"/>
          </ac:picMkLst>
        </pc:picChg>
        <pc:picChg chg="add">
          <ac:chgData name="Linda Stanhope" userId="7aad677a4c1c80a5" providerId="LiveId" clId="{CDAC2D20-7397-479C-83A9-78B6E0CBDE93}" dt="2024-07-02T15:35:35.637" v="18" actId="26606"/>
          <ac:picMkLst>
            <pc:docMk/>
            <pc:sldMk cId="1712522272" sldId="264"/>
            <ac:picMk id="15" creationId="{87E23A94-09D7-8544-F0C5-20E34D142061}"/>
          </ac:picMkLst>
        </pc:picChg>
      </pc:sldChg>
      <pc:sldChg chg="addSp modSp add del mod setBg">
        <pc:chgData name="Linda Stanhope" userId="7aad677a4c1c80a5" providerId="LiveId" clId="{CDAC2D20-7397-479C-83A9-78B6E0CBDE93}" dt="2024-07-02T15:51:07.288" v="52" actId="2696"/>
        <pc:sldMkLst>
          <pc:docMk/>
          <pc:sldMk cId="4213204444" sldId="265"/>
        </pc:sldMkLst>
        <pc:spChg chg="mod">
          <ac:chgData name="Linda Stanhope" userId="7aad677a4c1c80a5" providerId="LiveId" clId="{CDAC2D20-7397-479C-83A9-78B6E0CBDE93}" dt="2024-07-02T15:36:10.220" v="21" actId="26606"/>
          <ac:spMkLst>
            <pc:docMk/>
            <pc:sldMk cId="4213204444" sldId="265"/>
            <ac:spMk id="2" creationId="{A7F2C00A-625B-4145-0297-CB47EE977A13}"/>
          </ac:spMkLst>
        </pc:spChg>
        <pc:spChg chg="mod">
          <ac:chgData name="Linda Stanhope" userId="7aad677a4c1c80a5" providerId="LiveId" clId="{CDAC2D20-7397-479C-83A9-78B6E0CBDE93}" dt="2024-07-02T15:36:23.507" v="22" actId="255"/>
          <ac:spMkLst>
            <pc:docMk/>
            <pc:sldMk cId="4213204444" sldId="265"/>
            <ac:spMk id="3" creationId="{3C3448A6-F9D6-3ACF-0CD4-EC09B4C34375}"/>
          </ac:spMkLst>
        </pc:spChg>
        <pc:spChg chg="add">
          <ac:chgData name="Linda Stanhope" userId="7aad677a4c1c80a5" providerId="LiveId" clId="{CDAC2D20-7397-479C-83A9-78B6E0CBDE93}" dt="2024-07-02T15:36:10.220" v="21" actId="26606"/>
          <ac:spMkLst>
            <pc:docMk/>
            <pc:sldMk cId="4213204444" sldId="265"/>
            <ac:spMk id="9" creationId="{AE3A741D-C19B-960A-5803-1C5887147820}"/>
          </ac:spMkLst>
        </pc:spChg>
        <pc:spChg chg="add">
          <ac:chgData name="Linda Stanhope" userId="7aad677a4c1c80a5" providerId="LiveId" clId="{CDAC2D20-7397-479C-83A9-78B6E0CBDE93}" dt="2024-07-02T15:36:10.220" v="21" actId="26606"/>
          <ac:spMkLst>
            <pc:docMk/>
            <pc:sldMk cId="4213204444" sldId="265"/>
            <ac:spMk id="11" creationId="{DC39DE25-0E4E-0AA7-0932-1D78C2372786}"/>
          </ac:spMkLst>
        </pc:spChg>
        <pc:spChg chg="add">
          <ac:chgData name="Linda Stanhope" userId="7aad677a4c1c80a5" providerId="LiveId" clId="{CDAC2D20-7397-479C-83A9-78B6E0CBDE93}" dt="2024-07-02T15:36:10.220" v="21" actId="26606"/>
          <ac:spMkLst>
            <pc:docMk/>
            <pc:sldMk cId="4213204444" sldId="265"/>
            <ac:spMk id="13" creationId="{8D6EA299-0840-6DEA-E670-C49AEBC87E89}"/>
          </ac:spMkLst>
        </pc:spChg>
        <pc:picChg chg="add">
          <ac:chgData name="Linda Stanhope" userId="7aad677a4c1c80a5" providerId="LiveId" clId="{CDAC2D20-7397-479C-83A9-78B6E0CBDE93}" dt="2024-07-02T15:36:10.220" v="21" actId="26606"/>
          <ac:picMkLst>
            <pc:docMk/>
            <pc:sldMk cId="4213204444" sldId="265"/>
            <ac:picMk id="5" creationId="{3D3C09D3-BB0D-61E3-1606-C23667C79089}"/>
          </ac:picMkLst>
        </pc:picChg>
      </pc:sldChg>
      <pc:sldChg chg="addSp modSp mod setBg">
        <pc:chgData name="Linda Stanhope" userId="7aad677a4c1c80a5" providerId="LiveId" clId="{CDAC2D20-7397-479C-83A9-78B6E0CBDE93}" dt="2024-07-02T15:54:14.633" v="70" actId="14100"/>
        <pc:sldMkLst>
          <pc:docMk/>
          <pc:sldMk cId="3996353117" sldId="266"/>
        </pc:sldMkLst>
        <pc:spChg chg="mod">
          <ac:chgData name="Linda Stanhope" userId="7aad677a4c1c80a5" providerId="LiveId" clId="{CDAC2D20-7397-479C-83A9-78B6E0CBDE93}" dt="2024-07-02T15:32:31.059" v="9" actId="26606"/>
          <ac:spMkLst>
            <pc:docMk/>
            <pc:sldMk cId="3996353117" sldId="266"/>
            <ac:spMk id="2" creationId="{A22A6A14-7BAD-62C5-CBD1-2E6C595F679B}"/>
          </ac:spMkLst>
        </pc:spChg>
        <pc:spChg chg="mod">
          <ac:chgData name="Linda Stanhope" userId="7aad677a4c1c80a5" providerId="LiveId" clId="{CDAC2D20-7397-479C-83A9-78B6E0CBDE93}" dt="2024-07-02T15:54:14.633" v="70" actId="14100"/>
          <ac:spMkLst>
            <pc:docMk/>
            <pc:sldMk cId="3996353117" sldId="266"/>
            <ac:spMk id="3" creationId="{06F55E31-E206-21F0-DBB8-A2196A842E14}"/>
          </ac:spMkLst>
        </pc:spChg>
        <pc:spChg chg="add">
          <ac:chgData name="Linda Stanhope" userId="7aad677a4c1c80a5" providerId="LiveId" clId="{CDAC2D20-7397-479C-83A9-78B6E0CBDE93}" dt="2024-07-02T15:32:31.059" v="9" actId="26606"/>
          <ac:spMkLst>
            <pc:docMk/>
            <pc:sldMk cId="3996353117" sldId="266"/>
            <ac:spMk id="9" creationId="{9F7D5CDA-D291-4307-BF55-1381FED29634}"/>
          </ac:spMkLst>
        </pc:spChg>
        <pc:spChg chg="add">
          <ac:chgData name="Linda Stanhope" userId="7aad677a4c1c80a5" providerId="LiveId" clId="{CDAC2D20-7397-479C-83A9-78B6E0CBDE93}" dt="2024-07-02T15:32:31.059" v="9" actId="26606"/>
          <ac:spMkLst>
            <pc:docMk/>
            <pc:sldMk cId="3996353117" sldId="266"/>
            <ac:spMk id="11" creationId="{59B296B9-C5A5-4E4F-9B60-C907B5F1466C}"/>
          </ac:spMkLst>
        </pc:spChg>
        <pc:spChg chg="add">
          <ac:chgData name="Linda Stanhope" userId="7aad677a4c1c80a5" providerId="LiveId" clId="{CDAC2D20-7397-479C-83A9-78B6E0CBDE93}" dt="2024-07-02T15:32:31.059" v="9" actId="26606"/>
          <ac:spMkLst>
            <pc:docMk/>
            <pc:sldMk cId="3996353117" sldId="266"/>
            <ac:spMk id="13" creationId="{D0300FD3-5AF1-6305-15FA-9078072672E2}"/>
          </ac:spMkLst>
        </pc:spChg>
        <pc:picChg chg="add">
          <ac:chgData name="Linda Stanhope" userId="7aad677a4c1c80a5" providerId="LiveId" clId="{CDAC2D20-7397-479C-83A9-78B6E0CBDE93}" dt="2024-07-02T15:32:31.059" v="9" actId="26606"/>
          <ac:picMkLst>
            <pc:docMk/>
            <pc:sldMk cId="3996353117" sldId="266"/>
            <ac:picMk id="5" creationId="{964B101E-05FB-6E00-7FAE-4BE672C34E20}"/>
          </ac:picMkLst>
        </pc:picChg>
      </pc:sldChg>
      <pc:sldChg chg="del">
        <pc:chgData name="Linda Stanhope" userId="7aad677a4c1c80a5" providerId="LiveId" clId="{CDAC2D20-7397-479C-83A9-78B6E0CBDE93}" dt="2024-07-02T15:54:25.593" v="71" actId="2696"/>
        <pc:sldMkLst>
          <pc:docMk/>
          <pc:sldMk cId="3410248047" sldId="267"/>
        </pc:sldMkLst>
      </pc:sldChg>
      <pc:sldChg chg="modSp mod modAnim">
        <pc:chgData name="Linda Stanhope" userId="7aad677a4c1c80a5" providerId="LiveId" clId="{CDAC2D20-7397-479C-83A9-78B6E0CBDE93}" dt="2024-07-02T15:55:59.678" v="90" actId="20577"/>
        <pc:sldMkLst>
          <pc:docMk/>
          <pc:sldMk cId="2192767762" sldId="268"/>
        </pc:sldMkLst>
        <pc:spChg chg="mod">
          <ac:chgData name="Linda Stanhope" userId="7aad677a4c1c80a5" providerId="LiveId" clId="{CDAC2D20-7397-479C-83A9-78B6E0CBDE93}" dt="2024-07-02T15:55:37.104" v="72" actId="14100"/>
          <ac:spMkLst>
            <pc:docMk/>
            <pc:sldMk cId="2192767762" sldId="268"/>
            <ac:spMk id="2" creationId="{65372935-0A6B-5940-295D-78E977B038F8}"/>
          </ac:spMkLst>
        </pc:spChg>
        <pc:spChg chg="mod">
          <ac:chgData name="Linda Stanhope" userId="7aad677a4c1c80a5" providerId="LiveId" clId="{CDAC2D20-7397-479C-83A9-78B6E0CBDE93}" dt="2024-07-02T15:55:59.678" v="90" actId="20577"/>
          <ac:spMkLst>
            <pc:docMk/>
            <pc:sldMk cId="2192767762" sldId="268"/>
            <ac:spMk id="3" creationId="{496A9A21-30BF-0EEB-9D2C-51F54F886FB8}"/>
          </ac:spMkLst>
        </pc:spChg>
      </pc:sldChg>
      <pc:sldChg chg="modSp mod">
        <pc:chgData name="Linda Stanhope" userId="7aad677a4c1c80a5" providerId="LiveId" clId="{CDAC2D20-7397-479C-83A9-78B6E0CBDE93}" dt="2024-07-02T15:19:13.313" v="1" actId="20577"/>
        <pc:sldMkLst>
          <pc:docMk/>
          <pc:sldMk cId="1113358912" sldId="269"/>
        </pc:sldMkLst>
        <pc:spChg chg="mod">
          <ac:chgData name="Linda Stanhope" userId="7aad677a4c1c80a5" providerId="LiveId" clId="{CDAC2D20-7397-479C-83A9-78B6E0CBDE93}" dt="2024-07-02T15:19:13.313" v="1" actId="20577"/>
          <ac:spMkLst>
            <pc:docMk/>
            <pc:sldMk cId="1113358912" sldId="269"/>
            <ac:spMk id="3" creationId="{CD947E60-3C55-8A24-CF56-8B3DBC875D08}"/>
          </ac:spMkLst>
        </pc:spChg>
      </pc:sldChg>
      <pc:sldChg chg="addSp delSp modSp add mod ord delAnim modAnim">
        <pc:chgData name="Linda Stanhope" userId="7aad677a4c1c80a5" providerId="LiveId" clId="{CDAC2D20-7397-479C-83A9-78B6E0CBDE93}" dt="2024-07-02T15:58:11.360" v="96" actId="20577"/>
        <pc:sldMkLst>
          <pc:docMk/>
          <pc:sldMk cId="448794563" sldId="270"/>
        </pc:sldMkLst>
        <pc:spChg chg="mod">
          <ac:chgData name="Linda Stanhope" userId="7aad677a4c1c80a5" providerId="LiveId" clId="{CDAC2D20-7397-479C-83A9-78B6E0CBDE93}" dt="2024-07-02T15:58:11.360" v="96" actId="20577"/>
          <ac:spMkLst>
            <pc:docMk/>
            <pc:sldMk cId="448794563" sldId="270"/>
            <ac:spMk id="2" creationId="{65372935-0A6B-5940-295D-78E977B038F8}"/>
          </ac:spMkLst>
        </pc:spChg>
        <pc:spChg chg="del">
          <ac:chgData name="Linda Stanhope" userId="7aad677a4c1c80a5" providerId="LiveId" clId="{CDAC2D20-7397-479C-83A9-78B6E0CBDE93}" dt="2024-07-02T15:41:04.634" v="36" actId="478"/>
          <ac:spMkLst>
            <pc:docMk/>
            <pc:sldMk cId="448794563" sldId="270"/>
            <ac:spMk id="3" creationId="{496A9A21-30BF-0EEB-9D2C-51F54F886FB8}"/>
          </ac:spMkLst>
        </pc:spChg>
        <pc:spChg chg="add mod">
          <ac:chgData name="Linda Stanhope" userId="7aad677a4c1c80a5" providerId="LiveId" clId="{CDAC2D20-7397-479C-83A9-78B6E0CBDE93}" dt="2024-07-02T15:41:04.634" v="36" actId="478"/>
          <ac:spMkLst>
            <pc:docMk/>
            <pc:sldMk cId="448794563" sldId="270"/>
            <ac:spMk id="6" creationId="{D326B5CB-C39D-35BA-E6B1-EE12C79927C9}"/>
          </ac:spMkLst>
        </pc:spChg>
      </pc:sldChg>
      <pc:sldChg chg="modSp add mod ord modAnim">
        <pc:chgData name="Linda Stanhope" userId="7aad677a4c1c80a5" providerId="LiveId" clId="{CDAC2D20-7397-479C-83A9-78B6E0CBDE93}" dt="2024-07-02T15:47:53.714" v="47" actId="20577"/>
        <pc:sldMkLst>
          <pc:docMk/>
          <pc:sldMk cId="3938199814" sldId="271"/>
        </pc:sldMkLst>
        <pc:spChg chg="mod">
          <ac:chgData name="Linda Stanhope" userId="7aad677a4c1c80a5" providerId="LiveId" clId="{CDAC2D20-7397-479C-83A9-78B6E0CBDE93}" dt="2024-07-02T15:47:53.714" v="47" actId="20577"/>
          <ac:spMkLst>
            <pc:docMk/>
            <pc:sldMk cId="3938199814" sldId="271"/>
            <ac:spMk id="2" creationId="{65372935-0A6B-5940-295D-78E977B038F8}"/>
          </ac:spMkLst>
        </pc:spChg>
      </pc:sldChg>
      <pc:sldChg chg="add del">
        <pc:chgData name="Linda Stanhope" userId="7aad677a4c1c80a5" providerId="LiveId" clId="{CDAC2D20-7397-479C-83A9-78B6E0CBDE93}" dt="2024-07-02T15:51:06.004" v="51" actId="2890"/>
        <pc:sldMkLst>
          <pc:docMk/>
          <pc:sldMk cId="476781739" sldId="272"/>
        </pc:sldMkLst>
      </pc:sldChg>
      <pc:sldChg chg="addSp delSp modSp add mod ord">
        <pc:chgData name="Linda Stanhope" userId="7aad677a4c1c80a5" providerId="LiveId" clId="{CDAC2D20-7397-479C-83A9-78B6E0CBDE93}" dt="2024-07-02T15:52:30.201" v="62" actId="27636"/>
        <pc:sldMkLst>
          <pc:docMk/>
          <pc:sldMk cId="1900243472" sldId="272"/>
        </pc:sldMkLst>
        <pc:spChg chg="del mod">
          <ac:chgData name="Linda Stanhope" userId="7aad677a4c1c80a5" providerId="LiveId" clId="{CDAC2D20-7397-479C-83A9-78B6E0CBDE93}" dt="2024-07-02T15:51:33.710" v="57" actId="478"/>
          <ac:spMkLst>
            <pc:docMk/>
            <pc:sldMk cId="1900243472" sldId="272"/>
            <ac:spMk id="3" creationId="{3C3448A6-F9D6-3ACF-0CD4-EC09B4C34375}"/>
          </ac:spMkLst>
        </pc:spChg>
        <pc:spChg chg="add mod">
          <ac:chgData name="Linda Stanhope" userId="7aad677a4c1c80a5" providerId="LiveId" clId="{CDAC2D20-7397-479C-83A9-78B6E0CBDE93}" dt="2024-07-02T15:52:30.201" v="62" actId="27636"/>
          <ac:spMkLst>
            <pc:docMk/>
            <pc:sldMk cId="1900243472" sldId="272"/>
            <ac:spMk id="6" creationId="{84012659-8FEE-62E7-866E-DBF7D49B3D39}"/>
          </ac:spMkLst>
        </pc:spChg>
      </pc:sldChg>
      <pc:sldChg chg="modSp add mod">
        <pc:chgData name="Linda Stanhope" userId="7aad677a4c1c80a5" providerId="LiveId" clId="{CDAC2D20-7397-479C-83A9-78B6E0CBDE93}" dt="2024-07-02T15:54:00.991" v="69" actId="27636"/>
        <pc:sldMkLst>
          <pc:docMk/>
          <pc:sldMk cId="2830086755" sldId="273"/>
        </pc:sldMkLst>
        <pc:spChg chg="mod">
          <ac:chgData name="Linda Stanhope" userId="7aad677a4c1c80a5" providerId="LiveId" clId="{CDAC2D20-7397-479C-83A9-78B6E0CBDE93}" dt="2024-07-02T15:54:00.991" v="69" actId="27636"/>
          <ac:spMkLst>
            <pc:docMk/>
            <pc:sldMk cId="2830086755" sldId="273"/>
            <ac:spMk id="3" creationId="{06F55E31-E206-21F0-DBB8-A2196A842E1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3140B-B1EF-0094-8E15-B5D85DAB2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05FD5-0509-B00E-2339-5830A941A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EE66D-AC68-4CEB-253F-F05AC2E55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5C8B0-5659-45AA-8018-A6BA67E5CB66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CFA78-CBA1-D0D8-374C-18EBC13EF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A1353-D35D-C041-659C-E9491FCAF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E598-3E88-469B-BC1D-ED32254C8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0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B4E6D-B5CD-EF3F-FF34-A2C0C0324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C696EB-31B1-BC5E-1243-6126C9686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E35F0-D311-D16A-4F35-64E83415C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5C8B0-5659-45AA-8018-A6BA67E5CB66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5DA95-5C81-613C-97A4-BFB9CE20E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BEC90-A9B8-211C-AA62-0E9B92481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E598-3E88-469B-BC1D-ED32254C8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05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6C8A6A-7D7B-26F6-D457-3B6BE59836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522AC9-0466-F482-22F5-0350B14938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8D5B4-AB13-F15F-1150-961192ECA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5C8B0-5659-45AA-8018-A6BA67E5CB66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600F2-27AF-0F81-9474-9F1BD8FF5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D1EBF-556D-A94A-4D9A-3ED8204EF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E598-3E88-469B-BC1D-ED32254C8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1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07109-9BCE-07E5-E2A3-CC3EE407D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B2ED4-6AE7-FDCC-D6EC-11262DFD3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0103E-762F-0FA0-CC87-0C9AECDE9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5C8B0-5659-45AA-8018-A6BA67E5CB66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3A7F9-3311-119B-03B3-1884C9D9D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9DA67-8573-4F5C-574A-5568D6E6C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E598-3E88-469B-BC1D-ED32254C8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37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C1D09-1C34-03D4-0496-3DD236A1B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79D8B-B0E9-6521-D203-43484755A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B635D-40DC-19DF-64E7-73794D7B9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5C8B0-5659-45AA-8018-A6BA67E5CB66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A776D-CE7E-1C95-5E21-DA1E1F684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51AA3-7C22-81AE-6C6E-0CBA282EF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E598-3E88-469B-BC1D-ED32254C8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57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E1F9D-8988-6F50-DE45-F85F6EBB5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5125A-1CE3-CB17-97B2-81B84FDBF5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1E1140-6D59-19A4-544F-E39699166B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D119E8-D910-7D32-11C7-F7B361AE1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5C8B0-5659-45AA-8018-A6BA67E5CB66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F906EC-C839-2FFD-F14F-1EC77467C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DC83F-15F8-19FC-4F10-C203EC891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E598-3E88-469B-BC1D-ED32254C8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34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A8E96-D746-2AEA-6E9B-93DFEB811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58BA-854C-C4A7-B5FE-722121CF0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9D98E2-8CE5-0C72-138F-1DF94DC60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475D0E-AD77-BF5D-297C-2B0887F3ED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53E216-E4B8-91CA-9EDE-E5AC6B74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793DCD-4CE7-05B1-3A8A-182284877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5C8B0-5659-45AA-8018-A6BA67E5CB66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D2CDAF-89C7-408F-9FCF-3EF886DA8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78C3F7-BF24-68CC-C827-ACD21184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E598-3E88-469B-BC1D-ED32254C8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98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A5290-4E53-1DCC-5619-A19411E1B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C13089-2427-DC99-C8FD-79F77BFDC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5C8B0-5659-45AA-8018-A6BA67E5CB66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28C62F-3C30-9FE9-89FD-09643E0C1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823F92-378B-894E-04B0-AFFE56402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E598-3E88-469B-BC1D-ED32254C8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02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7E1B60-BED7-5FB2-F624-C5E43EDE0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5C8B0-5659-45AA-8018-A6BA67E5CB66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46CDBC-8380-393B-06A8-2B5E3422A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98930-F773-AE48-33FF-91AD6712E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E598-3E88-469B-BC1D-ED32254C8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78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0838-2843-0FED-DF76-224E62E14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DF2AA-5024-1612-7A2A-694F023E5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A7C8B1-1539-3DAE-0EFD-4CF5DE2C0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6E6453-8B26-BF4A-15EF-22634701F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5C8B0-5659-45AA-8018-A6BA67E5CB66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803850-AE75-EF84-684F-6D808B23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5FCD8-43AD-9381-2C47-EC99DFE27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E598-3E88-469B-BC1D-ED32254C8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48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7472E-77EA-0245-11AA-54984A855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7CCF86-F8B8-A647-55C8-C9EF440FD5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3DF147-E6CE-7829-D96C-ABF11D4D82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128FFB-31E0-95F0-84B7-57E417F9B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5C8B0-5659-45AA-8018-A6BA67E5CB66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34934-FE43-CA4B-A97F-F99283ACC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39792-AE67-0B4D-60F0-0537FF7A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E598-3E88-469B-BC1D-ED32254C8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95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345062-81DC-152A-A9A5-6EA6958CF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B328C1-B1D5-F67E-E0C5-C872A781C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97D62-B80B-6072-1CD3-25DA0D5684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F5C8B0-5659-45AA-8018-A6BA67E5CB66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68DA7-F454-346A-829C-821B5658E0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3273F-37DB-E485-5EF0-5F246346C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55E598-3E88-469B-BC1D-ED32254C8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1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372935-0A6B-5940-295D-78E977B038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3709077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Texas HOSA Huddle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A9A21-30BF-0EEB-9D2C-51F54F886F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4892040"/>
            <a:ext cx="4620584" cy="1161138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dirty="0"/>
              <a:t>Janet Villarreal </a:t>
            </a:r>
          </a:p>
          <a:p>
            <a:pPr marL="0" indent="0" algn="l">
              <a:buNone/>
            </a:pPr>
            <a:r>
              <a:rPr lang="en-US" dirty="0"/>
              <a:t>Linda Stanhope </a:t>
            </a:r>
          </a:p>
          <a:p>
            <a:pPr marL="0" indent="0" algn="l">
              <a:buNone/>
            </a:pPr>
            <a:r>
              <a:rPr lang="en-US" dirty="0"/>
              <a:t>Wanda Herfarth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39E387-1DB9-2285-6AB3-0EB2873D3E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12" r="654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9276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Toy plastic numbers">
            <a:extLst>
              <a:ext uri="{FF2B5EF4-FFF2-40B4-BE49-F238E27FC236}">
                <a16:creationId xmlns:a16="http://schemas.microsoft.com/office/drawing/2014/main" id="{87E23A94-09D7-8544-F0C5-20E34D1420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89" r="21146" b="-1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18CA3A-A748-4804-691B-17DCE2E1B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E4EC5-F756-5061-B040-99286B8EB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16" y="1829127"/>
            <a:ext cx="4659756" cy="3374137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5400" dirty="0"/>
              <a:t>Do you integrate HOSA into your classroom? </a:t>
            </a:r>
          </a:p>
        </p:txBody>
      </p:sp>
    </p:spTree>
    <p:extLst>
      <p:ext uri="{BB962C8B-B14F-4D97-AF65-F5344CB8AC3E}">
        <p14:creationId xmlns:p14="http://schemas.microsoft.com/office/powerpoint/2010/main" val="1712522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2C00A-625B-4145-0297-CB47EE977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9978" y="741391"/>
            <a:ext cx="3369234" cy="1616203"/>
          </a:xfrm>
        </p:spPr>
        <p:txBody>
          <a:bodyPr anchor="b">
            <a:normAutofit/>
          </a:bodyPr>
          <a:lstStyle/>
          <a:p>
            <a:endParaRPr lang="en-US" sz="3200"/>
          </a:p>
        </p:txBody>
      </p:sp>
      <p:pic>
        <p:nvPicPr>
          <p:cNvPr id="5" name="Picture 4" descr="Calendar">
            <a:extLst>
              <a:ext uri="{FF2B5EF4-FFF2-40B4-BE49-F238E27FC236}">
                <a16:creationId xmlns:a16="http://schemas.microsoft.com/office/drawing/2014/main" id="{3D3C09D3-BB0D-61E3-1606-C23667C790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05" r="12064" b="-1"/>
          <a:stretch/>
        </p:blipFill>
        <p:spPr>
          <a:xfrm>
            <a:off x="20" y="10"/>
            <a:ext cx="7390243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448A6-F9D6-3ACF-0CD4-EC09B4C34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9978" y="2533476"/>
            <a:ext cx="3369234" cy="344783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5400" dirty="0"/>
              <a:t>How often do you have HOSA Meetings? </a:t>
            </a:r>
          </a:p>
        </p:txBody>
      </p:sp>
    </p:spTree>
    <p:extLst>
      <p:ext uri="{BB962C8B-B14F-4D97-AF65-F5344CB8AC3E}">
        <p14:creationId xmlns:p14="http://schemas.microsoft.com/office/powerpoint/2010/main" val="4213204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ood human figure">
            <a:extLst>
              <a:ext uri="{FF2B5EF4-FFF2-40B4-BE49-F238E27FC236}">
                <a16:creationId xmlns:a16="http://schemas.microsoft.com/office/drawing/2014/main" id="{964B101E-05FB-6E00-7FAE-4BE672C34E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734" b="-1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2A6A14-7BAD-62C5-CBD1-2E6C595F6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55E31-E206-21F0-DBB8-A2196A842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1435609"/>
            <a:ext cx="4659756" cy="48234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5400" dirty="0"/>
              <a:t>Do you have chapter bylaws? </a:t>
            </a:r>
          </a:p>
        </p:txBody>
      </p:sp>
    </p:spTree>
    <p:extLst>
      <p:ext uri="{BB962C8B-B14F-4D97-AF65-F5344CB8AC3E}">
        <p14:creationId xmlns:p14="http://schemas.microsoft.com/office/powerpoint/2010/main" val="3996353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ood human figure">
            <a:extLst>
              <a:ext uri="{FF2B5EF4-FFF2-40B4-BE49-F238E27FC236}">
                <a16:creationId xmlns:a16="http://schemas.microsoft.com/office/drawing/2014/main" id="{964B101E-05FB-6E00-7FAE-4BE672C34E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734" b="-1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2A6A14-7BAD-62C5-CBD1-2E6C595F6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55E31-E206-21F0-DBB8-A2196A842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932689"/>
            <a:ext cx="4659756" cy="532637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5400" dirty="0"/>
              <a:t>What is your best fundraiser that your chapter has done? </a:t>
            </a:r>
          </a:p>
          <a:p>
            <a:pPr marL="0" indent="0">
              <a:buNone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30086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A3629A-999F-3071-FB86-3D5F8F91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5" name="Picture 4" descr="A dashboard of a car">
            <a:extLst>
              <a:ext uri="{FF2B5EF4-FFF2-40B4-BE49-F238E27FC236}">
                <a16:creationId xmlns:a16="http://schemas.microsoft.com/office/drawing/2014/main" id="{509125EC-0148-1B45-5C02-E10F3E3C3F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84" r="24381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47E60-3C55-8A24-CF56-8B3DBC875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You are the driving  force on how this Presentation will go! 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We will present you with a question, then we would like for you to share your experiences with the group.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There will be 3-minutes discussion time per question. </a:t>
            </a:r>
          </a:p>
        </p:txBody>
      </p:sp>
    </p:spTree>
    <p:extLst>
      <p:ext uri="{BB962C8B-B14F-4D97-AF65-F5344CB8AC3E}">
        <p14:creationId xmlns:p14="http://schemas.microsoft.com/office/powerpoint/2010/main" val="1113358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372935-0A6B-5940-295D-78E977B038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What are the first steps you take at the start of a new school year for your HOSA Chapter? </a:t>
            </a:r>
            <a:br>
              <a:rPr lang="en-US" sz="4400" dirty="0"/>
            </a:br>
            <a:endParaRPr lang="en-US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39E387-1DB9-2285-6AB3-0EB2873D3E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12" r="654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D326B5CB-C39D-35BA-E6B1-EE12C79927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9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Glasses on top of a book">
            <a:extLst>
              <a:ext uri="{FF2B5EF4-FFF2-40B4-BE49-F238E27FC236}">
                <a16:creationId xmlns:a16="http://schemas.microsoft.com/office/drawing/2014/main" id="{5A53439D-184B-8057-E322-3DA4D61F0D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02" r="36534" b="-1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3E586B-6EDA-C1C7-3555-0CB228898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5994B-97B1-AEE3-2A5C-AAC9B4E2B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2945" y="1885361"/>
            <a:ext cx="5247340" cy="349687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5400" dirty="0"/>
              <a:t>What are your chapter advisor duties?</a:t>
            </a:r>
          </a:p>
        </p:txBody>
      </p:sp>
    </p:spTree>
    <p:extLst>
      <p:ext uri="{BB962C8B-B14F-4D97-AF65-F5344CB8AC3E}">
        <p14:creationId xmlns:p14="http://schemas.microsoft.com/office/powerpoint/2010/main" val="1380095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5A4F9-BBB9-84F0-1A05-79D5B9795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851AF-2D93-CBC5-E506-9873EBEB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71" y="84523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Do you have a yearly program of work?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6D625D-7113-B1AD-24FA-B11EB17D7A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121139"/>
              </p:ext>
            </p:extLst>
          </p:nvPr>
        </p:nvGraphicFramePr>
        <p:xfrm>
          <a:off x="838200" y="2017995"/>
          <a:ext cx="7693058" cy="4351338"/>
        </p:xfrm>
        <a:graphic>
          <a:graphicData uri="http://schemas.openxmlformats.org/drawingml/2006/table">
            <a:tbl>
              <a:tblPr/>
              <a:tblGrid>
                <a:gridCol w="2613256">
                  <a:extLst>
                    <a:ext uri="{9D8B030D-6E8A-4147-A177-3AD203B41FA5}">
                      <a16:colId xmlns:a16="http://schemas.microsoft.com/office/drawing/2014/main" val="3377143822"/>
                    </a:ext>
                  </a:extLst>
                </a:gridCol>
                <a:gridCol w="2539901">
                  <a:extLst>
                    <a:ext uri="{9D8B030D-6E8A-4147-A177-3AD203B41FA5}">
                      <a16:colId xmlns:a16="http://schemas.microsoft.com/office/drawing/2014/main" val="1100979204"/>
                    </a:ext>
                  </a:extLst>
                </a:gridCol>
                <a:gridCol w="2539901">
                  <a:extLst>
                    <a:ext uri="{9D8B030D-6E8A-4147-A177-3AD203B41FA5}">
                      <a16:colId xmlns:a16="http://schemas.microsoft.com/office/drawing/2014/main" val="1421896216"/>
                    </a:ext>
                  </a:extLst>
                </a:gridCol>
              </a:tblGrid>
              <a:tr h="174734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  <a:t>SEPTEMBER</a:t>
                      </a:r>
                      <a:endParaRPr lang="en-US" sz="1400" dirty="0">
                        <a:effectLst/>
                        <a:highlight>
                          <a:srgbClr val="CCCCFF"/>
                        </a:highlight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  <a:t>Officer installation</a:t>
                      </a:r>
                      <a:endParaRPr lang="en-US" sz="1400" dirty="0">
                        <a:effectLst/>
                        <a:highlight>
                          <a:srgbClr val="CCCCFF"/>
                        </a:highlight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  <a:t>Develop plan of work</a:t>
                      </a:r>
                      <a:endParaRPr lang="en-US" sz="1400" dirty="0">
                        <a:effectLst/>
                        <a:highlight>
                          <a:srgbClr val="CCCCFF"/>
                        </a:highlight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  <a:t>Attend Fall Leadership</a:t>
                      </a:r>
                      <a:endParaRPr lang="en-US" sz="1400" dirty="0">
                        <a:effectLst/>
                        <a:highlight>
                          <a:srgbClr val="CCCCFF"/>
                        </a:highlight>
                      </a:endParaRPr>
                    </a:p>
                    <a:p>
                      <a:pPr fontAlgn="t"/>
                      <a:br>
                        <a:rPr lang="en-US" sz="1400" dirty="0">
                          <a:effectLst/>
                          <a:highlight>
                            <a:srgbClr val="CCCCFF"/>
                          </a:highlight>
                        </a:rPr>
                      </a:br>
                      <a:endParaRPr lang="en-US" sz="1400" dirty="0">
                        <a:effectLst/>
                        <a:highlight>
                          <a:srgbClr val="CCCCFF"/>
                        </a:highlight>
                      </a:endParaRPr>
                    </a:p>
                  </a:txBody>
                  <a:tcPr marL="76608" marR="76608" marT="38304" marB="38304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  <a:t>OCTOBER</a:t>
                      </a:r>
                      <a:endParaRPr lang="en-US" sz="1400" dirty="0">
                        <a:effectLst/>
                        <a:highlight>
                          <a:srgbClr val="CCCCFF"/>
                        </a:highlight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  <a:t>Float in Homecoming parade</a:t>
                      </a:r>
                      <a:endParaRPr lang="en-US" sz="1400" dirty="0">
                        <a:effectLst/>
                        <a:highlight>
                          <a:srgbClr val="CCCCFF"/>
                        </a:highlight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  <a:t>Guest speaker at chapter meeting</a:t>
                      </a:r>
                      <a:endParaRPr lang="en-US" sz="1400" dirty="0">
                        <a:effectLst/>
                        <a:highlight>
                          <a:srgbClr val="CCCCFF"/>
                        </a:highlight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  <a:t>Begin Contest sign-up</a:t>
                      </a:r>
                      <a:endParaRPr lang="en-US" sz="1400" dirty="0">
                        <a:effectLst/>
                        <a:highlight>
                          <a:srgbClr val="CCCCFF"/>
                        </a:highlight>
                      </a:endParaRPr>
                    </a:p>
                  </a:txBody>
                  <a:tcPr marL="76608" marR="76608" marT="38304" marB="38304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  <a:t>NOVEMBER</a:t>
                      </a:r>
                      <a:endParaRPr lang="en-US" sz="1400">
                        <a:effectLst/>
                        <a:highlight>
                          <a:srgbClr val="CCCCFF"/>
                        </a:highlight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  <a:t>Sponsor a family at Thanksgiving</a:t>
                      </a:r>
                      <a:endParaRPr lang="en-US" sz="1400">
                        <a:effectLst/>
                        <a:highlight>
                          <a:srgbClr val="CCCCFF"/>
                        </a:highlight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  <a:t>Blood drive</a:t>
                      </a:r>
                      <a:endParaRPr lang="en-US" sz="1400">
                        <a:effectLst/>
                        <a:highlight>
                          <a:srgbClr val="CCCCFF"/>
                        </a:highlight>
                      </a:endParaRPr>
                    </a:p>
                    <a:p>
                      <a:pPr fontAlgn="t"/>
                      <a:br>
                        <a:rPr lang="en-US" sz="1400">
                          <a:effectLst/>
                          <a:highlight>
                            <a:srgbClr val="CCCCFF"/>
                          </a:highlight>
                        </a:rPr>
                      </a:br>
                      <a:endParaRPr lang="en-US" sz="1400">
                        <a:effectLst/>
                        <a:highlight>
                          <a:srgbClr val="CCCCFF"/>
                        </a:highlight>
                      </a:endParaRPr>
                    </a:p>
                  </a:txBody>
                  <a:tcPr marL="76608" marR="76608" marT="38304" marB="38304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786547"/>
                  </a:ext>
                </a:extLst>
              </a:tr>
              <a:tr h="130199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CECFF"/>
                          </a:highlight>
                          <a:latin typeface="Arial" panose="020B0604020202020204" pitchFamily="34" charset="0"/>
                        </a:rPr>
                        <a:t>DECEMBER</a:t>
                      </a:r>
                      <a:endParaRPr lang="en-US" sz="1400">
                        <a:effectLst/>
                        <a:highlight>
                          <a:srgbClr val="ECECFF"/>
                        </a:highlight>
                      </a:endParaRPr>
                    </a:p>
                    <a:p>
                      <a:pPr fontAlgn="t"/>
                      <a:br>
                        <a:rPr lang="en-US" sz="1400">
                          <a:effectLst/>
                          <a:highlight>
                            <a:srgbClr val="ECECFF"/>
                          </a:highlight>
                        </a:rPr>
                      </a:br>
                      <a:endParaRPr lang="en-US" sz="1400">
                        <a:effectLst/>
                        <a:highlight>
                          <a:srgbClr val="ECECFF"/>
                        </a:highlight>
                      </a:endParaRPr>
                    </a:p>
                  </a:txBody>
                  <a:tcPr marL="76608" marR="76608" marT="38304" marB="38304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CECFF"/>
                          </a:highlight>
                          <a:latin typeface="Arial" panose="020B0604020202020204" pitchFamily="34" charset="0"/>
                        </a:rPr>
                        <a:t>JANUARY</a:t>
                      </a:r>
                      <a:endParaRPr lang="en-US" sz="1400">
                        <a:effectLst/>
                        <a:highlight>
                          <a:srgbClr val="ECECFF"/>
                        </a:highlight>
                      </a:endParaRPr>
                    </a:p>
                  </a:txBody>
                  <a:tcPr marL="76608" marR="76608" marT="38304" marB="38304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CECFF"/>
                          </a:highlight>
                          <a:latin typeface="Arial" panose="020B0604020202020204" pitchFamily="34" charset="0"/>
                        </a:rPr>
                        <a:t>FEBRUARY</a:t>
                      </a:r>
                      <a:endParaRPr lang="en-US" sz="1400">
                        <a:effectLst/>
                        <a:highlight>
                          <a:srgbClr val="ECECFF"/>
                        </a:highlight>
                      </a:endParaRPr>
                    </a:p>
                    <a:p>
                      <a:pPr fontAlgn="t"/>
                      <a:br>
                        <a:rPr lang="en-US" sz="1400">
                          <a:effectLst/>
                          <a:highlight>
                            <a:srgbClr val="ECECFF"/>
                          </a:highlight>
                        </a:rPr>
                      </a:br>
                      <a:br>
                        <a:rPr lang="en-US" sz="1400">
                          <a:effectLst/>
                          <a:highlight>
                            <a:srgbClr val="ECECFF"/>
                          </a:highlight>
                        </a:rPr>
                      </a:br>
                      <a:br>
                        <a:rPr lang="en-US" sz="1400">
                          <a:effectLst/>
                          <a:highlight>
                            <a:srgbClr val="ECECFF"/>
                          </a:highlight>
                        </a:rPr>
                      </a:br>
                      <a:endParaRPr lang="en-US" sz="1400">
                        <a:effectLst/>
                        <a:highlight>
                          <a:srgbClr val="ECECFF"/>
                        </a:highlight>
                      </a:endParaRPr>
                    </a:p>
                  </a:txBody>
                  <a:tcPr marL="76608" marR="76608" marT="38304" marB="38304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074499"/>
                  </a:ext>
                </a:extLst>
              </a:tr>
              <a:tr h="130199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6F6FF"/>
                          </a:highlight>
                          <a:latin typeface="Arial" panose="020B0604020202020204" pitchFamily="34" charset="0"/>
                        </a:rPr>
                        <a:t>MARCH</a:t>
                      </a:r>
                      <a:endParaRPr lang="en-US" sz="1400">
                        <a:effectLst/>
                        <a:highlight>
                          <a:srgbClr val="F6F6FF"/>
                        </a:highlight>
                      </a:endParaRPr>
                    </a:p>
                  </a:txBody>
                  <a:tcPr marL="76608" marR="76608" marT="38304" marB="38304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6F6FF"/>
                          </a:highlight>
                          <a:latin typeface="Arial" panose="020B0604020202020204" pitchFamily="34" charset="0"/>
                        </a:rPr>
                        <a:t>APRIL</a:t>
                      </a:r>
                      <a:endParaRPr lang="en-US" sz="1400">
                        <a:effectLst/>
                        <a:highlight>
                          <a:srgbClr val="F6F6FF"/>
                        </a:highlight>
                      </a:endParaRPr>
                    </a:p>
                  </a:txBody>
                  <a:tcPr marL="76608" marR="76608" marT="38304" marB="38304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6F6FF"/>
                          </a:highlight>
                          <a:latin typeface="Arial" panose="020B0604020202020204" pitchFamily="34" charset="0"/>
                        </a:rPr>
                        <a:t>MAY</a:t>
                      </a:r>
                      <a:endParaRPr lang="en-US" sz="1400" dirty="0">
                        <a:effectLst/>
                        <a:highlight>
                          <a:srgbClr val="F6F6FF"/>
                        </a:highlight>
                      </a:endParaRPr>
                    </a:p>
                    <a:p>
                      <a:pPr fontAlgn="t"/>
                      <a:br>
                        <a:rPr lang="en-US" sz="1400" dirty="0">
                          <a:effectLst/>
                          <a:highlight>
                            <a:srgbClr val="F6F6FF"/>
                          </a:highlight>
                        </a:rPr>
                      </a:br>
                      <a:br>
                        <a:rPr lang="en-US" sz="1400" dirty="0">
                          <a:effectLst/>
                          <a:highlight>
                            <a:srgbClr val="F6F6FF"/>
                          </a:highlight>
                        </a:rPr>
                      </a:br>
                      <a:br>
                        <a:rPr lang="en-US" sz="1400" dirty="0">
                          <a:effectLst/>
                          <a:highlight>
                            <a:srgbClr val="F6F6FF"/>
                          </a:highlight>
                        </a:rPr>
                      </a:br>
                      <a:endParaRPr lang="en-US" sz="1400" dirty="0">
                        <a:effectLst/>
                        <a:highlight>
                          <a:srgbClr val="F6F6FF"/>
                        </a:highlight>
                      </a:endParaRPr>
                    </a:p>
                  </a:txBody>
                  <a:tcPr marL="76608" marR="76608" marT="38304" marB="38304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679377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B298EA53-7BA1-2C15-31BA-3B1BB174A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4834" y="1940855"/>
            <a:ext cx="10310066" cy="34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50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372935-0A6B-5940-295D-78E977B038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5785612" cy="4567137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/>
              <a:t>How many Officers does your chapter have?</a:t>
            </a: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How are your officers elected?</a:t>
            </a:r>
            <a:br>
              <a:rPr lang="en-US" sz="4400" dirty="0"/>
            </a:br>
            <a:endParaRPr lang="en-US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39E387-1DB9-2285-6AB3-0EB2873D3E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12" r="654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D326B5CB-C39D-35BA-E6B1-EE12C79927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9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2C00A-625B-4145-0297-CB47EE977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9978" y="741391"/>
            <a:ext cx="3369234" cy="1616203"/>
          </a:xfrm>
        </p:spPr>
        <p:txBody>
          <a:bodyPr anchor="b">
            <a:normAutofit/>
          </a:bodyPr>
          <a:lstStyle/>
          <a:p>
            <a:endParaRPr lang="en-US" sz="3200"/>
          </a:p>
        </p:txBody>
      </p:sp>
      <p:pic>
        <p:nvPicPr>
          <p:cNvPr id="5" name="Picture 4" descr="Calendar">
            <a:extLst>
              <a:ext uri="{FF2B5EF4-FFF2-40B4-BE49-F238E27FC236}">
                <a16:creationId xmlns:a16="http://schemas.microsoft.com/office/drawing/2014/main" id="{3D3C09D3-BB0D-61E3-1606-C23667C790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05" r="12064" b="-1"/>
          <a:stretch/>
        </p:blipFill>
        <p:spPr>
          <a:xfrm>
            <a:off x="20" y="10"/>
            <a:ext cx="7390243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012659-8FEE-62E7-866E-DBF7D49B3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2088" y="868680"/>
            <a:ext cx="3791712" cy="53082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dirty="0"/>
              <a:t>Do you have an officer installation Ceremony? 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/>
              <a:t>And when do you have this?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243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arge skydiving group mid-air">
            <a:extLst>
              <a:ext uri="{FF2B5EF4-FFF2-40B4-BE49-F238E27FC236}">
                <a16:creationId xmlns:a16="http://schemas.microsoft.com/office/drawing/2014/main" id="{60474BB2-B00C-DCE8-E5EB-33E241594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62" r="19895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C51DEE-6059-ACAB-50E3-305AB6556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C1FC1-3C9B-CE39-94D9-D3DBF81F6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1764793"/>
            <a:ext cx="4659756" cy="4494274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5400" dirty="0"/>
              <a:t>How do you prepare your students for competitive events?</a:t>
            </a:r>
          </a:p>
        </p:txBody>
      </p:sp>
    </p:spTree>
    <p:extLst>
      <p:ext uri="{BB962C8B-B14F-4D97-AF65-F5344CB8AC3E}">
        <p14:creationId xmlns:p14="http://schemas.microsoft.com/office/powerpoint/2010/main" val="1649861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C107C1-796F-768C-A10D-BB6DEBACB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409" y="762001"/>
            <a:ext cx="4156512" cy="1708244"/>
          </a:xfrm>
        </p:spPr>
        <p:txBody>
          <a:bodyPr anchor="ctr">
            <a:normAutofit/>
          </a:bodyPr>
          <a:lstStyle/>
          <a:p>
            <a:endParaRPr lang="en-US" sz="4000"/>
          </a:p>
        </p:txBody>
      </p:sp>
      <p:pic>
        <p:nvPicPr>
          <p:cNvPr id="5" name="Picture 4" descr="Climbers on a snowy ridge">
            <a:extLst>
              <a:ext uri="{FF2B5EF4-FFF2-40B4-BE49-F238E27FC236}">
                <a16:creationId xmlns:a16="http://schemas.microsoft.com/office/drawing/2014/main" id="{EB61806C-044A-F74F-911B-01C88BEA6C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15" r="18796"/>
          <a:stretch/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27874-25EE-E386-CF9B-EE1463D13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7951" y="1768282"/>
            <a:ext cx="4156512" cy="3769835"/>
          </a:xfrm>
        </p:spPr>
        <p:txBody>
          <a:bodyPr anchor="ctr">
            <a:noAutofit/>
          </a:bodyPr>
          <a:lstStyle/>
          <a:p>
            <a:r>
              <a:rPr lang="en-US" sz="4800" dirty="0"/>
              <a:t>What is the most challenging aspect of Spring Leadership Conference for you as the advisor? </a:t>
            </a:r>
          </a:p>
        </p:txBody>
      </p:sp>
    </p:spTree>
    <p:extLst>
      <p:ext uri="{BB962C8B-B14F-4D97-AF65-F5344CB8AC3E}">
        <p14:creationId xmlns:p14="http://schemas.microsoft.com/office/powerpoint/2010/main" val="2715280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229</Words>
  <Application>Microsoft Office PowerPoint</Application>
  <PresentationFormat>Widescreen</PresentationFormat>
  <Paragraphs>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Texas HOSA Huddle </vt:lpstr>
      <vt:lpstr>PowerPoint Presentation</vt:lpstr>
      <vt:lpstr>What are the first steps you take at the start of a new school year for your HOSA Chapter?  </vt:lpstr>
      <vt:lpstr>PowerPoint Presentation</vt:lpstr>
      <vt:lpstr>PowerPoint Presentation</vt:lpstr>
      <vt:lpstr>How many Officers does your chapter have?   How are your officers elected?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Janet Villarreal</dc:creator>
  <cp:lastModifiedBy>Linda Stanhope</cp:lastModifiedBy>
  <cp:revision>1</cp:revision>
  <dcterms:created xsi:type="dcterms:W3CDTF">2024-07-01T18:55:27Z</dcterms:created>
  <dcterms:modified xsi:type="dcterms:W3CDTF">2024-07-02T15:58:54Z</dcterms:modified>
</cp:coreProperties>
</file>