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oket.com/" TargetMode="External"/><Relationship Id="rId2" Type="http://schemas.openxmlformats.org/officeDocument/2006/relationships/hyperlink" Target="http://www.kahoo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oainc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a.texas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ashosa.org/" TargetMode="External"/><Relationship Id="rId2" Type="http://schemas.openxmlformats.org/officeDocument/2006/relationships/hyperlink" Target="http://www.hos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skillsus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Building your Health Science program one 				step at a time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Kristi C. Houchin, RN BSN</a:t>
            </a:r>
          </a:p>
          <a:p>
            <a:r>
              <a:rPr lang="en-US" dirty="0" smtClean="0"/>
              <a:t>Mount Pleasant High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0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Kahoot</a:t>
            </a:r>
            <a:r>
              <a:rPr lang="en-US" dirty="0" smtClean="0"/>
              <a:t>- </a:t>
            </a:r>
            <a:r>
              <a:rPr lang="en-US" dirty="0" smtClean="0">
                <a:hlinkClick r:id="rId2"/>
              </a:rPr>
              <a:t>www.kahoot.com</a:t>
            </a:r>
            <a:endParaRPr lang="en-US" dirty="0" smtClean="0"/>
          </a:p>
          <a:p>
            <a:r>
              <a:rPr lang="en-US" dirty="0" smtClean="0"/>
              <a:t>Remind</a:t>
            </a:r>
          </a:p>
          <a:p>
            <a:r>
              <a:rPr lang="en-US" dirty="0" smtClean="0"/>
              <a:t>Blookit</a:t>
            </a:r>
            <a:r>
              <a:rPr lang="en-US" dirty="0" smtClean="0"/>
              <a:t>- </a:t>
            </a:r>
            <a:r>
              <a:rPr lang="en-US" dirty="0" smtClean="0">
                <a:hlinkClick r:id="rId3"/>
              </a:rPr>
              <a:t>www.blooket.com</a:t>
            </a:r>
            <a:endParaRPr lang="en-US" dirty="0" smtClean="0"/>
          </a:p>
          <a:p>
            <a:r>
              <a:rPr lang="en-US" dirty="0" smtClean="0"/>
              <a:t>Netflix</a:t>
            </a:r>
          </a:p>
          <a:p>
            <a:r>
              <a:rPr lang="en-US" dirty="0" smtClean="0"/>
              <a:t>YouTube</a:t>
            </a:r>
          </a:p>
          <a:p>
            <a:r>
              <a:rPr lang="en-US" dirty="0" smtClean="0"/>
              <a:t>Hulu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0" y="4594304"/>
            <a:ext cx="3705639" cy="1260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6711" y="2886281"/>
            <a:ext cx="28575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1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THOA Teacher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www.thoainc.org</a:t>
            </a:r>
            <a:endParaRPr lang="en-US" dirty="0" smtClean="0"/>
          </a:p>
          <a:p>
            <a:r>
              <a:rPr lang="en-US" dirty="0" smtClean="0"/>
              <a:t>New Teacher Only portion</a:t>
            </a:r>
          </a:p>
          <a:p>
            <a:r>
              <a:rPr lang="en-US" dirty="0" smtClean="0"/>
              <a:t>Network with other Teachers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0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330" y="2221064"/>
            <a:ext cx="10820400" cy="4024125"/>
          </a:xfrm>
        </p:spPr>
        <p:txBody>
          <a:bodyPr/>
          <a:lstStyle/>
          <a:p>
            <a:r>
              <a:rPr lang="en-US" dirty="0" smtClean="0"/>
              <a:t>Introduce your new best friend: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School</a:t>
            </a:r>
          </a:p>
          <a:p>
            <a:pPr lvl="1"/>
            <a:r>
              <a:rPr lang="en-US" dirty="0" smtClean="0"/>
              <a:t>Years of Teaching</a:t>
            </a:r>
          </a:p>
          <a:p>
            <a:pPr lvl="1"/>
            <a:r>
              <a:rPr lang="en-US" dirty="0" smtClean="0"/>
              <a:t>New or Established program</a:t>
            </a:r>
          </a:p>
          <a:p>
            <a:pPr lvl="1"/>
            <a:r>
              <a:rPr lang="en-US" dirty="0" smtClean="0"/>
              <a:t>Courses teaching</a:t>
            </a:r>
          </a:p>
          <a:p>
            <a:pPr lvl="1"/>
            <a:r>
              <a:rPr lang="en-US" dirty="0" smtClean="0"/>
              <a:t>Medical Background</a:t>
            </a:r>
          </a:p>
          <a:p>
            <a:pPr lvl="1"/>
            <a:r>
              <a:rPr lang="en-US" dirty="0" smtClean="0"/>
              <a:t>What excites you about being in the classroom teaching?</a:t>
            </a:r>
            <a:endParaRPr lang="en-US" dirty="0"/>
          </a:p>
        </p:txBody>
      </p:sp>
      <p:pic>
        <p:nvPicPr>
          <p:cNvPr id="1026" name="Picture 2" descr="Healthcare professionals Stock Photos, Royalty Free Healthcare professionals  Images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4373"/>
            <a:ext cx="9014790" cy="12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4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 tracts for health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tracts for health science</a:t>
            </a:r>
          </a:p>
          <a:p>
            <a:r>
              <a:rPr lang="en-US" dirty="0" smtClean="0"/>
              <a:t>Pick based off your background</a:t>
            </a:r>
          </a:p>
          <a:p>
            <a:r>
              <a:rPr lang="en-US" dirty="0" smtClean="0"/>
              <a:t>Start with one – two classes your first year</a:t>
            </a:r>
          </a:p>
          <a:p>
            <a:r>
              <a:rPr lang="en-US" dirty="0">
                <a:hlinkClick r:id="rId2"/>
              </a:rPr>
              <a:t>https://tea.texas.gov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865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2921" y="2199862"/>
            <a:ext cx="7254435" cy="33395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Must start on first day of school</a:t>
            </a:r>
          </a:p>
          <a:p>
            <a:r>
              <a:rPr lang="en-US" dirty="0" smtClean="0"/>
              <a:t>Be consistent</a:t>
            </a:r>
          </a:p>
          <a:p>
            <a:r>
              <a:rPr lang="en-US" dirty="0" smtClean="0"/>
              <a:t>It’s easier to back off after 6 weeks </a:t>
            </a:r>
          </a:p>
          <a:p>
            <a:r>
              <a:rPr lang="en-US" dirty="0" smtClean="0"/>
              <a:t>Cell Phone Policy</a:t>
            </a:r>
          </a:p>
          <a:p>
            <a:r>
              <a:rPr lang="en-US" dirty="0" smtClean="0"/>
              <a:t>Seating Chart</a:t>
            </a:r>
          </a:p>
          <a:p>
            <a:r>
              <a:rPr lang="en-US" dirty="0" smtClean="0"/>
              <a:t>Know your student’s name</a:t>
            </a:r>
          </a:p>
          <a:p>
            <a:r>
              <a:rPr lang="en-US" dirty="0" smtClean="0"/>
              <a:t>Model Expectations</a:t>
            </a:r>
          </a:p>
          <a:p>
            <a:r>
              <a:rPr lang="en-US" dirty="0" smtClean="0"/>
              <a:t>Questions?????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</a:t>
            </a:r>
          </a:p>
        </p:txBody>
      </p:sp>
      <p:pic>
        <p:nvPicPr>
          <p:cNvPr id="2050" name="Picture 2" descr="acceeea7-1aac-46c1-b7f6-32dd41bfa17a@namprd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3026"/>
            <a:ext cx="3169059" cy="424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25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Health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or 10</a:t>
            </a:r>
            <a:r>
              <a:rPr lang="en-US" baseline="30000" dirty="0" smtClean="0"/>
              <a:t>th</a:t>
            </a:r>
            <a:r>
              <a:rPr lang="en-US" dirty="0" smtClean="0"/>
              <a:t> graders</a:t>
            </a:r>
          </a:p>
          <a:p>
            <a:r>
              <a:rPr lang="en-US" dirty="0" smtClean="0"/>
              <a:t>Hold accountable </a:t>
            </a:r>
          </a:p>
          <a:p>
            <a:r>
              <a:rPr lang="en-US" dirty="0" smtClean="0"/>
              <a:t>Start teaching application process to Clinical Classes</a:t>
            </a:r>
          </a:p>
          <a:p>
            <a:r>
              <a:rPr lang="en-US" dirty="0" smtClean="0"/>
              <a:t>Course focuses on:</a:t>
            </a:r>
          </a:p>
          <a:p>
            <a:pPr lvl="1"/>
            <a:r>
              <a:rPr lang="en-US" dirty="0" smtClean="0"/>
              <a:t>How Health care functions</a:t>
            </a:r>
          </a:p>
          <a:p>
            <a:pPr lvl="1"/>
            <a:r>
              <a:rPr lang="en-US" dirty="0" smtClean="0"/>
              <a:t>Infection Control- Contagion</a:t>
            </a:r>
          </a:p>
          <a:p>
            <a:pPr lvl="1"/>
            <a:r>
              <a:rPr lang="en-US" dirty="0" smtClean="0"/>
              <a:t>Careers- Gifted Hands: the Ben Carson Story</a:t>
            </a:r>
          </a:p>
          <a:p>
            <a:pPr lvl="1"/>
            <a:r>
              <a:rPr lang="en-US" dirty="0" smtClean="0"/>
              <a:t>Law/Ethics- The Good Nurse</a:t>
            </a:r>
          </a:p>
          <a:p>
            <a:pPr lvl="1"/>
            <a:r>
              <a:rPr lang="en-US" dirty="0" smtClean="0"/>
              <a:t>Basic Skills Sets</a:t>
            </a:r>
          </a:p>
          <a:p>
            <a:pPr lvl="1"/>
            <a:endParaRPr lang="en-US" dirty="0"/>
          </a:p>
        </p:txBody>
      </p:sp>
      <p:sp>
        <p:nvSpPr>
          <p:cNvPr id="4" name="AutoShape 2" descr="12 Jobs for Health Science Majors | The University Net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090" y="3021496"/>
            <a:ext cx="3139109" cy="26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Science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Terminology</a:t>
            </a:r>
          </a:p>
          <a:p>
            <a:r>
              <a:rPr lang="en-US" dirty="0" smtClean="0"/>
              <a:t>Body Systems</a:t>
            </a:r>
          </a:p>
          <a:p>
            <a:r>
              <a:rPr lang="en-US" dirty="0" smtClean="0"/>
              <a:t>CPR- must be certified as an instructor to teach own students</a:t>
            </a:r>
          </a:p>
          <a:p>
            <a:r>
              <a:rPr lang="en-US" dirty="0" smtClean="0"/>
              <a:t>Vital Signs</a:t>
            </a:r>
          </a:p>
          <a:p>
            <a:r>
              <a:rPr lang="en-US" dirty="0" smtClean="0"/>
              <a:t>Application for Practicum I</a:t>
            </a:r>
          </a:p>
          <a:p>
            <a:pPr lvl="1"/>
            <a:r>
              <a:rPr lang="en-US" dirty="0" smtClean="0"/>
              <a:t>Requirements must be met to be accepted.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904" y="3988904"/>
            <a:ext cx="3537296" cy="22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2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Practicum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and 12</a:t>
            </a:r>
            <a:r>
              <a:rPr lang="en-US" baseline="30000" dirty="0" smtClean="0"/>
              <a:t>th</a:t>
            </a:r>
            <a:r>
              <a:rPr lang="en-US" dirty="0" smtClean="0"/>
              <a:t> graders</a:t>
            </a:r>
          </a:p>
          <a:p>
            <a:r>
              <a:rPr lang="en-US" dirty="0" smtClean="0"/>
              <a:t>Basic Skills- Bed Making/Vital Signs/Transfer Training</a:t>
            </a:r>
          </a:p>
          <a:p>
            <a:r>
              <a:rPr lang="en-US" dirty="0" smtClean="0"/>
              <a:t>Head to Toe Assessment</a:t>
            </a:r>
          </a:p>
          <a:p>
            <a:r>
              <a:rPr lang="en-US" dirty="0" smtClean="0"/>
              <a:t>More in-depth Body Systems</a:t>
            </a:r>
          </a:p>
          <a:p>
            <a:r>
              <a:rPr lang="en-US" dirty="0" smtClean="0"/>
              <a:t>CET certification through NHA- if pass receive provisional licensure</a:t>
            </a:r>
          </a:p>
          <a:p>
            <a:r>
              <a:rPr lang="en-US" dirty="0" smtClean="0"/>
              <a:t>Apply for Practicum II- must meet requirements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586" y="4373218"/>
            <a:ext cx="3335614" cy="1845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814" y="4784219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3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Practicum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only</a:t>
            </a:r>
          </a:p>
          <a:p>
            <a:r>
              <a:rPr lang="en-US" dirty="0" smtClean="0"/>
              <a:t>Must have completed Practicum I </a:t>
            </a:r>
          </a:p>
          <a:p>
            <a:r>
              <a:rPr lang="en-US" dirty="0" smtClean="0"/>
              <a:t>Choose CCMA or PCT/CPT tract</a:t>
            </a:r>
          </a:p>
          <a:p>
            <a:r>
              <a:rPr lang="en-US" dirty="0" smtClean="0"/>
              <a:t>Depending on route determines clinical rotation sites</a:t>
            </a:r>
          </a:p>
          <a:p>
            <a:r>
              <a:rPr lang="en-US" dirty="0" smtClean="0"/>
              <a:t>Dual Credit Medical Terminology (Fall)/ Law and Ethics (Spring)</a:t>
            </a:r>
          </a:p>
          <a:p>
            <a:r>
              <a:rPr lang="en-US" dirty="0" smtClean="0"/>
              <a:t>Recertify in BLS Provider</a:t>
            </a:r>
          </a:p>
          <a:p>
            <a:r>
              <a:rPr lang="en-US" dirty="0" smtClean="0"/>
              <a:t>Certification taken before Graduation through NHA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975" y="2194560"/>
            <a:ext cx="3705225" cy="1228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787" y="4250830"/>
            <a:ext cx="2057400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669" y="5115339"/>
            <a:ext cx="21621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8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www.hosa.org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www.texashosa.org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www.skillsusa.org</a:t>
            </a:r>
            <a:endParaRPr lang="en-US" dirty="0" smtClean="0"/>
          </a:p>
          <a:p>
            <a:r>
              <a:rPr lang="en-US" dirty="0" smtClean="0"/>
              <a:t>Great way for students to meet and compete</a:t>
            </a:r>
          </a:p>
          <a:p>
            <a:r>
              <a:rPr lang="en-US" dirty="0" smtClean="0"/>
              <a:t>Work Nights</a:t>
            </a:r>
          </a:p>
          <a:p>
            <a:r>
              <a:rPr lang="en-US" dirty="0" smtClean="0"/>
              <a:t>Overnight Trips</a:t>
            </a:r>
          </a:p>
          <a:p>
            <a:r>
              <a:rPr lang="en-US" dirty="0" smtClean="0"/>
              <a:t>Officers required to compete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589" y="4240697"/>
            <a:ext cx="2857500" cy="165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4366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2596</TotalTime>
  <Words>314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 Antiqua</vt:lpstr>
      <vt:lpstr>Century Gothic</vt:lpstr>
      <vt:lpstr>Vapor Trail</vt:lpstr>
      <vt:lpstr>Building your Health Science program one     step at a time</vt:lpstr>
      <vt:lpstr>PowerPoint Presentation</vt:lpstr>
      <vt:lpstr>Tea tracts for health science</vt:lpstr>
      <vt:lpstr>Classroom Management</vt:lpstr>
      <vt:lpstr>Principles of Health science</vt:lpstr>
      <vt:lpstr>Health Science Theory</vt:lpstr>
      <vt:lpstr>Practicum I</vt:lpstr>
      <vt:lpstr>Practicum II</vt:lpstr>
      <vt:lpstr>Student organizations</vt:lpstr>
      <vt:lpstr>Learning Platforms</vt:lpstr>
      <vt:lpstr>THOA Teacher Conference</vt:lpstr>
    </vt:vector>
  </TitlesOfParts>
  <Company>Mt Pleasant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your Health Science program one     step at a time</dc:title>
  <dc:creator>Kristi Houchin</dc:creator>
  <cp:lastModifiedBy>Kristi Houchin</cp:lastModifiedBy>
  <cp:revision>14</cp:revision>
  <dcterms:created xsi:type="dcterms:W3CDTF">2023-06-10T19:33:42Z</dcterms:created>
  <dcterms:modified xsi:type="dcterms:W3CDTF">2023-06-12T14:50:31Z</dcterms:modified>
</cp:coreProperties>
</file>