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4"/>
    <p:sldMasterId id="2147483850" r:id="rId5"/>
    <p:sldMasterId id="2147483737" r:id="rId6"/>
    <p:sldMasterId id="2147483672" r:id="rId7"/>
    <p:sldMasterId id="2147483658" r:id="rId8"/>
    <p:sldMasterId id="2147483686" r:id="rId9"/>
    <p:sldMasterId id="2147483710" r:id="rId10"/>
    <p:sldMasterId id="2147483878" r:id="rId11"/>
    <p:sldMasterId id="2147483661" r:id="rId12"/>
    <p:sldMasterId id="2147483940" r:id="rId13"/>
    <p:sldMasterId id="2147483890" r:id="rId14"/>
    <p:sldMasterId id="2147483906" r:id="rId15"/>
    <p:sldMasterId id="2147483673" r:id="rId16"/>
  </p:sldMasterIdLst>
  <p:notesMasterIdLst>
    <p:notesMasterId r:id="rId84"/>
  </p:notesMasterIdLst>
  <p:handoutMasterIdLst>
    <p:handoutMasterId r:id="rId85"/>
  </p:handoutMasterIdLst>
  <p:sldIdLst>
    <p:sldId id="2147471493" r:id="rId17"/>
    <p:sldId id="2147471494" r:id="rId18"/>
    <p:sldId id="259" r:id="rId19"/>
    <p:sldId id="1653" r:id="rId20"/>
    <p:sldId id="1687" r:id="rId21"/>
    <p:sldId id="442" r:id="rId22"/>
    <p:sldId id="1651" r:id="rId23"/>
    <p:sldId id="2147471491" r:id="rId24"/>
    <p:sldId id="1616" r:id="rId25"/>
    <p:sldId id="1619" r:id="rId26"/>
    <p:sldId id="397" r:id="rId27"/>
    <p:sldId id="2147471495" r:id="rId28"/>
    <p:sldId id="411" r:id="rId29"/>
    <p:sldId id="412" r:id="rId30"/>
    <p:sldId id="1620" r:id="rId31"/>
    <p:sldId id="1644" r:id="rId32"/>
    <p:sldId id="1624" r:id="rId33"/>
    <p:sldId id="1656" r:id="rId34"/>
    <p:sldId id="1657" r:id="rId35"/>
    <p:sldId id="415" r:id="rId36"/>
    <p:sldId id="1625" r:id="rId37"/>
    <p:sldId id="1654" r:id="rId38"/>
    <p:sldId id="1481" r:id="rId39"/>
    <p:sldId id="372" r:id="rId40"/>
    <p:sldId id="1631" r:id="rId41"/>
    <p:sldId id="262" r:id="rId42"/>
    <p:sldId id="2147471488" r:id="rId43"/>
    <p:sldId id="270" r:id="rId44"/>
    <p:sldId id="1627" r:id="rId45"/>
    <p:sldId id="481" r:id="rId46"/>
    <p:sldId id="474" r:id="rId47"/>
    <p:sldId id="480" r:id="rId48"/>
    <p:sldId id="427" r:id="rId49"/>
    <p:sldId id="1645" r:id="rId50"/>
    <p:sldId id="1629" r:id="rId51"/>
    <p:sldId id="1628" r:id="rId52"/>
    <p:sldId id="1630" r:id="rId53"/>
    <p:sldId id="373" r:id="rId54"/>
    <p:sldId id="383" r:id="rId55"/>
    <p:sldId id="390" r:id="rId56"/>
    <p:sldId id="1582" r:id="rId57"/>
    <p:sldId id="1646" r:id="rId58"/>
    <p:sldId id="1559" r:id="rId59"/>
    <p:sldId id="1560" r:id="rId60"/>
    <p:sldId id="1633" r:id="rId61"/>
    <p:sldId id="1634" r:id="rId62"/>
    <p:sldId id="1561" r:id="rId63"/>
    <p:sldId id="1632" r:id="rId64"/>
    <p:sldId id="1635" r:id="rId65"/>
    <p:sldId id="1636" r:id="rId66"/>
    <p:sldId id="1637" r:id="rId67"/>
    <p:sldId id="1638" r:id="rId68"/>
    <p:sldId id="1639" r:id="rId69"/>
    <p:sldId id="1640" r:id="rId70"/>
    <p:sldId id="1641" r:id="rId71"/>
    <p:sldId id="1642" r:id="rId72"/>
    <p:sldId id="1643" r:id="rId73"/>
    <p:sldId id="1585" r:id="rId74"/>
    <p:sldId id="1557" r:id="rId75"/>
    <p:sldId id="1581" r:id="rId76"/>
    <p:sldId id="282" r:id="rId77"/>
    <p:sldId id="1618" r:id="rId78"/>
    <p:sldId id="1623" r:id="rId79"/>
    <p:sldId id="1658" r:id="rId80"/>
    <p:sldId id="1655" r:id="rId81"/>
    <p:sldId id="1626" r:id="rId82"/>
    <p:sldId id="1579"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y Jones" initials="SJ" lastIdx="41" clrIdx="0">
    <p:extLst>
      <p:ext uri="{19B8F6BF-5375-455C-9EA6-DF929625EA0E}">
        <p15:presenceInfo xmlns:p15="http://schemas.microsoft.com/office/powerpoint/2012/main" userId="S::stacy.jones@ascendlearning.com::2d01f767-8fd1-4933-936f-31ba3c008def" providerId="AD"/>
      </p:ext>
    </p:extLst>
  </p:cmAuthor>
  <p:cmAuthor id="2" name="Kate Ressler" initials="KR" lastIdx="25" clrIdx="1">
    <p:extLst>
      <p:ext uri="{19B8F6BF-5375-455C-9EA6-DF929625EA0E}">
        <p15:presenceInfo xmlns:p15="http://schemas.microsoft.com/office/powerpoint/2012/main" userId="S::katherine.ressler@ascendlearning.com::3f7ceb81-4b6d-42ee-8a7b-1558f0a3ad12" providerId="AD"/>
      </p:ext>
    </p:extLst>
  </p:cmAuthor>
  <p:cmAuthor id="3" name="Dani Gratton" initials="DG" lastIdx="4" clrIdx="2">
    <p:extLst>
      <p:ext uri="{19B8F6BF-5375-455C-9EA6-DF929625EA0E}">
        <p15:presenceInfo xmlns:p15="http://schemas.microsoft.com/office/powerpoint/2012/main" userId="S::danielle.gratton@ascendlearning.com::16223f43-72e7-46d7-b717-f93c9be40e02" providerId="AD"/>
      </p:ext>
    </p:extLst>
  </p:cmAuthor>
  <p:cmAuthor id="4" name="Laura Flynn" initials="LF" lastIdx="6" clrIdx="3">
    <p:extLst>
      <p:ext uri="{19B8F6BF-5375-455C-9EA6-DF929625EA0E}">
        <p15:presenceInfo xmlns:p15="http://schemas.microsoft.com/office/powerpoint/2012/main" userId="S::laura.flynn@ascendlearning.com::350f9804-d6c4-43ff-9da2-ac5e886c70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22555E"/>
    <a:srgbClr val="F3AB48"/>
    <a:srgbClr val="2286C8"/>
    <a:srgbClr val="4472C4"/>
    <a:srgbClr val="9F509F"/>
    <a:srgbClr val="F16560"/>
    <a:srgbClr val="33BDB1"/>
    <a:srgbClr val="AED7EC"/>
    <a:srgbClr val="1A8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EE75D-4ACC-DAB9-D0AB-54717B27BD63}" v="10" dt="2024-07-08T19:38:32.309"/>
    <p1510:client id="{74FD8007-7B1A-4A34-A629-B928553203EF}" v="72" dt="2024-07-07T19:48:01.402"/>
    <p1510:client id="{7501390A-D812-4EA0-94C9-54FE24677A4C}" v="1" dt="2024-07-08T18:51:33.382"/>
    <p1510:client id="{842DD4DC-7D87-13FB-0E14-AC987BB1F8DD}" v="50" dt="2024-07-08T17:35:08.624"/>
    <p1510:client id="{C782953C-2623-53A0-1C7C-23454A2FF49F}" v="354" dt="2024-07-08T18:41:13.5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slide" Target="slides/slide55.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presProps" Target="pres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Dehn" userId="S::jennifer.dehn@ascendlearning.com::6fba9572-c031-48a2-a90b-5b5de73c4b47" providerId="AD" clId="Web-{107EE75D-4ACC-DAB9-D0AB-54717B27BD63}"/>
    <pc:docChg chg="modSld">
      <pc:chgData name="Jennifer Dehn" userId="S::jennifer.dehn@ascendlearning.com::6fba9572-c031-48a2-a90b-5b5de73c4b47" providerId="AD" clId="Web-{107EE75D-4ACC-DAB9-D0AB-54717B27BD63}" dt="2024-07-08T19:38:32.309" v="7" actId="14100"/>
      <pc:docMkLst>
        <pc:docMk/>
      </pc:docMkLst>
      <pc:sldChg chg="addSp delSp modSp">
        <pc:chgData name="Jennifer Dehn" userId="S::jennifer.dehn@ascendlearning.com::6fba9572-c031-48a2-a90b-5b5de73c4b47" providerId="AD" clId="Web-{107EE75D-4ACC-DAB9-D0AB-54717B27BD63}" dt="2024-07-08T19:38:32.309" v="7" actId="14100"/>
        <pc:sldMkLst>
          <pc:docMk/>
          <pc:sldMk cId="9904556" sldId="2147471495"/>
        </pc:sldMkLst>
        <pc:spChg chg="del">
          <ac:chgData name="Jennifer Dehn" userId="S::jennifer.dehn@ascendlearning.com::6fba9572-c031-48a2-a90b-5b5de73c4b47" providerId="AD" clId="Web-{107EE75D-4ACC-DAB9-D0AB-54717B27BD63}" dt="2024-07-08T19:38:08.245" v="0"/>
          <ac:spMkLst>
            <pc:docMk/>
            <pc:sldMk cId="9904556" sldId="2147471495"/>
            <ac:spMk id="6" creationId="{88B1C37C-8BC8-BB6A-AC29-8D92D6D3B123}"/>
          </ac:spMkLst>
        </pc:spChg>
        <pc:spChg chg="add del mod">
          <ac:chgData name="Jennifer Dehn" userId="S::jennifer.dehn@ascendlearning.com::6fba9572-c031-48a2-a90b-5b5de73c4b47" providerId="AD" clId="Web-{107EE75D-4ACC-DAB9-D0AB-54717B27BD63}" dt="2024-07-08T19:38:18.277" v="4"/>
          <ac:spMkLst>
            <pc:docMk/>
            <pc:sldMk cId="9904556" sldId="2147471495"/>
            <ac:spMk id="8" creationId="{62C12F37-7F45-8E05-C782-C9774568D98F}"/>
          </ac:spMkLst>
        </pc:spChg>
        <pc:picChg chg="add del mod ord">
          <ac:chgData name="Jennifer Dehn" userId="S::jennifer.dehn@ascendlearning.com::6fba9572-c031-48a2-a90b-5b5de73c4b47" providerId="AD" clId="Web-{107EE75D-4ACC-DAB9-D0AB-54717B27BD63}" dt="2024-07-08T19:38:14.589" v="2"/>
          <ac:picMkLst>
            <pc:docMk/>
            <pc:sldMk cId="9904556" sldId="2147471495"/>
            <ac:picMk id="2" creationId="{D50ABE6F-E218-540F-84F3-D86AC7004B38}"/>
          </ac:picMkLst>
        </pc:picChg>
        <pc:picChg chg="add mod">
          <ac:chgData name="Jennifer Dehn" userId="S::jennifer.dehn@ascendlearning.com::6fba9572-c031-48a2-a90b-5b5de73c4b47" providerId="AD" clId="Web-{107EE75D-4ACC-DAB9-D0AB-54717B27BD63}" dt="2024-07-08T19:38:32.309" v="7" actId="14100"/>
          <ac:picMkLst>
            <pc:docMk/>
            <pc:sldMk cId="9904556" sldId="2147471495"/>
            <ac:picMk id="9" creationId="{FE8276D6-FDEC-286E-17B0-16FE8C5B7E47}"/>
          </ac:picMkLst>
        </pc:picChg>
      </pc:sldChg>
    </pc:docChg>
  </pc:docChgLst>
  <pc:docChgLst>
    <pc:chgData name="Nigora McGill" userId="adb0b95e-46b8-4438-b1a3-86ecbe3b9ae0" providerId="ADAL" clId="{7501390A-D812-4EA0-94C9-54FE24677A4C}"/>
    <pc:docChg chg="modSld">
      <pc:chgData name="Nigora McGill" userId="adb0b95e-46b8-4438-b1a3-86ecbe3b9ae0" providerId="ADAL" clId="{7501390A-D812-4EA0-94C9-54FE24677A4C}" dt="2024-07-08T18:51:50.971" v="8" actId="1076"/>
      <pc:docMkLst>
        <pc:docMk/>
      </pc:docMkLst>
      <pc:sldChg chg="addSp modSp mod">
        <pc:chgData name="Nigora McGill" userId="adb0b95e-46b8-4438-b1a3-86ecbe3b9ae0" providerId="ADAL" clId="{7501390A-D812-4EA0-94C9-54FE24677A4C}" dt="2024-07-08T18:51:50.971" v="8" actId="1076"/>
        <pc:sldMkLst>
          <pc:docMk/>
          <pc:sldMk cId="3450210245" sldId="1656"/>
        </pc:sldMkLst>
        <pc:picChg chg="add mod">
          <ac:chgData name="Nigora McGill" userId="adb0b95e-46b8-4438-b1a3-86ecbe3b9ae0" providerId="ADAL" clId="{7501390A-D812-4EA0-94C9-54FE24677A4C}" dt="2024-07-08T18:51:50.971" v="8" actId="1076"/>
          <ac:picMkLst>
            <pc:docMk/>
            <pc:sldMk cId="3450210245" sldId="1656"/>
            <ac:picMk id="7" creationId="{C35F265B-FBDD-0BA4-F593-4FAA9C977C3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4F5012-D2EB-4A46-8973-C156CEB942DD}" type="doc">
      <dgm:prSet loTypeId="urn:microsoft.com/office/officeart/2008/layout/AlternatingHexagons" loCatId="list" qsTypeId="urn:microsoft.com/office/officeart/2005/8/quickstyle/simple2" qsCatId="simple" csTypeId="urn:microsoft.com/office/officeart/2005/8/colors/colorful1" csCatId="colorful" phldr="1"/>
      <dgm:spPr/>
      <dgm:t>
        <a:bodyPr/>
        <a:lstStyle/>
        <a:p>
          <a:endParaRPr lang="en-US"/>
        </a:p>
      </dgm:t>
    </dgm:pt>
    <dgm:pt modelId="{30FF8611-91C7-40A1-9FE1-8B9F9E648F93}">
      <dgm:prSet phldrT="[Text]" custT="1"/>
      <dgm:spPr>
        <a:solidFill>
          <a:schemeClr val="accent5"/>
        </a:solidFill>
      </dgm:spPr>
      <dgm:t>
        <a:bodyPr/>
        <a:lstStyle/>
        <a:p>
          <a:r>
            <a:rPr lang="en-US" sz="1800" b="1">
              <a:effectLst>
                <a:outerShdw blurRad="38100" dist="38100" dir="2700000" algn="tl">
                  <a:srgbClr val="000000">
                    <a:alpha val="43137"/>
                  </a:srgbClr>
                </a:outerShdw>
              </a:effectLst>
              <a:latin typeface="Gotham Light" pitchFamily="50" charset="0"/>
            </a:rPr>
            <a:t>Industry Recognition </a:t>
          </a:r>
        </a:p>
      </dgm:t>
    </dgm:pt>
    <dgm:pt modelId="{8A962223-A128-49BE-A96A-05DCC5EBA419}" type="parTrans" cxnId="{17A7CD7E-4759-4B53-A9D5-E1E02D989E21}">
      <dgm:prSet/>
      <dgm:spPr/>
      <dgm:t>
        <a:bodyPr/>
        <a:lstStyle/>
        <a:p>
          <a:endParaRPr lang="en-US" sz="1800" b="1">
            <a:effectLst>
              <a:outerShdw blurRad="38100" dist="38100" dir="2700000" algn="tl">
                <a:srgbClr val="000000">
                  <a:alpha val="43137"/>
                </a:srgbClr>
              </a:outerShdw>
            </a:effectLst>
          </a:endParaRPr>
        </a:p>
      </dgm:t>
    </dgm:pt>
    <dgm:pt modelId="{6D3E059F-F77E-4C11-A72B-62AAA7109D78}" type="sibTrans" cxnId="{17A7CD7E-4759-4B53-A9D5-E1E02D989E21}">
      <dgm:prSet custT="1"/>
      <dgm:spPr/>
      <dgm:t>
        <a:bodyPr/>
        <a:lstStyle/>
        <a:p>
          <a:r>
            <a:rPr lang="en-US" sz="1800" b="1">
              <a:effectLst>
                <a:outerShdw blurRad="38100" dist="38100" dir="2700000" algn="tl">
                  <a:srgbClr val="000000">
                    <a:alpha val="43137"/>
                  </a:srgbClr>
                </a:outerShdw>
              </a:effectLst>
              <a:latin typeface="Gotham Light" pitchFamily="50" charset="0"/>
            </a:rPr>
            <a:t>Accreditation </a:t>
          </a:r>
        </a:p>
      </dgm:t>
    </dgm:pt>
    <dgm:pt modelId="{28BF9ADB-983D-4BBB-8688-B8229DBDEDC1}">
      <dgm:prSet phldrT="[Text]" phldr="1" custT="1"/>
      <dgm:spPr/>
      <dgm:t>
        <a:bodyPr/>
        <a:lstStyle/>
        <a:p>
          <a:endParaRPr lang="en-US" sz="1800" b="1">
            <a:effectLst>
              <a:outerShdw blurRad="38100" dist="38100" dir="2700000" algn="tl">
                <a:srgbClr val="000000">
                  <a:alpha val="43137"/>
                </a:srgbClr>
              </a:outerShdw>
            </a:effectLst>
            <a:latin typeface="Gotham Light" pitchFamily="50" charset="0"/>
          </a:endParaRPr>
        </a:p>
      </dgm:t>
    </dgm:pt>
    <dgm:pt modelId="{E01AFD91-81C5-4A52-B796-18439AE81033}" type="parTrans" cxnId="{F1493975-8A3A-4C49-81A8-1CF21C699A4B}">
      <dgm:prSet/>
      <dgm:spPr/>
      <dgm:t>
        <a:bodyPr/>
        <a:lstStyle/>
        <a:p>
          <a:endParaRPr lang="en-US" sz="1800" b="1">
            <a:effectLst>
              <a:outerShdw blurRad="38100" dist="38100" dir="2700000" algn="tl">
                <a:srgbClr val="000000">
                  <a:alpha val="43137"/>
                </a:srgbClr>
              </a:outerShdw>
            </a:effectLst>
          </a:endParaRPr>
        </a:p>
      </dgm:t>
    </dgm:pt>
    <dgm:pt modelId="{5DC05B3E-E2C6-41CA-AB60-CCDB70EE33B3}" type="sibTrans" cxnId="{F1493975-8A3A-4C49-81A8-1CF21C699A4B}">
      <dgm:prSet/>
      <dgm:spPr/>
      <dgm:t>
        <a:bodyPr/>
        <a:lstStyle/>
        <a:p>
          <a:endParaRPr lang="en-US" sz="1800" b="1">
            <a:effectLst>
              <a:outerShdw blurRad="38100" dist="38100" dir="2700000" algn="tl">
                <a:srgbClr val="000000">
                  <a:alpha val="43137"/>
                </a:srgbClr>
              </a:outerShdw>
            </a:effectLst>
          </a:endParaRPr>
        </a:p>
      </dgm:t>
    </dgm:pt>
    <dgm:pt modelId="{06325F4B-A812-46CA-8AFE-8ED2E1EEAE6B}">
      <dgm:prSet phldrT="[Text]" custT="1"/>
      <dgm:spPr/>
      <dgm:t>
        <a:bodyPr/>
        <a:lstStyle/>
        <a:p>
          <a:r>
            <a:rPr lang="en-US" sz="1800" b="1">
              <a:effectLst>
                <a:outerShdw blurRad="38100" dist="38100" dir="2700000" algn="tl">
                  <a:srgbClr val="000000">
                    <a:alpha val="43137"/>
                  </a:srgbClr>
                </a:outerShdw>
              </a:effectLst>
              <a:latin typeface="Gotham Light" pitchFamily="50" charset="0"/>
            </a:rPr>
            <a:t>Accessibility</a:t>
          </a:r>
        </a:p>
      </dgm:t>
    </dgm:pt>
    <dgm:pt modelId="{F36A648B-A08F-4C83-9945-96755438EF6F}" type="parTrans" cxnId="{CCE0B4CF-8ED9-47A0-B587-83A0E6B50B04}">
      <dgm:prSet/>
      <dgm:spPr/>
      <dgm:t>
        <a:bodyPr/>
        <a:lstStyle/>
        <a:p>
          <a:endParaRPr lang="en-US" sz="1800" b="1">
            <a:effectLst>
              <a:outerShdw blurRad="38100" dist="38100" dir="2700000" algn="tl">
                <a:srgbClr val="000000">
                  <a:alpha val="43137"/>
                </a:srgbClr>
              </a:outerShdw>
            </a:effectLst>
          </a:endParaRPr>
        </a:p>
      </dgm:t>
    </dgm:pt>
    <dgm:pt modelId="{F59DFF37-C67D-4BC6-A42E-205F27190C6A}" type="sibTrans" cxnId="{CCE0B4CF-8ED9-47A0-B587-83A0E6B50B04}">
      <dgm:prSet custT="1"/>
      <dgm:spPr/>
      <dgm:t>
        <a:bodyPr/>
        <a:lstStyle/>
        <a:p>
          <a:r>
            <a:rPr lang="en-US" sz="1800" b="1">
              <a:effectLst>
                <a:outerShdw blurRad="38100" dist="38100" dir="2700000" algn="tl">
                  <a:srgbClr val="000000">
                    <a:alpha val="43137"/>
                  </a:srgbClr>
                </a:outerShdw>
              </a:effectLst>
              <a:latin typeface="Gotham Light" pitchFamily="50" charset="0"/>
            </a:rPr>
            <a:t>Educator  </a:t>
          </a:r>
        </a:p>
        <a:p>
          <a:r>
            <a:rPr lang="en-US" sz="1800" b="1">
              <a:effectLst>
                <a:outerShdw blurRad="38100" dist="38100" dir="2700000" algn="tl">
                  <a:srgbClr val="000000">
                    <a:alpha val="43137"/>
                  </a:srgbClr>
                </a:outerShdw>
              </a:effectLst>
              <a:latin typeface="Gotham Light" pitchFamily="50" charset="0"/>
            </a:rPr>
            <a:t>Support + </a:t>
          </a:r>
        </a:p>
        <a:p>
          <a:r>
            <a:rPr lang="en-US" sz="1800" b="1">
              <a:effectLst>
                <a:outerShdw blurRad="38100" dist="38100" dir="2700000" algn="tl">
                  <a:srgbClr val="000000">
                    <a:alpha val="43137"/>
                  </a:srgbClr>
                </a:outerShdw>
              </a:effectLst>
              <a:latin typeface="Gotham Light" pitchFamily="50" charset="0"/>
            </a:rPr>
            <a:t>tool kits</a:t>
          </a:r>
        </a:p>
      </dgm:t>
    </dgm:pt>
    <dgm:pt modelId="{B6624ABE-2285-4D98-A7D1-72E30F2022DF}">
      <dgm:prSet custT="1"/>
      <dgm:spPr/>
      <dgm:t>
        <a:bodyPr lIns="0" tIns="0" rIns="0" bIns="0"/>
        <a:lstStyle/>
        <a:p>
          <a:r>
            <a:rPr lang="en-US" sz="1800" b="1">
              <a:effectLst>
                <a:outerShdw blurRad="38100" dist="38100" dir="2700000" algn="tl">
                  <a:srgbClr val="000000">
                    <a:alpha val="43137"/>
                  </a:srgbClr>
                </a:outerShdw>
              </a:effectLst>
              <a:latin typeface="Gotham Light" pitchFamily="50" charset="0"/>
            </a:rPr>
            <a:t>Supporting</a:t>
          </a:r>
        </a:p>
        <a:p>
          <a:r>
            <a:rPr lang="en-US" sz="1800" b="1">
              <a:effectLst>
                <a:outerShdw blurRad="38100" dist="38100" dir="2700000" algn="tl">
                  <a:srgbClr val="000000">
                    <a:alpha val="43137"/>
                  </a:srgbClr>
                </a:outerShdw>
              </a:effectLst>
              <a:latin typeface="Gotham Light" pitchFamily="50" charset="0"/>
            </a:rPr>
            <a:t>Resources + Tools</a:t>
          </a:r>
        </a:p>
      </dgm:t>
    </dgm:pt>
    <dgm:pt modelId="{5F09721A-6858-42B6-A1D9-7D3F30BEDEFA}" type="parTrans" cxnId="{9A5CCE5A-27B5-49C5-83FB-DC43A8170003}">
      <dgm:prSet/>
      <dgm:spPr/>
      <dgm:t>
        <a:bodyPr/>
        <a:lstStyle/>
        <a:p>
          <a:endParaRPr lang="en-US" sz="1800" b="1">
            <a:effectLst>
              <a:outerShdw blurRad="38100" dist="38100" dir="2700000" algn="tl">
                <a:srgbClr val="000000">
                  <a:alpha val="43137"/>
                </a:srgbClr>
              </a:outerShdw>
            </a:effectLst>
          </a:endParaRPr>
        </a:p>
      </dgm:t>
    </dgm:pt>
    <dgm:pt modelId="{A974E0A7-0091-418F-A75C-BEAFF4D8E098}" type="sibTrans" cxnId="{9A5CCE5A-27B5-49C5-83FB-DC43A8170003}">
      <dgm:prSet custT="1"/>
      <dgm:spPr/>
      <dgm:t>
        <a:bodyPr/>
        <a:lstStyle/>
        <a:p>
          <a:endParaRPr lang="en-US" sz="1800" b="1">
            <a:effectLst>
              <a:outerShdw blurRad="38100" dist="38100" dir="2700000" algn="tl">
                <a:srgbClr val="000000">
                  <a:alpha val="43137"/>
                </a:srgbClr>
              </a:outerShdw>
            </a:effectLst>
            <a:latin typeface="Gotham Light" pitchFamily="50" charset="0"/>
          </a:endParaRPr>
        </a:p>
      </dgm:t>
    </dgm:pt>
    <dgm:pt modelId="{9A4EFD45-E9A7-428A-94C3-9CA863F2FC34}">
      <dgm:prSet phldrT="[Text]" custT="1"/>
      <dgm:spPr>
        <a:effectLst/>
      </dgm:spPr>
      <dgm:t>
        <a:bodyPr/>
        <a:lstStyle/>
        <a:p>
          <a:r>
            <a:rPr lang="en-US" sz="1800" b="1">
              <a:effectLst>
                <a:outerShdw blurRad="38100" dist="38100" dir="2700000" algn="tl">
                  <a:srgbClr val="000000">
                    <a:alpha val="43137"/>
                  </a:srgbClr>
                </a:outerShdw>
              </a:effectLst>
              <a:latin typeface="Gotham Light" pitchFamily="50" charset="0"/>
            </a:rPr>
            <a:t>Pre–exam and post-exam Reporting Tools </a:t>
          </a:r>
        </a:p>
      </dgm:t>
    </dgm:pt>
    <dgm:pt modelId="{49DDB93A-8DAF-4B79-81D5-B1FB4E2BFFEE}" type="parTrans" cxnId="{6996B218-CD08-4A7E-B379-43D4F25AC3C7}">
      <dgm:prSet/>
      <dgm:spPr/>
      <dgm:t>
        <a:bodyPr/>
        <a:lstStyle/>
        <a:p>
          <a:endParaRPr lang="en-US" sz="1800" b="1">
            <a:effectLst>
              <a:outerShdw blurRad="38100" dist="38100" dir="2700000" algn="tl">
                <a:srgbClr val="000000">
                  <a:alpha val="43137"/>
                </a:srgbClr>
              </a:outerShdw>
            </a:effectLst>
          </a:endParaRPr>
        </a:p>
      </dgm:t>
    </dgm:pt>
    <dgm:pt modelId="{911FDC15-B20E-41A7-9147-5F10EEBC1C0F}" type="sibTrans" cxnId="{6996B218-CD08-4A7E-B379-43D4F25AC3C7}">
      <dgm:prSet custT="1"/>
      <dgm:spPr>
        <a:solidFill>
          <a:srgbClr val="2186C7"/>
        </a:solidFill>
      </dgm:spPr>
      <dgm:t>
        <a:bodyPr/>
        <a:lstStyle/>
        <a:p>
          <a:r>
            <a:rPr lang="en-US" sz="1800" b="1">
              <a:effectLst>
                <a:outerShdw blurRad="38100" dist="38100" dir="2700000" algn="tl">
                  <a:srgbClr val="000000">
                    <a:alpha val="43137"/>
                  </a:srgbClr>
                </a:outerShdw>
              </a:effectLst>
              <a:latin typeface="Gotham Light" pitchFamily="50" charset="0"/>
            </a:rPr>
            <a:t>Continuing Education &amp; Stackable Credentials</a:t>
          </a:r>
        </a:p>
      </dgm:t>
    </dgm:pt>
    <dgm:pt modelId="{CE6A6E5C-7B4D-4F30-A5BF-D356C97DE209}" type="pres">
      <dgm:prSet presAssocID="{454F5012-D2EB-4A46-8973-C156CEB942DD}" presName="Name0" presStyleCnt="0">
        <dgm:presLayoutVars>
          <dgm:chMax/>
          <dgm:chPref/>
          <dgm:dir/>
          <dgm:animLvl val="lvl"/>
        </dgm:presLayoutVars>
      </dgm:prSet>
      <dgm:spPr/>
    </dgm:pt>
    <dgm:pt modelId="{FED6A6EA-F996-44A6-87B1-7DD49690945D}" type="pres">
      <dgm:prSet presAssocID="{30FF8611-91C7-40A1-9FE1-8B9F9E648F93}" presName="composite" presStyleCnt="0"/>
      <dgm:spPr/>
    </dgm:pt>
    <dgm:pt modelId="{88418168-3C2F-4795-9E84-5FDA34D0F2DF}" type="pres">
      <dgm:prSet presAssocID="{30FF8611-91C7-40A1-9FE1-8B9F9E648F93}" presName="Parent1" presStyleLbl="node1" presStyleIdx="0" presStyleCnt="8">
        <dgm:presLayoutVars>
          <dgm:chMax val="1"/>
          <dgm:chPref val="1"/>
          <dgm:bulletEnabled val="1"/>
        </dgm:presLayoutVars>
      </dgm:prSet>
      <dgm:spPr/>
    </dgm:pt>
    <dgm:pt modelId="{AADF9D91-5C36-429A-BF0F-2ABD9A9BFFF1}" type="pres">
      <dgm:prSet presAssocID="{30FF8611-91C7-40A1-9FE1-8B9F9E648F93}" presName="Childtext1" presStyleLbl="revTx" presStyleIdx="0" presStyleCnt="4">
        <dgm:presLayoutVars>
          <dgm:chMax val="0"/>
          <dgm:chPref val="0"/>
          <dgm:bulletEnabled val="1"/>
        </dgm:presLayoutVars>
      </dgm:prSet>
      <dgm:spPr/>
    </dgm:pt>
    <dgm:pt modelId="{E3C99F44-AB36-470B-B593-EA3D01408500}" type="pres">
      <dgm:prSet presAssocID="{30FF8611-91C7-40A1-9FE1-8B9F9E648F93}" presName="BalanceSpacing" presStyleCnt="0"/>
      <dgm:spPr/>
    </dgm:pt>
    <dgm:pt modelId="{8AF9D0D3-D11D-43F3-A4D0-055BAD48FF62}" type="pres">
      <dgm:prSet presAssocID="{30FF8611-91C7-40A1-9FE1-8B9F9E648F93}" presName="BalanceSpacing1" presStyleCnt="0"/>
      <dgm:spPr/>
    </dgm:pt>
    <dgm:pt modelId="{6DBAE0F2-5D90-489F-9936-C42F76B0907A}" type="pres">
      <dgm:prSet presAssocID="{6D3E059F-F77E-4C11-A72B-62AAA7109D78}" presName="Accent1Text" presStyleLbl="node1" presStyleIdx="1" presStyleCnt="8"/>
      <dgm:spPr/>
    </dgm:pt>
    <dgm:pt modelId="{C458DC52-C237-4900-AE5C-955DF3D6936D}" type="pres">
      <dgm:prSet presAssocID="{6D3E059F-F77E-4C11-A72B-62AAA7109D78}" presName="spaceBetweenRectangles" presStyleCnt="0"/>
      <dgm:spPr/>
    </dgm:pt>
    <dgm:pt modelId="{ED491456-F42E-45B5-81FE-BABBC7376B5A}" type="pres">
      <dgm:prSet presAssocID="{B6624ABE-2285-4D98-A7D1-72E30F2022DF}" presName="composite" presStyleCnt="0"/>
      <dgm:spPr/>
    </dgm:pt>
    <dgm:pt modelId="{13B6316C-DB23-469A-8EDC-AFC5C35DA62B}" type="pres">
      <dgm:prSet presAssocID="{B6624ABE-2285-4D98-A7D1-72E30F2022DF}" presName="Parent1" presStyleLbl="node1" presStyleIdx="2" presStyleCnt="8">
        <dgm:presLayoutVars>
          <dgm:chMax val="1"/>
          <dgm:chPref val="1"/>
          <dgm:bulletEnabled val="1"/>
        </dgm:presLayoutVars>
      </dgm:prSet>
      <dgm:spPr/>
    </dgm:pt>
    <dgm:pt modelId="{D5F79E8B-AAB4-4EA8-9E90-2F9468D90E89}" type="pres">
      <dgm:prSet presAssocID="{B6624ABE-2285-4D98-A7D1-72E30F2022DF}" presName="Childtext1" presStyleLbl="revTx" presStyleIdx="1" presStyleCnt="4">
        <dgm:presLayoutVars>
          <dgm:chMax val="0"/>
          <dgm:chPref val="0"/>
          <dgm:bulletEnabled val="1"/>
        </dgm:presLayoutVars>
      </dgm:prSet>
      <dgm:spPr/>
    </dgm:pt>
    <dgm:pt modelId="{1DF48279-C6AB-4D41-AAC0-6F54F053FB11}" type="pres">
      <dgm:prSet presAssocID="{B6624ABE-2285-4D98-A7D1-72E30F2022DF}" presName="BalanceSpacing" presStyleCnt="0"/>
      <dgm:spPr/>
    </dgm:pt>
    <dgm:pt modelId="{CEC0095D-266D-4925-BC24-9E34B3E3A18D}" type="pres">
      <dgm:prSet presAssocID="{B6624ABE-2285-4D98-A7D1-72E30F2022DF}" presName="BalanceSpacing1" presStyleCnt="0"/>
      <dgm:spPr/>
    </dgm:pt>
    <dgm:pt modelId="{6871841D-4681-46D9-AE1F-42C171154160}" type="pres">
      <dgm:prSet presAssocID="{A974E0A7-0091-418F-A75C-BEAFF4D8E098}" presName="Accent1Text" presStyleLbl="node1" presStyleIdx="3" presStyleCnt="8"/>
      <dgm:spPr/>
    </dgm:pt>
    <dgm:pt modelId="{63A2AD0E-674B-42F3-8247-266EC7980F23}" type="pres">
      <dgm:prSet presAssocID="{A974E0A7-0091-418F-A75C-BEAFF4D8E098}" presName="spaceBetweenRectangles" presStyleCnt="0"/>
      <dgm:spPr/>
    </dgm:pt>
    <dgm:pt modelId="{6B78F2D7-4DC7-4434-B601-74100ABF2F0E}" type="pres">
      <dgm:prSet presAssocID="{06325F4B-A812-46CA-8AFE-8ED2E1EEAE6B}" presName="composite" presStyleCnt="0"/>
      <dgm:spPr/>
    </dgm:pt>
    <dgm:pt modelId="{09297C0B-2328-4A03-9327-757E0D207CFA}" type="pres">
      <dgm:prSet presAssocID="{06325F4B-A812-46CA-8AFE-8ED2E1EEAE6B}" presName="Parent1" presStyleLbl="node1" presStyleIdx="4" presStyleCnt="8" custLinFactX="7671" custLinFactY="-70698" custLinFactNeighborX="100000" custLinFactNeighborY="-100000">
        <dgm:presLayoutVars>
          <dgm:chMax val="1"/>
          <dgm:chPref val="1"/>
          <dgm:bulletEnabled val="1"/>
        </dgm:presLayoutVars>
      </dgm:prSet>
      <dgm:spPr/>
    </dgm:pt>
    <dgm:pt modelId="{62872113-6EDB-43E8-8143-2FEDD7AB71C6}" type="pres">
      <dgm:prSet presAssocID="{06325F4B-A812-46CA-8AFE-8ED2E1EEAE6B}" presName="Childtext1" presStyleLbl="revTx" presStyleIdx="2" presStyleCnt="4">
        <dgm:presLayoutVars>
          <dgm:chMax val="0"/>
          <dgm:chPref val="0"/>
          <dgm:bulletEnabled val="1"/>
        </dgm:presLayoutVars>
      </dgm:prSet>
      <dgm:spPr/>
    </dgm:pt>
    <dgm:pt modelId="{E8375D7E-E88A-488B-ADEA-0E75DFDFE647}" type="pres">
      <dgm:prSet presAssocID="{06325F4B-A812-46CA-8AFE-8ED2E1EEAE6B}" presName="BalanceSpacing" presStyleCnt="0"/>
      <dgm:spPr/>
    </dgm:pt>
    <dgm:pt modelId="{0A76C0E8-0FF6-4ECD-A6D5-E7B56C302ED4}" type="pres">
      <dgm:prSet presAssocID="{06325F4B-A812-46CA-8AFE-8ED2E1EEAE6B}" presName="BalanceSpacing1" presStyleCnt="0"/>
      <dgm:spPr/>
    </dgm:pt>
    <dgm:pt modelId="{4836CB17-2F03-4423-AB74-26C061486B59}" type="pres">
      <dgm:prSet presAssocID="{F59DFF37-C67D-4BC6-A42E-205F27190C6A}" presName="Accent1Text" presStyleLbl="node1" presStyleIdx="5" presStyleCnt="8" custLinFactNeighborX="-54497" custLinFactNeighborY="-86035"/>
      <dgm:spPr/>
    </dgm:pt>
    <dgm:pt modelId="{E20CB320-B11C-4018-826F-DA81008BBD4D}" type="pres">
      <dgm:prSet presAssocID="{F59DFF37-C67D-4BC6-A42E-205F27190C6A}" presName="spaceBetweenRectangles" presStyleCnt="0"/>
      <dgm:spPr/>
    </dgm:pt>
    <dgm:pt modelId="{CBC8D28C-67FD-4523-86B0-C8706722D438}" type="pres">
      <dgm:prSet presAssocID="{9A4EFD45-E9A7-428A-94C3-9CA863F2FC34}" presName="composite" presStyleCnt="0"/>
      <dgm:spPr/>
    </dgm:pt>
    <dgm:pt modelId="{0CEDDE73-E10A-4590-A778-F9977A11A0FC}" type="pres">
      <dgm:prSet presAssocID="{9A4EFD45-E9A7-428A-94C3-9CA863F2FC34}" presName="Parent1" presStyleLbl="node1" presStyleIdx="6" presStyleCnt="8" custLinFactX="7671" custLinFactY="-69765" custLinFactNeighborX="100000" custLinFactNeighborY="-100000">
        <dgm:presLayoutVars>
          <dgm:chMax val="1"/>
          <dgm:chPref val="1"/>
          <dgm:bulletEnabled val="1"/>
        </dgm:presLayoutVars>
      </dgm:prSet>
      <dgm:spPr/>
    </dgm:pt>
    <dgm:pt modelId="{4A13B6A3-294F-4D9B-90A9-51B5776AA2E9}" type="pres">
      <dgm:prSet presAssocID="{9A4EFD45-E9A7-428A-94C3-9CA863F2FC34}" presName="Childtext1" presStyleLbl="revTx" presStyleIdx="3" presStyleCnt="4">
        <dgm:presLayoutVars>
          <dgm:chMax val="0"/>
          <dgm:chPref val="0"/>
          <dgm:bulletEnabled val="1"/>
        </dgm:presLayoutVars>
      </dgm:prSet>
      <dgm:spPr/>
    </dgm:pt>
    <dgm:pt modelId="{943DF593-095A-47A4-AC24-DC5838A4EFF1}" type="pres">
      <dgm:prSet presAssocID="{9A4EFD45-E9A7-428A-94C3-9CA863F2FC34}" presName="BalanceSpacing" presStyleCnt="0"/>
      <dgm:spPr/>
    </dgm:pt>
    <dgm:pt modelId="{164093E9-5D7E-4E9D-8766-B5F6CFBF7F20}" type="pres">
      <dgm:prSet presAssocID="{9A4EFD45-E9A7-428A-94C3-9CA863F2FC34}" presName="BalanceSpacing1" presStyleCnt="0"/>
      <dgm:spPr/>
    </dgm:pt>
    <dgm:pt modelId="{C62BB950-D033-4257-B3F8-B4695C3DB3FC}" type="pres">
      <dgm:prSet presAssocID="{911FDC15-B20E-41A7-9147-5F10EEBC1C0F}" presName="Accent1Text" presStyleLbl="node1" presStyleIdx="7" presStyleCnt="8" custLinFactX="8379" custLinFactY="-69140" custLinFactNeighborX="100000" custLinFactNeighborY="-100000"/>
      <dgm:spPr/>
    </dgm:pt>
  </dgm:ptLst>
  <dgm:cxnLst>
    <dgm:cxn modelId="{DDAE7308-C457-4A57-854F-EBC0B022B70E}" type="presOf" srcId="{28BF9ADB-983D-4BBB-8688-B8229DBDEDC1}" destId="{AADF9D91-5C36-429A-BF0F-2ABD9A9BFFF1}" srcOrd="0" destOrd="0" presId="urn:microsoft.com/office/officeart/2008/layout/AlternatingHexagons"/>
    <dgm:cxn modelId="{6996B218-CD08-4A7E-B379-43D4F25AC3C7}" srcId="{454F5012-D2EB-4A46-8973-C156CEB942DD}" destId="{9A4EFD45-E9A7-428A-94C3-9CA863F2FC34}" srcOrd="3" destOrd="0" parTransId="{49DDB93A-8DAF-4B79-81D5-B1FB4E2BFFEE}" sibTransId="{911FDC15-B20E-41A7-9147-5F10EEBC1C0F}"/>
    <dgm:cxn modelId="{A3699C1A-1ADF-402D-B289-E95C32D8655A}" type="presOf" srcId="{F59DFF37-C67D-4BC6-A42E-205F27190C6A}" destId="{4836CB17-2F03-4423-AB74-26C061486B59}" srcOrd="0" destOrd="0" presId="urn:microsoft.com/office/officeart/2008/layout/AlternatingHexagons"/>
    <dgm:cxn modelId="{5EEFC320-E5A6-4110-AED8-8C71E3B0F6F1}" type="presOf" srcId="{06325F4B-A812-46CA-8AFE-8ED2E1EEAE6B}" destId="{09297C0B-2328-4A03-9327-757E0D207CFA}" srcOrd="0" destOrd="0" presId="urn:microsoft.com/office/officeart/2008/layout/AlternatingHexagons"/>
    <dgm:cxn modelId="{55BFCF4E-57BB-4E58-B79B-F26CA6A1A7B1}" type="presOf" srcId="{30FF8611-91C7-40A1-9FE1-8B9F9E648F93}" destId="{88418168-3C2F-4795-9E84-5FDA34D0F2DF}" srcOrd="0" destOrd="0" presId="urn:microsoft.com/office/officeart/2008/layout/AlternatingHexagons"/>
    <dgm:cxn modelId="{F1493975-8A3A-4C49-81A8-1CF21C699A4B}" srcId="{30FF8611-91C7-40A1-9FE1-8B9F9E648F93}" destId="{28BF9ADB-983D-4BBB-8688-B8229DBDEDC1}" srcOrd="0" destOrd="0" parTransId="{E01AFD91-81C5-4A52-B796-18439AE81033}" sibTransId="{5DC05B3E-E2C6-41CA-AB60-CCDB70EE33B3}"/>
    <dgm:cxn modelId="{9A5CCE5A-27B5-49C5-83FB-DC43A8170003}" srcId="{454F5012-D2EB-4A46-8973-C156CEB942DD}" destId="{B6624ABE-2285-4D98-A7D1-72E30F2022DF}" srcOrd="1" destOrd="0" parTransId="{5F09721A-6858-42B6-A1D9-7D3F30BEDEFA}" sibTransId="{A974E0A7-0091-418F-A75C-BEAFF4D8E098}"/>
    <dgm:cxn modelId="{17A7CD7E-4759-4B53-A9D5-E1E02D989E21}" srcId="{454F5012-D2EB-4A46-8973-C156CEB942DD}" destId="{30FF8611-91C7-40A1-9FE1-8B9F9E648F93}" srcOrd="0" destOrd="0" parTransId="{8A962223-A128-49BE-A96A-05DCC5EBA419}" sibTransId="{6D3E059F-F77E-4C11-A72B-62AAA7109D78}"/>
    <dgm:cxn modelId="{B9D80A80-C474-4F0F-B435-919D48177991}" type="presOf" srcId="{454F5012-D2EB-4A46-8973-C156CEB942DD}" destId="{CE6A6E5C-7B4D-4F30-A5BF-D356C97DE209}" srcOrd="0" destOrd="0" presId="urn:microsoft.com/office/officeart/2008/layout/AlternatingHexagons"/>
    <dgm:cxn modelId="{ACE4588A-8FCD-466C-8F23-CF6181256A1A}" type="presOf" srcId="{A974E0A7-0091-418F-A75C-BEAFF4D8E098}" destId="{6871841D-4681-46D9-AE1F-42C171154160}" srcOrd="0" destOrd="0" presId="urn:microsoft.com/office/officeart/2008/layout/AlternatingHexagons"/>
    <dgm:cxn modelId="{9B763C9B-9EC2-4642-8975-4C6AEAF20DB0}" type="presOf" srcId="{9A4EFD45-E9A7-428A-94C3-9CA863F2FC34}" destId="{0CEDDE73-E10A-4590-A778-F9977A11A0FC}" srcOrd="0" destOrd="0" presId="urn:microsoft.com/office/officeart/2008/layout/AlternatingHexagons"/>
    <dgm:cxn modelId="{BC09349C-3B46-48E7-B188-7E3FAD48AD2D}" type="presOf" srcId="{B6624ABE-2285-4D98-A7D1-72E30F2022DF}" destId="{13B6316C-DB23-469A-8EDC-AFC5C35DA62B}" srcOrd="0" destOrd="0" presId="urn:microsoft.com/office/officeart/2008/layout/AlternatingHexagons"/>
    <dgm:cxn modelId="{CCE0B4CF-8ED9-47A0-B587-83A0E6B50B04}" srcId="{454F5012-D2EB-4A46-8973-C156CEB942DD}" destId="{06325F4B-A812-46CA-8AFE-8ED2E1EEAE6B}" srcOrd="2" destOrd="0" parTransId="{F36A648B-A08F-4C83-9945-96755438EF6F}" sibTransId="{F59DFF37-C67D-4BC6-A42E-205F27190C6A}"/>
    <dgm:cxn modelId="{A43B7DD9-CB27-4699-9023-A5F36012340D}" type="presOf" srcId="{6D3E059F-F77E-4C11-A72B-62AAA7109D78}" destId="{6DBAE0F2-5D90-489F-9936-C42F76B0907A}" srcOrd="0" destOrd="0" presId="urn:microsoft.com/office/officeart/2008/layout/AlternatingHexagons"/>
    <dgm:cxn modelId="{7E4D7CFE-3987-4419-8B57-9AE2F40DB6C8}" type="presOf" srcId="{911FDC15-B20E-41A7-9147-5F10EEBC1C0F}" destId="{C62BB950-D033-4257-B3F8-B4695C3DB3FC}" srcOrd="0" destOrd="0" presId="urn:microsoft.com/office/officeart/2008/layout/AlternatingHexagons"/>
    <dgm:cxn modelId="{28FABAB3-0830-441F-B8EE-56B04D272D6F}" type="presParOf" srcId="{CE6A6E5C-7B4D-4F30-A5BF-D356C97DE209}" destId="{FED6A6EA-F996-44A6-87B1-7DD49690945D}" srcOrd="0" destOrd="0" presId="urn:microsoft.com/office/officeart/2008/layout/AlternatingHexagons"/>
    <dgm:cxn modelId="{5C2F9F8B-8697-45C3-BCD2-98E789D50211}" type="presParOf" srcId="{FED6A6EA-F996-44A6-87B1-7DD49690945D}" destId="{88418168-3C2F-4795-9E84-5FDA34D0F2DF}" srcOrd="0" destOrd="0" presId="urn:microsoft.com/office/officeart/2008/layout/AlternatingHexagons"/>
    <dgm:cxn modelId="{DBF04045-D8C6-4CBC-BF7D-5BD585EEFEF0}" type="presParOf" srcId="{FED6A6EA-F996-44A6-87B1-7DD49690945D}" destId="{AADF9D91-5C36-429A-BF0F-2ABD9A9BFFF1}" srcOrd="1" destOrd="0" presId="urn:microsoft.com/office/officeart/2008/layout/AlternatingHexagons"/>
    <dgm:cxn modelId="{A4868433-12F2-40CD-9729-6D83C94305D7}" type="presParOf" srcId="{FED6A6EA-F996-44A6-87B1-7DD49690945D}" destId="{E3C99F44-AB36-470B-B593-EA3D01408500}" srcOrd="2" destOrd="0" presId="urn:microsoft.com/office/officeart/2008/layout/AlternatingHexagons"/>
    <dgm:cxn modelId="{FAD9B899-877F-4692-B2D1-074A8260BAC6}" type="presParOf" srcId="{FED6A6EA-F996-44A6-87B1-7DD49690945D}" destId="{8AF9D0D3-D11D-43F3-A4D0-055BAD48FF62}" srcOrd="3" destOrd="0" presId="urn:microsoft.com/office/officeart/2008/layout/AlternatingHexagons"/>
    <dgm:cxn modelId="{6B770D70-7DD6-4278-9737-8C96CB920C68}" type="presParOf" srcId="{FED6A6EA-F996-44A6-87B1-7DD49690945D}" destId="{6DBAE0F2-5D90-489F-9936-C42F76B0907A}" srcOrd="4" destOrd="0" presId="urn:microsoft.com/office/officeart/2008/layout/AlternatingHexagons"/>
    <dgm:cxn modelId="{E9B1C2FC-4DA1-4C57-94F5-00710946EE49}" type="presParOf" srcId="{CE6A6E5C-7B4D-4F30-A5BF-D356C97DE209}" destId="{C458DC52-C237-4900-AE5C-955DF3D6936D}" srcOrd="1" destOrd="0" presId="urn:microsoft.com/office/officeart/2008/layout/AlternatingHexagons"/>
    <dgm:cxn modelId="{4548B0FE-8BED-4CC1-8CF5-F0E7A0422510}" type="presParOf" srcId="{CE6A6E5C-7B4D-4F30-A5BF-D356C97DE209}" destId="{ED491456-F42E-45B5-81FE-BABBC7376B5A}" srcOrd="2" destOrd="0" presId="urn:microsoft.com/office/officeart/2008/layout/AlternatingHexagons"/>
    <dgm:cxn modelId="{747E4BAF-3D83-447C-A26B-4EA1424BA58B}" type="presParOf" srcId="{ED491456-F42E-45B5-81FE-BABBC7376B5A}" destId="{13B6316C-DB23-469A-8EDC-AFC5C35DA62B}" srcOrd="0" destOrd="0" presId="urn:microsoft.com/office/officeart/2008/layout/AlternatingHexagons"/>
    <dgm:cxn modelId="{6C913143-851B-4512-8544-7126DD48F3EC}" type="presParOf" srcId="{ED491456-F42E-45B5-81FE-BABBC7376B5A}" destId="{D5F79E8B-AAB4-4EA8-9E90-2F9468D90E89}" srcOrd="1" destOrd="0" presId="urn:microsoft.com/office/officeart/2008/layout/AlternatingHexagons"/>
    <dgm:cxn modelId="{3C11DB1B-3C69-4797-98B6-4282A12D5AC4}" type="presParOf" srcId="{ED491456-F42E-45B5-81FE-BABBC7376B5A}" destId="{1DF48279-C6AB-4D41-AAC0-6F54F053FB11}" srcOrd="2" destOrd="0" presId="urn:microsoft.com/office/officeart/2008/layout/AlternatingHexagons"/>
    <dgm:cxn modelId="{4B4BCA50-8041-4415-953B-DC10FE0181DB}" type="presParOf" srcId="{ED491456-F42E-45B5-81FE-BABBC7376B5A}" destId="{CEC0095D-266D-4925-BC24-9E34B3E3A18D}" srcOrd="3" destOrd="0" presId="urn:microsoft.com/office/officeart/2008/layout/AlternatingHexagons"/>
    <dgm:cxn modelId="{190A0E41-1C10-48CE-861D-E0E1142A94F5}" type="presParOf" srcId="{ED491456-F42E-45B5-81FE-BABBC7376B5A}" destId="{6871841D-4681-46D9-AE1F-42C171154160}" srcOrd="4" destOrd="0" presId="urn:microsoft.com/office/officeart/2008/layout/AlternatingHexagons"/>
    <dgm:cxn modelId="{BD403704-388E-401C-A79A-C7664148593A}" type="presParOf" srcId="{CE6A6E5C-7B4D-4F30-A5BF-D356C97DE209}" destId="{63A2AD0E-674B-42F3-8247-266EC7980F23}" srcOrd="3" destOrd="0" presId="urn:microsoft.com/office/officeart/2008/layout/AlternatingHexagons"/>
    <dgm:cxn modelId="{547BE47F-5C96-4168-840B-507164CFFD13}" type="presParOf" srcId="{CE6A6E5C-7B4D-4F30-A5BF-D356C97DE209}" destId="{6B78F2D7-4DC7-4434-B601-74100ABF2F0E}" srcOrd="4" destOrd="0" presId="urn:microsoft.com/office/officeart/2008/layout/AlternatingHexagons"/>
    <dgm:cxn modelId="{F8A639DE-4648-41A2-8343-58A78DE39E0E}" type="presParOf" srcId="{6B78F2D7-4DC7-4434-B601-74100ABF2F0E}" destId="{09297C0B-2328-4A03-9327-757E0D207CFA}" srcOrd="0" destOrd="0" presId="urn:microsoft.com/office/officeart/2008/layout/AlternatingHexagons"/>
    <dgm:cxn modelId="{46BDEE40-DEDE-47BB-B92C-F507B28C772C}" type="presParOf" srcId="{6B78F2D7-4DC7-4434-B601-74100ABF2F0E}" destId="{62872113-6EDB-43E8-8143-2FEDD7AB71C6}" srcOrd="1" destOrd="0" presId="urn:microsoft.com/office/officeart/2008/layout/AlternatingHexagons"/>
    <dgm:cxn modelId="{762D061A-437B-45AA-8D9D-1C5C64E3CD23}" type="presParOf" srcId="{6B78F2D7-4DC7-4434-B601-74100ABF2F0E}" destId="{E8375D7E-E88A-488B-ADEA-0E75DFDFE647}" srcOrd="2" destOrd="0" presId="urn:microsoft.com/office/officeart/2008/layout/AlternatingHexagons"/>
    <dgm:cxn modelId="{7E6C57D5-BBA9-4843-AD84-DC571058AFCB}" type="presParOf" srcId="{6B78F2D7-4DC7-4434-B601-74100ABF2F0E}" destId="{0A76C0E8-0FF6-4ECD-A6D5-E7B56C302ED4}" srcOrd="3" destOrd="0" presId="urn:microsoft.com/office/officeart/2008/layout/AlternatingHexagons"/>
    <dgm:cxn modelId="{7F83832E-32EB-41FC-8605-D9E77179A7AF}" type="presParOf" srcId="{6B78F2D7-4DC7-4434-B601-74100ABF2F0E}" destId="{4836CB17-2F03-4423-AB74-26C061486B59}" srcOrd="4" destOrd="0" presId="urn:microsoft.com/office/officeart/2008/layout/AlternatingHexagons"/>
    <dgm:cxn modelId="{F74B2277-7FE0-4CE3-819D-0E79D406A177}" type="presParOf" srcId="{CE6A6E5C-7B4D-4F30-A5BF-D356C97DE209}" destId="{E20CB320-B11C-4018-826F-DA81008BBD4D}" srcOrd="5" destOrd="0" presId="urn:microsoft.com/office/officeart/2008/layout/AlternatingHexagons"/>
    <dgm:cxn modelId="{127D25E1-397B-4DA2-9BBD-F6BB72566D38}" type="presParOf" srcId="{CE6A6E5C-7B4D-4F30-A5BF-D356C97DE209}" destId="{CBC8D28C-67FD-4523-86B0-C8706722D438}" srcOrd="6" destOrd="0" presId="urn:microsoft.com/office/officeart/2008/layout/AlternatingHexagons"/>
    <dgm:cxn modelId="{C40355A9-A128-4747-9EE5-C2DAA81C22C7}" type="presParOf" srcId="{CBC8D28C-67FD-4523-86B0-C8706722D438}" destId="{0CEDDE73-E10A-4590-A778-F9977A11A0FC}" srcOrd="0" destOrd="0" presId="urn:microsoft.com/office/officeart/2008/layout/AlternatingHexagons"/>
    <dgm:cxn modelId="{0DE8355F-71A7-478F-8F37-E7A016705A57}" type="presParOf" srcId="{CBC8D28C-67FD-4523-86B0-C8706722D438}" destId="{4A13B6A3-294F-4D9B-90A9-51B5776AA2E9}" srcOrd="1" destOrd="0" presId="urn:microsoft.com/office/officeart/2008/layout/AlternatingHexagons"/>
    <dgm:cxn modelId="{5FB7F0F9-09CE-4343-8233-6DD3DD1D5AC6}" type="presParOf" srcId="{CBC8D28C-67FD-4523-86B0-C8706722D438}" destId="{943DF593-095A-47A4-AC24-DC5838A4EFF1}" srcOrd="2" destOrd="0" presId="urn:microsoft.com/office/officeart/2008/layout/AlternatingHexagons"/>
    <dgm:cxn modelId="{43026285-9558-42EF-B460-BB40F616FD76}" type="presParOf" srcId="{CBC8D28C-67FD-4523-86B0-C8706722D438}" destId="{164093E9-5D7E-4E9D-8766-B5F6CFBF7F20}" srcOrd="3" destOrd="0" presId="urn:microsoft.com/office/officeart/2008/layout/AlternatingHexagons"/>
    <dgm:cxn modelId="{3EBDB7E1-8EB2-4EC7-A9D9-33589EB43D5F}" type="presParOf" srcId="{CBC8D28C-67FD-4523-86B0-C8706722D438}" destId="{C62BB950-D033-4257-B3F8-B4695C3DB3FC}" srcOrd="4" destOrd="0" presId="urn:microsoft.com/office/officeart/2008/layout/AlternatingHexagons"/>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FAD5DF8-B752-46D2-9CCA-7379B42E278F}"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8BAA8A3F-4EA1-40A2-ABB7-99910D9E5682}">
      <dgm:prSet phldrT="[Text]" custT="1"/>
      <dgm:spPr/>
      <dgm:t>
        <a:bodyPr/>
        <a:lstStyle/>
        <a:p>
          <a:r>
            <a:rPr lang="en-US" sz="2400"/>
            <a:t>FRESHMAN</a:t>
          </a:r>
        </a:p>
      </dgm:t>
    </dgm:pt>
    <dgm:pt modelId="{D1EBDECE-0697-414C-AAA0-980C483CB8E8}" type="parTrans" cxnId="{464A6444-91B2-40B9-9628-646CA3799A6E}">
      <dgm:prSet/>
      <dgm:spPr/>
      <dgm:t>
        <a:bodyPr/>
        <a:lstStyle/>
        <a:p>
          <a:endParaRPr lang="en-US"/>
        </a:p>
      </dgm:t>
    </dgm:pt>
    <dgm:pt modelId="{2881E6F7-4B9A-49BC-BB29-B4EE5043C334}" type="sibTrans" cxnId="{464A6444-91B2-40B9-9628-646CA3799A6E}">
      <dgm:prSet/>
      <dgm:spPr/>
      <dgm:t>
        <a:bodyPr/>
        <a:lstStyle/>
        <a:p>
          <a:endParaRPr lang="en-US"/>
        </a:p>
      </dgm:t>
    </dgm:pt>
    <dgm:pt modelId="{9885FF3F-9525-401A-AFDF-C92CF34BE676}">
      <dgm:prSet phldrT="[Text]" custT="1"/>
      <dgm:spPr/>
      <dgm:t>
        <a:bodyPr/>
        <a:lstStyle/>
        <a:p>
          <a:r>
            <a:rPr lang="en-US" sz="1600"/>
            <a:t>ENGLISH I</a:t>
          </a:r>
        </a:p>
      </dgm:t>
    </dgm:pt>
    <dgm:pt modelId="{B5DBF347-A362-4470-ACA1-031FB74AB329}" type="parTrans" cxnId="{1F6E69B5-95F2-4FF2-A0ED-297375178E04}">
      <dgm:prSet/>
      <dgm:spPr/>
      <dgm:t>
        <a:bodyPr/>
        <a:lstStyle/>
        <a:p>
          <a:endParaRPr lang="en-US"/>
        </a:p>
      </dgm:t>
    </dgm:pt>
    <dgm:pt modelId="{DDE8AC2B-40F1-4B17-81D7-6C85B3BAE0BF}" type="sibTrans" cxnId="{1F6E69B5-95F2-4FF2-A0ED-297375178E04}">
      <dgm:prSet/>
      <dgm:spPr/>
      <dgm:t>
        <a:bodyPr/>
        <a:lstStyle/>
        <a:p>
          <a:endParaRPr lang="en-US"/>
        </a:p>
      </dgm:t>
    </dgm:pt>
    <dgm:pt modelId="{416B8AF6-4614-413B-B85F-D0169787BF0F}">
      <dgm:prSet phldrT="[Text]" custT="1"/>
      <dgm:spPr/>
      <dgm:t>
        <a:bodyPr/>
        <a:lstStyle/>
        <a:p>
          <a:r>
            <a:rPr lang="en-US" sz="2400"/>
            <a:t>JUNIOR</a:t>
          </a:r>
        </a:p>
      </dgm:t>
    </dgm:pt>
    <dgm:pt modelId="{0450DFDC-51F4-48AF-8B97-CB1429C6C8DD}" type="parTrans" cxnId="{51B9266E-92CA-4460-8924-86AF8589AB8A}">
      <dgm:prSet/>
      <dgm:spPr/>
      <dgm:t>
        <a:bodyPr/>
        <a:lstStyle/>
        <a:p>
          <a:endParaRPr lang="en-US"/>
        </a:p>
      </dgm:t>
    </dgm:pt>
    <dgm:pt modelId="{DDA0C507-26D9-448E-8221-B4B38638E3E3}" type="sibTrans" cxnId="{51B9266E-92CA-4460-8924-86AF8589AB8A}">
      <dgm:prSet/>
      <dgm:spPr/>
      <dgm:t>
        <a:bodyPr/>
        <a:lstStyle/>
        <a:p>
          <a:endParaRPr lang="en-US"/>
        </a:p>
      </dgm:t>
    </dgm:pt>
    <dgm:pt modelId="{56237CD0-6EF7-461A-811F-291F20B4BDD4}">
      <dgm:prSet phldrT="[Text]" custT="1"/>
      <dgm:spPr/>
      <dgm:t>
        <a:bodyPr/>
        <a:lstStyle/>
        <a:p>
          <a:r>
            <a:rPr lang="en-US" sz="1600"/>
            <a:t>ALGEBRA 1</a:t>
          </a:r>
        </a:p>
      </dgm:t>
    </dgm:pt>
    <dgm:pt modelId="{C4A15517-036C-4F3B-B239-9B6379F9EA79}" type="parTrans" cxnId="{73F81D53-048E-43FC-8469-FC5EE5976A4E}">
      <dgm:prSet/>
      <dgm:spPr/>
      <dgm:t>
        <a:bodyPr/>
        <a:lstStyle/>
        <a:p>
          <a:endParaRPr lang="en-US"/>
        </a:p>
      </dgm:t>
    </dgm:pt>
    <dgm:pt modelId="{3BE21981-7479-479A-A631-4BFD9F1B0DCC}" type="sibTrans" cxnId="{73F81D53-048E-43FC-8469-FC5EE5976A4E}">
      <dgm:prSet/>
      <dgm:spPr/>
      <dgm:t>
        <a:bodyPr/>
        <a:lstStyle/>
        <a:p>
          <a:endParaRPr lang="en-US"/>
        </a:p>
      </dgm:t>
    </dgm:pt>
    <dgm:pt modelId="{8F826BEE-CD8B-48EF-A91D-4BCF06E86C80}">
      <dgm:prSet phldrT="[Text]" custT="1"/>
      <dgm:spPr/>
      <dgm:t>
        <a:bodyPr/>
        <a:lstStyle/>
        <a:p>
          <a:r>
            <a:rPr lang="en-US" sz="1600"/>
            <a:t>BIOLOGY 1</a:t>
          </a:r>
        </a:p>
      </dgm:t>
    </dgm:pt>
    <dgm:pt modelId="{150F3A8B-035A-482C-9C79-E5954140D01E}" type="parTrans" cxnId="{A9A3724E-12FF-40B5-B619-651531525EC7}">
      <dgm:prSet/>
      <dgm:spPr/>
      <dgm:t>
        <a:bodyPr/>
        <a:lstStyle/>
        <a:p>
          <a:endParaRPr lang="en-US"/>
        </a:p>
      </dgm:t>
    </dgm:pt>
    <dgm:pt modelId="{8EDED8B2-1412-4BB2-879F-3333A733FA0D}" type="sibTrans" cxnId="{A9A3724E-12FF-40B5-B619-651531525EC7}">
      <dgm:prSet/>
      <dgm:spPr/>
      <dgm:t>
        <a:bodyPr/>
        <a:lstStyle/>
        <a:p>
          <a:endParaRPr lang="en-US"/>
        </a:p>
      </dgm:t>
    </dgm:pt>
    <dgm:pt modelId="{7A5DBB6F-22C6-4173-94A1-8C2108898819}">
      <dgm:prSet phldrT="[Text]" custT="1"/>
      <dgm:spPr/>
      <dgm:t>
        <a:bodyPr/>
        <a:lstStyle/>
        <a:p>
          <a:r>
            <a:rPr lang="en-US" sz="1600"/>
            <a:t>STATE HISTORY</a:t>
          </a:r>
        </a:p>
      </dgm:t>
    </dgm:pt>
    <dgm:pt modelId="{1B03174E-68FD-4F86-AF86-153C517BDD47}" type="parTrans" cxnId="{B7F4C875-944B-4BB0-9496-61C2116753FD}">
      <dgm:prSet/>
      <dgm:spPr/>
      <dgm:t>
        <a:bodyPr/>
        <a:lstStyle/>
        <a:p>
          <a:endParaRPr lang="en-US"/>
        </a:p>
      </dgm:t>
    </dgm:pt>
    <dgm:pt modelId="{B879C4C0-9BCB-452B-91B5-9FEA7E98D11C}" type="sibTrans" cxnId="{B7F4C875-944B-4BB0-9496-61C2116753FD}">
      <dgm:prSet/>
      <dgm:spPr/>
      <dgm:t>
        <a:bodyPr/>
        <a:lstStyle/>
        <a:p>
          <a:endParaRPr lang="en-US"/>
        </a:p>
      </dgm:t>
    </dgm:pt>
    <dgm:pt modelId="{1C240AC1-3BA0-43BB-A785-2CC1A0C4DCB5}">
      <dgm:prSet phldrT="[Text]" custT="1"/>
      <dgm:spPr/>
      <dgm:t>
        <a:bodyPr/>
        <a:lstStyle/>
        <a:p>
          <a:r>
            <a:rPr lang="en-US" sz="2400"/>
            <a:t>SOPHMORE</a:t>
          </a:r>
        </a:p>
      </dgm:t>
    </dgm:pt>
    <dgm:pt modelId="{5AABB1CE-89F2-445D-A256-0D7C8CE0144A}" type="parTrans" cxnId="{86613226-862B-4040-B332-813A86785492}">
      <dgm:prSet/>
      <dgm:spPr/>
      <dgm:t>
        <a:bodyPr/>
        <a:lstStyle/>
        <a:p>
          <a:endParaRPr lang="en-US"/>
        </a:p>
      </dgm:t>
    </dgm:pt>
    <dgm:pt modelId="{C441FEA2-B22C-4DA7-97E8-6EB4DF450705}" type="sibTrans" cxnId="{86613226-862B-4040-B332-813A86785492}">
      <dgm:prSet/>
      <dgm:spPr/>
      <dgm:t>
        <a:bodyPr/>
        <a:lstStyle/>
        <a:p>
          <a:endParaRPr lang="en-US"/>
        </a:p>
      </dgm:t>
    </dgm:pt>
    <dgm:pt modelId="{C933514A-BA50-48D2-B48D-A093A811BC6F}">
      <dgm:prSet phldrT="[Text]" custT="1"/>
      <dgm:spPr/>
      <dgm:t>
        <a:bodyPr/>
        <a:lstStyle/>
        <a:p>
          <a:r>
            <a:rPr lang="en-US" sz="1600"/>
            <a:t>ENGLISH II</a:t>
          </a:r>
        </a:p>
      </dgm:t>
    </dgm:pt>
    <dgm:pt modelId="{0E01DFD8-5639-4FF1-AECB-060812958155}" type="parTrans" cxnId="{31C79E41-9377-4BB9-860F-B46AD7783351}">
      <dgm:prSet/>
      <dgm:spPr/>
      <dgm:t>
        <a:bodyPr/>
        <a:lstStyle/>
        <a:p>
          <a:endParaRPr lang="en-US"/>
        </a:p>
      </dgm:t>
    </dgm:pt>
    <dgm:pt modelId="{DCCB5CB0-9246-44C5-8530-7AB11F6F6F09}" type="sibTrans" cxnId="{31C79E41-9377-4BB9-860F-B46AD7783351}">
      <dgm:prSet/>
      <dgm:spPr/>
      <dgm:t>
        <a:bodyPr/>
        <a:lstStyle/>
        <a:p>
          <a:endParaRPr lang="en-US"/>
        </a:p>
      </dgm:t>
    </dgm:pt>
    <dgm:pt modelId="{6707CB8E-77FE-4893-B354-18C991A83BBD}">
      <dgm:prSet phldrT="[Text]" custT="1"/>
      <dgm:spPr/>
      <dgm:t>
        <a:bodyPr/>
        <a:lstStyle/>
        <a:p>
          <a:r>
            <a:rPr lang="en-US" sz="1600"/>
            <a:t>CHEMISTRY</a:t>
          </a:r>
        </a:p>
      </dgm:t>
    </dgm:pt>
    <dgm:pt modelId="{0C248338-D9D2-4E6A-A7FE-E401A49A9185}" type="parTrans" cxnId="{4D11235B-900C-4837-8765-13494A8FD420}">
      <dgm:prSet/>
      <dgm:spPr/>
      <dgm:t>
        <a:bodyPr/>
        <a:lstStyle/>
        <a:p>
          <a:endParaRPr lang="en-US"/>
        </a:p>
      </dgm:t>
    </dgm:pt>
    <dgm:pt modelId="{959F648F-508E-4D04-B1C1-4F70F251E817}" type="sibTrans" cxnId="{4D11235B-900C-4837-8765-13494A8FD420}">
      <dgm:prSet/>
      <dgm:spPr/>
      <dgm:t>
        <a:bodyPr/>
        <a:lstStyle/>
        <a:p>
          <a:endParaRPr lang="en-US"/>
        </a:p>
      </dgm:t>
    </dgm:pt>
    <dgm:pt modelId="{2DA7FB5F-3F12-447C-BEAC-C8698A467DC5}">
      <dgm:prSet phldrT="[Text]" custT="1"/>
      <dgm:spPr/>
      <dgm:t>
        <a:bodyPr/>
        <a:lstStyle/>
        <a:p>
          <a:r>
            <a:rPr lang="en-US" sz="1600"/>
            <a:t>US HISTROY</a:t>
          </a:r>
        </a:p>
      </dgm:t>
    </dgm:pt>
    <dgm:pt modelId="{7EC2E40E-88C2-4CCE-BD9B-2544815A22E6}" type="parTrans" cxnId="{63110002-07E6-4318-8FE4-2BB747EFB52E}">
      <dgm:prSet/>
      <dgm:spPr/>
      <dgm:t>
        <a:bodyPr/>
        <a:lstStyle/>
        <a:p>
          <a:endParaRPr lang="en-US"/>
        </a:p>
      </dgm:t>
    </dgm:pt>
    <dgm:pt modelId="{1C48F904-FCAB-45C9-96B1-B5A111FE435D}" type="sibTrans" cxnId="{63110002-07E6-4318-8FE4-2BB747EFB52E}">
      <dgm:prSet/>
      <dgm:spPr/>
      <dgm:t>
        <a:bodyPr/>
        <a:lstStyle/>
        <a:p>
          <a:endParaRPr lang="en-US"/>
        </a:p>
      </dgm:t>
    </dgm:pt>
    <dgm:pt modelId="{766400DD-9D02-44E6-BFBD-99276E5665A7}">
      <dgm:prSet phldrT="[Text]" custT="1"/>
      <dgm:spPr/>
      <dgm:t>
        <a:bodyPr/>
        <a:lstStyle/>
        <a:p>
          <a:r>
            <a:rPr lang="en-US" sz="1600"/>
            <a:t>GEOMETRY</a:t>
          </a:r>
        </a:p>
      </dgm:t>
    </dgm:pt>
    <dgm:pt modelId="{90A5653A-B3A5-4A01-A758-DB825EC1597A}" type="parTrans" cxnId="{706519F3-FA6B-4C53-9BB1-BDAFF3B85DE8}">
      <dgm:prSet/>
      <dgm:spPr/>
      <dgm:t>
        <a:bodyPr/>
        <a:lstStyle/>
        <a:p>
          <a:endParaRPr lang="en-US"/>
        </a:p>
      </dgm:t>
    </dgm:pt>
    <dgm:pt modelId="{7EB67DF4-89DA-4BAB-946E-52E0F3BCD257}" type="sibTrans" cxnId="{706519F3-FA6B-4C53-9BB1-BDAFF3B85DE8}">
      <dgm:prSet/>
      <dgm:spPr/>
      <dgm:t>
        <a:bodyPr/>
        <a:lstStyle/>
        <a:p>
          <a:endParaRPr lang="en-US"/>
        </a:p>
      </dgm:t>
    </dgm:pt>
    <dgm:pt modelId="{C082C1B5-6512-42D9-9AD9-2E8E0CFCC26D}">
      <dgm:prSet phldrT="[Text]" custT="1"/>
      <dgm:spPr/>
      <dgm:t>
        <a:bodyPr/>
        <a:lstStyle/>
        <a:p>
          <a:r>
            <a:rPr lang="en-US" sz="1600"/>
            <a:t>ENGLISH III</a:t>
          </a:r>
        </a:p>
      </dgm:t>
    </dgm:pt>
    <dgm:pt modelId="{D7BDD6AA-23F8-441D-B2C5-070FA4EF2ADC}" type="parTrans" cxnId="{D2676383-DD9F-4802-AD51-E74A37983A52}">
      <dgm:prSet/>
      <dgm:spPr/>
      <dgm:t>
        <a:bodyPr/>
        <a:lstStyle/>
        <a:p>
          <a:endParaRPr lang="en-US"/>
        </a:p>
      </dgm:t>
    </dgm:pt>
    <dgm:pt modelId="{73556C52-8EAC-41F3-8BCA-4B21FA1BBCD5}" type="sibTrans" cxnId="{D2676383-DD9F-4802-AD51-E74A37983A52}">
      <dgm:prSet/>
      <dgm:spPr/>
      <dgm:t>
        <a:bodyPr/>
        <a:lstStyle/>
        <a:p>
          <a:endParaRPr lang="en-US"/>
        </a:p>
      </dgm:t>
    </dgm:pt>
    <dgm:pt modelId="{9A201FA5-3EF4-4345-A378-4B4B4F1CB4E4}">
      <dgm:prSet phldrT="[Text]" custT="1"/>
      <dgm:spPr/>
      <dgm:t>
        <a:bodyPr/>
        <a:lstStyle/>
        <a:p>
          <a:r>
            <a:rPr lang="en-US" sz="1600"/>
            <a:t>ALGEBRA II</a:t>
          </a:r>
        </a:p>
      </dgm:t>
    </dgm:pt>
    <dgm:pt modelId="{1623DF81-7B99-4C36-979B-03817C1CFE36}" type="parTrans" cxnId="{86F3B093-B309-4330-BA7D-A4F03E8EEB3E}">
      <dgm:prSet/>
      <dgm:spPr/>
      <dgm:t>
        <a:bodyPr/>
        <a:lstStyle/>
        <a:p>
          <a:endParaRPr lang="en-US"/>
        </a:p>
      </dgm:t>
    </dgm:pt>
    <dgm:pt modelId="{DBC0174E-8F97-4E4C-8AC5-6897812791FA}" type="sibTrans" cxnId="{86F3B093-B309-4330-BA7D-A4F03E8EEB3E}">
      <dgm:prSet/>
      <dgm:spPr/>
      <dgm:t>
        <a:bodyPr/>
        <a:lstStyle/>
        <a:p>
          <a:endParaRPr lang="en-US"/>
        </a:p>
      </dgm:t>
    </dgm:pt>
    <dgm:pt modelId="{E45DAB63-1EAF-4E83-BF91-DCA205371DFA}">
      <dgm:prSet phldrT="[Text]" custT="1"/>
      <dgm:spPr/>
      <dgm:t>
        <a:bodyPr/>
        <a:lstStyle/>
        <a:p>
          <a:r>
            <a:rPr lang="en-US" sz="1600"/>
            <a:t>PHYSICS</a:t>
          </a:r>
        </a:p>
      </dgm:t>
    </dgm:pt>
    <dgm:pt modelId="{B5A42041-B793-4C64-9275-940EFF15BFCE}" type="parTrans" cxnId="{F7B4A102-759A-4E45-AF88-40CE7CFC8E0C}">
      <dgm:prSet/>
      <dgm:spPr/>
      <dgm:t>
        <a:bodyPr/>
        <a:lstStyle/>
        <a:p>
          <a:endParaRPr lang="en-US"/>
        </a:p>
      </dgm:t>
    </dgm:pt>
    <dgm:pt modelId="{985C73A9-9342-49FD-BFDB-E6AC63D44BCB}" type="sibTrans" cxnId="{F7B4A102-759A-4E45-AF88-40CE7CFC8E0C}">
      <dgm:prSet/>
      <dgm:spPr/>
      <dgm:t>
        <a:bodyPr/>
        <a:lstStyle/>
        <a:p>
          <a:endParaRPr lang="en-US"/>
        </a:p>
      </dgm:t>
    </dgm:pt>
    <dgm:pt modelId="{CAE5A995-2801-4EFE-8034-0F7E27CE53EB}">
      <dgm:prSet phldrT="[Text]" custT="1"/>
      <dgm:spPr/>
      <dgm:t>
        <a:bodyPr/>
        <a:lstStyle/>
        <a:p>
          <a:r>
            <a:rPr lang="en-US" sz="1600"/>
            <a:t>WORLD HISTORY</a:t>
          </a:r>
        </a:p>
      </dgm:t>
    </dgm:pt>
    <dgm:pt modelId="{E13D5920-0EE4-495F-AEB7-968815CE5493}" type="parTrans" cxnId="{50CD0F2E-6893-46E1-A950-ED6D1FCE5A16}">
      <dgm:prSet/>
      <dgm:spPr/>
      <dgm:t>
        <a:bodyPr/>
        <a:lstStyle/>
        <a:p>
          <a:endParaRPr lang="en-US"/>
        </a:p>
      </dgm:t>
    </dgm:pt>
    <dgm:pt modelId="{89314F5D-F1B7-4E29-AC04-45673A18BDCC}" type="sibTrans" cxnId="{50CD0F2E-6893-46E1-A950-ED6D1FCE5A16}">
      <dgm:prSet/>
      <dgm:spPr/>
      <dgm:t>
        <a:bodyPr/>
        <a:lstStyle/>
        <a:p>
          <a:endParaRPr lang="en-US"/>
        </a:p>
      </dgm:t>
    </dgm:pt>
    <dgm:pt modelId="{6FA18AFD-A5A2-4E1F-9EE3-F5086B7C9D11}">
      <dgm:prSet phldrT="[Text]" custT="1"/>
      <dgm:spPr/>
      <dgm:t>
        <a:bodyPr/>
        <a:lstStyle/>
        <a:p>
          <a:r>
            <a:rPr lang="en-US" sz="2400"/>
            <a:t>SENIOR</a:t>
          </a:r>
        </a:p>
      </dgm:t>
    </dgm:pt>
    <dgm:pt modelId="{14512370-6E16-43D7-ABD3-06CD956D1250}" type="parTrans" cxnId="{AEFFFD9B-61A7-42A8-8DE4-0BD9FC149080}">
      <dgm:prSet/>
      <dgm:spPr/>
      <dgm:t>
        <a:bodyPr/>
        <a:lstStyle/>
        <a:p>
          <a:endParaRPr lang="en-US"/>
        </a:p>
      </dgm:t>
    </dgm:pt>
    <dgm:pt modelId="{BCA4E9D7-FFDC-4A07-85D5-74AF022ACFF1}" type="sibTrans" cxnId="{AEFFFD9B-61A7-42A8-8DE4-0BD9FC149080}">
      <dgm:prSet/>
      <dgm:spPr/>
      <dgm:t>
        <a:bodyPr/>
        <a:lstStyle/>
        <a:p>
          <a:endParaRPr lang="en-US"/>
        </a:p>
      </dgm:t>
    </dgm:pt>
    <dgm:pt modelId="{9F57FF7E-F0B4-48D4-BC43-973F2B231C16}">
      <dgm:prSet phldrT="[Text]" custT="1"/>
      <dgm:spPr/>
      <dgm:t>
        <a:bodyPr/>
        <a:lstStyle/>
        <a:p>
          <a:r>
            <a:rPr lang="en-US" sz="1600"/>
            <a:t>ENGLISH IV</a:t>
          </a:r>
        </a:p>
      </dgm:t>
    </dgm:pt>
    <dgm:pt modelId="{9E775503-B5B9-4010-9BD7-CFE38D09BE28}" type="parTrans" cxnId="{ACF94A03-BD60-441B-BA06-73F6CFEB45BC}">
      <dgm:prSet/>
      <dgm:spPr/>
      <dgm:t>
        <a:bodyPr/>
        <a:lstStyle/>
        <a:p>
          <a:endParaRPr lang="en-US"/>
        </a:p>
      </dgm:t>
    </dgm:pt>
    <dgm:pt modelId="{68E19346-549B-4B59-BB29-1E048A03A433}" type="sibTrans" cxnId="{ACF94A03-BD60-441B-BA06-73F6CFEB45BC}">
      <dgm:prSet/>
      <dgm:spPr/>
      <dgm:t>
        <a:bodyPr/>
        <a:lstStyle/>
        <a:p>
          <a:endParaRPr lang="en-US"/>
        </a:p>
      </dgm:t>
    </dgm:pt>
    <dgm:pt modelId="{8BBD519D-F1EB-41BC-901F-040B6DE3696B}">
      <dgm:prSet phldrT="[Text]" custT="1"/>
      <dgm:spPr/>
      <dgm:t>
        <a:bodyPr/>
        <a:lstStyle/>
        <a:p>
          <a:r>
            <a:rPr lang="en-US" sz="1600"/>
            <a:t>PRE-CALCULUS</a:t>
          </a:r>
        </a:p>
      </dgm:t>
    </dgm:pt>
    <dgm:pt modelId="{25915457-AF06-4BEE-946B-EFECB94629D2}" type="parTrans" cxnId="{6FBA8D4B-CB09-42FC-A708-F3A7A0DB032E}">
      <dgm:prSet/>
      <dgm:spPr/>
      <dgm:t>
        <a:bodyPr/>
        <a:lstStyle/>
        <a:p>
          <a:endParaRPr lang="en-US"/>
        </a:p>
      </dgm:t>
    </dgm:pt>
    <dgm:pt modelId="{4F2AE94A-078B-4641-83D6-74E266D7E1C2}" type="sibTrans" cxnId="{6FBA8D4B-CB09-42FC-A708-F3A7A0DB032E}">
      <dgm:prSet/>
      <dgm:spPr/>
      <dgm:t>
        <a:bodyPr/>
        <a:lstStyle/>
        <a:p>
          <a:endParaRPr lang="en-US"/>
        </a:p>
      </dgm:t>
    </dgm:pt>
    <dgm:pt modelId="{D1BF8252-C6BD-4A78-81C5-95B071073B95}">
      <dgm:prSet phldrT="[Text]" custT="1"/>
      <dgm:spPr/>
      <dgm:t>
        <a:bodyPr/>
        <a:lstStyle/>
        <a:p>
          <a:r>
            <a:rPr lang="en-US" sz="1600"/>
            <a:t>ANATOMY + PHYSOLOGY</a:t>
          </a:r>
        </a:p>
      </dgm:t>
    </dgm:pt>
    <dgm:pt modelId="{265779E9-2806-44DF-B515-B3EE3454691E}" type="parTrans" cxnId="{19E6E336-6158-4030-A0A5-D1D484F82BD7}">
      <dgm:prSet/>
      <dgm:spPr/>
      <dgm:t>
        <a:bodyPr/>
        <a:lstStyle/>
        <a:p>
          <a:endParaRPr lang="en-US"/>
        </a:p>
      </dgm:t>
    </dgm:pt>
    <dgm:pt modelId="{4E21C571-A3DC-4D26-A14E-493F73E21958}" type="sibTrans" cxnId="{19E6E336-6158-4030-A0A5-D1D484F82BD7}">
      <dgm:prSet/>
      <dgm:spPr/>
      <dgm:t>
        <a:bodyPr/>
        <a:lstStyle/>
        <a:p>
          <a:endParaRPr lang="en-US"/>
        </a:p>
      </dgm:t>
    </dgm:pt>
    <dgm:pt modelId="{42DB682F-A9C9-4B96-8249-F0D47E55048F}">
      <dgm:prSet phldrT="[Text]" custT="1"/>
      <dgm:spPr/>
      <dgm:t>
        <a:bodyPr/>
        <a:lstStyle/>
        <a:p>
          <a:r>
            <a:rPr lang="en-US" sz="1600"/>
            <a:t>PSYCHOLOGY</a:t>
          </a:r>
        </a:p>
      </dgm:t>
    </dgm:pt>
    <dgm:pt modelId="{6861CF04-50F7-4D90-BEC7-A6EDDECF3BF8}" type="parTrans" cxnId="{26B9A6DF-9D57-43DD-860F-020ACFB530CF}">
      <dgm:prSet/>
      <dgm:spPr/>
      <dgm:t>
        <a:bodyPr/>
        <a:lstStyle/>
        <a:p>
          <a:endParaRPr lang="en-US"/>
        </a:p>
      </dgm:t>
    </dgm:pt>
    <dgm:pt modelId="{1531C534-83AC-42C8-A14D-F7638F22D859}" type="sibTrans" cxnId="{26B9A6DF-9D57-43DD-860F-020ACFB530CF}">
      <dgm:prSet/>
      <dgm:spPr/>
      <dgm:t>
        <a:bodyPr/>
        <a:lstStyle/>
        <a:p>
          <a:endParaRPr lang="en-US"/>
        </a:p>
      </dgm:t>
    </dgm:pt>
    <dgm:pt modelId="{4D338246-F73F-4E09-A193-DBFE5B67C0F8}" type="pres">
      <dgm:prSet presAssocID="{0FAD5DF8-B752-46D2-9CCA-7379B42E278F}" presName="Name0" presStyleCnt="0">
        <dgm:presLayoutVars>
          <dgm:dir/>
          <dgm:animLvl val="lvl"/>
          <dgm:resizeHandles/>
        </dgm:presLayoutVars>
      </dgm:prSet>
      <dgm:spPr/>
    </dgm:pt>
    <dgm:pt modelId="{0EDFC5DF-660A-440B-97EA-7B3BBCE5F053}" type="pres">
      <dgm:prSet presAssocID="{8BAA8A3F-4EA1-40A2-ABB7-99910D9E5682}" presName="linNode" presStyleCnt="0"/>
      <dgm:spPr/>
    </dgm:pt>
    <dgm:pt modelId="{05CEDEFE-0607-434B-B42D-5D8AB7A6895A}" type="pres">
      <dgm:prSet presAssocID="{8BAA8A3F-4EA1-40A2-ABB7-99910D9E5682}" presName="parentShp" presStyleLbl="node1" presStyleIdx="0" presStyleCnt="4">
        <dgm:presLayoutVars>
          <dgm:bulletEnabled val="1"/>
        </dgm:presLayoutVars>
      </dgm:prSet>
      <dgm:spPr/>
    </dgm:pt>
    <dgm:pt modelId="{B72B9C05-19E9-4A3B-8B40-461345F561A9}" type="pres">
      <dgm:prSet presAssocID="{8BAA8A3F-4EA1-40A2-ABB7-99910D9E5682}" presName="childShp" presStyleLbl="bgAccFollowNode1" presStyleIdx="0" presStyleCnt="4">
        <dgm:presLayoutVars>
          <dgm:bulletEnabled val="1"/>
        </dgm:presLayoutVars>
      </dgm:prSet>
      <dgm:spPr/>
    </dgm:pt>
    <dgm:pt modelId="{7D83755F-4098-409B-B146-C5FDF7A9F23E}" type="pres">
      <dgm:prSet presAssocID="{2881E6F7-4B9A-49BC-BB29-B4EE5043C334}" presName="spacing" presStyleCnt="0"/>
      <dgm:spPr/>
    </dgm:pt>
    <dgm:pt modelId="{60B9BA76-5975-46A5-B324-E3D05412E527}" type="pres">
      <dgm:prSet presAssocID="{1C240AC1-3BA0-43BB-A785-2CC1A0C4DCB5}" presName="linNode" presStyleCnt="0"/>
      <dgm:spPr/>
    </dgm:pt>
    <dgm:pt modelId="{66FB3AA1-3BAA-4D1F-92D0-4012239E68A4}" type="pres">
      <dgm:prSet presAssocID="{1C240AC1-3BA0-43BB-A785-2CC1A0C4DCB5}" presName="parentShp" presStyleLbl="node1" presStyleIdx="1" presStyleCnt="4">
        <dgm:presLayoutVars>
          <dgm:bulletEnabled val="1"/>
        </dgm:presLayoutVars>
      </dgm:prSet>
      <dgm:spPr/>
    </dgm:pt>
    <dgm:pt modelId="{A912ED55-A720-4021-9A12-0830053C9ECD}" type="pres">
      <dgm:prSet presAssocID="{1C240AC1-3BA0-43BB-A785-2CC1A0C4DCB5}" presName="childShp" presStyleLbl="bgAccFollowNode1" presStyleIdx="1" presStyleCnt="4">
        <dgm:presLayoutVars>
          <dgm:bulletEnabled val="1"/>
        </dgm:presLayoutVars>
      </dgm:prSet>
      <dgm:spPr/>
    </dgm:pt>
    <dgm:pt modelId="{D297505B-B728-4F74-845F-0D04AFBF152A}" type="pres">
      <dgm:prSet presAssocID="{C441FEA2-B22C-4DA7-97E8-6EB4DF450705}" presName="spacing" presStyleCnt="0"/>
      <dgm:spPr/>
    </dgm:pt>
    <dgm:pt modelId="{A8E8DA44-790E-4701-B9BD-26D1CAE275E8}" type="pres">
      <dgm:prSet presAssocID="{416B8AF6-4614-413B-B85F-D0169787BF0F}" presName="linNode" presStyleCnt="0"/>
      <dgm:spPr/>
    </dgm:pt>
    <dgm:pt modelId="{562B30B9-27FA-4CA6-B4FC-FAA73AFA3D1B}" type="pres">
      <dgm:prSet presAssocID="{416B8AF6-4614-413B-B85F-D0169787BF0F}" presName="parentShp" presStyleLbl="node1" presStyleIdx="2" presStyleCnt="4">
        <dgm:presLayoutVars>
          <dgm:bulletEnabled val="1"/>
        </dgm:presLayoutVars>
      </dgm:prSet>
      <dgm:spPr/>
    </dgm:pt>
    <dgm:pt modelId="{AA42E6FB-ECF2-4F33-BB8F-993B7B75CE88}" type="pres">
      <dgm:prSet presAssocID="{416B8AF6-4614-413B-B85F-D0169787BF0F}" presName="childShp" presStyleLbl="bgAccFollowNode1" presStyleIdx="2" presStyleCnt="4">
        <dgm:presLayoutVars>
          <dgm:bulletEnabled val="1"/>
        </dgm:presLayoutVars>
      </dgm:prSet>
      <dgm:spPr/>
    </dgm:pt>
    <dgm:pt modelId="{C0AA161D-9829-407D-9637-D1152040CBE4}" type="pres">
      <dgm:prSet presAssocID="{DDA0C507-26D9-448E-8221-B4B38638E3E3}" presName="spacing" presStyleCnt="0"/>
      <dgm:spPr/>
    </dgm:pt>
    <dgm:pt modelId="{28BEB0D6-CB33-4C6C-8CFA-04D300A24DDD}" type="pres">
      <dgm:prSet presAssocID="{6FA18AFD-A5A2-4E1F-9EE3-F5086B7C9D11}" presName="linNode" presStyleCnt="0"/>
      <dgm:spPr/>
    </dgm:pt>
    <dgm:pt modelId="{AD20A31D-8BFE-4275-9BF9-AC32B0A28706}" type="pres">
      <dgm:prSet presAssocID="{6FA18AFD-A5A2-4E1F-9EE3-F5086B7C9D11}" presName="parentShp" presStyleLbl="node1" presStyleIdx="3" presStyleCnt="4">
        <dgm:presLayoutVars>
          <dgm:bulletEnabled val="1"/>
        </dgm:presLayoutVars>
      </dgm:prSet>
      <dgm:spPr/>
    </dgm:pt>
    <dgm:pt modelId="{8650B853-3AE6-466A-8340-476EF664D45B}" type="pres">
      <dgm:prSet presAssocID="{6FA18AFD-A5A2-4E1F-9EE3-F5086B7C9D11}" presName="childShp" presStyleLbl="bgAccFollowNode1" presStyleIdx="3" presStyleCnt="4">
        <dgm:presLayoutVars>
          <dgm:bulletEnabled val="1"/>
        </dgm:presLayoutVars>
      </dgm:prSet>
      <dgm:spPr/>
    </dgm:pt>
  </dgm:ptLst>
  <dgm:cxnLst>
    <dgm:cxn modelId="{63110002-07E6-4318-8FE4-2BB747EFB52E}" srcId="{1C240AC1-3BA0-43BB-A785-2CC1A0C4DCB5}" destId="{2DA7FB5F-3F12-447C-BEAC-C8698A467DC5}" srcOrd="3" destOrd="0" parTransId="{7EC2E40E-88C2-4CCE-BD9B-2544815A22E6}" sibTransId="{1C48F904-FCAB-45C9-96B1-B5A111FE435D}"/>
    <dgm:cxn modelId="{F7B4A102-759A-4E45-AF88-40CE7CFC8E0C}" srcId="{416B8AF6-4614-413B-B85F-D0169787BF0F}" destId="{E45DAB63-1EAF-4E83-BF91-DCA205371DFA}" srcOrd="2" destOrd="0" parTransId="{B5A42041-B793-4C64-9275-940EFF15BFCE}" sibTransId="{985C73A9-9342-49FD-BFDB-E6AC63D44BCB}"/>
    <dgm:cxn modelId="{ACF94A03-BD60-441B-BA06-73F6CFEB45BC}" srcId="{6FA18AFD-A5A2-4E1F-9EE3-F5086B7C9D11}" destId="{9F57FF7E-F0B4-48D4-BC43-973F2B231C16}" srcOrd="0" destOrd="0" parTransId="{9E775503-B5B9-4010-9BD7-CFE38D09BE28}" sibTransId="{68E19346-549B-4B59-BB29-1E048A03A433}"/>
    <dgm:cxn modelId="{B4524D06-82A9-4CCE-9724-710928E442A3}" type="presOf" srcId="{42DB682F-A9C9-4B96-8249-F0D47E55048F}" destId="{8650B853-3AE6-466A-8340-476EF664D45B}" srcOrd="0" destOrd="3" presId="urn:microsoft.com/office/officeart/2005/8/layout/vList6"/>
    <dgm:cxn modelId="{9B3C420B-B3A6-44D5-B53A-6F5238931352}" type="presOf" srcId="{8BBD519D-F1EB-41BC-901F-040B6DE3696B}" destId="{8650B853-3AE6-466A-8340-476EF664D45B}" srcOrd="0" destOrd="1" presId="urn:microsoft.com/office/officeart/2005/8/layout/vList6"/>
    <dgm:cxn modelId="{76D99D1D-90BE-443D-BA65-46943AACACCB}" type="presOf" srcId="{2DA7FB5F-3F12-447C-BEAC-C8698A467DC5}" destId="{A912ED55-A720-4021-9A12-0830053C9ECD}" srcOrd="0" destOrd="3" presId="urn:microsoft.com/office/officeart/2005/8/layout/vList6"/>
    <dgm:cxn modelId="{619A891E-2619-4DC5-B7CA-98610DE5377C}" type="presOf" srcId="{766400DD-9D02-44E6-BFBD-99276E5665A7}" destId="{A912ED55-A720-4021-9A12-0830053C9ECD}" srcOrd="0" destOrd="1" presId="urn:microsoft.com/office/officeart/2005/8/layout/vList6"/>
    <dgm:cxn modelId="{86613226-862B-4040-B332-813A86785492}" srcId="{0FAD5DF8-B752-46D2-9CCA-7379B42E278F}" destId="{1C240AC1-3BA0-43BB-A785-2CC1A0C4DCB5}" srcOrd="1" destOrd="0" parTransId="{5AABB1CE-89F2-445D-A256-0D7C8CE0144A}" sibTransId="{C441FEA2-B22C-4DA7-97E8-6EB4DF450705}"/>
    <dgm:cxn modelId="{50CD0F2E-6893-46E1-A950-ED6D1FCE5A16}" srcId="{416B8AF6-4614-413B-B85F-D0169787BF0F}" destId="{CAE5A995-2801-4EFE-8034-0F7E27CE53EB}" srcOrd="3" destOrd="0" parTransId="{E13D5920-0EE4-495F-AEB7-968815CE5493}" sibTransId="{89314F5D-F1B7-4E29-AC04-45673A18BDCC}"/>
    <dgm:cxn modelId="{4F985935-E167-49AF-8677-65E19D5BC1D3}" type="presOf" srcId="{7A5DBB6F-22C6-4173-94A1-8C2108898819}" destId="{B72B9C05-19E9-4A3B-8B40-461345F561A9}" srcOrd="0" destOrd="3" presId="urn:microsoft.com/office/officeart/2005/8/layout/vList6"/>
    <dgm:cxn modelId="{19E6E336-6158-4030-A0A5-D1D484F82BD7}" srcId="{6FA18AFD-A5A2-4E1F-9EE3-F5086B7C9D11}" destId="{D1BF8252-C6BD-4A78-81C5-95B071073B95}" srcOrd="2" destOrd="0" parTransId="{265779E9-2806-44DF-B515-B3EE3454691E}" sibTransId="{4E21C571-A3DC-4D26-A14E-493F73E21958}"/>
    <dgm:cxn modelId="{A57A4C38-92A7-425A-8FE8-69EC0486C2E9}" type="presOf" srcId="{8BAA8A3F-4EA1-40A2-ABB7-99910D9E5682}" destId="{05CEDEFE-0607-434B-B42D-5D8AB7A6895A}" srcOrd="0" destOrd="0" presId="urn:microsoft.com/office/officeart/2005/8/layout/vList6"/>
    <dgm:cxn modelId="{20D82639-937A-4D03-BEC5-09C294604FD4}" type="presOf" srcId="{C082C1B5-6512-42D9-9AD9-2E8E0CFCC26D}" destId="{AA42E6FB-ECF2-4F33-BB8F-993B7B75CE88}" srcOrd="0" destOrd="0" presId="urn:microsoft.com/office/officeart/2005/8/layout/vList6"/>
    <dgm:cxn modelId="{4D11235B-900C-4837-8765-13494A8FD420}" srcId="{1C240AC1-3BA0-43BB-A785-2CC1A0C4DCB5}" destId="{6707CB8E-77FE-4893-B354-18C991A83BBD}" srcOrd="2" destOrd="0" parTransId="{0C248338-D9D2-4E6A-A7FE-E401A49A9185}" sibTransId="{959F648F-508E-4D04-B1C1-4F70F251E817}"/>
    <dgm:cxn modelId="{31C79E41-9377-4BB9-860F-B46AD7783351}" srcId="{1C240AC1-3BA0-43BB-A785-2CC1A0C4DCB5}" destId="{C933514A-BA50-48D2-B48D-A093A811BC6F}" srcOrd="0" destOrd="0" parTransId="{0E01DFD8-5639-4FF1-AECB-060812958155}" sibTransId="{DCCB5CB0-9246-44C5-8530-7AB11F6F6F09}"/>
    <dgm:cxn modelId="{AA472762-D4B3-4D42-9491-BA92B759C156}" type="presOf" srcId="{9F57FF7E-F0B4-48D4-BC43-973F2B231C16}" destId="{8650B853-3AE6-466A-8340-476EF664D45B}" srcOrd="0" destOrd="0" presId="urn:microsoft.com/office/officeart/2005/8/layout/vList6"/>
    <dgm:cxn modelId="{C038D042-43F8-4A7D-BFC0-B7C999A40A29}" type="presOf" srcId="{CAE5A995-2801-4EFE-8034-0F7E27CE53EB}" destId="{AA42E6FB-ECF2-4F33-BB8F-993B7B75CE88}" srcOrd="0" destOrd="3" presId="urn:microsoft.com/office/officeart/2005/8/layout/vList6"/>
    <dgm:cxn modelId="{464A6444-91B2-40B9-9628-646CA3799A6E}" srcId="{0FAD5DF8-B752-46D2-9CCA-7379B42E278F}" destId="{8BAA8A3F-4EA1-40A2-ABB7-99910D9E5682}" srcOrd="0" destOrd="0" parTransId="{D1EBDECE-0697-414C-AAA0-980C483CB8E8}" sibTransId="{2881E6F7-4B9A-49BC-BB29-B4EE5043C334}"/>
    <dgm:cxn modelId="{705B6867-33DD-46C7-8C92-B6A426FD07B8}" type="presOf" srcId="{6707CB8E-77FE-4893-B354-18C991A83BBD}" destId="{A912ED55-A720-4021-9A12-0830053C9ECD}" srcOrd="0" destOrd="2" presId="urn:microsoft.com/office/officeart/2005/8/layout/vList6"/>
    <dgm:cxn modelId="{5372C149-2AF0-480B-A877-25613AF99DF1}" type="presOf" srcId="{416B8AF6-4614-413B-B85F-D0169787BF0F}" destId="{562B30B9-27FA-4CA6-B4FC-FAA73AFA3D1B}" srcOrd="0" destOrd="0" presId="urn:microsoft.com/office/officeart/2005/8/layout/vList6"/>
    <dgm:cxn modelId="{0CF5734B-DB3C-4ADD-890D-14DE8168C49B}" type="presOf" srcId="{C933514A-BA50-48D2-B48D-A093A811BC6F}" destId="{A912ED55-A720-4021-9A12-0830053C9ECD}" srcOrd="0" destOrd="0" presId="urn:microsoft.com/office/officeart/2005/8/layout/vList6"/>
    <dgm:cxn modelId="{6FBA8D4B-CB09-42FC-A708-F3A7A0DB032E}" srcId="{6FA18AFD-A5A2-4E1F-9EE3-F5086B7C9D11}" destId="{8BBD519D-F1EB-41BC-901F-040B6DE3696B}" srcOrd="1" destOrd="0" parTransId="{25915457-AF06-4BEE-946B-EFECB94629D2}" sibTransId="{4F2AE94A-078B-4641-83D6-74E266D7E1C2}"/>
    <dgm:cxn modelId="{51B9266E-92CA-4460-8924-86AF8589AB8A}" srcId="{0FAD5DF8-B752-46D2-9CCA-7379B42E278F}" destId="{416B8AF6-4614-413B-B85F-D0169787BF0F}" srcOrd="2" destOrd="0" parTransId="{0450DFDC-51F4-48AF-8B97-CB1429C6C8DD}" sibTransId="{DDA0C507-26D9-448E-8221-B4B38638E3E3}"/>
    <dgm:cxn modelId="{A9A3724E-12FF-40B5-B619-651531525EC7}" srcId="{8BAA8A3F-4EA1-40A2-ABB7-99910D9E5682}" destId="{8F826BEE-CD8B-48EF-A91D-4BCF06E86C80}" srcOrd="2" destOrd="0" parTransId="{150F3A8B-035A-482C-9C79-E5954140D01E}" sibTransId="{8EDED8B2-1412-4BB2-879F-3333A733FA0D}"/>
    <dgm:cxn modelId="{10C7A04F-2E5A-4037-A4D0-E0D996151B8D}" type="presOf" srcId="{6FA18AFD-A5A2-4E1F-9EE3-F5086B7C9D11}" destId="{AD20A31D-8BFE-4275-9BF9-AC32B0A28706}" srcOrd="0" destOrd="0" presId="urn:microsoft.com/office/officeart/2005/8/layout/vList6"/>
    <dgm:cxn modelId="{73F81D53-048E-43FC-8469-FC5EE5976A4E}" srcId="{8BAA8A3F-4EA1-40A2-ABB7-99910D9E5682}" destId="{56237CD0-6EF7-461A-811F-291F20B4BDD4}" srcOrd="1" destOrd="0" parTransId="{C4A15517-036C-4F3B-B239-9B6379F9EA79}" sibTransId="{3BE21981-7479-479A-A631-4BFD9F1B0DCC}"/>
    <dgm:cxn modelId="{B7F4C875-944B-4BB0-9496-61C2116753FD}" srcId="{8BAA8A3F-4EA1-40A2-ABB7-99910D9E5682}" destId="{7A5DBB6F-22C6-4173-94A1-8C2108898819}" srcOrd="3" destOrd="0" parTransId="{1B03174E-68FD-4F86-AF86-153C517BDD47}" sibTransId="{B879C4C0-9BCB-452B-91B5-9FEA7E98D11C}"/>
    <dgm:cxn modelId="{30ECD255-D8CD-4F6B-9915-D9332384CE3F}" type="presOf" srcId="{56237CD0-6EF7-461A-811F-291F20B4BDD4}" destId="{B72B9C05-19E9-4A3B-8B40-461345F561A9}" srcOrd="0" destOrd="1" presId="urn:microsoft.com/office/officeart/2005/8/layout/vList6"/>
    <dgm:cxn modelId="{547CF75A-1051-41C7-BB5F-A80D15A1F0B1}" type="presOf" srcId="{1C240AC1-3BA0-43BB-A785-2CC1A0C4DCB5}" destId="{66FB3AA1-3BAA-4D1F-92D0-4012239E68A4}" srcOrd="0" destOrd="0" presId="urn:microsoft.com/office/officeart/2005/8/layout/vList6"/>
    <dgm:cxn modelId="{D2676383-DD9F-4802-AD51-E74A37983A52}" srcId="{416B8AF6-4614-413B-B85F-D0169787BF0F}" destId="{C082C1B5-6512-42D9-9AD9-2E8E0CFCC26D}" srcOrd="0" destOrd="0" parTransId="{D7BDD6AA-23F8-441D-B2C5-070FA4EF2ADC}" sibTransId="{73556C52-8EAC-41F3-8BCA-4B21FA1BBCD5}"/>
    <dgm:cxn modelId="{86F3B093-B309-4330-BA7D-A4F03E8EEB3E}" srcId="{416B8AF6-4614-413B-B85F-D0169787BF0F}" destId="{9A201FA5-3EF4-4345-A378-4B4B4F1CB4E4}" srcOrd="1" destOrd="0" parTransId="{1623DF81-7B99-4C36-979B-03817C1CFE36}" sibTransId="{DBC0174E-8F97-4E4C-8AC5-6897812791FA}"/>
    <dgm:cxn modelId="{AEFFFD9B-61A7-42A8-8DE4-0BD9FC149080}" srcId="{0FAD5DF8-B752-46D2-9CCA-7379B42E278F}" destId="{6FA18AFD-A5A2-4E1F-9EE3-F5086B7C9D11}" srcOrd="3" destOrd="0" parTransId="{14512370-6E16-43D7-ABD3-06CD956D1250}" sibTransId="{BCA4E9D7-FFDC-4A07-85D5-74AF022ACFF1}"/>
    <dgm:cxn modelId="{252941AD-960A-4ABA-9159-386B9C91C33F}" type="presOf" srcId="{9885FF3F-9525-401A-AFDF-C92CF34BE676}" destId="{B72B9C05-19E9-4A3B-8B40-461345F561A9}" srcOrd="0" destOrd="0" presId="urn:microsoft.com/office/officeart/2005/8/layout/vList6"/>
    <dgm:cxn modelId="{1F6E69B5-95F2-4FF2-A0ED-297375178E04}" srcId="{8BAA8A3F-4EA1-40A2-ABB7-99910D9E5682}" destId="{9885FF3F-9525-401A-AFDF-C92CF34BE676}" srcOrd="0" destOrd="0" parTransId="{B5DBF347-A362-4470-ACA1-031FB74AB329}" sibTransId="{DDE8AC2B-40F1-4B17-81D7-6C85B3BAE0BF}"/>
    <dgm:cxn modelId="{FD8B10B7-28EF-4364-9F38-181702592C44}" type="presOf" srcId="{E45DAB63-1EAF-4E83-BF91-DCA205371DFA}" destId="{AA42E6FB-ECF2-4F33-BB8F-993B7B75CE88}" srcOrd="0" destOrd="2" presId="urn:microsoft.com/office/officeart/2005/8/layout/vList6"/>
    <dgm:cxn modelId="{9CF129C8-8CB5-46AF-A86C-362FB79F2C21}" type="presOf" srcId="{9A201FA5-3EF4-4345-A378-4B4B4F1CB4E4}" destId="{AA42E6FB-ECF2-4F33-BB8F-993B7B75CE88}" srcOrd="0" destOrd="1" presId="urn:microsoft.com/office/officeart/2005/8/layout/vList6"/>
    <dgm:cxn modelId="{26B9A6DF-9D57-43DD-860F-020ACFB530CF}" srcId="{6FA18AFD-A5A2-4E1F-9EE3-F5086B7C9D11}" destId="{42DB682F-A9C9-4B96-8249-F0D47E55048F}" srcOrd="3" destOrd="0" parTransId="{6861CF04-50F7-4D90-BEC7-A6EDDECF3BF8}" sibTransId="{1531C534-83AC-42C8-A14D-F7638F22D859}"/>
    <dgm:cxn modelId="{D9C76DEE-2CE8-4919-9508-D7D329E00206}" type="presOf" srcId="{D1BF8252-C6BD-4A78-81C5-95B071073B95}" destId="{8650B853-3AE6-466A-8340-476EF664D45B}" srcOrd="0" destOrd="2" presId="urn:microsoft.com/office/officeart/2005/8/layout/vList6"/>
    <dgm:cxn modelId="{706519F3-FA6B-4C53-9BB1-BDAFF3B85DE8}" srcId="{1C240AC1-3BA0-43BB-A785-2CC1A0C4DCB5}" destId="{766400DD-9D02-44E6-BFBD-99276E5665A7}" srcOrd="1" destOrd="0" parTransId="{90A5653A-B3A5-4A01-A758-DB825EC1597A}" sibTransId="{7EB67DF4-89DA-4BAB-946E-52E0F3BCD257}"/>
    <dgm:cxn modelId="{E0E536F6-5634-4DB6-BAC0-4BAC26722D96}" type="presOf" srcId="{0FAD5DF8-B752-46D2-9CCA-7379B42E278F}" destId="{4D338246-F73F-4E09-A193-DBFE5B67C0F8}" srcOrd="0" destOrd="0" presId="urn:microsoft.com/office/officeart/2005/8/layout/vList6"/>
    <dgm:cxn modelId="{10465FFE-76FD-4A00-B14C-C64F11C438A4}" type="presOf" srcId="{8F826BEE-CD8B-48EF-A91D-4BCF06E86C80}" destId="{B72B9C05-19E9-4A3B-8B40-461345F561A9}" srcOrd="0" destOrd="2" presId="urn:microsoft.com/office/officeart/2005/8/layout/vList6"/>
    <dgm:cxn modelId="{78A5D84F-C284-4CC5-83A2-BD76534CBA86}" type="presParOf" srcId="{4D338246-F73F-4E09-A193-DBFE5B67C0F8}" destId="{0EDFC5DF-660A-440B-97EA-7B3BBCE5F053}" srcOrd="0" destOrd="0" presId="urn:microsoft.com/office/officeart/2005/8/layout/vList6"/>
    <dgm:cxn modelId="{D5E3FED9-3704-4A8D-A1D8-89B483BBF611}" type="presParOf" srcId="{0EDFC5DF-660A-440B-97EA-7B3BBCE5F053}" destId="{05CEDEFE-0607-434B-B42D-5D8AB7A6895A}" srcOrd="0" destOrd="0" presId="urn:microsoft.com/office/officeart/2005/8/layout/vList6"/>
    <dgm:cxn modelId="{02F0B385-5725-40D4-950F-A26DD68AB631}" type="presParOf" srcId="{0EDFC5DF-660A-440B-97EA-7B3BBCE5F053}" destId="{B72B9C05-19E9-4A3B-8B40-461345F561A9}" srcOrd="1" destOrd="0" presId="urn:microsoft.com/office/officeart/2005/8/layout/vList6"/>
    <dgm:cxn modelId="{769DCAD5-D29F-4E60-8B82-B5B92F40E2E2}" type="presParOf" srcId="{4D338246-F73F-4E09-A193-DBFE5B67C0F8}" destId="{7D83755F-4098-409B-B146-C5FDF7A9F23E}" srcOrd="1" destOrd="0" presId="urn:microsoft.com/office/officeart/2005/8/layout/vList6"/>
    <dgm:cxn modelId="{B5D830D3-32F5-4DA5-8D39-1EF6A081714D}" type="presParOf" srcId="{4D338246-F73F-4E09-A193-DBFE5B67C0F8}" destId="{60B9BA76-5975-46A5-B324-E3D05412E527}" srcOrd="2" destOrd="0" presId="urn:microsoft.com/office/officeart/2005/8/layout/vList6"/>
    <dgm:cxn modelId="{30A96D1A-A3BC-46B1-98FB-63BAF3046A33}" type="presParOf" srcId="{60B9BA76-5975-46A5-B324-E3D05412E527}" destId="{66FB3AA1-3BAA-4D1F-92D0-4012239E68A4}" srcOrd="0" destOrd="0" presId="urn:microsoft.com/office/officeart/2005/8/layout/vList6"/>
    <dgm:cxn modelId="{1FC2B099-7D44-4193-A6F6-D3724C812153}" type="presParOf" srcId="{60B9BA76-5975-46A5-B324-E3D05412E527}" destId="{A912ED55-A720-4021-9A12-0830053C9ECD}" srcOrd="1" destOrd="0" presId="urn:microsoft.com/office/officeart/2005/8/layout/vList6"/>
    <dgm:cxn modelId="{4C23DF4D-B180-4DEC-ACB7-DE608A58D4FD}" type="presParOf" srcId="{4D338246-F73F-4E09-A193-DBFE5B67C0F8}" destId="{D297505B-B728-4F74-845F-0D04AFBF152A}" srcOrd="3" destOrd="0" presId="urn:microsoft.com/office/officeart/2005/8/layout/vList6"/>
    <dgm:cxn modelId="{9D24DF13-90A2-4EE0-801E-A9439FEEB03B}" type="presParOf" srcId="{4D338246-F73F-4E09-A193-DBFE5B67C0F8}" destId="{A8E8DA44-790E-4701-B9BD-26D1CAE275E8}" srcOrd="4" destOrd="0" presId="urn:microsoft.com/office/officeart/2005/8/layout/vList6"/>
    <dgm:cxn modelId="{1EC0D987-852A-4501-BE10-19D64AB63058}" type="presParOf" srcId="{A8E8DA44-790E-4701-B9BD-26D1CAE275E8}" destId="{562B30B9-27FA-4CA6-B4FC-FAA73AFA3D1B}" srcOrd="0" destOrd="0" presId="urn:microsoft.com/office/officeart/2005/8/layout/vList6"/>
    <dgm:cxn modelId="{40227261-277E-423A-9F65-2B394BD3FD26}" type="presParOf" srcId="{A8E8DA44-790E-4701-B9BD-26D1CAE275E8}" destId="{AA42E6FB-ECF2-4F33-BB8F-993B7B75CE88}" srcOrd="1" destOrd="0" presId="urn:microsoft.com/office/officeart/2005/8/layout/vList6"/>
    <dgm:cxn modelId="{F3F2A274-5746-4DF2-80AA-994A872E2AAB}" type="presParOf" srcId="{4D338246-F73F-4E09-A193-DBFE5B67C0F8}" destId="{C0AA161D-9829-407D-9637-D1152040CBE4}" srcOrd="5" destOrd="0" presId="urn:microsoft.com/office/officeart/2005/8/layout/vList6"/>
    <dgm:cxn modelId="{1D374332-3E9A-4B8F-89AC-425CC41C7787}" type="presParOf" srcId="{4D338246-F73F-4E09-A193-DBFE5B67C0F8}" destId="{28BEB0D6-CB33-4C6C-8CFA-04D300A24DDD}" srcOrd="6" destOrd="0" presId="urn:microsoft.com/office/officeart/2005/8/layout/vList6"/>
    <dgm:cxn modelId="{14FC9144-67CD-47BB-80E2-58DEA2B19072}" type="presParOf" srcId="{28BEB0D6-CB33-4C6C-8CFA-04D300A24DDD}" destId="{AD20A31D-8BFE-4275-9BF9-AC32B0A28706}" srcOrd="0" destOrd="0" presId="urn:microsoft.com/office/officeart/2005/8/layout/vList6"/>
    <dgm:cxn modelId="{F24AC29E-307C-4A9B-86AD-AF6F0CC2CDB1}" type="presParOf" srcId="{28BEB0D6-CB33-4C6C-8CFA-04D300A24DDD}" destId="{8650B853-3AE6-466A-8340-476EF664D45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18168-3C2F-4795-9E84-5FDA34D0F2DF}">
      <dsp:nvSpPr>
        <dsp:cNvPr id="0" name=""/>
        <dsp:cNvSpPr/>
      </dsp:nvSpPr>
      <dsp:spPr>
        <a:xfrm rot="5400000">
          <a:off x="5655607" y="162555"/>
          <a:ext cx="2493152" cy="2169042"/>
        </a:xfrm>
        <a:prstGeom prst="hexagon">
          <a:avLst>
            <a:gd name="adj" fmla="val 25000"/>
            <a:gd name="vf" fmla="val 115470"/>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latin typeface="Gotham Light" pitchFamily="50" charset="0"/>
            </a:rPr>
            <a:t>Industry Recognition </a:t>
          </a:r>
        </a:p>
      </dsp:txBody>
      <dsp:txXfrm rot="-5400000">
        <a:off x="6155671" y="389016"/>
        <a:ext cx="1493024" cy="1716120"/>
      </dsp:txXfrm>
    </dsp:sp>
    <dsp:sp modelId="{AADF9D91-5C36-429A-BF0F-2ABD9A9BFFF1}">
      <dsp:nvSpPr>
        <dsp:cNvPr id="0" name=""/>
        <dsp:cNvSpPr/>
      </dsp:nvSpPr>
      <dsp:spPr>
        <a:xfrm>
          <a:off x="8052524" y="499130"/>
          <a:ext cx="2782358" cy="149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b="1" kern="1200">
            <a:effectLst>
              <a:outerShdw blurRad="38100" dist="38100" dir="2700000" algn="tl">
                <a:srgbClr val="000000">
                  <a:alpha val="43137"/>
                </a:srgbClr>
              </a:outerShdw>
            </a:effectLst>
            <a:latin typeface="Gotham Light" pitchFamily="50" charset="0"/>
          </a:endParaRPr>
        </a:p>
      </dsp:txBody>
      <dsp:txXfrm>
        <a:off x="8052524" y="499130"/>
        <a:ext cx="2782358" cy="1495891"/>
      </dsp:txXfrm>
    </dsp:sp>
    <dsp:sp modelId="{6DBAE0F2-5D90-489F-9936-C42F76B0907A}">
      <dsp:nvSpPr>
        <dsp:cNvPr id="0" name=""/>
        <dsp:cNvSpPr/>
      </dsp:nvSpPr>
      <dsp:spPr>
        <a:xfrm rot="5400000">
          <a:off x="3313041" y="162555"/>
          <a:ext cx="2493152" cy="2169042"/>
        </a:xfrm>
        <a:prstGeom prst="hexagon">
          <a:avLst>
            <a:gd name="adj" fmla="val 2500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latin typeface="Gotham Light" pitchFamily="50" charset="0"/>
            </a:rPr>
            <a:t>Accreditation </a:t>
          </a:r>
        </a:p>
      </dsp:txBody>
      <dsp:txXfrm rot="-5400000">
        <a:off x="3813105" y="389016"/>
        <a:ext cx="1493024" cy="1716120"/>
      </dsp:txXfrm>
    </dsp:sp>
    <dsp:sp modelId="{13B6316C-DB23-469A-8EDC-AFC5C35DA62B}">
      <dsp:nvSpPr>
        <dsp:cNvPr id="0" name=""/>
        <dsp:cNvSpPr/>
      </dsp:nvSpPr>
      <dsp:spPr>
        <a:xfrm rot="5400000">
          <a:off x="4479837" y="2278743"/>
          <a:ext cx="2493152" cy="2169042"/>
        </a:xfrm>
        <a:prstGeom prst="hexagon">
          <a:avLst>
            <a:gd name="adj" fmla="val 25000"/>
            <a:gd name="vf" fmla="val 1154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latin typeface="Gotham Light" pitchFamily="50" charset="0"/>
            </a:rPr>
            <a:t>Supporting</a:t>
          </a:r>
        </a:p>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latin typeface="Gotham Light" pitchFamily="50" charset="0"/>
            </a:rPr>
            <a:t>Resources + Tools</a:t>
          </a:r>
        </a:p>
      </dsp:txBody>
      <dsp:txXfrm rot="-5400000">
        <a:off x="4979901" y="2505204"/>
        <a:ext cx="1493024" cy="1716120"/>
      </dsp:txXfrm>
    </dsp:sp>
    <dsp:sp modelId="{D5F79E8B-AAB4-4EA8-9E90-2F9468D90E89}">
      <dsp:nvSpPr>
        <dsp:cNvPr id="0" name=""/>
        <dsp:cNvSpPr/>
      </dsp:nvSpPr>
      <dsp:spPr>
        <a:xfrm>
          <a:off x="1859533" y="2615318"/>
          <a:ext cx="2692604" cy="1495891"/>
        </a:xfrm>
        <a:prstGeom prst="rect">
          <a:avLst/>
        </a:prstGeom>
        <a:noFill/>
        <a:ln>
          <a:noFill/>
        </a:ln>
        <a:effectLst/>
      </dsp:spPr>
      <dsp:style>
        <a:lnRef idx="0">
          <a:scrgbClr r="0" g="0" b="0"/>
        </a:lnRef>
        <a:fillRef idx="0">
          <a:scrgbClr r="0" g="0" b="0"/>
        </a:fillRef>
        <a:effectRef idx="0">
          <a:scrgbClr r="0" g="0" b="0"/>
        </a:effectRef>
        <a:fontRef idx="minor"/>
      </dsp:style>
    </dsp:sp>
    <dsp:sp modelId="{6871841D-4681-46D9-AE1F-42C171154160}">
      <dsp:nvSpPr>
        <dsp:cNvPr id="0" name=""/>
        <dsp:cNvSpPr/>
      </dsp:nvSpPr>
      <dsp:spPr>
        <a:xfrm rot="5400000">
          <a:off x="6822403" y="2278743"/>
          <a:ext cx="2493152" cy="2169042"/>
        </a:xfrm>
        <a:prstGeom prst="hexagon">
          <a:avLst>
            <a:gd name="adj" fmla="val 25000"/>
            <a:gd name="vf" fmla="val 11547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a:effectLst>
              <a:outerShdw blurRad="38100" dist="38100" dir="2700000" algn="tl">
                <a:srgbClr val="000000">
                  <a:alpha val="43137"/>
                </a:srgbClr>
              </a:outerShdw>
            </a:effectLst>
            <a:latin typeface="Gotham Light" pitchFamily="50" charset="0"/>
          </a:endParaRPr>
        </a:p>
      </dsp:txBody>
      <dsp:txXfrm rot="-5400000">
        <a:off x="7322467" y="2505204"/>
        <a:ext cx="1493024" cy="1716120"/>
      </dsp:txXfrm>
    </dsp:sp>
    <dsp:sp modelId="{09297C0B-2328-4A03-9327-757E0D207CFA}">
      <dsp:nvSpPr>
        <dsp:cNvPr id="0" name=""/>
        <dsp:cNvSpPr/>
      </dsp:nvSpPr>
      <dsp:spPr>
        <a:xfrm rot="5400000">
          <a:off x="7991038" y="162054"/>
          <a:ext cx="2493152" cy="2169042"/>
        </a:xfrm>
        <a:prstGeom prst="hexagon">
          <a:avLst>
            <a:gd name="adj" fmla="val 25000"/>
            <a:gd name="vf" fmla="val 11547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latin typeface="Gotham Light" pitchFamily="50" charset="0"/>
            </a:rPr>
            <a:t>Accessibility</a:t>
          </a:r>
        </a:p>
      </dsp:txBody>
      <dsp:txXfrm rot="-5400000">
        <a:off x="8491102" y="388515"/>
        <a:ext cx="1493024" cy="1716120"/>
      </dsp:txXfrm>
    </dsp:sp>
    <dsp:sp modelId="{62872113-6EDB-43E8-8143-2FEDD7AB71C6}">
      <dsp:nvSpPr>
        <dsp:cNvPr id="0" name=""/>
        <dsp:cNvSpPr/>
      </dsp:nvSpPr>
      <dsp:spPr>
        <a:xfrm>
          <a:off x="8052524" y="4731506"/>
          <a:ext cx="2782358" cy="1495891"/>
        </a:xfrm>
        <a:prstGeom prst="rect">
          <a:avLst/>
        </a:prstGeom>
        <a:noFill/>
        <a:ln>
          <a:noFill/>
        </a:ln>
        <a:effectLst/>
      </dsp:spPr>
      <dsp:style>
        <a:lnRef idx="0">
          <a:scrgbClr r="0" g="0" b="0"/>
        </a:lnRef>
        <a:fillRef idx="0">
          <a:scrgbClr r="0" g="0" b="0"/>
        </a:fillRef>
        <a:effectRef idx="0">
          <a:scrgbClr r="0" g="0" b="0"/>
        </a:effectRef>
        <a:fontRef idx="minor"/>
      </dsp:style>
    </dsp:sp>
    <dsp:sp modelId="{4836CB17-2F03-4423-AB74-26C061486B59}">
      <dsp:nvSpPr>
        <dsp:cNvPr id="0" name=""/>
        <dsp:cNvSpPr/>
      </dsp:nvSpPr>
      <dsp:spPr>
        <a:xfrm rot="5400000">
          <a:off x="2130978" y="2249947"/>
          <a:ext cx="2493152" cy="2169042"/>
        </a:xfrm>
        <a:prstGeom prst="hexagon">
          <a:avLst>
            <a:gd name="adj" fmla="val 25000"/>
            <a:gd name="vf" fmla="val 1154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latin typeface="Gotham Light" pitchFamily="50" charset="0"/>
            </a:rPr>
            <a:t>Educator  </a:t>
          </a:r>
        </a:p>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latin typeface="Gotham Light" pitchFamily="50" charset="0"/>
            </a:rPr>
            <a:t>Support + </a:t>
          </a:r>
        </a:p>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latin typeface="Gotham Light" pitchFamily="50" charset="0"/>
            </a:rPr>
            <a:t>tool kits</a:t>
          </a:r>
        </a:p>
      </dsp:txBody>
      <dsp:txXfrm rot="-5400000">
        <a:off x="2631042" y="2476408"/>
        <a:ext cx="1493024" cy="1716120"/>
      </dsp:txXfrm>
    </dsp:sp>
    <dsp:sp modelId="{0CEDDE73-E10A-4590-A778-F9977A11A0FC}">
      <dsp:nvSpPr>
        <dsp:cNvPr id="0" name=""/>
        <dsp:cNvSpPr/>
      </dsp:nvSpPr>
      <dsp:spPr>
        <a:xfrm rot="5400000">
          <a:off x="6815267" y="2278618"/>
          <a:ext cx="2493152" cy="2169042"/>
        </a:xfrm>
        <a:prstGeom prst="hexagon">
          <a:avLst>
            <a:gd name="adj" fmla="val 2500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latin typeface="Gotham Light" pitchFamily="50" charset="0"/>
            </a:rPr>
            <a:t>Pre–exam and post-exam Reporting Tools </a:t>
          </a:r>
        </a:p>
      </dsp:txBody>
      <dsp:txXfrm rot="-5400000">
        <a:off x="7315331" y="2505079"/>
        <a:ext cx="1493024" cy="1716120"/>
      </dsp:txXfrm>
    </dsp:sp>
    <dsp:sp modelId="{4A13B6A3-294F-4D9B-90A9-51B5776AA2E9}">
      <dsp:nvSpPr>
        <dsp:cNvPr id="0" name=""/>
        <dsp:cNvSpPr/>
      </dsp:nvSpPr>
      <dsp:spPr>
        <a:xfrm>
          <a:off x="1859533" y="6847694"/>
          <a:ext cx="2692604" cy="1495891"/>
        </a:xfrm>
        <a:prstGeom prst="rect">
          <a:avLst/>
        </a:prstGeom>
        <a:noFill/>
        <a:ln>
          <a:noFill/>
        </a:ln>
        <a:effectLst/>
      </dsp:spPr>
      <dsp:style>
        <a:lnRef idx="0">
          <a:scrgbClr r="0" g="0" b="0"/>
        </a:lnRef>
        <a:fillRef idx="0">
          <a:scrgbClr r="0" g="0" b="0"/>
        </a:fillRef>
        <a:effectRef idx="0">
          <a:scrgbClr r="0" g="0" b="0"/>
        </a:effectRef>
        <a:fontRef idx="minor"/>
      </dsp:style>
    </dsp:sp>
    <dsp:sp modelId="{C62BB950-D033-4257-B3F8-B4695C3DB3FC}">
      <dsp:nvSpPr>
        <dsp:cNvPr id="0" name=""/>
        <dsp:cNvSpPr/>
      </dsp:nvSpPr>
      <dsp:spPr>
        <a:xfrm rot="5400000">
          <a:off x="9173190" y="2294200"/>
          <a:ext cx="2493152" cy="2169042"/>
        </a:xfrm>
        <a:prstGeom prst="hexagon">
          <a:avLst>
            <a:gd name="adj" fmla="val 25000"/>
            <a:gd name="vf" fmla="val 115470"/>
          </a:avLst>
        </a:prstGeom>
        <a:solidFill>
          <a:srgbClr val="2186C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latin typeface="Gotham Light" pitchFamily="50" charset="0"/>
            </a:rPr>
            <a:t>Continuing Education &amp; Stackable Credentials</a:t>
          </a:r>
        </a:p>
      </dsp:txBody>
      <dsp:txXfrm rot="-5400000">
        <a:off x="9673254" y="2520661"/>
        <a:ext cx="1493024" cy="171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B9C05-19E9-4A3B-8B40-461345F561A9}">
      <dsp:nvSpPr>
        <dsp:cNvPr id="0" name=""/>
        <dsp:cNvSpPr/>
      </dsp:nvSpPr>
      <dsp:spPr>
        <a:xfrm>
          <a:off x="2108199" y="1716"/>
          <a:ext cx="3162300" cy="1361744"/>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a:t>ENGLISH I</a:t>
          </a:r>
        </a:p>
        <a:p>
          <a:pPr marL="171450" lvl="1" indent="-171450" algn="l" defTabSz="711200">
            <a:lnSpc>
              <a:spcPct val="90000"/>
            </a:lnSpc>
            <a:spcBef>
              <a:spcPct val="0"/>
            </a:spcBef>
            <a:spcAft>
              <a:spcPct val="15000"/>
            </a:spcAft>
            <a:buChar char="•"/>
          </a:pPr>
          <a:r>
            <a:rPr lang="en-US" sz="1600" kern="1200"/>
            <a:t>ALGEBRA 1</a:t>
          </a:r>
        </a:p>
        <a:p>
          <a:pPr marL="171450" lvl="1" indent="-171450" algn="l" defTabSz="711200">
            <a:lnSpc>
              <a:spcPct val="90000"/>
            </a:lnSpc>
            <a:spcBef>
              <a:spcPct val="0"/>
            </a:spcBef>
            <a:spcAft>
              <a:spcPct val="15000"/>
            </a:spcAft>
            <a:buChar char="•"/>
          </a:pPr>
          <a:r>
            <a:rPr lang="en-US" sz="1600" kern="1200"/>
            <a:t>BIOLOGY 1</a:t>
          </a:r>
        </a:p>
        <a:p>
          <a:pPr marL="171450" lvl="1" indent="-171450" algn="l" defTabSz="711200">
            <a:lnSpc>
              <a:spcPct val="90000"/>
            </a:lnSpc>
            <a:spcBef>
              <a:spcPct val="0"/>
            </a:spcBef>
            <a:spcAft>
              <a:spcPct val="15000"/>
            </a:spcAft>
            <a:buChar char="•"/>
          </a:pPr>
          <a:r>
            <a:rPr lang="en-US" sz="1600" kern="1200"/>
            <a:t>STATE HISTORY</a:t>
          </a:r>
        </a:p>
      </dsp:txBody>
      <dsp:txXfrm>
        <a:off x="2108199" y="171934"/>
        <a:ext cx="2651646" cy="1021308"/>
      </dsp:txXfrm>
    </dsp:sp>
    <dsp:sp modelId="{05CEDEFE-0607-434B-B42D-5D8AB7A6895A}">
      <dsp:nvSpPr>
        <dsp:cNvPr id="0" name=""/>
        <dsp:cNvSpPr/>
      </dsp:nvSpPr>
      <dsp:spPr>
        <a:xfrm>
          <a:off x="0" y="1716"/>
          <a:ext cx="2108200" cy="13617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FRESHMAN</a:t>
          </a:r>
        </a:p>
      </dsp:txBody>
      <dsp:txXfrm>
        <a:off x="66475" y="68191"/>
        <a:ext cx="1975250" cy="1228794"/>
      </dsp:txXfrm>
    </dsp:sp>
    <dsp:sp modelId="{A912ED55-A720-4021-9A12-0830053C9ECD}">
      <dsp:nvSpPr>
        <dsp:cNvPr id="0" name=""/>
        <dsp:cNvSpPr/>
      </dsp:nvSpPr>
      <dsp:spPr>
        <a:xfrm>
          <a:off x="2108199" y="1499635"/>
          <a:ext cx="3162300" cy="1361744"/>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a:t>ENGLISH II</a:t>
          </a:r>
        </a:p>
        <a:p>
          <a:pPr marL="171450" lvl="1" indent="-171450" algn="l" defTabSz="711200">
            <a:lnSpc>
              <a:spcPct val="90000"/>
            </a:lnSpc>
            <a:spcBef>
              <a:spcPct val="0"/>
            </a:spcBef>
            <a:spcAft>
              <a:spcPct val="15000"/>
            </a:spcAft>
            <a:buChar char="•"/>
          </a:pPr>
          <a:r>
            <a:rPr lang="en-US" sz="1600" kern="1200"/>
            <a:t>GEOMETRY</a:t>
          </a:r>
        </a:p>
        <a:p>
          <a:pPr marL="171450" lvl="1" indent="-171450" algn="l" defTabSz="711200">
            <a:lnSpc>
              <a:spcPct val="90000"/>
            </a:lnSpc>
            <a:spcBef>
              <a:spcPct val="0"/>
            </a:spcBef>
            <a:spcAft>
              <a:spcPct val="15000"/>
            </a:spcAft>
            <a:buChar char="•"/>
          </a:pPr>
          <a:r>
            <a:rPr lang="en-US" sz="1600" kern="1200"/>
            <a:t>CHEMISTRY</a:t>
          </a:r>
        </a:p>
        <a:p>
          <a:pPr marL="171450" lvl="1" indent="-171450" algn="l" defTabSz="711200">
            <a:lnSpc>
              <a:spcPct val="90000"/>
            </a:lnSpc>
            <a:spcBef>
              <a:spcPct val="0"/>
            </a:spcBef>
            <a:spcAft>
              <a:spcPct val="15000"/>
            </a:spcAft>
            <a:buChar char="•"/>
          </a:pPr>
          <a:r>
            <a:rPr lang="en-US" sz="1600" kern="1200"/>
            <a:t>US HISTROY</a:t>
          </a:r>
        </a:p>
      </dsp:txBody>
      <dsp:txXfrm>
        <a:off x="2108199" y="1669853"/>
        <a:ext cx="2651646" cy="1021308"/>
      </dsp:txXfrm>
    </dsp:sp>
    <dsp:sp modelId="{66FB3AA1-3BAA-4D1F-92D0-4012239E68A4}">
      <dsp:nvSpPr>
        <dsp:cNvPr id="0" name=""/>
        <dsp:cNvSpPr/>
      </dsp:nvSpPr>
      <dsp:spPr>
        <a:xfrm>
          <a:off x="0" y="1499635"/>
          <a:ext cx="2108200" cy="136174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SOPHMORE</a:t>
          </a:r>
        </a:p>
      </dsp:txBody>
      <dsp:txXfrm>
        <a:off x="66475" y="1566110"/>
        <a:ext cx="1975250" cy="1228794"/>
      </dsp:txXfrm>
    </dsp:sp>
    <dsp:sp modelId="{AA42E6FB-ECF2-4F33-BB8F-993B7B75CE88}">
      <dsp:nvSpPr>
        <dsp:cNvPr id="0" name=""/>
        <dsp:cNvSpPr/>
      </dsp:nvSpPr>
      <dsp:spPr>
        <a:xfrm>
          <a:off x="2108199" y="2997553"/>
          <a:ext cx="3162300" cy="1361744"/>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a:t>ENGLISH III</a:t>
          </a:r>
        </a:p>
        <a:p>
          <a:pPr marL="171450" lvl="1" indent="-171450" algn="l" defTabSz="711200">
            <a:lnSpc>
              <a:spcPct val="90000"/>
            </a:lnSpc>
            <a:spcBef>
              <a:spcPct val="0"/>
            </a:spcBef>
            <a:spcAft>
              <a:spcPct val="15000"/>
            </a:spcAft>
            <a:buChar char="•"/>
          </a:pPr>
          <a:r>
            <a:rPr lang="en-US" sz="1600" kern="1200"/>
            <a:t>ALGEBRA II</a:t>
          </a:r>
        </a:p>
        <a:p>
          <a:pPr marL="171450" lvl="1" indent="-171450" algn="l" defTabSz="711200">
            <a:lnSpc>
              <a:spcPct val="90000"/>
            </a:lnSpc>
            <a:spcBef>
              <a:spcPct val="0"/>
            </a:spcBef>
            <a:spcAft>
              <a:spcPct val="15000"/>
            </a:spcAft>
            <a:buChar char="•"/>
          </a:pPr>
          <a:r>
            <a:rPr lang="en-US" sz="1600" kern="1200"/>
            <a:t>PHYSICS</a:t>
          </a:r>
        </a:p>
        <a:p>
          <a:pPr marL="171450" lvl="1" indent="-171450" algn="l" defTabSz="711200">
            <a:lnSpc>
              <a:spcPct val="90000"/>
            </a:lnSpc>
            <a:spcBef>
              <a:spcPct val="0"/>
            </a:spcBef>
            <a:spcAft>
              <a:spcPct val="15000"/>
            </a:spcAft>
            <a:buChar char="•"/>
          </a:pPr>
          <a:r>
            <a:rPr lang="en-US" sz="1600" kern="1200"/>
            <a:t>WORLD HISTORY</a:t>
          </a:r>
        </a:p>
      </dsp:txBody>
      <dsp:txXfrm>
        <a:off x="2108199" y="3167771"/>
        <a:ext cx="2651646" cy="1021308"/>
      </dsp:txXfrm>
    </dsp:sp>
    <dsp:sp modelId="{562B30B9-27FA-4CA6-B4FC-FAA73AFA3D1B}">
      <dsp:nvSpPr>
        <dsp:cNvPr id="0" name=""/>
        <dsp:cNvSpPr/>
      </dsp:nvSpPr>
      <dsp:spPr>
        <a:xfrm>
          <a:off x="0" y="2997553"/>
          <a:ext cx="2108200" cy="136174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JUNIOR</a:t>
          </a:r>
        </a:p>
      </dsp:txBody>
      <dsp:txXfrm>
        <a:off x="66475" y="3064028"/>
        <a:ext cx="1975250" cy="1228794"/>
      </dsp:txXfrm>
    </dsp:sp>
    <dsp:sp modelId="{8650B853-3AE6-466A-8340-476EF664D45B}">
      <dsp:nvSpPr>
        <dsp:cNvPr id="0" name=""/>
        <dsp:cNvSpPr/>
      </dsp:nvSpPr>
      <dsp:spPr>
        <a:xfrm>
          <a:off x="2108199" y="4495472"/>
          <a:ext cx="3162300" cy="1361744"/>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a:t>ENGLISH IV</a:t>
          </a:r>
        </a:p>
        <a:p>
          <a:pPr marL="171450" lvl="1" indent="-171450" algn="l" defTabSz="711200">
            <a:lnSpc>
              <a:spcPct val="90000"/>
            </a:lnSpc>
            <a:spcBef>
              <a:spcPct val="0"/>
            </a:spcBef>
            <a:spcAft>
              <a:spcPct val="15000"/>
            </a:spcAft>
            <a:buChar char="•"/>
          </a:pPr>
          <a:r>
            <a:rPr lang="en-US" sz="1600" kern="1200"/>
            <a:t>PRE-CALCULUS</a:t>
          </a:r>
        </a:p>
        <a:p>
          <a:pPr marL="171450" lvl="1" indent="-171450" algn="l" defTabSz="711200">
            <a:lnSpc>
              <a:spcPct val="90000"/>
            </a:lnSpc>
            <a:spcBef>
              <a:spcPct val="0"/>
            </a:spcBef>
            <a:spcAft>
              <a:spcPct val="15000"/>
            </a:spcAft>
            <a:buChar char="•"/>
          </a:pPr>
          <a:r>
            <a:rPr lang="en-US" sz="1600" kern="1200"/>
            <a:t>ANATOMY + PHYSOLOGY</a:t>
          </a:r>
        </a:p>
        <a:p>
          <a:pPr marL="171450" lvl="1" indent="-171450" algn="l" defTabSz="711200">
            <a:lnSpc>
              <a:spcPct val="90000"/>
            </a:lnSpc>
            <a:spcBef>
              <a:spcPct val="0"/>
            </a:spcBef>
            <a:spcAft>
              <a:spcPct val="15000"/>
            </a:spcAft>
            <a:buChar char="•"/>
          </a:pPr>
          <a:r>
            <a:rPr lang="en-US" sz="1600" kern="1200"/>
            <a:t>PSYCHOLOGY</a:t>
          </a:r>
        </a:p>
      </dsp:txBody>
      <dsp:txXfrm>
        <a:off x="2108199" y="4665690"/>
        <a:ext cx="2651646" cy="1021308"/>
      </dsp:txXfrm>
    </dsp:sp>
    <dsp:sp modelId="{AD20A31D-8BFE-4275-9BF9-AC32B0A28706}">
      <dsp:nvSpPr>
        <dsp:cNvPr id="0" name=""/>
        <dsp:cNvSpPr/>
      </dsp:nvSpPr>
      <dsp:spPr>
        <a:xfrm>
          <a:off x="0" y="4495472"/>
          <a:ext cx="2108200" cy="136174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SENIOR</a:t>
          </a:r>
        </a:p>
      </dsp:txBody>
      <dsp:txXfrm>
        <a:off x="66475" y="4561947"/>
        <a:ext cx="1975250" cy="122879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C49F2C-99CB-AA45-AAFD-79AB969CA9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5F529E-64D5-7745-BE7A-855BE8236B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B35473-D0DE-E74E-9F9E-FE8F113C55C0}" type="datetimeFigureOut">
              <a:rPr lang="en-US" smtClean="0"/>
              <a:t>7/8/2024</a:t>
            </a:fld>
            <a:endParaRPr lang="en-US"/>
          </a:p>
        </p:txBody>
      </p:sp>
      <p:sp>
        <p:nvSpPr>
          <p:cNvPr id="4" name="Footer Placeholder 3">
            <a:extLst>
              <a:ext uri="{FF2B5EF4-FFF2-40B4-BE49-F238E27FC236}">
                <a16:creationId xmlns:a16="http://schemas.microsoft.com/office/drawing/2014/main" id="{3E960C63-9F41-CA44-AF93-CB742F65C7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572A937-C2C0-AA4C-89A5-02A67D995E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AA5A40-7914-924A-B19A-A4EB5605D0EB}" type="slidenum">
              <a:rPr lang="en-US" smtClean="0"/>
              <a:t>‹#›</a:t>
            </a:fld>
            <a:endParaRPr lang="en-US"/>
          </a:p>
        </p:txBody>
      </p:sp>
    </p:spTree>
    <p:extLst>
      <p:ext uri="{BB962C8B-B14F-4D97-AF65-F5344CB8AC3E}">
        <p14:creationId xmlns:p14="http://schemas.microsoft.com/office/powerpoint/2010/main" val="3666226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CEE55-BB00-AF44-AF68-A95EBA30A257}" type="datetimeFigureOut">
              <a:rPr lang="en-US" smtClean="0"/>
              <a:t>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CB674-A703-E349-9B89-682EAB50F9C2}" type="slidenum">
              <a:rPr lang="en-US" smtClean="0"/>
              <a:t>‹#›</a:t>
            </a:fld>
            <a:endParaRPr lang="en-US"/>
          </a:p>
        </p:txBody>
      </p:sp>
    </p:spTree>
    <p:extLst>
      <p:ext uri="{BB962C8B-B14F-4D97-AF65-F5344CB8AC3E}">
        <p14:creationId xmlns:p14="http://schemas.microsoft.com/office/powerpoint/2010/main" val="423221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Start Recording</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Arial" panose="020B0604020202020204" pitchFamily="34" charset="0"/>
              </a:rPr>
              <a:t>Welcome to today’s webinar, around the updates coming to the CCMA Exam and study materials! Today’s session is being recorded.  NHA will send out the recording to anyone who registered for today, we will also post the recording on our website in the NHA Events webpage.  We are hoping to have time for open Q&amp;A at the end, so please stick around with us   0 survey = 50$ amazon gift card</a:t>
            </a:r>
            <a:endParaRPr lang="en-US" sz="1800"/>
          </a:p>
          <a:p>
            <a:pPr marL="0" marR="0" fontAlgn="base">
              <a:spcBef>
                <a:spcPts val="0"/>
              </a:spcBef>
              <a:spcAft>
                <a:spcPts val="0"/>
              </a:spcAft>
            </a:pP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8466AB-B87A-A74E-8FA4-8DD0DC7139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22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I get started, I would love to learn more about you and what your role is.  By Show of hands, how many in this room are District leaders?  Classroom teachers/Coordinators? Any other roles that I am missing?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will help you understand what your audience make up is.  If heavier in teachers – you might lean more into product details.  If leaders = outcomes.]</a:t>
            </a:r>
          </a:p>
          <a:p>
            <a:endParaRPr lang="en-US"/>
          </a:p>
          <a:p>
            <a:r>
              <a:rPr lang="en-US"/>
              <a:t>Okay awesome, Welcome!  I am excited to learn from each of you as well as share with you some content.</a:t>
            </a:r>
          </a:p>
          <a:p>
            <a:endParaRPr lang="en-US"/>
          </a:p>
          <a:p>
            <a:r>
              <a:rPr lang="en-US"/>
              <a:t>Since some of you are health science instructors you are probably aware of what is going on within the healthcare space.  As CTE directors you may or may not have a background in health science, so I am going to share with you a little bit what is happening in the health care space.</a:t>
            </a:r>
          </a:p>
          <a:p>
            <a:endParaRPr lang="en-US">
              <a:cs typeface="Calibri"/>
            </a:endParaRPr>
          </a:p>
        </p:txBody>
      </p:sp>
      <p:sp>
        <p:nvSpPr>
          <p:cNvPr id="4" name="Slide Number Placeholder 3"/>
          <p:cNvSpPr>
            <a:spLocks noGrp="1"/>
          </p:cNvSpPr>
          <p:nvPr>
            <p:ph type="sldNum" sz="quarter" idx="5"/>
          </p:nvPr>
        </p:nvSpPr>
        <p:spPr/>
        <p:txBody>
          <a:bodyPr/>
          <a:lstStyle/>
          <a:p>
            <a:fld id="{FB3CB674-A703-E349-9B89-682EAB50F9C2}" type="slidenum">
              <a:rPr lang="en-US" smtClean="0"/>
              <a:t>11</a:t>
            </a:fld>
            <a:endParaRPr lang="en-US"/>
          </a:p>
        </p:txBody>
      </p:sp>
    </p:spTree>
    <p:extLst>
      <p:ext uri="{BB962C8B-B14F-4D97-AF65-F5344CB8AC3E}">
        <p14:creationId xmlns:p14="http://schemas.microsoft.com/office/powerpoint/2010/main" val="2587341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Healthcare training and Education is needed now more than ever!  Many front line professions do not require a bachelors degree and 30% of them require only training and a license or industry certification </a:t>
            </a:r>
          </a:p>
        </p:txBody>
      </p:sp>
      <p:sp>
        <p:nvSpPr>
          <p:cNvPr id="4" name="Slide Number Placeholder 3"/>
          <p:cNvSpPr>
            <a:spLocks noGrp="1"/>
          </p:cNvSpPr>
          <p:nvPr>
            <p:ph type="sldNum" sz="quarter" idx="5"/>
          </p:nvPr>
        </p:nvSpPr>
        <p:spPr/>
        <p:txBody>
          <a:bodyPr/>
          <a:lstStyle/>
          <a:p>
            <a:fld id="{FB3CB674-A703-E349-9B89-682EAB50F9C2}" type="slidenum">
              <a:rPr lang="en-US" smtClean="0"/>
              <a:t>13</a:t>
            </a:fld>
            <a:endParaRPr lang="en-US"/>
          </a:p>
        </p:txBody>
      </p:sp>
    </p:spTree>
    <p:extLst>
      <p:ext uri="{BB962C8B-B14F-4D97-AF65-F5344CB8AC3E}">
        <p14:creationId xmlns:p14="http://schemas.microsoft.com/office/powerpoint/2010/main" val="834312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these entry level healthcare professions are non-degree level professions, employers still must maintain quality patient care and for this, they lean on credentialing.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Credentialing serves as a nationally recognized standard for competency in quality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According to an annual industry study performed by NHA, 74% of employers surveyed encourage or require certification upon hire.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63% increase pay when the employee earns professional certification.</a:t>
            </a: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14</a:t>
            </a:fld>
            <a:endParaRPr lang="en-US"/>
          </a:p>
        </p:txBody>
      </p:sp>
    </p:spTree>
    <p:extLst>
      <p:ext uri="{BB962C8B-B14F-4D97-AF65-F5344CB8AC3E}">
        <p14:creationId xmlns:p14="http://schemas.microsoft.com/office/powerpoint/2010/main" val="2268987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that is a little bit about the healthcare landscape.  Now, how do we help students become career and college ready.</a:t>
            </a:r>
          </a:p>
          <a:p>
            <a:endParaRPr lang="en-US"/>
          </a:p>
          <a:p>
            <a:r>
              <a:rPr lang="en-US"/>
              <a:t>Employers are looking to secondary educators to help them bridge the workforce gap. They are seeing the value in partnering with school districts and CTE programs to add to their candidate pool. </a:t>
            </a:r>
          </a:p>
          <a:p>
            <a:endParaRPr lang="en-US"/>
          </a:p>
          <a:p>
            <a:r>
              <a:rPr lang="en-US"/>
              <a:t>Working as partners helps remove barriers, like age requirements to help facilitate externships and hands-on learning opportunities.</a:t>
            </a:r>
          </a:p>
        </p:txBody>
      </p:sp>
      <p:sp>
        <p:nvSpPr>
          <p:cNvPr id="4" name="Slide Number Placeholder 3"/>
          <p:cNvSpPr>
            <a:spLocks noGrp="1"/>
          </p:cNvSpPr>
          <p:nvPr>
            <p:ph type="sldNum" sz="quarter" idx="5"/>
          </p:nvPr>
        </p:nvSpPr>
        <p:spPr/>
        <p:txBody>
          <a:bodyPr/>
          <a:lstStyle/>
          <a:p>
            <a:fld id="{FB3CB674-A703-E349-9B89-682EAB50F9C2}" type="slidenum">
              <a:rPr lang="en-US" smtClean="0"/>
              <a:t>15</a:t>
            </a:fld>
            <a:endParaRPr lang="en-US"/>
          </a:p>
        </p:txBody>
      </p:sp>
    </p:spTree>
    <p:extLst>
      <p:ext uri="{BB962C8B-B14F-4D97-AF65-F5344CB8AC3E}">
        <p14:creationId xmlns:p14="http://schemas.microsoft.com/office/powerpoint/2010/main" val="2496026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937E6DB-5D2A-FD11-14C6-CE5DE76D7297}"/>
              </a:ext>
            </a:extLst>
          </p:cNvPr>
          <p:cNvSpPr>
            <a:spLocks noGrp="1"/>
          </p:cNvSpPr>
          <p:nvPr>
            <p:ph type="body" idx="1"/>
          </p:nvPr>
        </p:nvSpPr>
        <p:spPr/>
        <p:txBody>
          <a:bodyPr/>
          <a:lstStyle/>
          <a:p>
            <a:r>
              <a:rPr lang="en-US"/>
              <a:t>This slide is a summary of a survey we did with some of our CTE partners.  </a:t>
            </a:r>
          </a:p>
          <a:p>
            <a:endParaRPr lang="en-US"/>
          </a:p>
          <a:p>
            <a:r>
              <a:rPr lang="en-US"/>
              <a:t>This shows us some of the outcomes of the programs we work with.  In a survey summarized here, 56% of CTE students work in the Healthcare profession after high school, either full time or while perusing their post-secondary pathway.  For employers, this means they can grow their own leadership and develop an individual throughout their HC career.</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17</a:t>
            </a:fld>
            <a:endParaRPr lang="en-US"/>
          </a:p>
        </p:txBody>
      </p:sp>
    </p:spTree>
    <p:extLst>
      <p:ext uri="{BB962C8B-B14F-4D97-AF65-F5344CB8AC3E}">
        <p14:creationId xmlns:p14="http://schemas.microsoft.com/office/powerpoint/2010/main" val="252663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Arial" panose="020B0604020202020204" pitchFamily="34" charset="0"/>
                <a:ea typeface="Calibri" panose="020F0502020204030204" pitchFamily="34" charset="0"/>
              </a:rPr>
              <a:t>Read slide - </a:t>
            </a:r>
            <a:endParaRPr lang="en-US" sz="1200">
              <a:effectLst/>
              <a:latin typeface="Calibri" panose="020F0502020204030204" pitchFamily="34" charset="0"/>
              <a:ea typeface="Calibri" panose="020F050202020403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Calibri" panose="020F0502020204030204" pitchFamily="34" charset="0"/>
              </a:rPr>
              <a:t>Your students are the future of healthcare. Providing your health science students</a:t>
            </a:r>
            <a:r>
              <a:rPr lang="en-US" sz="1200">
                <a:effectLst/>
                <a:latin typeface="Calibri" panose="020F050202020403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access to an California approved industry-recognized credential gives them access to</a:t>
            </a:r>
            <a:r>
              <a:rPr lang="en-US" sz="1200">
                <a:effectLst/>
                <a:latin typeface="Calibri" panose="020F050202020403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hands-on experience, increased postsecondary attainment opportunities, and can</a:t>
            </a:r>
            <a:r>
              <a:rPr lang="en-US" sz="1200">
                <a:effectLst/>
                <a:latin typeface="Calibri" panose="020F050202020403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empower them to enter a high-wage, high-demand profession.</a:t>
            </a:r>
            <a:endParaRPr lang="en-US" sz="12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18</a:t>
            </a:fld>
            <a:endParaRPr lang="en-US"/>
          </a:p>
        </p:txBody>
      </p:sp>
    </p:spTree>
    <p:extLst>
      <p:ext uri="{BB962C8B-B14F-4D97-AF65-F5344CB8AC3E}">
        <p14:creationId xmlns:p14="http://schemas.microsoft.com/office/powerpoint/2010/main" val="303668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19</a:t>
            </a:fld>
            <a:endParaRPr lang="en-US"/>
          </a:p>
        </p:txBody>
      </p:sp>
    </p:spTree>
    <p:extLst>
      <p:ext uri="{BB962C8B-B14F-4D97-AF65-F5344CB8AC3E}">
        <p14:creationId xmlns:p14="http://schemas.microsoft.com/office/powerpoint/2010/main" val="3346969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only do students earn their Industry based credentials but they also report having the opportunity to gain real work experiences, learn how to be on a team, and skill up for jobs they can access right now.  On top of them earning the wages aligned to their professional certification, they also often gain access to benefits and employers tuition assistance or scholarships.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CB674-A703-E349-9B89-682EAB50F9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959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to building these quality experiences for your students is to start involving the employers in your market in your program.  This can take on many different levels of relationships and interactions. </a:t>
            </a:r>
          </a:p>
        </p:txBody>
      </p:sp>
      <p:sp>
        <p:nvSpPr>
          <p:cNvPr id="4" name="Slide Number Placeholder 3"/>
          <p:cNvSpPr>
            <a:spLocks noGrp="1"/>
          </p:cNvSpPr>
          <p:nvPr>
            <p:ph type="sldNum" sz="quarter" idx="5"/>
          </p:nvPr>
        </p:nvSpPr>
        <p:spPr/>
        <p:txBody>
          <a:bodyPr/>
          <a:lstStyle/>
          <a:p>
            <a:fld id="{FB3CB674-A703-E349-9B89-682EAB50F9C2}" type="slidenum">
              <a:rPr lang="en-US" smtClean="0"/>
              <a:t>21</a:t>
            </a:fld>
            <a:endParaRPr lang="en-US"/>
          </a:p>
        </p:txBody>
      </p:sp>
    </p:spTree>
    <p:extLst>
      <p:ext uri="{BB962C8B-B14F-4D97-AF65-F5344CB8AC3E}">
        <p14:creationId xmlns:p14="http://schemas.microsoft.com/office/powerpoint/2010/main" val="1722927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r>
              <a:rPr lang="en-US" sz="1200" kern="1200">
                <a:solidFill>
                  <a:schemeClr val="tx1"/>
                </a:solidFill>
                <a:effectLst/>
                <a:latin typeface="+mn-lt"/>
                <a:ea typeface="+mn-ea"/>
                <a:cs typeface="+mn-cs"/>
              </a:rPr>
              <a:t>For those of you who have never heard of NHA or know what we do I thought I would give you a brief overview.</a:t>
            </a:r>
            <a:r>
              <a:rPr lang="en-US"/>
              <a:t>  </a:t>
            </a: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defTabSz="457200">
              <a:defRPr/>
            </a:pPr>
            <a:r>
              <a:rPr lang="en-US" sz="1200" kern="1200">
                <a:solidFill>
                  <a:schemeClr val="tx1"/>
                </a:solidFill>
                <a:effectLst/>
                <a:latin typeface="+mn-lt"/>
                <a:ea typeface="+mn-ea"/>
                <a:cs typeface="+mn-cs"/>
              </a:rPr>
              <a:t>Since 1989, NHA has prepared and awarded more than </a:t>
            </a:r>
            <a:r>
              <a:rPr lang="en-US"/>
              <a:t>1.25M </a:t>
            </a:r>
            <a:r>
              <a:rPr lang="en-US" sz="1200" kern="1200">
                <a:solidFill>
                  <a:schemeClr val="tx1"/>
                </a:solidFill>
                <a:effectLst/>
                <a:latin typeface="+mn-lt"/>
                <a:ea typeface="+mn-ea"/>
                <a:cs typeface="+mn-cs"/>
              </a:rPr>
              <a:t>certifications to healthcare students and professionals.</a:t>
            </a:r>
            <a:r>
              <a:rPr lang="en-US"/>
              <a:t>  </a:t>
            </a:r>
            <a:endParaRPr lang="en-US" sz="1200" kern="1200">
              <a:solidFill>
                <a:schemeClr val="tx1"/>
              </a:solidFill>
              <a:effectLst/>
              <a:latin typeface="+mn-l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defTabSz="457200">
              <a:defRPr/>
            </a:pPr>
            <a:r>
              <a:rPr lang="en-US" sz="1200" kern="1200">
                <a:solidFill>
                  <a:schemeClr val="tx1"/>
                </a:solidFill>
                <a:effectLst/>
                <a:latin typeface="+mn-lt"/>
                <a:ea typeface="+mn-ea"/>
                <a:cs typeface="+mn-cs"/>
              </a:rPr>
              <a:t>Our Goal is to improve patient care – and as the industry leader, we are passionate about developing and advancing the frontline healthcare worker.</a:t>
            </a:r>
            <a:r>
              <a:rPr lang="en-US"/>
              <a:t>  </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NHA offers everything from Learning &amp; Assessment, to Certification Preparation Tools, to the Certification Exam, Continuing Education &amp; Recertification, and professional development. </a:t>
            </a:r>
            <a:endParaRPr lang="en-US">
              <a:cs typeface="Calibri"/>
            </a:endParaRPr>
          </a:p>
          <a:p>
            <a:endParaRPr lang="en-US"/>
          </a:p>
          <a:p>
            <a:r>
              <a:rPr lang="en-US"/>
              <a:t>At our core we are a certification organization –</a:t>
            </a:r>
            <a:r>
              <a:rPr lang="en-US" sz="1200" kern="1200">
                <a:solidFill>
                  <a:schemeClr val="tx1"/>
                </a:solidFill>
                <a:effectLst/>
                <a:latin typeface="+mn-lt"/>
                <a:ea typeface="+mn-ea"/>
                <a:cs typeface="+mn-cs"/>
              </a:rPr>
              <a:t>we have 8 NCCA accredited industry-based credentials.</a:t>
            </a:r>
            <a:r>
              <a:rPr lang="en-US"/>
              <a:t> </a:t>
            </a:r>
            <a:r>
              <a:rPr lang="en-US" sz="1200" kern="1200">
                <a:solidFill>
                  <a:schemeClr val="tx1"/>
                </a:solidFill>
                <a:effectLst/>
                <a:latin typeface="+mn-lt"/>
                <a:ea typeface="+mn-ea"/>
                <a:cs typeface="+mn-cs"/>
              </a:rPr>
              <a:t> These are credentials that your students can take into the workplace, get jobs, and start right away.</a:t>
            </a:r>
            <a:r>
              <a:rPr lang="en-US"/>
              <a:t> </a:t>
            </a:r>
            <a:r>
              <a:rPr lang="en-US" sz="1200" kern="1200">
                <a:solidFill>
                  <a:schemeClr val="tx1"/>
                </a:solidFill>
                <a:effectLst/>
                <a:latin typeface="+mn-lt"/>
                <a:ea typeface="+mn-ea"/>
                <a:cs typeface="+mn-cs"/>
              </a:rPr>
              <a:t> We have 5 clinical based certifications (CCMA, CPT, CET, CPCT/A, and </a:t>
            </a:r>
            <a:r>
              <a:rPr lang="en-US" sz="1200" kern="1200" err="1">
                <a:solidFill>
                  <a:schemeClr val="tx1"/>
                </a:solidFill>
                <a:effectLst/>
                <a:latin typeface="+mn-lt"/>
                <a:ea typeface="+mn-ea"/>
                <a:cs typeface="+mn-cs"/>
              </a:rPr>
              <a:t>ExCPT</a:t>
            </a:r>
            <a:r>
              <a:rPr lang="en-US" sz="1200" kern="1200">
                <a:solidFill>
                  <a:schemeClr val="tx1"/>
                </a:solidFill>
                <a:effectLst/>
                <a:latin typeface="+mn-lt"/>
                <a:ea typeface="+mn-ea"/>
                <a:cs typeface="+mn-cs"/>
              </a:rPr>
              <a:t>) and 3 Administrative certifications (CMAA, CBCS, CEHRS).</a:t>
            </a:r>
            <a:r>
              <a:rPr lang="en-US"/>
              <a:t> </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pPr>
              <a:defRPr/>
            </a:pPr>
            <a:r>
              <a:rPr lang="en-US" sz="1200" kern="1200">
                <a:solidFill>
                  <a:schemeClr val="tx1"/>
                </a:solidFill>
                <a:effectLst/>
                <a:latin typeface="+mn-lt"/>
                <a:ea typeface="+mn-ea"/>
                <a:cs typeface="+mn-cs"/>
              </a:rPr>
              <a:t>NHA certification exams are updated regularly to ensure your students have the most current and job-relevant knowledge and skills.</a:t>
            </a:r>
            <a:r>
              <a:rPr lang="en-US"/>
              <a:t> </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Additionally, we have began creating foundational resources for our programs and their learners – like med term, A+P, </a:t>
            </a:r>
            <a:r>
              <a:rPr lang="en-US" sz="1200" kern="1200" err="1">
                <a:solidFill>
                  <a:schemeClr val="tx1"/>
                </a:solidFill>
                <a:effectLst/>
                <a:latin typeface="+mn-lt"/>
                <a:ea typeface="+mn-ea"/>
                <a:cs typeface="+mn-cs"/>
              </a:rPr>
              <a:t>personabilty</a:t>
            </a:r>
            <a:r>
              <a:rPr lang="en-US" sz="1200" kern="1200">
                <a:solidFill>
                  <a:schemeClr val="tx1"/>
                </a:solidFill>
                <a:effectLst/>
                <a:latin typeface="+mn-lt"/>
                <a:ea typeface="+mn-ea"/>
                <a:cs typeface="+mn-cs"/>
              </a:rPr>
              <a:t> – a soft skills tool, and more.</a:t>
            </a: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53DF-FE4B-4140-9C2F-E3E5BF6DEF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662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talk through the steps to take in your program to provide access to certification for your learners including how to choose a certification provider, align with the work force, and how to get started…</a:t>
            </a: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22</a:t>
            </a:fld>
            <a:endParaRPr lang="en-US"/>
          </a:p>
        </p:txBody>
      </p:sp>
    </p:spTree>
    <p:extLst>
      <p:ext uri="{BB962C8B-B14F-4D97-AF65-F5344CB8AC3E}">
        <p14:creationId xmlns:p14="http://schemas.microsoft.com/office/powerpoint/2010/main" val="1916162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https://www.acteonline.org/wp-content/uploads/2018/02/What_is_a_Credential_71417.pdf</a:t>
            </a:r>
          </a:p>
          <a:p>
            <a:endParaRPr lang="en-US"/>
          </a:p>
          <a:p>
            <a:r>
              <a:rPr lang="en-US"/>
              <a:t>As you start this journey, please note there are many terms and non-degree options available to schools and students. </a:t>
            </a:r>
          </a:p>
          <a:p>
            <a:endParaRPr lang="en-US" sz="1200" kern="1200">
              <a:solidFill>
                <a:schemeClr val="tx1"/>
              </a:solidFill>
              <a:effectLst/>
              <a:highlight>
                <a:srgbClr val="FFFF00"/>
              </a:highlight>
              <a:latin typeface="+mn-lt"/>
              <a:ea typeface="+mn-ea"/>
              <a:cs typeface="+mn-cs"/>
            </a:endParaRPr>
          </a:p>
          <a:p>
            <a:r>
              <a:rPr lang="en-US" sz="1200" kern="1200">
                <a:solidFill>
                  <a:schemeClr val="tx1"/>
                </a:solidFill>
                <a:effectLst/>
                <a:highlight>
                  <a:srgbClr val="FFFF00"/>
                </a:highlight>
                <a:latin typeface="+mn-lt"/>
                <a:ea typeface="+mn-ea"/>
                <a:cs typeface="+mn-cs"/>
              </a:rPr>
              <a:t>I often get asked what is the difference between a certificate and a certification.  A Certificate is something you earn after you complete a course.  Earning your certification is more than just completing a course.  </a:t>
            </a:r>
            <a:r>
              <a:rPr lang="en-US"/>
              <a:t>Certification, or sometimes called an industry certification is an assessment, that validates a skill or set of knowledge that has been obtained by a learner as aligned to a specific profession.  Certifications have a set time in which they expire and need to be maintained through continuing education to continue to be active.</a:t>
            </a:r>
          </a:p>
          <a:p>
            <a:endParaRPr lang="en-US"/>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23</a:t>
            </a:fld>
            <a:endParaRPr lang="en-US"/>
          </a:p>
        </p:txBody>
      </p:sp>
    </p:spTree>
    <p:extLst>
      <p:ext uri="{BB962C8B-B14F-4D97-AF65-F5344CB8AC3E}">
        <p14:creationId xmlns:p14="http://schemas.microsoft.com/office/powerpoint/2010/main" val="198472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a:t>Some important things to consider when evaluating a certification provider…</a:t>
            </a:r>
          </a:p>
          <a:p>
            <a:pPr lvl="0"/>
            <a:endParaRPr lang="en-US" sz="2400"/>
          </a:p>
          <a:p>
            <a:pPr lvl="0"/>
            <a:r>
              <a:rPr lang="en-US" sz="2400"/>
              <a:t>Accreditation</a:t>
            </a:r>
          </a:p>
          <a:p>
            <a:pPr lvl="1"/>
            <a:r>
              <a:rPr lang="en-US" sz="1400"/>
              <a:t>Offers NCCA-accredited certifications</a:t>
            </a:r>
          </a:p>
          <a:p>
            <a:pPr lvl="1"/>
            <a:r>
              <a:rPr lang="en-US" sz="1400"/>
              <a:t>Certification exams meet or exceed accrediting association regulations</a:t>
            </a:r>
          </a:p>
          <a:p>
            <a:pPr lvl="1"/>
            <a:r>
              <a:rPr lang="en-US" sz="1400"/>
              <a:t>Offers multiple certifications for stacking &amp; career advancement </a:t>
            </a:r>
          </a:p>
          <a:p>
            <a:pPr lvl="0"/>
            <a:r>
              <a:rPr lang="en-US" sz="2400"/>
              <a:t>Industry Advocacy</a:t>
            </a:r>
          </a:p>
          <a:p>
            <a:pPr lvl="1"/>
            <a:r>
              <a:rPr lang="en-US" sz="1400"/>
              <a:t>Actively pursues certification and accreditation standards in every state</a:t>
            </a:r>
          </a:p>
          <a:p>
            <a:pPr lvl="1"/>
            <a:r>
              <a:rPr lang="en-US" sz="1400"/>
              <a:t>Partners with employers to promote hiring credentialed candidates</a:t>
            </a:r>
          </a:p>
          <a:p>
            <a:pPr lvl="1"/>
            <a:r>
              <a:rPr lang="en-US" sz="1400"/>
              <a:t>Provides access to job boards, and other career-building resources</a:t>
            </a:r>
          </a:p>
          <a:p>
            <a:pPr lvl="0"/>
            <a:r>
              <a:rPr lang="en-US" sz="2400"/>
              <a:t>Accessibility</a:t>
            </a:r>
          </a:p>
          <a:p>
            <a:pPr lvl="1"/>
            <a:r>
              <a:rPr lang="en-US" sz="1500"/>
              <a:t>Offers multiple pathways to eligibility to sit for an exam</a:t>
            </a:r>
          </a:p>
          <a:p>
            <a:pPr lvl="1"/>
            <a:r>
              <a:rPr lang="en-US" sz="1500"/>
              <a:t>Offers on-site testing</a:t>
            </a:r>
          </a:p>
          <a:p>
            <a:pPr lvl="1"/>
            <a:r>
              <a:rPr lang="en-US" sz="1500"/>
              <a:t>Posts immediate exam results ,allowing job seekers a faster path to earning credentials</a:t>
            </a:r>
          </a:p>
          <a:p>
            <a:pPr lvl="0"/>
            <a:r>
              <a:rPr lang="en-US" sz="2400"/>
              <a:t>Customer Service</a:t>
            </a:r>
          </a:p>
          <a:p>
            <a:pPr lvl="1"/>
            <a:r>
              <a:rPr lang="en-US"/>
              <a:t>Access to experts with online, chat, social media and phone services </a:t>
            </a:r>
          </a:p>
          <a:p>
            <a:pPr lvl="1"/>
            <a:r>
              <a:rPr lang="en-US"/>
              <a:t>Actively communicates important dates for exams, renewal, and continuing education </a:t>
            </a:r>
          </a:p>
          <a:p>
            <a:pPr lvl="1"/>
            <a:r>
              <a:rPr lang="en-US"/>
              <a:t>A dedicated account manager to guide you through the certification process</a:t>
            </a:r>
          </a:p>
          <a:p>
            <a:pPr lvl="0"/>
            <a:r>
              <a:rPr lang="en-US" sz="2400"/>
              <a:t>Supporting Resources</a:t>
            </a:r>
          </a:p>
          <a:p>
            <a:pPr lvl="1"/>
            <a:r>
              <a:rPr lang="en-US"/>
              <a:t>Provides online study guides and multiple practice tests</a:t>
            </a:r>
          </a:p>
          <a:p>
            <a:pPr lvl="1"/>
            <a:r>
              <a:rPr lang="en-US"/>
              <a:t>Free test plans for each certification</a:t>
            </a:r>
          </a:p>
          <a:p>
            <a:pPr lvl="1"/>
            <a:r>
              <a:rPr lang="en-US"/>
              <a:t>Provides self -paced learning, dynamic study drills, critical thinking exercises, remediation tools, and examples of real world application of concepts</a:t>
            </a:r>
          </a:p>
          <a:p>
            <a:pPr lvl="0"/>
            <a:r>
              <a:rPr lang="en-US" sz="2400"/>
              <a:t>Analytic Support</a:t>
            </a:r>
          </a:p>
          <a:p>
            <a:pPr lvl="1"/>
            <a:r>
              <a:rPr lang="en-US" sz="1300"/>
              <a:t>Provides analytics for individuals, classes and cohorts</a:t>
            </a:r>
          </a:p>
          <a:p>
            <a:pPr lvl="1"/>
            <a:r>
              <a:rPr lang="en-US" sz="1300"/>
              <a:t>Provides year-over-year data to measure overall program performance</a:t>
            </a:r>
          </a:p>
          <a:p>
            <a:pPr lvl="1"/>
            <a:r>
              <a:rPr lang="en-US" sz="1300"/>
              <a:t>Provides personal remediation tools directing students back to concepts they still need to master</a:t>
            </a:r>
          </a:p>
          <a:p>
            <a:pPr lvl="0"/>
            <a:r>
              <a:rPr lang="en-US" sz="2400"/>
              <a:t>Additional Credentialing Opportunities</a:t>
            </a:r>
          </a:p>
          <a:p>
            <a:pPr lvl="1"/>
            <a:r>
              <a:rPr lang="en-US" sz="1400"/>
              <a:t>Offers multiple NCCA-accredited certifications</a:t>
            </a:r>
          </a:p>
          <a:p>
            <a:pPr lvl="1"/>
            <a:r>
              <a:rPr lang="en-US" sz="1400"/>
              <a:t>Keeps you up-to-date on renewals and continuing education</a:t>
            </a:r>
          </a:p>
          <a:p>
            <a:pPr lvl="1"/>
            <a:r>
              <a:rPr lang="en-US" sz="1400"/>
              <a:t>Makes it easy to keep track of all your certifications under one roof </a:t>
            </a:r>
          </a:p>
          <a:p>
            <a:pPr lvl="1"/>
            <a:endParaRPr lang="en-US" sz="1400"/>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92B5F1-DBAF-184F-9149-7F96895B41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733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a:t>
            </a:r>
            <a:r>
              <a:rPr lang="en-US" baseline="0"/>
              <a:t> high school space we have a special status that allows students to sit for their certification prior to the completion of their program.  </a:t>
            </a:r>
          </a:p>
          <a:p>
            <a:endParaRPr lang="en-US" baseline="0"/>
          </a:p>
          <a:p>
            <a:r>
              <a:rPr lang="en-US" baseline="0"/>
              <a:t>What this means is a candidate who is scheduled to graduate from an accredited high school or GED program may take the certification exam and receive Provisional Certification up to 12 months before graduation.   </a:t>
            </a:r>
          </a:p>
          <a:p>
            <a:endParaRPr lang="en-US" baseline="0"/>
          </a:p>
          <a:p>
            <a:r>
              <a:rPr lang="en-US" baseline="0"/>
              <a:t>***This is the same certification that a student would obtain at the post secondary level or through their employer.</a:t>
            </a:r>
          </a:p>
          <a:p>
            <a:endParaRPr lang="en-US" baseline="0"/>
          </a:p>
          <a:p>
            <a:r>
              <a:rPr lang="en-US" baseline="0"/>
              <a:t>Please note – our eligibility requirements do not have an age requirement</a:t>
            </a:r>
          </a:p>
          <a:p>
            <a:endParaRPr lang="en-US" baseline="0"/>
          </a:p>
          <a:p>
            <a:r>
              <a:rPr lang="en-US" b="1" baseline="0"/>
              <a:t>What questions do you have around provisional certification?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CB674-A703-E349-9B89-682EAB50F9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895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a:t>
            </a:r>
            <a:r>
              <a:rPr lang="en-US" baseline="0"/>
              <a:t> high school space we have a special status that allows students to sit for their certification prior to the completion of their program.  </a:t>
            </a:r>
          </a:p>
          <a:p>
            <a:endParaRPr lang="en-US" baseline="0"/>
          </a:p>
          <a:p>
            <a:r>
              <a:rPr lang="en-US" baseline="0"/>
              <a:t>What this means is a candidate who is scheduled to graduate from an accredited high school or GED program may take the certification exam and receive Provisional Certification up to 12 months before graduation.   </a:t>
            </a:r>
          </a:p>
          <a:p>
            <a:endParaRPr lang="en-US" baseline="0"/>
          </a:p>
          <a:p>
            <a:r>
              <a:rPr lang="en-US" baseline="0"/>
              <a:t>***This is the same certification that a student would obtain at the post secondary level.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CB674-A703-E349-9B89-682EAB50F9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306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solidFill>
                  <a:schemeClr val="bg2">
                    <a:lumMod val="25000"/>
                  </a:schemeClr>
                </a:solidFill>
              </a:rPr>
              <a:t>5 NHA Certifications now qualify for Post-Secondary College Credits through ACE Credit.</a:t>
            </a:r>
          </a:p>
          <a:p>
            <a:pPr algn="l"/>
            <a:endParaRPr lang="en-US" sz="1200">
              <a:solidFill>
                <a:schemeClr val="bg2">
                  <a:lumMod val="25000"/>
                </a:schemeClr>
              </a:solidFill>
            </a:endParaRPr>
          </a:p>
          <a:p>
            <a:pPr algn="l"/>
            <a:r>
              <a:rPr lang="en-US" sz="1200">
                <a:solidFill>
                  <a:schemeClr val="bg2">
                    <a:lumMod val="25000"/>
                  </a:schemeClr>
                </a:solidFill>
              </a:rPr>
              <a:t>CCMA: 5 credits Lower division baccalaureate/associate degree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lumMod val="25000"/>
                  </a:schemeClr>
                </a:solidFill>
              </a:rPr>
              <a:t>CET 2 credits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lumMod val="25000"/>
                  </a:schemeClr>
                </a:solidFill>
              </a:rPr>
              <a:t>CPT: 2 credits Lower division baccalaureate/associate degree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lumMod val="25000"/>
                  </a:schemeClr>
                </a:solidFill>
              </a:rPr>
              <a:t>CPCT/A: 1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lumMod val="25000"/>
                  </a:schemeClr>
                </a:solidFill>
              </a:rPr>
              <a:t>CEHRS – 2 credits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lumMod val="25000"/>
                  </a:schemeClr>
                </a:solidFill>
              </a:rPr>
              <a:t>ExCPT: 2 Credits – Vocational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2">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2">
                  <a:lumMod val="25000"/>
                </a:schemeClr>
              </a:solidFill>
            </a:endParaRPr>
          </a:p>
          <a:p>
            <a:pPr algn="l"/>
            <a:endParaRPr lang="en-US" sz="1200">
              <a:solidFill>
                <a:schemeClr val="bg2">
                  <a:lumMod val="25000"/>
                </a:schemeClr>
              </a:solidFill>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47352-29C7-7A43-A744-EB9F5FE942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656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So now that you have taken the time to review what qualities you want in a certification provider the next step is to see which certifications align best in your program.</a:t>
            </a:r>
          </a:p>
          <a:p>
            <a:pPr defTabSz="933237">
              <a:defRPr/>
            </a:pPr>
            <a:endParaRPr lang="en-US"/>
          </a:p>
          <a:p>
            <a:pPr defTabSz="933237">
              <a:defRPr/>
            </a:pPr>
            <a:r>
              <a:rPr lang="en-US"/>
              <a:t>Preconceived [teacher assuming no] ideas about teenagers (stereotypes) and their training are the biggest barrier combined with Age requirements: 18 (Insurance rules), HIPPA – students interacting with families of peers, Vaccinations (TB, standard vacs)</a:t>
            </a:r>
          </a:p>
          <a:p>
            <a:pPr defTabSz="933237">
              <a:defRPr/>
            </a:pPr>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29</a:t>
            </a:fld>
            <a:endParaRPr lang="en-US"/>
          </a:p>
        </p:txBody>
      </p:sp>
    </p:spTree>
    <p:extLst>
      <p:ext uri="{BB962C8B-B14F-4D97-AF65-F5344CB8AC3E}">
        <p14:creationId xmlns:p14="http://schemas.microsoft.com/office/powerpoint/2010/main" val="2678423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job demand in your area – build partnerships for externship or provide opportunities for students to get hired right away.  </a:t>
            </a:r>
          </a:p>
          <a:p>
            <a:endParaRPr lang="en-US"/>
          </a:p>
          <a:p>
            <a:r>
              <a:rPr lang="en-US"/>
              <a:t>What is the need for Medical Assistants vs Patient Care Technicians?  Administrative Assistant vs Billing and Coding.</a:t>
            </a:r>
          </a:p>
          <a:p>
            <a:endParaRPr lang="en-US"/>
          </a:p>
          <a:p>
            <a:r>
              <a:rPr lang="en-US"/>
              <a:t>Set standards and expectations within the team to align to the level of student.  Encourage trainers to engage the students and give them learning opportunities.  </a:t>
            </a:r>
          </a:p>
        </p:txBody>
      </p:sp>
      <p:sp>
        <p:nvSpPr>
          <p:cNvPr id="4" name="Slide Number Placeholder 3"/>
          <p:cNvSpPr>
            <a:spLocks noGrp="1"/>
          </p:cNvSpPr>
          <p:nvPr>
            <p:ph type="sldNum" sz="quarter" idx="5"/>
          </p:nvPr>
        </p:nvSpPr>
        <p:spPr/>
        <p:txBody>
          <a:bodyPr/>
          <a:lstStyle/>
          <a:p>
            <a:fld id="{FB3CB674-A703-E349-9B89-682EAB50F9C2}" type="slidenum">
              <a:rPr lang="en-US" smtClean="0"/>
              <a:t>30</a:t>
            </a:fld>
            <a:endParaRPr lang="en-US"/>
          </a:p>
        </p:txBody>
      </p:sp>
    </p:spTree>
    <p:extLst>
      <p:ext uri="{BB962C8B-B14F-4D97-AF65-F5344CB8AC3E}">
        <p14:creationId xmlns:p14="http://schemas.microsoft.com/office/powerpoint/2010/main" val="953383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with what you already know! </a:t>
            </a:r>
          </a:p>
          <a:p>
            <a:endParaRPr lang="en-US"/>
          </a:p>
          <a:p>
            <a:r>
              <a:rPr lang="en-US"/>
              <a:t>As an individual you have a vast network of contacts – this is a great time to put them to work!  </a:t>
            </a:r>
          </a:p>
          <a:p>
            <a:endParaRPr lang="en-US"/>
          </a:p>
          <a:p>
            <a:r>
              <a:rPr lang="en-US"/>
              <a:t>From your large health systems, to your mom and pop Pharmacies, getting to know these organizations and their need for quality employees is important.  But do not fear, we are not suggesting diving into car sales mentality and dialing up every one you know.  A great first step is scheduling coffee or a call to talk about the challenge of helping your students gain access to more extensive learning.  </a:t>
            </a:r>
          </a:p>
        </p:txBody>
      </p:sp>
      <p:sp>
        <p:nvSpPr>
          <p:cNvPr id="4" name="Slide Number Placeholder 3"/>
          <p:cNvSpPr>
            <a:spLocks noGrp="1"/>
          </p:cNvSpPr>
          <p:nvPr>
            <p:ph type="sldNum" sz="quarter" idx="5"/>
          </p:nvPr>
        </p:nvSpPr>
        <p:spPr/>
        <p:txBody>
          <a:bodyPr/>
          <a:lstStyle/>
          <a:p>
            <a:fld id="{FB3CB674-A703-E349-9B89-682EAB50F9C2}" type="slidenum">
              <a:rPr lang="en-US" smtClean="0"/>
              <a:t>31</a:t>
            </a:fld>
            <a:endParaRPr lang="en-US"/>
          </a:p>
        </p:txBody>
      </p:sp>
    </p:spTree>
    <p:extLst>
      <p:ext uri="{BB962C8B-B14F-4D97-AF65-F5344CB8AC3E}">
        <p14:creationId xmlns:p14="http://schemas.microsoft.com/office/powerpoint/2010/main" val="3326477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chemeClr val="tx1">
                    <a:lumMod val="65000"/>
                    <a:lumOff val="35000"/>
                  </a:schemeClr>
                </a:solidFill>
              </a:rPr>
              <a:t>Job titles:  HR Coordinator, Nurse Educator, learning and development leaders, volunteer coordinators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solidFill>
                <a:schemeClr val="tx1">
                  <a:lumMod val="65000"/>
                  <a:lumOff val="35000"/>
                </a:schemeClr>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chemeClr val="tx1">
                    <a:lumMod val="65000"/>
                    <a:lumOff val="35000"/>
                  </a:schemeClr>
                </a:solidFill>
                <a:latin typeface="Arial"/>
                <a:cs typeface="Arial"/>
              </a:rPr>
              <a:t>Where can your students get hands on experience/externships?  Outside your normal hospital settings they can go to </a:t>
            </a:r>
          </a:p>
          <a:p>
            <a:endParaRPr lang="en-US"/>
          </a:p>
          <a:p>
            <a:pPr lvl="0"/>
            <a:r>
              <a:rPr lang="en-US"/>
              <a:t>Long term care</a:t>
            </a:r>
          </a:p>
          <a:p>
            <a:pPr lvl="0"/>
            <a:r>
              <a:rPr lang="en-US"/>
              <a:t>Hospitals</a:t>
            </a:r>
          </a:p>
          <a:p>
            <a:pPr lvl="0"/>
            <a:r>
              <a:rPr lang="en-US"/>
              <a:t>Clinics – Dr offices</a:t>
            </a:r>
          </a:p>
          <a:p>
            <a:pPr lvl="0"/>
            <a:r>
              <a:rPr lang="en-US"/>
              <a:t>Labs</a:t>
            </a:r>
          </a:p>
          <a:p>
            <a:pPr lvl="0"/>
            <a:r>
              <a:rPr lang="en-US"/>
              <a:t>Simulation training centers at health systems.  </a:t>
            </a: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32</a:t>
            </a:fld>
            <a:endParaRPr lang="en-US"/>
          </a:p>
        </p:txBody>
      </p:sp>
    </p:spTree>
    <p:extLst>
      <p:ext uri="{BB962C8B-B14F-4D97-AF65-F5344CB8AC3E}">
        <p14:creationId xmlns:p14="http://schemas.microsoft.com/office/powerpoint/2010/main" val="274955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Ok, let's go ahead and get started..</a:t>
            </a:r>
            <a:endParaRPr lang="en-US"/>
          </a:p>
          <a:p>
            <a:endParaRPr lang="en-US">
              <a:cs typeface="Calibri"/>
            </a:endParaRPr>
          </a:p>
          <a:p>
            <a:r>
              <a:rPr lang="en-US">
                <a:cs typeface="Calibri"/>
              </a:rPr>
              <a:t>Hi everyone, my name is </a:t>
            </a:r>
            <a:r>
              <a:rPr lang="en-US">
                <a:solidFill>
                  <a:srgbClr val="000000"/>
                </a:solidFill>
                <a:cs typeface="Calibri"/>
              </a:rPr>
              <a:t>Beth Pintner </a:t>
            </a:r>
            <a:r>
              <a:rPr lang="en-US">
                <a:solidFill>
                  <a:srgbClr val="FF0000"/>
                </a:solidFill>
                <a:highlight>
                  <a:srgbClr val="FFFF00"/>
                </a:highlight>
                <a:cs typeface="Calibri"/>
              </a:rPr>
              <a:t>and I am the Account Executive for NHA</a:t>
            </a:r>
            <a:r>
              <a:rPr lang="en-US">
                <a:solidFill>
                  <a:srgbClr val="FF0000"/>
                </a:solidFill>
                <a:cs typeface="Calibri"/>
              </a:rPr>
              <a:t>.  </a:t>
            </a:r>
            <a:r>
              <a:rPr lang="en-US">
                <a:cs typeface="Calibri"/>
              </a:rPr>
              <a:t>I'm pleased to be here with you all today and looking forward to our discussion! I have the pleasure of working with schools to help them implement certifications into their program. </a:t>
            </a:r>
          </a:p>
          <a:p>
            <a:endParaRPr lang="en-US">
              <a:cs typeface="Calibri"/>
            </a:endParaRPr>
          </a:p>
          <a:p>
            <a:r>
              <a:rPr lang="en-US">
                <a:cs typeface="Calibri"/>
              </a:rPr>
              <a:t>Today we are going to cover these important topics.  We will talk though the healthcare industry and their workforce needs, go over how CTE programs are helping to solve these needs.  Then we will dig in on Industry Certifications and what you need to know to choose a quality partner + build a program that changes lives.</a:t>
            </a:r>
          </a:p>
          <a:p>
            <a:endParaRPr lang="en-US">
              <a:cs typeface="Calibri"/>
            </a:endParaRPr>
          </a:p>
          <a:p>
            <a:r>
              <a:rPr lang="en-US">
                <a:cs typeface="Calibri"/>
              </a:rPr>
              <a:t>How does that sound?</a:t>
            </a:r>
          </a:p>
          <a:p>
            <a:endParaRPr lang="en-US">
              <a:cs typeface="Calibri"/>
            </a:endParaRPr>
          </a:p>
          <a:p>
            <a:r>
              <a:rPr lang="en-US">
                <a:cs typeface="Calibri"/>
              </a:rPr>
              <a:t>If you think of anything that you would like me to cover or have questions while I am presenting, please feel free to raise your hand or write it down as I will have time for questions at the end.  </a:t>
            </a:r>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4</a:t>
            </a:fld>
            <a:endParaRPr lang="en-US"/>
          </a:p>
        </p:txBody>
      </p:sp>
    </p:spTree>
    <p:extLst>
      <p:ext uri="{BB962C8B-B14F-4D97-AF65-F5344CB8AC3E}">
        <p14:creationId xmlns:p14="http://schemas.microsoft.com/office/powerpoint/2010/main" val="44372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always like to share a Student Success Story – Jasmine earned her CNA license and then went on to earn her Patient Care Technician Certification from a CTE school.  </a:t>
            </a:r>
          </a:p>
          <a:p>
            <a:endParaRPr lang="en-US"/>
          </a:p>
          <a:p>
            <a:r>
              <a:rPr lang="en-US"/>
              <a:t>When we called to talk to her about doing a webinar for us she was helping the military get their covid vaccines.  </a:t>
            </a: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33</a:t>
            </a:fld>
            <a:endParaRPr lang="en-US"/>
          </a:p>
        </p:txBody>
      </p:sp>
    </p:spTree>
    <p:extLst>
      <p:ext uri="{BB962C8B-B14F-4D97-AF65-F5344CB8AC3E}">
        <p14:creationId xmlns:p14="http://schemas.microsoft.com/office/powerpoint/2010/main" val="3785809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questions do you have about professions?  </a:t>
            </a:r>
          </a:p>
          <a:p>
            <a:endParaRPr lang="en-US"/>
          </a:p>
          <a:p>
            <a:r>
              <a:rPr lang="en-US"/>
              <a:t>We get questions like my students aren’t 18 yet so how can they earn a certification or get hands on training?</a:t>
            </a:r>
          </a:p>
          <a:p>
            <a:r>
              <a:rPr lang="en-US"/>
              <a:t>What are the requirements for Phlebotomy or EKG?</a:t>
            </a:r>
          </a:p>
          <a:p>
            <a:endParaRPr lang="en-US"/>
          </a:p>
          <a:p>
            <a:r>
              <a:rPr lang="en-US"/>
              <a:t>Let’s talk about how to get started!  </a:t>
            </a:r>
          </a:p>
        </p:txBody>
      </p:sp>
      <p:sp>
        <p:nvSpPr>
          <p:cNvPr id="4" name="Slide Number Placeholder 3"/>
          <p:cNvSpPr>
            <a:spLocks noGrp="1"/>
          </p:cNvSpPr>
          <p:nvPr>
            <p:ph type="sldNum" sz="quarter" idx="5"/>
          </p:nvPr>
        </p:nvSpPr>
        <p:spPr/>
        <p:txBody>
          <a:bodyPr/>
          <a:lstStyle/>
          <a:p>
            <a:fld id="{FB3CB674-A703-E349-9B89-682EAB50F9C2}" type="slidenum">
              <a:rPr lang="en-US" smtClean="0"/>
              <a:t>34</a:t>
            </a:fld>
            <a:endParaRPr lang="en-US"/>
          </a:p>
        </p:txBody>
      </p:sp>
    </p:spTree>
    <p:extLst>
      <p:ext uri="{BB962C8B-B14F-4D97-AF65-F5344CB8AC3E}">
        <p14:creationId xmlns:p14="http://schemas.microsoft.com/office/powerpoint/2010/main" val="1925003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CB0A82-1566-4724-877C-745F8EAE3499}" type="slidenum">
              <a:rPr lang="en-US" smtClean="0"/>
              <a:t>35</a:t>
            </a:fld>
            <a:endParaRPr lang="en-US"/>
          </a:p>
        </p:txBody>
      </p:sp>
    </p:spTree>
    <p:extLst>
      <p:ext uri="{BB962C8B-B14F-4D97-AF65-F5344CB8AC3E}">
        <p14:creationId xmlns:p14="http://schemas.microsoft.com/office/powerpoint/2010/main" val="2703024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1</a:t>
            </a:r>
            <a:r>
              <a:rPr lang="en-US" baseline="30000"/>
              <a:t>st</a:t>
            </a:r>
            <a:r>
              <a:rPr lang="en-US"/>
              <a:t> step is to do a crosswalk to the test plan.  You can find all 8 of our </a:t>
            </a:r>
            <a:r>
              <a:rPr lang="en-US" sz="1200" kern="1200">
                <a:solidFill>
                  <a:schemeClr val="tx1"/>
                </a:solidFill>
                <a:effectLst/>
                <a:latin typeface="+mn-lt"/>
                <a:ea typeface="+mn-ea"/>
                <a:cs typeface="+mn-cs"/>
              </a:rPr>
              <a:t>NCCA accredited industry-based credentials test plans on our website at  nhanow.com or schedule a time to meet with me and I would be happy to go over them with you in more detail. </a:t>
            </a: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38</a:t>
            </a:fld>
            <a:endParaRPr lang="en-US"/>
          </a:p>
        </p:txBody>
      </p:sp>
    </p:spTree>
    <p:extLst>
      <p:ext uri="{BB962C8B-B14F-4D97-AF65-F5344CB8AC3E}">
        <p14:creationId xmlns:p14="http://schemas.microsoft.com/office/powerpoint/2010/main" val="1085793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a pathway some of our schools use for Medical Assisting.</a:t>
            </a:r>
          </a:p>
          <a:p>
            <a:endParaRPr lang="en-US"/>
          </a:p>
          <a:p>
            <a:r>
              <a:rPr lang="en-US"/>
              <a:t>Over to the right you can see the main sections of our CCMA Testing Plan, and how this school has built out their pathway to align with the skills and competencies of our test plan.  Most schools will create their own curriculum from our test plan and/or use NHA’s training resources, such as Med Term, A&amp;P, MA Skillsbuilder Clinical and Admin.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92B5F1-DBAF-184F-9149-7F96895B41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0628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2 is to Set timelines - Start with the end in mind – When will you offer the exam?  Senioritis is a real thing.  </a:t>
            </a:r>
          </a:p>
          <a:p>
            <a:endParaRPr lang="en-US"/>
          </a:p>
          <a:p>
            <a:r>
              <a:rPr lang="en-US"/>
              <a:t>And then work backwards - </a:t>
            </a:r>
          </a:p>
          <a:p>
            <a:endParaRPr lang="en-US"/>
          </a:p>
          <a:p>
            <a:r>
              <a:rPr lang="en-US"/>
              <a:t>NHA has implementation guides for all 8 of our certifications which come with best practice recommendations and can help with pacing and of course you will have me to help guide and train you along the way as well.  </a:t>
            </a:r>
          </a:p>
          <a:p>
            <a:endParaRPr lang="en-US"/>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40</a:t>
            </a:fld>
            <a:endParaRPr lang="en-US"/>
          </a:p>
        </p:txBody>
      </p:sp>
    </p:spTree>
    <p:extLst>
      <p:ext uri="{BB962C8B-B14F-4D97-AF65-F5344CB8AC3E}">
        <p14:creationId xmlns:p14="http://schemas.microsoft.com/office/powerpoint/2010/main" val="1297898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NHA has always worked to provide flexible testing options.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You can test your candidates on-site, following the appropriate testing guidelines and proctor requirements.  If you haven’t already, your institution can complete the Testing Center Attestation and offer the exam onsite. Proctors go through NHA’s proctor training and must follow the compliance guidelines for conflict of interest.  This option provides a great resource for testing. I always suggest onsite testing as it is less things for your students to worry about on exam day.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We have been partnered with PSI testing for secure off-site testing for several years.  For locations or exams that need to use third-party testing, PSI has always been an excellent option. PSI locations follow strict protocols and requirements, and also have locations around the country.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Our 3</a:t>
            </a:r>
            <a:r>
              <a:rPr lang="en-US" sz="1200" kern="1200" baseline="30000">
                <a:solidFill>
                  <a:schemeClr val="tx1"/>
                </a:solidFill>
                <a:effectLst/>
                <a:latin typeface="+mn-lt"/>
                <a:ea typeface="+mn-ea"/>
                <a:cs typeface="+mn-cs"/>
              </a:rPr>
              <a:t>rd</a:t>
            </a:r>
            <a:r>
              <a:rPr lang="en-US" sz="1200" kern="1200">
                <a:solidFill>
                  <a:schemeClr val="tx1"/>
                </a:solidFill>
                <a:effectLst/>
                <a:latin typeface="+mn-lt"/>
                <a:ea typeface="+mn-ea"/>
                <a:cs typeface="+mn-cs"/>
              </a:rPr>
              <a:t> option is Live Remote Proctoring through PSI.  Just like with their on-site testing, LRP will be leveraged entirely through the PSI process and proctors. With Live Remote Proctoring, you can provide your candidates a socially distanced testing option, relieving your institution of the burden of proctoring.</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41</a:t>
            </a:fld>
            <a:endParaRPr lang="en-US"/>
          </a:p>
        </p:txBody>
      </p:sp>
    </p:spTree>
    <p:extLst>
      <p:ext uri="{BB962C8B-B14F-4D97-AF65-F5344CB8AC3E}">
        <p14:creationId xmlns:p14="http://schemas.microsoft.com/office/powerpoint/2010/main" val="2613791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talk resources.</a:t>
            </a:r>
          </a:p>
        </p:txBody>
      </p:sp>
      <p:sp>
        <p:nvSpPr>
          <p:cNvPr id="4" name="Slide Number Placeholder 3"/>
          <p:cNvSpPr>
            <a:spLocks noGrp="1"/>
          </p:cNvSpPr>
          <p:nvPr>
            <p:ph type="sldNum" sz="quarter" idx="5"/>
          </p:nvPr>
        </p:nvSpPr>
        <p:spPr/>
        <p:txBody>
          <a:bodyPr/>
          <a:lstStyle/>
          <a:p>
            <a:fld id="{FB3CB674-A703-E349-9B89-682EAB50F9C2}" type="slidenum">
              <a:rPr lang="en-US" smtClean="0"/>
              <a:t>42</a:t>
            </a:fld>
            <a:endParaRPr lang="en-US"/>
          </a:p>
        </p:txBody>
      </p:sp>
    </p:spTree>
    <p:extLst>
      <p:ext uri="{BB962C8B-B14F-4D97-AF65-F5344CB8AC3E}">
        <p14:creationId xmlns:p14="http://schemas.microsoft.com/office/powerpoint/2010/main" val="3482505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I mentioned earlier, NHA offers everything from Learning &amp; Assessment, to Certification Preparation Tools, to the Certification Exam, Continuing Education &amp; Recertification, and professional development.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53DF-FE4B-4140-9C2F-E3E5BF6DEF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884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We have Exam readiness prep materials that are mapped to our test plans.  </a:t>
            </a:r>
          </a:p>
          <a:p>
            <a:pPr lvl="1"/>
            <a:r>
              <a:rPr lang="en-US" sz="1200" kern="1200">
                <a:solidFill>
                  <a:schemeClr val="tx1"/>
                </a:solidFill>
                <a:effectLst/>
                <a:latin typeface="+mn-lt"/>
                <a:ea typeface="+mn-ea"/>
                <a:cs typeface="+mn-cs"/>
              </a:rPr>
              <a:t>Our platform encourages safe practice through online prep and practice tests to measure improvement through applied learning assessments delivered in a variety of methods including, quizzing, gaming, flashcards and simulation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effectLst/>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effectLst/>
              </a:rPr>
              <a:t>Mobile app – we also have a mobile app where students can access flashcards on the go.</a:t>
            </a:r>
          </a:p>
          <a:p>
            <a:pPr lvl="1"/>
            <a:endParaRPr lang="en-US" sz="120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Secure Live Remote Proctoring | Safe, self-paced practice | Applied learning assessments |</a:t>
            </a:r>
            <a:r>
              <a:rPr lang="en-US" sz="1000" b="0" i="0" kern="1200">
                <a:solidFill>
                  <a:schemeClr val="tx1"/>
                </a:solidFill>
                <a:effectLst/>
                <a:latin typeface="+mn-lt"/>
                <a:ea typeface="+mn-ea"/>
                <a:cs typeface="+mn-cs"/>
              </a:rPr>
              <a:t> </a:t>
            </a:r>
          </a:p>
          <a:p>
            <a:r>
              <a:rPr lang="en-US" sz="1200" b="1" i="0" kern="1200">
                <a:solidFill>
                  <a:schemeClr val="tx1"/>
                </a:solidFill>
                <a:effectLst/>
                <a:latin typeface="+mn-lt"/>
                <a:ea typeface="+mn-ea"/>
                <a:cs typeface="+mn-cs"/>
              </a:rPr>
              <a:t>Online Study guide and practice tests | Interactive gaming, flashcards, simulation</a:t>
            </a:r>
            <a:endParaRPr lang="en-US" sz="1000" b="0" i="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44</a:t>
            </a:fld>
            <a:endParaRPr lang="en-US"/>
          </a:p>
        </p:txBody>
      </p:sp>
    </p:spTree>
    <p:extLst>
      <p:ext uri="{BB962C8B-B14F-4D97-AF65-F5344CB8AC3E}">
        <p14:creationId xmlns:p14="http://schemas.microsoft.com/office/powerpoint/2010/main" val="4023679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often hear about the serious need for more workers in healthcare.  Here are some reasons why…  by 2050 America’s senior population will almost double from what it is today and more than 150 million individuals will be managing chronic illnesses – like diabetes, heart disease, and COPD. Leading to the need for more providers. But note: only 33% of healthcare careers are made up of Doctors and nurses.  All the rest of these needed roles include allied health professions.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let’s talk about some of the critical front-line roles needed to ensure quality patient care…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CB674-A703-E349-9B89-682EAB50F9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326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Because we strongly believe information leads to positive change, we power our solutions with action-oriented data analytics and reporting. We make it easy for you to identify areas of weakness in your program and for your individual learners so you can help coach them to achieve success. </a:t>
            </a: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45</a:t>
            </a:fld>
            <a:endParaRPr lang="en-US"/>
          </a:p>
        </p:txBody>
      </p:sp>
    </p:spTree>
    <p:extLst>
      <p:ext uri="{BB962C8B-B14F-4D97-AF65-F5344CB8AC3E}">
        <p14:creationId xmlns:p14="http://schemas.microsoft.com/office/powerpoint/2010/main" val="3658633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Because we strongly believe information leads to positive change, we power our solutions with action-oriented data analytics and reporting. We make it easy for you to identify areas of weakness in your program and for your individual learners so you can help coach them to achieve success. </a:t>
            </a:r>
          </a:p>
          <a:p>
            <a:endParaRPr lang="en-US"/>
          </a:p>
        </p:txBody>
      </p:sp>
      <p:sp>
        <p:nvSpPr>
          <p:cNvPr id="4" name="Slide Number Placeholder 3"/>
          <p:cNvSpPr>
            <a:spLocks noGrp="1"/>
          </p:cNvSpPr>
          <p:nvPr>
            <p:ph type="sldNum" sz="quarter" idx="5"/>
          </p:nvPr>
        </p:nvSpPr>
        <p:spPr/>
        <p:txBody>
          <a:bodyPr/>
          <a:lstStyle/>
          <a:p>
            <a:fld id="{C0BF53DF-FE4B-4140-9C2F-E3E5BF6DEF39}" type="slidenum">
              <a:rPr lang="en-US" smtClean="0"/>
              <a:t>47</a:t>
            </a:fld>
            <a:endParaRPr lang="en-US"/>
          </a:p>
        </p:txBody>
      </p:sp>
    </p:spTree>
    <p:extLst>
      <p:ext uri="{BB962C8B-B14F-4D97-AF65-F5344CB8AC3E}">
        <p14:creationId xmlns:p14="http://schemas.microsoft.com/office/powerpoint/2010/main" val="2363607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I mentioned earlier, NHA offers everything from Learning &amp; Assessment, to Certification Preparation Tools, to the Certification Exam, Continuing Education &amp; Recertification, and professional development. </a:t>
            </a: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48</a:t>
            </a:fld>
            <a:endParaRPr lang="en-US"/>
          </a:p>
        </p:txBody>
      </p:sp>
    </p:spTree>
    <p:extLst>
      <p:ext uri="{BB962C8B-B14F-4D97-AF65-F5344CB8AC3E}">
        <p14:creationId xmlns:p14="http://schemas.microsoft.com/office/powerpoint/2010/main" val="30434673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Just like we’re with you every step of the way, NHA continues to build their pharmacy technician offering so that we can be with your technicians throughout their career journey. </a:t>
            </a:r>
          </a:p>
          <a:p>
            <a:endParaRPr lang="en-US"/>
          </a:p>
          <a:p>
            <a:r>
              <a:rPr lang="en-US" err="1"/>
              <a:t>PharmaSeer</a:t>
            </a:r>
            <a:r>
              <a:rPr lang="en-US"/>
              <a:t> is now stop number 1, followed by</a:t>
            </a:r>
          </a:p>
          <a:p>
            <a:pPr marL="171450" indent="-171450">
              <a:buFontTx/>
              <a:buChar char="-"/>
            </a:pPr>
            <a:r>
              <a:rPr lang="en-US" err="1"/>
              <a:t>ExCPT</a:t>
            </a:r>
            <a:r>
              <a:rPr lang="en-US"/>
              <a:t> prep</a:t>
            </a:r>
          </a:p>
          <a:p>
            <a:pPr marL="171450" indent="-171450">
              <a:buFontTx/>
              <a:buChar char="-"/>
            </a:pPr>
            <a:r>
              <a:rPr lang="en-US"/>
              <a:t>Updated </a:t>
            </a:r>
            <a:r>
              <a:rPr lang="en-US" err="1"/>
              <a:t>ExCPT</a:t>
            </a:r>
            <a:r>
              <a:rPr lang="en-US"/>
              <a:t> exam</a:t>
            </a:r>
          </a:p>
          <a:p>
            <a:pPr marL="171450" indent="-171450">
              <a:buFontTx/>
              <a:buChar char="-"/>
            </a:pPr>
            <a:r>
              <a:rPr lang="en-US"/>
              <a:t>Data and insights (P360 Vitals)</a:t>
            </a:r>
          </a:p>
          <a:p>
            <a:pPr marL="171450" indent="-171450">
              <a:buFontTx/>
              <a:buChar char="-"/>
            </a:pPr>
            <a:r>
              <a:rPr lang="en-US"/>
              <a:t>Pharmacy technician advocacy and regulatory efforts (ongoing, continuous support)</a:t>
            </a:r>
          </a:p>
          <a:p>
            <a:endParaRPr lang="en-US"/>
          </a:p>
          <a:p>
            <a:r>
              <a:rPr lang="en-US"/>
              <a:t>Future: </a:t>
            </a:r>
          </a:p>
          <a:p>
            <a:pPr marL="171450" indent="-171450">
              <a:buFont typeface="Arial" panose="020B0604020202020204" pitchFamily="34" charset="0"/>
              <a:buChar char="•"/>
            </a:pPr>
            <a:r>
              <a:rPr lang="en-US" err="1"/>
              <a:t>PharmaSeer</a:t>
            </a:r>
            <a:r>
              <a:rPr lang="en-US"/>
              <a:t> Math</a:t>
            </a:r>
          </a:p>
          <a:p>
            <a:pPr marL="171450" indent="-171450">
              <a:buFont typeface="Arial" panose="020B0604020202020204" pitchFamily="34" charset="0"/>
              <a:buChar char="•"/>
            </a:pPr>
            <a:r>
              <a:rPr lang="en-US"/>
              <a:t>Other opportunities for technician advancement and continuing education</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FB92B5F1-DBAF-184F-9149-7F96895B414A}" type="slidenum">
              <a:rPr lang="en-US" smtClean="0"/>
              <a:t>58</a:t>
            </a:fld>
            <a:endParaRPr lang="en-US"/>
          </a:p>
        </p:txBody>
      </p:sp>
    </p:spTree>
    <p:extLst>
      <p:ext uri="{BB962C8B-B14F-4D97-AF65-F5344CB8AC3E}">
        <p14:creationId xmlns:p14="http://schemas.microsoft.com/office/powerpoint/2010/main" val="2583246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NHA is routed in assessment and has been the leading provider of allied health certifications for a long time but many people don’t realize that NHA is so much more. We apply the expertise we have in assessment to build foundational learning tools and certification preparation. We provide robust performance reporting and analytics. We also offer a number of opportunities for our partners to collaborate and network through our various advisory boards and advocacy groups.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53DF-FE4B-4140-9C2F-E3E5BF6DEF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675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61</a:t>
            </a:fld>
            <a:endParaRPr lang="en-US"/>
          </a:p>
        </p:txBody>
      </p:sp>
    </p:spTree>
    <p:extLst>
      <p:ext uri="{BB962C8B-B14F-4D97-AF65-F5344CB8AC3E}">
        <p14:creationId xmlns:p14="http://schemas.microsoft.com/office/powerpoint/2010/main" val="25283453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resources</a:t>
            </a:r>
          </a:p>
        </p:txBody>
      </p:sp>
      <p:sp>
        <p:nvSpPr>
          <p:cNvPr id="4" name="Slide Number Placeholder 3"/>
          <p:cNvSpPr>
            <a:spLocks noGrp="1"/>
          </p:cNvSpPr>
          <p:nvPr>
            <p:ph type="sldNum" sz="quarter" idx="5"/>
          </p:nvPr>
        </p:nvSpPr>
        <p:spPr/>
        <p:txBody>
          <a:bodyPr/>
          <a:lstStyle/>
          <a:p>
            <a:fld id="{FB3CB674-A703-E349-9B89-682EAB50F9C2}" type="slidenum">
              <a:rPr lang="en-US" smtClean="0"/>
              <a:t>62</a:t>
            </a:fld>
            <a:endParaRPr lang="en-US"/>
          </a:p>
        </p:txBody>
      </p:sp>
    </p:spTree>
    <p:extLst>
      <p:ext uri="{BB962C8B-B14F-4D97-AF65-F5344CB8AC3E}">
        <p14:creationId xmlns:p14="http://schemas.microsoft.com/office/powerpoint/2010/main" val="3096510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often hear about the serious need for more workers in healthcare.  Here are some reasons why…  by 2050 America’s senior population will almost double from what it is today and more than 150 million individuals will be managing chronic illnesses – like diabetes, heart disease, and COPD. Leading to the need for more providers. But note: only 33% of healthcare careers are made up of Doctors and nurses.  All the rest of these needed roles include allied health professions.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let’s talk about some of the critical front-line roles needed to ensure quality patient care…</a:t>
            </a: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63</a:t>
            </a:fld>
            <a:endParaRPr lang="en-US"/>
          </a:p>
        </p:txBody>
      </p:sp>
    </p:spTree>
    <p:extLst>
      <p:ext uri="{BB962C8B-B14F-4D97-AF65-F5344CB8AC3E}">
        <p14:creationId xmlns:p14="http://schemas.microsoft.com/office/powerpoint/2010/main" val="2275371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37314B3-DFFB-47A6-8BC4-C0D333D4A9CB}" type="slidenum">
              <a:rPr lang="en-US" altLang="zh-CN"/>
              <a:pPr/>
              <a:t>64</a:t>
            </a:fld>
            <a:endParaRPr lang="en-US" altLang="zh-CN"/>
          </a:p>
        </p:txBody>
      </p:sp>
      <p:sp>
        <p:nvSpPr>
          <p:cNvPr id="2191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a:solidFill>
                  <a:schemeClr val="tx1"/>
                </a:solidFill>
                <a:latin typeface="Arial" charset="0"/>
                <a:ea typeface="宋体" pitchFamily="2" charset="-122"/>
              </a:defRPr>
            </a:lvl1pPr>
            <a:lvl2pPr marL="742950" indent="-285750" algn="l">
              <a:defRPr>
                <a:solidFill>
                  <a:schemeClr val="tx1"/>
                </a:solidFill>
                <a:latin typeface="Arial" charset="0"/>
                <a:ea typeface="宋体" pitchFamily="2" charset="-122"/>
              </a:defRPr>
            </a:lvl2pPr>
            <a:lvl3pPr marL="1143000" indent="-228600" algn="l">
              <a:defRPr>
                <a:solidFill>
                  <a:schemeClr val="tx1"/>
                </a:solidFill>
                <a:latin typeface="Arial" charset="0"/>
                <a:ea typeface="宋体" pitchFamily="2" charset="-122"/>
              </a:defRPr>
            </a:lvl3pPr>
            <a:lvl4pPr marL="1600200" indent="-228600" algn="l">
              <a:defRPr>
                <a:solidFill>
                  <a:schemeClr val="tx1"/>
                </a:solidFill>
                <a:latin typeface="Arial" charset="0"/>
                <a:ea typeface="宋体" pitchFamily="2" charset="-122"/>
              </a:defRPr>
            </a:lvl4pPr>
            <a:lvl5pPr marL="2057400" indent="-228600" algn="l">
              <a:defRPr>
                <a:solidFill>
                  <a:schemeClr val="tx1"/>
                </a:solidFill>
                <a:latin typeface="Arial" charset="0"/>
                <a:ea typeface="宋体" pitchFamily="2" charset="-122"/>
              </a:defRPr>
            </a:lvl5pPr>
            <a:lvl6pPr marL="2514600" indent="-228600" fontAlgn="base">
              <a:spcBef>
                <a:spcPct val="0"/>
              </a:spcBef>
              <a:spcAft>
                <a:spcPct val="0"/>
              </a:spcAft>
              <a:defRPr>
                <a:solidFill>
                  <a:schemeClr val="tx1"/>
                </a:solidFill>
                <a:latin typeface="Arial" charset="0"/>
                <a:ea typeface="宋体" pitchFamily="2" charset="-122"/>
              </a:defRPr>
            </a:lvl6pPr>
            <a:lvl7pPr marL="2971800" indent="-228600" fontAlgn="base">
              <a:spcBef>
                <a:spcPct val="0"/>
              </a:spcBef>
              <a:spcAft>
                <a:spcPct val="0"/>
              </a:spcAft>
              <a:defRPr>
                <a:solidFill>
                  <a:schemeClr val="tx1"/>
                </a:solidFill>
                <a:latin typeface="Arial" charset="0"/>
                <a:ea typeface="宋体" pitchFamily="2" charset="-122"/>
              </a:defRPr>
            </a:lvl7pPr>
            <a:lvl8pPr marL="3429000" indent="-228600" fontAlgn="base">
              <a:spcBef>
                <a:spcPct val="0"/>
              </a:spcBef>
              <a:spcAft>
                <a:spcPct val="0"/>
              </a:spcAft>
              <a:defRPr>
                <a:solidFill>
                  <a:schemeClr val="tx1"/>
                </a:solidFill>
                <a:latin typeface="Arial" charset="0"/>
                <a:ea typeface="宋体" pitchFamily="2" charset="-122"/>
              </a:defRPr>
            </a:lvl8pPr>
            <a:lvl9pPr marL="3886200" indent="-228600" fontAlgn="base">
              <a:spcBef>
                <a:spcPct val="0"/>
              </a:spcBef>
              <a:spcAft>
                <a:spcPct val="0"/>
              </a:spcAft>
              <a:defRPr>
                <a:solidFill>
                  <a:schemeClr val="tx1"/>
                </a:solidFill>
                <a:latin typeface="Arial" charset="0"/>
                <a:ea typeface="宋体" pitchFamily="2" charset="-122"/>
              </a:defRPr>
            </a:lvl9pPr>
          </a:lstStyle>
          <a:p>
            <a:pPr algn="r"/>
            <a:fld id="{7A53F4A3-E802-426E-A3E1-DA2A42993F21}" type="slidenum">
              <a:rPr lang="en-US" altLang="zh-CN" sz="1200"/>
              <a:pPr algn="r"/>
              <a:t>64</a:t>
            </a:fld>
            <a:endParaRPr lang="en-US" altLang="zh-CN" sz="12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303377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those of you who have never heard of NHA or know what we do I thought I would give you a brief overview.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Since 1989, NHA has prepared and awarded more than 1M certifications to healthcare students and professionals.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Our Goal is to improve patient care – and as the industry leader, we are passionate about developing and advancing the frontline healthcare worker.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NHA offers everything from Learning &amp; Assessment, to Certification Preparation Tools, to the Certification Exam, Continuing Education &amp; Recertification, and professional development. </a:t>
            </a:r>
          </a:p>
          <a:p>
            <a:endParaRPr lang="en-US"/>
          </a:p>
          <a:p>
            <a:r>
              <a:rPr lang="en-US"/>
              <a:t>At our core we are a certification organization –</a:t>
            </a:r>
            <a:r>
              <a:rPr lang="en-US" sz="1200" kern="1200">
                <a:solidFill>
                  <a:schemeClr val="tx1"/>
                </a:solidFill>
                <a:effectLst/>
                <a:latin typeface="+mn-lt"/>
                <a:ea typeface="+mn-ea"/>
                <a:cs typeface="+mn-cs"/>
              </a:rPr>
              <a:t>we have 8 NCCA accredited industry-based credentials.  These are credentials that your students can take into the workplace, get jobs, and start right away.  We have 5 clinical based certifications (CCMA, CPT, CET, CPCT/A, and ExCPT) and 3 Administrative certifications (CMAA, CBCS, CEHRS).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NHA certification exams are updated regularly to ensure your students have the most current and job-relevant knowledge and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Additionally, we have began creating foundational resources for our programs and their learners – like med term, A+P, </a:t>
            </a:r>
            <a:r>
              <a:rPr lang="en-US" sz="1200" kern="1200" err="1">
                <a:solidFill>
                  <a:schemeClr val="tx1"/>
                </a:solidFill>
                <a:effectLst/>
                <a:latin typeface="+mn-lt"/>
                <a:ea typeface="+mn-ea"/>
                <a:cs typeface="+mn-cs"/>
              </a:rPr>
              <a:t>personabilty</a:t>
            </a:r>
            <a:r>
              <a:rPr lang="en-US" sz="1200" kern="1200">
                <a:solidFill>
                  <a:schemeClr val="tx1"/>
                </a:solidFill>
                <a:effectLst/>
                <a:latin typeface="+mn-lt"/>
                <a:ea typeface="+mn-ea"/>
                <a:cs typeface="+mn-cs"/>
              </a:rPr>
              <a:t> – a soft skills tool, and more.</a:t>
            </a: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66</a:t>
            </a:fld>
            <a:endParaRPr lang="en-US"/>
          </a:p>
        </p:txBody>
      </p:sp>
    </p:spTree>
    <p:extLst>
      <p:ext uri="{BB962C8B-B14F-4D97-AF65-F5344CB8AC3E}">
        <p14:creationId xmlns:p14="http://schemas.microsoft.com/office/powerpoint/2010/main" val="593872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Medical Assisting is one of the fast-growing allied health careers.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Medical Assistants </a:t>
            </a:r>
            <a:r>
              <a:rPr lang="en-US" sz="1200"/>
              <a:t>are health care professionals who assist doctors in clinics and medical offices. They may show you to the exam room, take your vital signs, check your height and weight, ask you about your symptoms, and health concerns and pass that information on to your doctor.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profession is growing at a rate of 19.2%, compared to the average market which is growing around 3%, you can see the median salary range across the US is just over 37K.</a:t>
            </a:r>
          </a:p>
          <a:p>
            <a:endParaRPr lang="en-US"/>
          </a:p>
          <a:p>
            <a:r>
              <a:rPr lang="en-US"/>
              <a:t>https://datausa.io/profile/soc/medical-assistants#growth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CB674-A703-E349-9B89-682EAB50F9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050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2">
                  <a:lumMod val="25000"/>
                </a:schemeClr>
              </a:solidFill>
            </a:endParaRPr>
          </a:p>
          <a:p>
            <a:pPr algn="l"/>
            <a:endParaRPr lang="en-US" sz="1200">
              <a:solidFill>
                <a:schemeClr val="bg2">
                  <a:lumMod val="25000"/>
                </a:schemeClr>
              </a:solidFill>
            </a:endParaRPr>
          </a:p>
          <a:p>
            <a:endParaRPr lang="en-US"/>
          </a:p>
        </p:txBody>
      </p:sp>
      <p:sp>
        <p:nvSpPr>
          <p:cNvPr id="4" name="Slide Number Placeholder 3"/>
          <p:cNvSpPr>
            <a:spLocks noGrp="1"/>
          </p:cNvSpPr>
          <p:nvPr>
            <p:ph type="sldNum" sz="quarter" idx="5"/>
          </p:nvPr>
        </p:nvSpPr>
        <p:spPr/>
        <p:txBody>
          <a:bodyPr/>
          <a:lstStyle/>
          <a:p>
            <a:fld id="{F22D6C39-E426-48C7-AFF2-28AFF662B812}" type="slidenum">
              <a:rPr lang="en-US" smtClean="0"/>
              <a:t>67</a:t>
            </a:fld>
            <a:endParaRPr lang="en-US"/>
          </a:p>
        </p:txBody>
      </p:sp>
    </p:spTree>
    <p:extLst>
      <p:ext uri="{BB962C8B-B14F-4D97-AF65-F5344CB8AC3E}">
        <p14:creationId xmlns:p14="http://schemas.microsoft.com/office/powerpoint/2010/main" val="397348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a:t>
            </a:r>
            <a:r>
              <a:rPr lang="en-US" baseline="30000"/>
              <a:t>nd</a:t>
            </a:r>
            <a:r>
              <a:rPr lang="en-US"/>
              <a:t> is Phlebotomy Technician.  Phlebotomy Technician is really interesting because this is something every health profession needs to know how to do (except of course the administrative side).  They need to know how to take a stick or draw blood.  This is a great frontline opportunity for students.  It is growing at a rate of 17.3%, the average salary here is $33K almost $34.  </a:t>
            </a:r>
          </a:p>
          <a:p>
            <a:endParaRPr lang="en-US"/>
          </a:p>
          <a:p>
            <a:r>
              <a:rPr lang="en-US"/>
              <a:t>80% of employers report that their phlebotomy technicians are certified.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CB674-A703-E349-9B89-682EAB50F9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33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a:t>
            </a:r>
            <a:r>
              <a:rPr lang="en-US" baseline="30000"/>
              <a:t>nd</a:t>
            </a:r>
            <a:r>
              <a:rPr lang="en-US"/>
              <a:t> is EKG Technician.  EKG technician is someone that sets up and administers EKGs.  This is a great frontline opportunity for students.  The average salary here is $56K almost $57K.  </a:t>
            </a:r>
          </a:p>
          <a:p>
            <a:endParaRPr lang="en-US"/>
          </a:p>
          <a:p>
            <a:r>
              <a:rPr lang="en-US"/>
              <a:t>79% of employers report that their EKG techs are certified and 75% of employers report that newly certified EKG technicians are prepared to do their job duties.  So they really believe in certification.</a:t>
            </a:r>
          </a:p>
          <a:p>
            <a:endParaRPr lang="en-US"/>
          </a:p>
          <a:p>
            <a:r>
              <a:rPr lang="en-US"/>
              <a:t>I love this stat that an average EKG technician performs around 13 tests a 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CB674-A703-E349-9B89-682EAB50F9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38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 3</a:t>
            </a:r>
            <a:r>
              <a:rPr lang="en-US" baseline="30000"/>
              <a:t>rd</a:t>
            </a:r>
            <a:r>
              <a:rPr lang="en-US"/>
              <a:t> profession I wanted to highlight was Pharmacy Technician ….  This is another field that is growing quickly.  </a:t>
            </a:r>
          </a:p>
          <a:p>
            <a:endParaRPr lang="en-US"/>
          </a:p>
          <a:p>
            <a:r>
              <a:rPr lang="en-US"/>
              <a:t>I love this role because for the students that want to go on and become a Pediatric Neurosurgeon is really going to benefit from earning a Pharmacy Technician certification.  They have to know all the Drugs and all the formulas and can really help them get a leg up in medical school or getting access to a competitive program and we need more Pharmacy Technicians.</a:t>
            </a:r>
          </a:p>
          <a:p>
            <a:endParaRPr lang="en-US"/>
          </a:p>
          <a:p>
            <a:r>
              <a:rPr lang="en-US"/>
              <a:t>These are just a few examples of fast growing professions we serve.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CB674-A703-E349-9B89-682EAB50F9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789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The 4th role I want to highlight is Patient Care tech, 78% of employers require or encourage certification for patient care technicians. (Source: 2020 Industry Outlook). Healthcare is evolving, and patient care technicians are in higher demand than ever before. Patient care technicians are also facing increasing responsibilities in their role due to a shortage of LPNs in hospitals combined with the increasing patient hospitalizations. Patient care technicians who are NHA certified (CPCT/A) are better prepared to tackle these responsibilities than CNAs or PCTs who are not certified</a:t>
            </a:r>
            <a:br>
              <a:rPr lang="en-US"/>
            </a:br>
            <a:br>
              <a:rPr lang="en-US"/>
            </a:br>
            <a:r>
              <a:rPr lang="en-US"/>
              <a:t>Other job titles with scopes that a CPCT/A can fulfill or exceed include:</a:t>
            </a:r>
          </a:p>
          <a:p>
            <a:pPr rtl="0"/>
            <a:r>
              <a:rPr lang="en-US">
                <a:effectLst/>
              </a:rPr>
              <a:t>•Certified Patient Care Assistant</a:t>
            </a:r>
          </a:p>
          <a:p>
            <a:pPr rtl="0"/>
            <a:r>
              <a:rPr lang="en-US">
                <a:effectLst/>
              </a:rPr>
              <a:t>•Home Health Aid</a:t>
            </a:r>
          </a:p>
          <a:p>
            <a:pPr rtl="0"/>
            <a:r>
              <a:rPr lang="en-US">
                <a:effectLst/>
              </a:rPr>
              <a:t>•Certified Nursing Assistant</a:t>
            </a:r>
          </a:p>
          <a:p>
            <a:pPr rtl="0"/>
            <a:r>
              <a:rPr lang="en-US">
                <a:effectLst/>
              </a:rPr>
              <a:t>•Patient Care Associate</a:t>
            </a:r>
          </a:p>
          <a:p>
            <a:pPr rtl="0"/>
            <a:r>
              <a:rPr lang="en-US">
                <a:effectLst/>
              </a:rPr>
              <a:t>•Patient Care Assistant</a:t>
            </a:r>
          </a:p>
          <a:p>
            <a:pPr rtl="0"/>
            <a:r>
              <a:rPr lang="en-US">
                <a:effectLst/>
              </a:rPr>
              <a:t>•Home Health Assistant</a:t>
            </a:r>
          </a:p>
          <a:p>
            <a:pPr rtl="0"/>
            <a:r>
              <a:rPr lang="en-US">
                <a:effectLst/>
              </a:rPr>
              <a:t> </a:t>
            </a:r>
          </a:p>
          <a:p>
            <a:pPr rtl="0"/>
            <a:r>
              <a:rPr lang="en-US">
                <a:effectLst/>
              </a:rPr>
              <a:t> </a:t>
            </a:r>
          </a:p>
          <a:p>
            <a:pPr rtl="0"/>
            <a:r>
              <a:rPr lang="en-US">
                <a:effectLst/>
              </a:rPr>
              <a:t>Doctors, nurses and other healthcare professionals rely on patient care technicians to assist with the critical day-to-day care some patients require. They provide hands-on assistance to serve patients' basic needs, which greatly impacts the lives of their patients and their patients' families. As a patient care tech, you may be able to perform some or all of the following tasks:</a:t>
            </a:r>
          </a:p>
          <a:p>
            <a:pPr rtl="0"/>
            <a:r>
              <a:rPr lang="en-US">
                <a:effectLst/>
              </a:rPr>
              <a:t>•Provide basic patient care — bathing, feeding, catheter care, etc. </a:t>
            </a:r>
          </a:p>
          <a:p>
            <a:pPr rtl="0"/>
            <a:r>
              <a:rPr lang="en-US">
                <a:effectLst/>
              </a:rPr>
              <a:t>•Acquire, distribute and administer patient care supplies</a:t>
            </a:r>
          </a:p>
          <a:p>
            <a:pPr rtl="0"/>
            <a:r>
              <a:rPr lang="en-US">
                <a:effectLst/>
              </a:rPr>
              <a:t>•Perform safety checks and ensure cleanliness in patient rooms</a:t>
            </a:r>
          </a:p>
          <a:p>
            <a:pPr rtl="0"/>
            <a:r>
              <a:rPr lang="en-US">
                <a:effectLst/>
              </a:rPr>
              <a:t>•Accommodate any additional patient needs</a:t>
            </a:r>
          </a:p>
          <a:p>
            <a:pPr rtl="0"/>
            <a:r>
              <a:rPr lang="en-US">
                <a:effectLst/>
              </a:rPr>
              <a:t>•Obtain EKG readings and monitor vital signs</a:t>
            </a:r>
          </a:p>
          <a:p>
            <a:pPr rtl="0"/>
            <a:r>
              <a:rPr lang="en-US">
                <a:effectLst/>
              </a:rPr>
              <a:t>•Perform phlebotomy procedures</a:t>
            </a:r>
          </a:p>
          <a:p>
            <a:pPr rtl="0"/>
            <a:r>
              <a:rPr lang="en-US">
                <a:effectLst/>
              </a:rPr>
              <a:t>•Provide emotional support to patients and families,</a:t>
            </a:r>
            <a:br>
              <a:rPr lang="en-US">
                <a:effectLst/>
              </a:rPr>
            </a:br>
            <a:r>
              <a:rPr lang="en-US">
                <a:effectLst/>
              </a:rPr>
              <a:t>particularly coping with grief and death</a:t>
            </a:r>
          </a:p>
          <a:p>
            <a:endParaRPr lang="en-US"/>
          </a:p>
        </p:txBody>
      </p:sp>
      <p:sp>
        <p:nvSpPr>
          <p:cNvPr id="4" name="Slide Number Placeholder 3"/>
          <p:cNvSpPr>
            <a:spLocks noGrp="1"/>
          </p:cNvSpPr>
          <p:nvPr>
            <p:ph type="sldNum" sz="quarter" idx="5"/>
          </p:nvPr>
        </p:nvSpPr>
        <p:spPr/>
        <p:txBody>
          <a:bodyPr/>
          <a:lstStyle/>
          <a:p>
            <a:fld id="{FB3CB674-A703-E349-9B89-682EAB50F9C2}" type="slidenum">
              <a:rPr lang="en-US" smtClean="0"/>
              <a:t>10</a:t>
            </a:fld>
            <a:endParaRPr lang="en-US"/>
          </a:p>
        </p:txBody>
      </p:sp>
    </p:spTree>
    <p:extLst>
      <p:ext uri="{BB962C8B-B14F-4D97-AF65-F5344CB8AC3E}">
        <p14:creationId xmlns:p14="http://schemas.microsoft.com/office/powerpoint/2010/main" val="1854746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10.xml"/><Relationship Id="rId4" Type="http://schemas.openxmlformats.org/officeDocument/2006/relationships/image" Target="../media/image15.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232477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897925" y="1002312"/>
            <a:ext cx="1422400" cy="1384300"/>
          </a:xfrm>
          <a:prstGeom prst="rect">
            <a:avLst/>
          </a:prstGeom>
        </p:spPr>
      </p:pic>
      <p:sp>
        <p:nvSpPr>
          <p:cNvPr id="12" name="Title 13"/>
          <p:cNvSpPr>
            <a:spLocks noGrp="1"/>
          </p:cNvSpPr>
          <p:nvPr>
            <p:ph type="title"/>
          </p:nvPr>
        </p:nvSpPr>
        <p:spPr>
          <a:xfrm>
            <a:off x="905821" y="814598"/>
            <a:ext cx="10270180" cy="562878"/>
          </a:xfrm>
          <a:prstGeom prst="rect">
            <a:avLst/>
          </a:prstGeom>
        </p:spPr>
        <p:txBody>
          <a:bodyPr anchor="t">
            <a:normAutofit/>
          </a:bodyPr>
          <a:lstStyle>
            <a:lvl1pPr algn="l">
              <a:defRPr sz="3600" b="0" i="0">
                <a:solidFill>
                  <a:srgbClr val="0B5DBC"/>
                </a:solidFill>
                <a:latin typeface="Gotham Rounded Light"/>
                <a:cs typeface="Gotham Rounded Light"/>
              </a:defRPr>
            </a:lvl1pPr>
          </a:lstStyle>
          <a:p>
            <a:r>
              <a:rPr lang="en-US"/>
              <a:t>Click to edit Master title style</a:t>
            </a:r>
          </a:p>
        </p:txBody>
      </p:sp>
      <p:sp>
        <p:nvSpPr>
          <p:cNvPr id="20" name="Text Placeholder 17"/>
          <p:cNvSpPr>
            <a:spLocks noGrp="1"/>
          </p:cNvSpPr>
          <p:nvPr>
            <p:ph type="body" sz="quarter" idx="16" hasCustomPrompt="1"/>
          </p:nvPr>
        </p:nvSpPr>
        <p:spPr>
          <a:xfrm>
            <a:off x="6398970" y="1893588"/>
            <a:ext cx="4841103" cy="3830981"/>
          </a:xfrm>
          <a:prstGeom prst="rect">
            <a:avLst/>
          </a:prstGeom>
        </p:spPr>
        <p:txBody>
          <a:bodyPr>
            <a:normAutofit/>
          </a:bodyPr>
          <a:lstStyle>
            <a:lvl1pPr marL="0" indent="0">
              <a:lnSpc>
                <a:spcPct val="130000"/>
              </a:lnSpc>
              <a:buNone/>
              <a:defRPr sz="1500" b="0" i="0" baseline="0">
                <a:solidFill>
                  <a:schemeClr val="bg1">
                    <a:lumMod val="50000"/>
                  </a:schemeClr>
                </a:solidFill>
                <a:latin typeface="Gotham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sp>
        <p:nvSpPr>
          <p:cNvPr id="22" name="Text Placeholder 17"/>
          <p:cNvSpPr>
            <a:spLocks noGrp="1"/>
          </p:cNvSpPr>
          <p:nvPr>
            <p:ph type="body" sz="quarter" idx="17" hasCustomPrompt="1"/>
          </p:nvPr>
        </p:nvSpPr>
        <p:spPr>
          <a:xfrm>
            <a:off x="1016000" y="1893588"/>
            <a:ext cx="4841103" cy="3830981"/>
          </a:xfrm>
          <a:prstGeom prst="rect">
            <a:avLst/>
          </a:prstGeom>
        </p:spPr>
        <p:txBody>
          <a:bodyPr>
            <a:normAutofit/>
          </a:bodyPr>
          <a:lstStyle>
            <a:lvl1pPr marL="0" indent="0">
              <a:lnSpc>
                <a:spcPct val="130000"/>
              </a:lnSpc>
              <a:buNone/>
              <a:defRPr sz="1500" b="0" i="0" baseline="0">
                <a:solidFill>
                  <a:schemeClr val="bg1">
                    <a:lumMod val="50000"/>
                  </a:schemeClr>
                </a:solidFill>
                <a:latin typeface="Gotham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pic>
        <p:nvPicPr>
          <p:cNvPr id="10" name="Picture 9" descr="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586" y="6052615"/>
            <a:ext cx="1083733" cy="379307"/>
          </a:xfrm>
          <a:prstGeom prst="rect">
            <a:avLst/>
          </a:prstGeom>
        </p:spPr>
      </p:pic>
      <p:sp>
        <p:nvSpPr>
          <p:cNvPr id="13" name="TextBox 12"/>
          <p:cNvSpPr txBox="1"/>
          <p:nvPr userDrawn="1"/>
        </p:nvSpPr>
        <p:spPr>
          <a:xfrm>
            <a:off x="5186361" y="6154923"/>
            <a:ext cx="6120713" cy="276999"/>
          </a:xfrm>
          <a:prstGeom prst="rect">
            <a:avLst/>
          </a:prstGeom>
          <a:noFill/>
        </p:spPr>
        <p:txBody>
          <a:bodyPr wrap="square" rtlCol="0">
            <a:spAutoFit/>
          </a:bodyPr>
          <a:lstStyle/>
          <a:p>
            <a:r>
              <a:rPr lang="en-US" sz="1200">
                <a:solidFill>
                  <a:srgbClr val="7D868C"/>
                </a:solidFill>
                <a:latin typeface="Gotham Rounded Light"/>
                <a:cs typeface="Gotham Rounded Light"/>
              </a:rPr>
              <a:t>Confidential</a:t>
            </a:r>
          </a:p>
        </p:txBody>
      </p:sp>
      <p:sp>
        <p:nvSpPr>
          <p:cNvPr id="14"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6445-7A10-1440-8CFC-3DE92EFF3C14}" type="slidenum">
              <a:rPr lang="en-US" smtClean="0">
                <a:solidFill>
                  <a:srgbClr val="424242">
                    <a:tint val="75000"/>
                  </a:srgbClr>
                </a:solidFill>
              </a:rPr>
              <a:pPr/>
              <a:t>‹#›</a:t>
            </a:fld>
            <a:endParaRPr lang="en-US">
              <a:solidFill>
                <a:srgbClr val="424242">
                  <a:tint val="75000"/>
                </a:srgbClr>
              </a:solidFill>
            </a:endParaRPr>
          </a:p>
        </p:txBody>
      </p:sp>
    </p:spTree>
    <p:extLst>
      <p:ext uri="{BB962C8B-B14F-4D97-AF65-F5344CB8AC3E}">
        <p14:creationId xmlns:p14="http://schemas.microsoft.com/office/powerpoint/2010/main" val="28048374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5046-451B-4060-B342-AA8AD6AE20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97F21C-8EA3-4606-BBB2-DCBBA5C88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E1BC7-2263-45DE-971F-CA5C30A7F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533D-7229-4E6B-8631-08796B406EFF}"/>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6" name="Footer Placeholder 5">
            <a:extLst>
              <a:ext uri="{FF2B5EF4-FFF2-40B4-BE49-F238E27FC236}">
                <a16:creationId xmlns:a16="http://schemas.microsoft.com/office/drawing/2014/main" id="{CCB46117-9561-46E7-8006-9AB4921C5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8DA152-18EA-4974-A214-E92B9F7E9CC4}"/>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23204578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9C85-7657-4636-A493-E6A0CF812C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7947B7-CF7E-4FBF-8925-F3F616E903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F03BB-22B6-459A-AF1E-1848CB49BB7E}"/>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844795B1-CED3-48E6-856B-B86FF7D03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6BEE7-0CB4-4F1B-A521-3B2B57EB73FB}"/>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19468303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AAC65A-1348-47FB-AFFD-468F74EA0B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FDEAC8-465C-4A6D-9128-2F94ED0C0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3A242-BCF8-490E-B08C-D93C841408C1}"/>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BB30A6CB-0F55-421A-8866-7A50B5B91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94868-3258-49D4-97C3-CAB6DFAAA241}"/>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17077405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1163336"/>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095DF5B3-362A-4FFC-8021-7119A7443C18}"/>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Tree>
    <p:extLst>
      <p:ext uri="{BB962C8B-B14F-4D97-AF65-F5344CB8AC3E}">
        <p14:creationId xmlns:p14="http://schemas.microsoft.com/office/powerpoint/2010/main" val="55686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1163336"/>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095DF5B3-362A-4FFC-8021-7119A7443C18}"/>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
        <p:nvSpPr>
          <p:cNvPr id="11" name="Picture Placeholder 10">
            <a:extLst>
              <a:ext uri="{FF2B5EF4-FFF2-40B4-BE49-F238E27FC236}">
                <a16:creationId xmlns:a16="http://schemas.microsoft.com/office/drawing/2014/main" id="{C9FE2061-5139-4AF5-B4CA-5DBB0CA7D3F4}"/>
              </a:ext>
            </a:extLst>
          </p:cNvPr>
          <p:cNvSpPr>
            <a:spLocks noGrp="1"/>
          </p:cNvSpPr>
          <p:nvPr>
            <p:ph type="pic" sz="quarter" idx="13"/>
          </p:nvPr>
        </p:nvSpPr>
        <p:spPr>
          <a:xfrm>
            <a:off x="6290734" y="0"/>
            <a:ext cx="5901266" cy="6867676"/>
          </a:xfrm>
          <a:custGeom>
            <a:avLst/>
            <a:gdLst>
              <a:gd name="connsiteX0" fmla="*/ 0 w 4038600"/>
              <a:gd name="connsiteY0" fmla="*/ 6858000 h 6858000"/>
              <a:gd name="connsiteX1" fmla="*/ 1009650 w 4038600"/>
              <a:gd name="connsiteY1" fmla="*/ 0 h 6858000"/>
              <a:gd name="connsiteX2" fmla="*/ 4038600 w 4038600"/>
              <a:gd name="connsiteY2" fmla="*/ 0 h 6858000"/>
              <a:gd name="connsiteX3" fmla="*/ 3028950 w 4038600"/>
              <a:gd name="connsiteY3" fmla="*/ 6858000 h 6858000"/>
              <a:gd name="connsiteX4" fmla="*/ 0 w 4038600"/>
              <a:gd name="connsiteY4" fmla="*/ 6858000 h 6858000"/>
              <a:gd name="connsiteX0" fmla="*/ 0 w 4038600"/>
              <a:gd name="connsiteY0" fmla="*/ 6858000 h 6867676"/>
              <a:gd name="connsiteX1" fmla="*/ 1009650 w 4038600"/>
              <a:gd name="connsiteY1" fmla="*/ 0 h 6867676"/>
              <a:gd name="connsiteX2" fmla="*/ 4038600 w 4038600"/>
              <a:gd name="connsiteY2" fmla="*/ 0 h 6867676"/>
              <a:gd name="connsiteX3" fmla="*/ 4035274 w 4038600"/>
              <a:gd name="connsiteY3" fmla="*/ 6867676 h 6867676"/>
              <a:gd name="connsiteX4" fmla="*/ 0 w 4038600"/>
              <a:gd name="connsiteY4" fmla="*/ 6858000 h 6867676"/>
              <a:gd name="connsiteX0" fmla="*/ 0 w 5901266"/>
              <a:gd name="connsiteY0" fmla="*/ 6858000 h 6867676"/>
              <a:gd name="connsiteX1" fmla="*/ 2872316 w 5901266"/>
              <a:gd name="connsiteY1" fmla="*/ 0 h 6867676"/>
              <a:gd name="connsiteX2" fmla="*/ 5901266 w 5901266"/>
              <a:gd name="connsiteY2" fmla="*/ 0 h 6867676"/>
              <a:gd name="connsiteX3" fmla="*/ 5897940 w 5901266"/>
              <a:gd name="connsiteY3" fmla="*/ 6867676 h 6867676"/>
              <a:gd name="connsiteX4" fmla="*/ 0 w 5901266"/>
              <a:gd name="connsiteY4" fmla="*/ 6858000 h 686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266" h="6867676">
                <a:moveTo>
                  <a:pt x="0" y="6858000"/>
                </a:moveTo>
                <a:lnTo>
                  <a:pt x="2872316" y="0"/>
                </a:lnTo>
                <a:lnTo>
                  <a:pt x="5901266" y="0"/>
                </a:lnTo>
                <a:cubicBezTo>
                  <a:pt x="5900157" y="2289225"/>
                  <a:pt x="5899049" y="4578451"/>
                  <a:pt x="5897940" y="6867676"/>
                </a:cubicBezTo>
                <a:lnTo>
                  <a:pt x="0" y="6858000"/>
                </a:lnTo>
                <a:close/>
              </a:path>
            </a:pathLst>
          </a:custGeom>
        </p:spPr>
        <p:txBody>
          <a:bodyPr/>
          <a:lstStyle/>
          <a:p>
            <a:endParaRPr lang="en-US"/>
          </a:p>
        </p:txBody>
      </p:sp>
    </p:spTree>
    <p:extLst>
      <p:ext uri="{BB962C8B-B14F-4D97-AF65-F5344CB8AC3E}">
        <p14:creationId xmlns:p14="http://schemas.microsoft.com/office/powerpoint/2010/main" val="17522917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556381"/>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sp>
        <p:nvSpPr>
          <p:cNvPr id="8" name="Text Placeholder 7">
            <a:extLst>
              <a:ext uri="{FF2B5EF4-FFF2-40B4-BE49-F238E27FC236}">
                <a16:creationId xmlns:a16="http://schemas.microsoft.com/office/drawing/2014/main" id="{F20BA9F6-7769-4076-B07D-1D463BD104A2}"/>
              </a:ext>
            </a:extLst>
          </p:cNvPr>
          <p:cNvSpPr>
            <a:spLocks noGrp="1"/>
          </p:cNvSpPr>
          <p:nvPr>
            <p:ph type="body" sz="quarter" idx="13"/>
          </p:nvPr>
        </p:nvSpPr>
        <p:spPr>
          <a:xfrm>
            <a:off x="838200" y="1084263"/>
            <a:ext cx="10515600" cy="493712"/>
          </a:xfrm>
        </p:spPr>
        <p:txBody>
          <a:bodyPr>
            <a:normAutofit/>
          </a:bodyPr>
          <a:lstStyle>
            <a:lvl1pPr marL="0" indent="0" algn="ctr">
              <a:buNone/>
              <a:defRPr sz="2000">
                <a:solidFill>
                  <a:schemeClr val="accent2">
                    <a:lumMod val="50000"/>
                  </a:schemeClr>
                </a:solidFill>
              </a:defRPr>
            </a:lvl1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84EEA97C-4380-4573-B50A-C4BAB29911A3}"/>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Tree>
    <p:extLst>
      <p:ext uri="{BB962C8B-B14F-4D97-AF65-F5344CB8AC3E}">
        <p14:creationId xmlns:p14="http://schemas.microsoft.com/office/powerpoint/2010/main" val="14981356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F4380958-C767-B367-1E74-03357B9F2418}"/>
              </a:ext>
            </a:extLst>
          </p:cNvPr>
          <p:cNvSpPr/>
          <p:nvPr userDrawn="1"/>
        </p:nvSpPr>
        <p:spPr>
          <a:xfrm>
            <a:off x="0" y="-50"/>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D2F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 name="Title 1">
            <a:extLst>
              <a:ext uri="{FF2B5EF4-FFF2-40B4-BE49-F238E27FC236}">
                <a16:creationId xmlns:a16="http://schemas.microsoft.com/office/drawing/2014/main" id="{485863E9-C477-27B9-4D4A-E3088D194093}"/>
              </a:ext>
            </a:extLst>
          </p:cNvPr>
          <p:cNvSpPr>
            <a:spLocks noGrp="1"/>
          </p:cNvSpPr>
          <p:nvPr>
            <p:ph type="ctrTitle"/>
          </p:nvPr>
        </p:nvSpPr>
        <p:spPr>
          <a:xfrm>
            <a:off x="659296" y="1768406"/>
            <a:ext cx="6566452" cy="2387600"/>
          </a:xfrm>
        </p:spPr>
        <p:txBody>
          <a:bodyPr anchor="b"/>
          <a:lstStyle>
            <a:lvl1pPr algn="l">
              <a:defRPr sz="60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5B41587-CF9D-CA6E-AF2D-814484D68B68}"/>
              </a:ext>
            </a:extLst>
          </p:cNvPr>
          <p:cNvSpPr>
            <a:spLocks noGrp="1"/>
          </p:cNvSpPr>
          <p:nvPr>
            <p:ph type="subTitle" idx="1"/>
          </p:nvPr>
        </p:nvSpPr>
        <p:spPr>
          <a:xfrm>
            <a:off x="659296" y="4248081"/>
            <a:ext cx="6566452" cy="1655762"/>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object 4">
            <a:extLst>
              <a:ext uri="{FF2B5EF4-FFF2-40B4-BE49-F238E27FC236}">
                <a16:creationId xmlns:a16="http://schemas.microsoft.com/office/drawing/2014/main" id="{8AB31219-D057-E9B4-FBF9-6F93F780AEC4}"/>
              </a:ext>
            </a:extLst>
          </p:cNvPr>
          <p:cNvSpPr/>
          <p:nvPr userDrawn="1"/>
        </p:nvSpPr>
        <p:spPr>
          <a:xfrm rot="10800000" flipH="1">
            <a:off x="6570046" y="-50"/>
            <a:ext cx="5621098" cy="6857615"/>
          </a:xfrm>
          <a:custGeom>
            <a:avLst/>
            <a:gdLst/>
            <a:ahLst/>
            <a:cxnLst/>
            <a:rect l="l" t="t" r="r" b="b"/>
            <a:pathLst>
              <a:path w="8055609" h="11308715">
                <a:moveTo>
                  <a:pt x="8055318" y="11308550"/>
                </a:moveTo>
                <a:lnTo>
                  <a:pt x="8054187" y="11219663"/>
                </a:lnTo>
                <a:lnTo>
                  <a:pt x="8052790" y="11168863"/>
                </a:lnTo>
                <a:lnTo>
                  <a:pt x="8050835" y="11118063"/>
                </a:lnTo>
                <a:lnTo>
                  <a:pt x="8048333" y="11079963"/>
                </a:lnTo>
                <a:lnTo>
                  <a:pt x="8045285" y="11029163"/>
                </a:lnTo>
                <a:lnTo>
                  <a:pt x="8041691" y="10978363"/>
                </a:lnTo>
                <a:lnTo>
                  <a:pt x="8037550" y="10927563"/>
                </a:lnTo>
                <a:lnTo>
                  <a:pt x="8032864" y="10889463"/>
                </a:lnTo>
                <a:lnTo>
                  <a:pt x="8027657" y="10838663"/>
                </a:lnTo>
                <a:lnTo>
                  <a:pt x="8021917" y="10787863"/>
                </a:lnTo>
                <a:lnTo>
                  <a:pt x="8015643" y="10749763"/>
                </a:lnTo>
                <a:lnTo>
                  <a:pt x="8008836" y="10698963"/>
                </a:lnTo>
                <a:lnTo>
                  <a:pt x="8001508" y="10648163"/>
                </a:lnTo>
                <a:lnTo>
                  <a:pt x="7993672" y="10610063"/>
                </a:lnTo>
                <a:lnTo>
                  <a:pt x="7985315" y="10559263"/>
                </a:lnTo>
                <a:lnTo>
                  <a:pt x="7976438" y="10521163"/>
                </a:lnTo>
                <a:lnTo>
                  <a:pt x="7967053" y="10470363"/>
                </a:lnTo>
                <a:lnTo>
                  <a:pt x="7957159" y="10419563"/>
                </a:lnTo>
                <a:lnTo>
                  <a:pt x="7946758" y="10381463"/>
                </a:lnTo>
                <a:lnTo>
                  <a:pt x="7935862" y="10330663"/>
                </a:lnTo>
                <a:lnTo>
                  <a:pt x="7924470" y="10292563"/>
                </a:lnTo>
                <a:lnTo>
                  <a:pt x="7912582" y="10241763"/>
                </a:lnTo>
                <a:lnTo>
                  <a:pt x="7900200" y="10203663"/>
                </a:lnTo>
                <a:lnTo>
                  <a:pt x="7887322" y="10152863"/>
                </a:lnTo>
                <a:lnTo>
                  <a:pt x="7873962" y="10114763"/>
                </a:lnTo>
                <a:lnTo>
                  <a:pt x="7860119" y="10063963"/>
                </a:lnTo>
                <a:lnTo>
                  <a:pt x="7845806" y="10025863"/>
                </a:lnTo>
                <a:lnTo>
                  <a:pt x="7831010" y="9987763"/>
                </a:lnTo>
                <a:lnTo>
                  <a:pt x="7815732" y="9936963"/>
                </a:lnTo>
                <a:lnTo>
                  <a:pt x="7799997" y="9898863"/>
                </a:lnTo>
                <a:lnTo>
                  <a:pt x="7783792" y="9848063"/>
                </a:lnTo>
                <a:lnTo>
                  <a:pt x="7767117" y="9809963"/>
                </a:lnTo>
                <a:lnTo>
                  <a:pt x="7749984" y="9771863"/>
                </a:lnTo>
                <a:lnTo>
                  <a:pt x="7732395" y="9721063"/>
                </a:lnTo>
                <a:lnTo>
                  <a:pt x="7714348" y="9682963"/>
                </a:lnTo>
                <a:lnTo>
                  <a:pt x="7695857" y="9644863"/>
                </a:lnTo>
                <a:lnTo>
                  <a:pt x="7676909" y="9606763"/>
                </a:lnTo>
                <a:lnTo>
                  <a:pt x="7657516" y="9555963"/>
                </a:lnTo>
                <a:lnTo>
                  <a:pt x="7637691" y="9517863"/>
                </a:lnTo>
                <a:lnTo>
                  <a:pt x="7617409" y="9479763"/>
                </a:lnTo>
                <a:lnTo>
                  <a:pt x="7596708" y="9441663"/>
                </a:lnTo>
                <a:lnTo>
                  <a:pt x="7575563" y="9403563"/>
                </a:lnTo>
                <a:lnTo>
                  <a:pt x="7553998" y="9365463"/>
                </a:lnTo>
                <a:lnTo>
                  <a:pt x="7532002" y="9327363"/>
                </a:lnTo>
                <a:lnTo>
                  <a:pt x="7509573" y="9276563"/>
                </a:lnTo>
                <a:lnTo>
                  <a:pt x="7486739" y="9238463"/>
                </a:lnTo>
                <a:lnTo>
                  <a:pt x="7463472" y="9200363"/>
                </a:lnTo>
                <a:lnTo>
                  <a:pt x="7439800" y="9162263"/>
                </a:lnTo>
                <a:lnTo>
                  <a:pt x="7415720" y="9124163"/>
                </a:lnTo>
                <a:lnTo>
                  <a:pt x="7391222" y="9086063"/>
                </a:lnTo>
                <a:lnTo>
                  <a:pt x="7366330" y="9047963"/>
                </a:lnTo>
                <a:lnTo>
                  <a:pt x="7341032" y="9022563"/>
                </a:lnTo>
                <a:lnTo>
                  <a:pt x="7315327" y="8984463"/>
                </a:lnTo>
                <a:lnTo>
                  <a:pt x="7289228" y="8946363"/>
                </a:lnTo>
                <a:lnTo>
                  <a:pt x="7262749" y="8908263"/>
                </a:lnTo>
                <a:lnTo>
                  <a:pt x="7235876" y="8870163"/>
                </a:lnTo>
                <a:lnTo>
                  <a:pt x="7208609" y="8832063"/>
                </a:lnTo>
                <a:lnTo>
                  <a:pt x="7180961" y="8793963"/>
                </a:lnTo>
                <a:lnTo>
                  <a:pt x="7152932" y="8768563"/>
                </a:lnTo>
                <a:lnTo>
                  <a:pt x="7124535" y="8730463"/>
                </a:lnTo>
                <a:lnTo>
                  <a:pt x="7095757" y="8692363"/>
                </a:lnTo>
                <a:lnTo>
                  <a:pt x="7066610" y="8666963"/>
                </a:lnTo>
                <a:lnTo>
                  <a:pt x="7037095" y="8628863"/>
                </a:lnTo>
                <a:lnTo>
                  <a:pt x="7007212" y="8590763"/>
                </a:lnTo>
                <a:lnTo>
                  <a:pt x="6976973" y="8565363"/>
                </a:lnTo>
                <a:lnTo>
                  <a:pt x="6946366" y="8527263"/>
                </a:lnTo>
                <a:lnTo>
                  <a:pt x="6915417" y="8501863"/>
                </a:lnTo>
                <a:lnTo>
                  <a:pt x="6884111" y="8463763"/>
                </a:lnTo>
                <a:lnTo>
                  <a:pt x="6852450" y="8438363"/>
                </a:lnTo>
                <a:lnTo>
                  <a:pt x="6820446" y="8400262"/>
                </a:lnTo>
                <a:lnTo>
                  <a:pt x="6788099" y="8374862"/>
                </a:lnTo>
                <a:lnTo>
                  <a:pt x="6755422" y="8336762"/>
                </a:lnTo>
                <a:lnTo>
                  <a:pt x="6689039" y="8285962"/>
                </a:lnTo>
                <a:lnTo>
                  <a:pt x="6655359" y="8247862"/>
                </a:lnTo>
                <a:lnTo>
                  <a:pt x="6587007" y="8197062"/>
                </a:lnTo>
                <a:lnTo>
                  <a:pt x="6552349" y="8158962"/>
                </a:lnTo>
                <a:lnTo>
                  <a:pt x="6446469" y="8082762"/>
                </a:lnTo>
                <a:lnTo>
                  <a:pt x="6337821" y="8006562"/>
                </a:lnTo>
                <a:lnTo>
                  <a:pt x="6226480" y="7930362"/>
                </a:lnTo>
                <a:lnTo>
                  <a:pt x="6073978" y="7828762"/>
                </a:lnTo>
                <a:lnTo>
                  <a:pt x="6035141" y="7803362"/>
                </a:lnTo>
                <a:lnTo>
                  <a:pt x="5996038" y="7790662"/>
                </a:lnTo>
                <a:lnTo>
                  <a:pt x="5917019" y="7739862"/>
                </a:lnTo>
                <a:lnTo>
                  <a:pt x="5877115" y="7727162"/>
                </a:lnTo>
                <a:lnTo>
                  <a:pt x="5796521" y="7676362"/>
                </a:lnTo>
                <a:lnTo>
                  <a:pt x="5755830" y="7663662"/>
                </a:lnTo>
                <a:lnTo>
                  <a:pt x="5714898" y="7638262"/>
                </a:lnTo>
                <a:lnTo>
                  <a:pt x="5673712" y="7625562"/>
                </a:lnTo>
                <a:lnTo>
                  <a:pt x="5632272" y="7600162"/>
                </a:lnTo>
                <a:lnTo>
                  <a:pt x="5590603" y="7587462"/>
                </a:lnTo>
                <a:lnTo>
                  <a:pt x="5548681" y="7562062"/>
                </a:lnTo>
                <a:lnTo>
                  <a:pt x="5464137" y="7536662"/>
                </a:lnTo>
                <a:lnTo>
                  <a:pt x="5421515" y="7511262"/>
                </a:lnTo>
                <a:lnTo>
                  <a:pt x="4847856" y="7346162"/>
                </a:lnTo>
                <a:lnTo>
                  <a:pt x="4802327" y="7346162"/>
                </a:lnTo>
                <a:lnTo>
                  <a:pt x="4710722" y="7320762"/>
                </a:lnTo>
                <a:lnTo>
                  <a:pt x="4664646" y="7320762"/>
                </a:lnTo>
                <a:lnTo>
                  <a:pt x="4618406" y="7308062"/>
                </a:lnTo>
                <a:lnTo>
                  <a:pt x="4571987" y="7308062"/>
                </a:lnTo>
                <a:lnTo>
                  <a:pt x="4525391" y="7295362"/>
                </a:lnTo>
                <a:lnTo>
                  <a:pt x="4478642" y="7295362"/>
                </a:lnTo>
                <a:lnTo>
                  <a:pt x="4431728" y="7282662"/>
                </a:lnTo>
                <a:lnTo>
                  <a:pt x="4384649" y="7282662"/>
                </a:lnTo>
                <a:lnTo>
                  <a:pt x="4337418" y="7269962"/>
                </a:lnTo>
                <a:lnTo>
                  <a:pt x="4146981" y="7269962"/>
                </a:lnTo>
                <a:lnTo>
                  <a:pt x="4099014" y="7257262"/>
                </a:lnTo>
                <a:lnTo>
                  <a:pt x="3906329" y="7257262"/>
                </a:lnTo>
                <a:lnTo>
                  <a:pt x="3858361" y="7269962"/>
                </a:lnTo>
                <a:lnTo>
                  <a:pt x="3667925" y="7269962"/>
                </a:lnTo>
                <a:lnTo>
                  <a:pt x="3620693" y="7282662"/>
                </a:lnTo>
                <a:lnTo>
                  <a:pt x="3573615" y="7282662"/>
                </a:lnTo>
                <a:lnTo>
                  <a:pt x="3526701" y="7295362"/>
                </a:lnTo>
                <a:lnTo>
                  <a:pt x="3479952" y="7295362"/>
                </a:lnTo>
                <a:lnTo>
                  <a:pt x="3433356" y="7308062"/>
                </a:lnTo>
                <a:lnTo>
                  <a:pt x="3386937" y="7308062"/>
                </a:lnTo>
                <a:lnTo>
                  <a:pt x="3340697" y="7320762"/>
                </a:lnTo>
                <a:lnTo>
                  <a:pt x="3294621" y="7320762"/>
                </a:lnTo>
                <a:lnTo>
                  <a:pt x="3203016" y="7346162"/>
                </a:lnTo>
                <a:lnTo>
                  <a:pt x="3157486" y="7346162"/>
                </a:lnTo>
                <a:lnTo>
                  <a:pt x="2583827" y="7511262"/>
                </a:lnTo>
                <a:lnTo>
                  <a:pt x="2541206" y="7536662"/>
                </a:lnTo>
                <a:lnTo>
                  <a:pt x="2456662" y="7562062"/>
                </a:lnTo>
                <a:lnTo>
                  <a:pt x="2414740" y="7587462"/>
                </a:lnTo>
                <a:lnTo>
                  <a:pt x="2373058" y="7600162"/>
                </a:lnTo>
                <a:lnTo>
                  <a:pt x="2331631" y="7625562"/>
                </a:lnTo>
                <a:lnTo>
                  <a:pt x="2290445" y="7638262"/>
                </a:lnTo>
                <a:lnTo>
                  <a:pt x="2249513" y="7663662"/>
                </a:lnTo>
                <a:lnTo>
                  <a:pt x="2208822" y="7676362"/>
                </a:lnTo>
                <a:lnTo>
                  <a:pt x="2128228" y="7727162"/>
                </a:lnTo>
                <a:lnTo>
                  <a:pt x="2088311" y="7739862"/>
                </a:lnTo>
                <a:lnTo>
                  <a:pt x="2009305" y="7790662"/>
                </a:lnTo>
                <a:lnTo>
                  <a:pt x="1970201" y="7803362"/>
                </a:lnTo>
                <a:lnTo>
                  <a:pt x="1931365" y="7828762"/>
                </a:lnTo>
                <a:lnTo>
                  <a:pt x="1778863" y="7930362"/>
                </a:lnTo>
                <a:lnTo>
                  <a:pt x="1667522" y="8006562"/>
                </a:lnTo>
                <a:lnTo>
                  <a:pt x="1558874" y="8082762"/>
                </a:lnTo>
                <a:lnTo>
                  <a:pt x="1452994" y="8158962"/>
                </a:lnTo>
                <a:lnTo>
                  <a:pt x="1418336" y="8197062"/>
                </a:lnTo>
                <a:lnTo>
                  <a:pt x="1349984" y="8247862"/>
                </a:lnTo>
                <a:lnTo>
                  <a:pt x="1316304" y="8285962"/>
                </a:lnTo>
                <a:lnTo>
                  <a:pt x="1249921" y="8336762"/>
                </a:lnTo>
                <a:lnTo>
                  <a:pt x="1217244" y="8374862"/>
                </a:lnTo>
                <a:lnTo>
                  <a:pt x="1184897" y="8400262"/>
                </a:lnTo>
                <a:lnTo>
                  <a:pt x="1152893" y="8438363"/>
                </a:lnTo>
                <a:lnTo>
                  <a:pt x="1121232" y="8463763"/>
                </a:lnTo>
                <a:lnTo>
                  <a:pt x="1089926" y="8501863"/>
                </a:lnTo>
                <a:lnTo>
                  <a:pt x="1058976" y="8527263"/>
                </a:lnTo>
                <a:lnTo>
                  <a:pt x="1028369" y="8565363"/>
                </a:lnTo>
                <a:lnTo>
                  <a:pt x="998131" y="8590763"/>
                </a:lnTo>
                <a:lnTo>
                  <a:pt x="968248" y="8628863"/>
                </a:lnTo>
                <a:lnTo>
                  <a:pt x="938733" y="8666963"/>
                </a:lnTo>
                <a:lnTo>
                  <a:pt x="909586" y="8692363"/>
                </a:lnTo>
                <a:lnTo>
                  <a:pt x="880808" y="8730463"/>
                </a:lnTo>
                <a:lnTo>
                  <a:pt x="852411" y="8768563"/>
                </a:lnTo>
                <a:lnTo>
                  <a:pt x="824382" y="8793963"/>
                </a:lnTo>
                <a:lnTo>
                  <a:pt x="796734" y="8832063"/>
                </a:lnTo>
                <a:lnTo>
                  <a:pt x="769467" y="8870163"/>
                </a:lnTo>
                <a:lnTo>
                  <a:pt x="742594" y="8908263"/>
                </a:lnTo>
                <a:lnTo>
                  <a:pt x="716102" y="8946363"/>
                </a:lnTo>
                <a:lnTo>
                  <a:pt x="690016" y="8984463"/>
                </a:lnTo>
                <a:lnTo>
                  <a:pt x="664311" y="9022563"/>
                </a:lnTo>
                <a:lnTo>
                  <a:pt x="639013" y="9047963"/>
                </a:lnTo>
                <a:lnTo>
                  <a:pt x="614121" y="9086063"/>
                </a:lnTo>
                <a:lnTo>
                  <a:pt x="589622" y="9124163"/>
                </a:lnTo>
                <a:lnTo>
                  <a:pt x="565543" y="9162263"/>
                </a:lnTo>
                <a:lnTo>
                  <a:pt x="541870" y="9200363"/>
                </a:lnTo>
                <a:lnTo>
                  <a:pt x="518604" y="9238463"/>
                </a:lnTo>
                <a:lnTo>
                  <a:pt x="495769" y="9276563"/>
                </a:lnTo>
                <a:lnTo>
                  <a:pt x="473341" y="9327363"/>
                </a:lnTo>
                <a:lnTo>
                  <a:pt x="451345" y="9365463"/>
                </a:lnTo>
                <a:lnTo>
                  <a:pt x="429780" y="9403563"/>
                </a:lnTo>
                <a:lnTo>
                  <a:pt x="408635" y="9441663"/>
                </a:lnTo>
                <a:lnTo>
                  <a:pt x="387921" y="9479763"/>
                </a:lnTo>
                <a:lnTo>
                  <a:pt x="367652" y="9517863"/>
                </a:lnTo>
                <a:lnTo>
                  <a:pt x="347827" y="9555963"/>
                </a:lnTo>
                <a:lnTo>
                  <a:pt x="328434" y="9606763"/>
                </a:lnTo>
                <a:lnTo>
                  <a:pt x="309486" y="9644863"/>
                </a:lnTo>
                <a:lnTo>
                  <a:pt x="290995" y="9682963"/>
                </a:lnTo>
                <a:lnTo>
                  <a:pt x="272948" y="9721063"/>
                </a:lnTo>
                <a:lnTo>
                  <a:pt x="255358" y="9771863"/>
                </a:lnTo>
                <a:lnTo>
                  <a:pt x="238226" y="9809963"/>
                </a:lnTo>
                <a:lnTo>
                  <a:pt x="221551" y="9848063"/>
                </a:lnTo>
                <a:lnTo>
                  <a:pt x="205346" y="9898863"/>
                </a:lnTo>
                <a:lnTo>
                  <a:pt x="189598" y="9936963"/>
                </a:lnTo>
                <a:lnTo>
                  <a:pt x="174332" y="9987763"/>
                </a:lnTo>
                <a:lnTo>
                  <a:pt x="159537" y="10025863"/>
                </a:lnTo>
                <a:lnTo>
                  <a:pt x="145211" y="10063963"/>
                </a:lnTo>
                <a:lnTo>
                  <a:pt x="131381" y="10114763"/>
                </a:lnTo>
                <a:lnTo>
                  <a:pt x="118021" y="10152863"/>
                </a:lnTo>
                <a:lnTo>
                  <a:pt x="105143" y="10203663"/>
                </a:lnTo>
                <a:lnTo>
                  <a:pt x="92760" y="10241763"/>
                </a:lnTo>
                <a:lnTo>
                  <a:pt x="80873" y="10292563"/>
                </a:lnTo>
                <a:lnTo>
                  <a:pt x="69481" y="10330663"/>
                </a:lnTo>
                <a:lnTo>
                  <a:pt x="58572" y="10381463"/>
                </a:lnTo>
                <a:lnTo>
                  <a:pt x="48183" y="10419563"/>
                </a:lnTo>
                <a:lnTo>
                  <a:pt x="38290" y="10470363"/>
                </a:lnTo>
                <a:lnTo>
                  <a:pt x="28905" y="10521163"/>
                </a:lnTo>
                <a:lnTo>
                  <a:pt x="20027" y="10559263"/>
                </a:lnTo>
                <a:lnTo>
                  <a:pt x="11671" y="10610063"/>
                </a:lnTo>
                <a:lnTo>
                  <a:pt x="3822" y="10648163"/>
                </a:lnTo>
                <a:lnTo>
                  <a:pt x="0" y="10673563"/>
                </a:lnTo>
                <a:lnTo>
                  <a:pt x="0" y="11308550"/>
                </a:lnTo>
                <a:lnTo>
                  <a:pt x="8055318" y="11308550"/>
                </a:lnTo>
                <a:close/>
              </a:path>
              <a:path w="8055609" h="11308715">
                <a:moveTo>
                  <a:pt x="8055318" y="0"/>
                </a:moveTo>
                <a:lnTo>
                  <a:pt x="2376246" y="0"/>
                </a:lnTo>
                <a:lnTo>
                  <a:pt x="2376347" y="23571"/>
                </a:lnTo>
                <a:lnTo>
                  <a:pt x="2376957" y="71932"/>
                </a:lnTo>
                <a:lnTo>
                  <a:pt x="2377960" y="120192"/>
                </a:lnTo>
                <a:lnTo>
                  <a:pt x="2379370" y="168351"/>
                </a:lnTo>
                <a:lnTo>
                  <a:pt x="2381173" y="216408"/>
                </a:lnTo>
                <a:lnTo>
                  <a:pt x="2383383" y="264375"/>
                </a:lnTo>
                <a:lnTo>
                  <a:pt x="2385987" y="312229"/>
                </a:lnTo>
                <a:lnTo>
                  <a:pt x="2388984" y="359968"/>
                </a:lnTo>
                <a:lnTo>
                  <a:pt x="2392362" y="407606"/>
                </a:lnTo>
                <a:lnTo>
                  <a:pt x="2396147" y="455142"/>
                </a:lnTo>
                <a:lnTo>
                  <a:pt x="2400312" y="502564"/>
                </a:lnTo>
                <a:lnTo>
                  <a:pt x="2404872" y="549871"/>
                </a:lnTo>
                <a:lnTo>
                  <a:pt x="2409812" y="597065"/>
                </a:lnTo>
                <a:lnTo>
                  <a:pt x="2415133" y="644144"/>
                </a:lnTo>
                <a:lnTo>
                  <a:pt x="2420848" y="691108"/>
                </a:lnTo>
                <a:lnTo>
                  <a:pt x="2426932" y="737946"/>
                </a:lnTo>
                <a:lnTo>
                  <a:pt x="2433409" y="784669"/>
                </a:lnTo>
                <a:lnTo>
                  <a:pt x="2440254" y="831278"/>
                </a:lnTo>
                <a:lnTo>
                  <a:pt x="2447480" y="877747"/>
                </a:lnTo>
                <a:lnTo>
                  <a:pt x="2455075" y="924102"/>
                </a:lnTo>
                <a:lnTo>
                  <a:pt x="2463050" y="970330"/>
                </a:lnTo>
                <a:lnTo>
                  <a:pt x="2471394" y="1016419"/>
                </a:lnTo>
                <a:lnTo>
                  <a:pt x="2480119" y="1062393"/>
                </a:lnTo>
                <a:lnTo>
                  <a:pt x="2489200" y="1108227"/>
                </a:lnTo>
                <a:lnTo>
                  <a:pt x="2498648" y="1153934"/>
                </a:lnTo>
                <a:lnTo>
                  <a:pt x="2508466" y="1199502"/>
                </a:lnTo>
                <a:lnTo>
                  <a:pt x="2518638" y="1244930"/>
                </a:lnTo>
                <a:lnTo>
                  <a:pt x="2529179" y="1290218"/>
                </a:lnTo>
                <a:lnTo>
                  <a:pt x="2540089" y="1335379"/>
                </a:lnTo>
                <a:lnTo>
                  <a:pt x="2551353" y="1380388"/>
                </a:lnTo>
                <a:lnTo>
                  <a:pt x="2562961" y="1425257"/>
                </a:lnTo>
                <a:lnTo>
                  <a:pt x="2574937" y="1469986"/>
                </a:lnTo>
                <a:lnTo>
                  <a:pt x="2587269" y="1514563"/>
                </a:lnTo>
                <a:lnTo>
                  <a:pt x="2599944" y="1559001"/>
                </a:lnTo>
                <a:lnTo>
                  <a:pt x="2612987" y="1603286"/>
                </a:lnTo>
                <a:lnTo>
                  <a:pt x="2626360" y="1647418"/>
                </a:lnTo>
                <a:lnTo>
                  <a:pt x="2640088" y="1691398"/>
                </a:lnTo>
                <a:lnTo>
                  <a:pt x="2654160" y="1735226"/>
                </a:lnTo>
                <a:lnTo>
                  <a:pt x="2668587" y="1778889"/>
                </a:lnTo>
                <a:lnTo>
                  <a:pt x="2683345" y="1822411"/>
                </a:lnTo>
                <a:lnTo>
                  <a:pt x="2698445" y="1865769"/>
                </a:lnTo>
                <a:lnTo>
                  <a:pt x="2713888" y="1908962"/>
                </a:lnTo>
                <a:lnTo>
                  <a:pt x="2729674" y="1951990"/>
                </a:lnTo>
                <a:lnTo>
                  <a:pt x="2745790" y="1994865"/>
                </a:lnTo>
                <a:lnTo>
                  <a:pt x="2762250" y="2037562"/>
                </a:lnTo>
                <a:lnTo>
                  <a:pt x="2779026" y="2080107"/>
                </a:lnTo>
                <a:lnTo>
                  <a:pt x="2796146" y="2122474"/>
                </a:lnTo>
                <a:lnTo>
                  <a:pt x="2813596" y="2164664"/>
                </a:lnTo>
                <a:lnTo>
                  <a:pt x="2831376" y="2206701"/>
                </a:lnTo>
                <a:lnTo>
                  <a:pt x="2849473" y="2248547"/>
                </a:lnTo>
                <a:lnTo>
                  <a:pt x="2867901" y="2290229"/>
                </a:lnTo>
                <a:lnTo>
                  <a:pt x="2886659" y="2331732"/>
                </a:lnTo>
                <a:lnTo>
                  <a:pt x="2905722" y="2373058"/>
                </a:lnTo>
                <a:lnTo>
                  <a:pt x="2925127" y="2414206"/>
                </a:lnTo>
                <a:lnTo>
                  <a:pt x="2944838" y="2455176"/>
                </a:lnTo>
                <a:lnTo>
                  <a:pt x="2964865" y="2495956"/>
                </a:lnTo>
                <a:lnTo>
                  <a:pt x="2985211" y="2536545"/>
                </a:lnTo>
                <a:lnTo>
                  <a:pt x="3005874" y="2576957"/>
                </a:lnTo>
                <a:lnTo>
                  <a:pt x="3026841" y="2617190"/>
                </a:lnTo>
                <a:lnTo>
                  <a:pt x="3048127" y="2657221"/>
                </a:lnTo>
                <a:lnTo>
                  <a:pt x="3069717" y="2697061"/>
                </a:lnTo>
                <a:lnTo>
                  <a:pt x="3091624" y="2736710"/>
                </a:lnTo>
                <a:lnTo>
                  <a:pt x="3113824" y="2776169"/>
                </a:lnTo>
                <a:lnTo>
                  <a:pt x="3136341" y="2815437"/>
                </a:lnTo>
                <a:lnTo>
                  <a:pt x="3159150" y="2854502"/>
                </a:lnTo>
                <a:lnTo>
                  <a:pt x="3182264" y="2893364"/>
                </a:lnTo>
                <a:lnTo>
                  <a:pt x="3205683" y="2932036"/>
                </a:lnTo>
                <a:lnTo>
                  <a:pt x="3229394" y="2970492"/>
                </a:lnTo>
                <a:lnTo>
                  <a:pt x="3253409" y="3008757"/>
                </a:lnTo>
                <a:lnTo>
                  <a:pt x="3277717" y="3046819"/>
                </a:lnTo>
                <a:lnTo>
                  <a:pt x="3302304" y="3084665"/>
                </a:lnTo>
                <a:lnTo>
                  <a:pt x="3327196" y="3122295"/>
                </a:lnTo>
                <a:lnTo>
                  <a:pt x="3352381" y="3159734"/>
                </a:lnTo>
                <a:lnTo>
                  <a:pt x="3377844" y="3196945"/>
                </a:lnTo>
                <a:lnTo>
                  <a:pt x="3403600" y="3233953"/>
                </a:lnTo>
                <a:lnTo>
                  <a:pt x="3429635" y="3270745"/>
                </a:lnTo>
                <a:lnTo>
                  <a:pt x="3455962" y="3307321"/>
                </a:lnTo>
                <a:lnTo>
                  <a:pt x="3482568" y="3343681"/>
                </a:lnTo>
                <a:lnTo>
                  <a:pt x="3509454" y="3379813"/>
                </a:lnTo>
                <a:lnTo>
                  <a:pt x="3536619" y="3415728"/>
                </a:lnTo>
                <a:lnTo>
                  <a:pt x="3564064" y="3451415"/>
                </a:lnTo>
                <a:lnTo>
                  <a:pt x="3591776" y="3486886"/>
                </a:lnTo>
                <a:lnTo>
                  <a:pt x="3619766" y="3522129"/>
                </a:lnTo>
                <a:lnTo>
                  <a:pt x="3648037" y="3557143"/>
                </a:lnTo>
                <a:lnTo>
                  <a:pt x="3676573" y="3591928"/>
                </a:lnTo>
                <a:lnTo>
                  <a:pt x="3705377" y="3626485"/>
                </a:lnTo>
                <a:lnTo>
                  <a:pt x="3734447" y="3660813"/>
                </a:lnTo>
                <a:lnTo>
                  <a:pt x="3763784" y="3694900"/>
                </a:lnTo>
                <a:lnTo>
                  <a:pt x="3793388" y="3728745"/>
                </a:lnTo>
                <a:lnTo>
                  <a:pt x="3823258" y="3762362"/>
                </a:lnTo>
                <a:lnTo>
                  <a:pt x="3853383" y="3795738"/>
                </a:lnTo>
                <a:lnTo>
                  <a:pt x="3883761" y="3828872"/>
                </a:lnTo>
                <a:lnTo>
                  <a:pt x="3914406" y="3861765"/>
                </a:lnTo>
                <a:lnTo>
                  <a:pt x="3945305" y="3894417"/>
                </a:lnTo>
                <a:lnTo>
                  <a:pt x="3976459" y="3926827"/>
                </a:lnTo>
                <a:lnTo>
                  <a:pt x="4007878" y="3958983"/>
                </a:lnTo>
                <a:lnTo>
                  <a:pt x="4039527" y="3990898"/>
                </a:lnTo>
                <a:lnTo>
                  <a:pt x="4071442" y="4022560"/>
                </a:lnTo>
                <a:lnTo>
                  <a:pt x="4103598" y="4053967"/>
                </a:lnTo>
                <a:lnTo>
                  <a:pt x="4136009" y="4085120"/>
                </a:lnTo>
                <a:lnTo>
                  <a:pt x="4168660" y="4116019"/>
                </a:lnTo>
                <a:lnTo>
                  <a:pt x="4201553" y="4146664"/>
                </a:lnTo>
                <a:lnTo>
                  <a:pt x="4234688" y="4177042"/>
                </a:lnTo>
                <a:lnTo>
                  <a:pt x="4268063" y="4207179"/>
                </a:lnTo>
                <a:lnTo>
                  <a:pt x="4301680" y="4237037"/>
                </a:lnTo>
                <a:lnTo>
                  <a:pt x="4335538" y="4266641"/>
                </a:lnTo>
                <a:lnTo>
                  <a:pt x="4369625" y="4295978"/>
                </a:lnTo>
                <a:lnTo>
                  <a:pt x="4403941" y="4325048"/>
                </a:lnTo>
                <a:lnTo>
                  <a:pt x="4438497" y="4353852"/>
                </a:lnTo>
                <a:lnTo>
                  <a:pt x="4473283" y="4382389"/>
                </a:lnTo>
                <a:lnTo>
                  <a:pt x="4508297" y="4410659"/>
                </a:lnTo>
                <a:lnTo>
                  <a:pt x="4543539" y="4438650"/>
                </a:lnTo>
                <a:lnTo>
                  <a:pt x="4579010" y="4466361"/>
                </a:lnTo>
                <a:lnTo>
                  <a:pt x="4614697" y="4493806"/>
                </a:lnTo>
                <a:lnTo>
                  <a:pt x="4650613" y="4520971"/>
                </a:lnTo>
                <a:lnTo>
                  <a:pt x="4686757" y="4547857"/>
                </a:lnTo>
                <a:lnTo>
                  <a:pt x="4723104" y="4574464"/>
                </a:lnTo>
                <a:lnTo>
                  <a:pt x="4759680" y="4600791"/>
                </a:lnTo>
                <a:lnTo>
                  <a:pt x="4796472" y="4626826"/>
                </a:lnTo>
                <a:lnTo>
                  <a:pt x="4833480" y="4652581"/>
                </a:lnTo>
                <a:lnTo>
                  <a:pt x="4870691" y="4678045"/>
                </a:lnTo>
                <a:lnTo>
                  <a:pt x="4908131" y="4703229"/>
                </a:lnTo>
                <a:lnTo>
                  <a:pt x="4945761" y="4728121"/>
                </a:lnTo>
                <a:lnTo>
                  <a:pt x="4983619" y="4752721"/>
                </a:lnTo>
                <a:lnTo>
                  <a:pt x="5021669" y="4777016"/>
                </a:lnTo>
                <a:lnTo>
                  <a:pt x="5059934" y="4801032"/>
                </a:lnTo>
                <a:lnTo>
                  <a:pt x="5098389" y="4824742"/>
                </a:lnTo>
                <a:lnTo>
                  <a:pt x="5137061" y="4848161"/>
                </a:lnTo>
                <a:lnTo>
                  <a:pt x="5175923" y="4871275"/>
                </a:lnTo>
                <a:lnTo>
                  <a:pt x="5214988" y="4894084"/>
                </a:lnTo>
                <a:lnTo>
                  <a:pt x="5254256" y="4916602"/>
                </a:lnTo>
                <a:lnTo>
                  <a:pt x="5293715" y="4938801"/>
                </a:lnTo>
                <a:lnTo>
                  <a:pt x="5333365" y="4960709"/>
                </a:lnTo>
                <a:lnTo>
                  <a:pt x="5373205" y="4982299"/>
                </a:lnTo>
                <a:lnTo>
                  <a:pt x="5413248" y="5003584"/>
                </a:lnTo>
                <a:lnTo>
                  <a:pt x="5453469" y="5024552"/>
                </a:lnTo>
                <a:lnTo>
                  <a:pt x="5493880" y="5045214"/>
                </a:lnTo>
                <a:lnTo>
                  <a:pt x="5534469" y="5065560"/>
                </a:lnTo>
                <a:lnTo>
                  <a:pt x="5575262" y="5085588"/>
                </a:lnTo>
                <a:lnTo>
                  <a:pt x="5616219" y="5105311"/>
                </a:lnTo>
                <a:lnTo>
                  <a:pt x="5657367" y="5124704"/>
                </a:lnTo>
                <a:lnTo>
                  <a:pt x="5698693" y="5143779"/>
                </a:lnTo>
                <a:lnTo>
                  <a:pt x="5740197" y="5162524"/>
                </a:lnTo>
                <a:lnTo>
                  <a:pt x="5781878" y="5180952"/>
                </a:lnTo>
                <a:lnTo>
                  <a:pt x="5823724" y="5199062"/>
                </a:lnTo>
                <a:lnTo>
                  <a:pt x="5865761" y="5216830"/>
                </a:lnTo>
                <a:lnTo>
                  <a:pt x="5907951" y="5234279"/>
                </a:lnTo>
                <a:lnTo>
                  <a:pt x="5950331" y="5251399"/>
                </a:lnTo>
                <a:lnTo>
                  <a:pt x="5992863" y="5268188"/>
                </a:lnTo>
                <a:lnTo>
                  <a:pt x="6035573" y="5284635"/>
                </a:lnTo>
                <a:lnTo>
                  <a:pt x="6078436" y="5300751"/>
                </a:lnTo>
                <a:lnTo>
                  <a:pt x="6121463" y="5316537"/>
                </a:lnTo>
                <a:lnTo>
                  <a:pt x="6164669" y="5331980"/>
                </a:lnTo>
                <a:lnTo>
                  <a:pt x="6208014" y="5347081"/>
                </a:lnTo>
                <a:lnTo>
                  <a:pt x="6251537" y="5361838"/>
                </a:lnTo>
                <a:lnTo>
                  <a:pt x="6295199" y="5376265"/>
                </a:lnTo>
                <a:lnTo>
                  <a:pt x="6339027" y="5390337"/>
                </a:lnTo>
                <a:lnTo>
                  <a:pt x="6383007" y="5404066"/>
                </a:lnTo>
                <a:lnTo>
                  <a:pt x="6427140" y="5417451"/>
                </a:lnTo>
                <a:lnTo>
                  <a:pt x="6471425" y="5430482"/>
                </a:lnTo>
                <a:lnTo>
                  <a:pt x="6515862" y="5443156"/>
                </a:lnTo>
                <a:lnTo>
                  <a:pt x="6560439" y="5455488"/>
                </a:lnTo>
                <a:lnTo>
                  <a:pt x="6605168" y="5467464"/>
                </a:lnTo>
                <a:lnTo>
                  <a:pt x="6650037" y="5479085"/>
                </a:lnTo>
                <a:lnTo>
                  <a:pt x="6695046" y="5490337"/>
                </a:lnTo>
                <a:lnTo>
                  <a:pt x="6740207" y="5501246"/>
                </a:lnTo>
                <a:lnTo>
                  <a:pt x="6785496" y="5511787"/>
                </a:lnTo>
                <a:lnTo>
                  <a:pt x="6830923" y="5521960"/>
                </a:lnTo>
                <a:lnTo>
                  <a:pt x="6876491" y="5531777"/>
                </a:lnTo>
                <a:lnTo>
                  <a:pt x="6922198" y="5541226"/>
                </a:lnTo>
                <a:lnTo>
                  <a:pt x="6968033" y="5550319"/>
                </a:lnTo>
                <a:lnTo>
                  <a:pt x="7014007" y="5559031"/>
                </a:lnTo>
                <a:lnTo>
                  <a:pt x="7060095" y="5567375"/>
                </a:lnTo>
                <a:lnTo>
                  <a:pt x="7106323" y="5575351"/>
                </a:lnTo>
                <a:lnTo>
                  <a:pt x="7152678" y="5582945"/>
                </a:lnTo>
                <a:lnTo>
                  <a:pt x="7199160" y="5590171"/>
                </a:lnTo>
                <a:lnTo>
                  <a:pt x="7245756" y="5597017"/>
                </a:lnTo>
                <a:lnTo>
                  <a:pt x="7292480" y="5603494"/>
                </a:lnTo>
                <a:lnTo>
                  <a:pt x="7339317" y="5609577"/>
                </a:lnTo>
                <a:lnTo>
                  <a:pt x="7386282" y="5615292"/>
                </a:lnTo>
                <a:lnTo>
                  <a:pt x="7433361" y="5620613"/>
                </a:lnTo>
                <a:lnTo>
                  <a:pt x="7480554" y="5625554"/>
                </a:lnTo>
                <a:lnTo>
                  <a:pt x="7527861" y="5630113"/>
                </a:lnTo>
                <a:lnTo>
                  <a:pt x="7575283" y="5634279"/>
                </a:lnTo>
                <a:lnTo>
                  <a:pt x="7622819" y="5638063"/>
                </a:lnTo>
                <a:lnTo>
                  <a:pt x="7670457" y="5641441"/>
                </a:lnTo>
                <a:lnTo>
                  <a:pt x="7718209" y="5644439"/>
                </a:lnTo>
                <a:lnTo>
                  <a:pt x="7766063" y="5647042"/>
                </a:lnTo>
                <a:lnTo>
                  <a:pt x="7814018" y="5649252"/>
                </a:lnTo>
                <a:lnTo>
                  <a:pt x="7862075" y="5651055"/>
                </a:lnTo>
                <a:lnTo>
                  <a:pt x="7910233" y="5652465"/>
                </a:lnTo>
                <a:lnTo>
                  <a:pt x="7958493" y="5653468"/>
                </a:lnTo>
                <a:lnTo>
                  <a:pt x="8006855" y="5654078"/>
                </a:lnTo>
                <a:lnTo>
                  <a:pt x="8055318" y="5654281"/>
                </a:lnTo>
                <a:lnTo>
                  <a:pt x="8055318" y="0"/>
                </a:lnTo>
                <a:close/>
              </a:path>
            </a:pathLst>
          </a:custGeom>
          <a:solidFill>
            <a:srgbClr val="4383B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 name="Picture 8" descr="Logo&#10;&#10;Description automatically generated">
            <a:extLst>
              <a:ext uri="{FF2B5EF4-FFF2-40B4-BE49-F238E27FC236}">
                <a16:creationId xmlns:a16="http://schemas.microsoft.com/office/drawing/2014/main" id="{F57D1C8B-73ED-247A-20AF-C4A480681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267" y="605715"/>
            <a:ext cx="1671873" cy="1671873"/>
          </a:xfrm>
          <a:prstGeom prst="rect">
            <a:avLst/>
          </a:prstGeom>
        </p:spPr>
      </p:pic>
    </p:spTree>
    <p:extLst>
      <p:ext uri="{BB962C8B-B14F-4D97-AF65-F5344CB8AC3E}">
        <p14:creationId xmlns:p14="http://schemas.microsoft.com/office/powerpoint/2010/main" val="16556053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954C2D94-56DF-6C22-4A7B-E4DE2B5C6BF8}"/>
              </a:ext>
            </a:extLst>
          </p:cNvPr>
          <p:cNvSpPr/>
          <p:nvPr userDrawn="1"/>
        </p:nvSpPr>
        <p:spPr>
          <a:xfrm>
            <a:off x="0" y="7245"/>
            <a:ext cx="7885568" cy="6857615"/>
          </a:xfrm>
          <a:custGeom>
            <a:avLst/>
            <a:gdLst/>
            <a:ahLst/>
            <a:cxnLst/>
            <a:rect l="l" t="t" r="r" b="b"/>
            <a:pathLst>
              <a:path w="8055609" h="11308715">
                <a:moveTo>
                  <a:pt x="8055314" y="0"/>
                </a:moveTo>
                <a:lnTo>
                  <a:pt x="0" y="0"/>
                </a:lnTo>
                <a:lnTo>
                  <a:pt x="0" y="11308556"/>
                </a:lnTo>
                <a:lnTo>
                  <a:pt x="8055314" y="11308556"/>
                </a:lnTo>
                <a:lnTo>
                  <a:pt x="8055314" y="0"/>
                </a:lnTo>
                <a:close/>
              </a:path>
            </a:pathLst>
          </a:custGeom>
          <a:solidFill>
            <a:srgbClr val="1D2F51"/>
          </a:solidFill>
        </p:spPr>
        <p:txBody>
          <a:bodyPr wrap="square" lIns="0" tIns="0" rIns="0" bIns="0" rtlCol="0"/>
          <a:lstStyle/>
          <a:p>
            <a:pPr defTabSz="554492"/>
            <a:endParaRPr sz="1092" kern="0">
              <a:solidFill>
                <a:sysClr val="windowText" lastClr="000000"/>
              </a:solidFill>
            </a:endParaRPr>
          </a:p>
        </p:txBody>
      </p:sp>
      <p:sp>
        <p:nvSpPr>
          <p:cNvPr id="5" name="object 5">
            <a:extLst>
              <a:ext uri="{FF2B5EF4-FFF2-40B4-BE49-F238E27FC236}">
                <a16:creationId xmlns:a16="http://schemas.microsoft.com/office/drawing/2014/main" id="{CA01DA24-28C9-C019-34DF-6B1DF8BEB3A9}"/>
              </a:ext>
            </a:extLst>
          </p:cNvPr>
          <p:cNvSpPr/>
          <p:nvPr userDrawn="1"/>
        </p:nvSpPr>
        <p:spPr>
          <a:xfrm>
            <a:off x="400" y="372321"/>
            <a:ext cx="649989" cy="6182597"/>
          </a:xfrm>
          <a:custGeom>
            <a:avLst/>
            <a:gdLst/>
            <a:ahLst/>
            <a:cxnLst/>
            <a:rect l="l" t="t" r="r" b="b"/>
            <a:pathLst>
              <a:path w="1071880" h="10195560">
                <a:moveTo>
                  <a:pt x="443536" y="10195291"/>
                </a:moveTo>
                <a:lnTo>
                  <a:pt x="0" y="10195291"/>
                </a:lnTo>
                <a:lnTo>
                  <a:pt x="0" y="0"/>
                </a:lnTo>
                <a:lnTo>
                  <a:pt x="443536" y="0"/>
                </a:lnTo>
                <a:lnTo>
                  <a:pt x="492633" y="1890"/>
                </a:lnTo>
                <a:lnTo>
                  <a:pt x="540697" y="7467"/>
                </a:lnTo>
                <a:lnTo>
                  <a:pt x="587588" y="16592"/>
                </a:lnTo>
                <a:lnTo>
                  <a:pt x="633166" y="29125"/>
                </a:lnTo>
                <a:lnTo>
                  <a:pt x="677292" y="44926"/>
                </a:lnTo>
                <a:lnTo>
                  <a:pt x="719825" y="63856"/>
                </a:lnTo>
                <a:lnTo>
                  <a:pt x="760627" y="85775"/>
                </a:lnTo>
                <a:lnTo>
                  <a:pt x="799557" y="110543"/>
                </a:lnTo>
                <a:lnTo>
                  <a:pt x="836476" y="138020"/>
                </a:lnTo>
                <a:lnTo>
                  <a:pt x="871244" y="168067"/>
                </a:lnTo>
                <a:lnTo>
                  <a:pt x="903721" y="200545"/>
                </a:lnTo>
                <a:lnTo>
                  <a:pt x="933768" y="235313"/>
                </a:lnTo>
                <a:lnTo>
                  <a:pt x="961246" y="272232"/>
                </a:lnTo>
                <a:lnTo>
                  <a:pt x="986014" y="311162"/>
                </a:lnTo>
                <a:lnTo>
                  <a:pt x="1007932" y="351963"/>
                </a:lnTo>
                <a:lnTo>
                  <a:pt x="1026862" y="394497"/>
                </a:lnTo>
                <a:lnTo>
                  <a:pt x="1042663" y="438622"/>
                </a:lnTo>
                <a:lnTo>
                  <a:pt x="1055196" y="484200"/>
                </a:lnTo>
                <a:lnTo>
                  <a:pt x="1064321" y="531091"/>
                </a:lnTo>
                <a:lnTo>
                  <a:pt x="1069899" y="579155"/>
                </a:lnTo>
                <a:lnTo>
                  <a:pt x="1071789" y="628253"/>
                </a:lnTo>
                <a:lnTo>
                  <a:pt x="1071789" y="9567038"/>
                </a:lnTo>
                <a:lnTo>
                  <a:pt x="1069899" y="9616136"/>
                </a:lnTo>
                <a:lnTo>
                  <a:pt x="1064321" y="9664200"/>
                </a:lnTo>
                <a:lnTo>
                  <a:pt x="1055196" y="9711090"/>
                </a:lnTo>
                <a:lnTo>
                  <a:pt x="1042663" y="9756668"/>
                </a:lnTo>
                <a:lnTo>
                  <a:pt x="1026862" y="9800794"/>
                </a:lnTo>
                <a:lnTo>
                  <a:pt x="1007932" y="9843327"/>
                </a:lnTo>
                <a:lnTo>
                  <a:pt x="986014" y="9884129"/>
                </a:lnTo>
                <a:lnTo>
                  <a:pt x="961246" y="9923059"/>
                </a:lnTo>
                <a:lnTo>
                  <a:pt x="933768" y="9959978"/>
                </a:lnTo>
                <a:lnTo>
                  <a:pt x="903721" y="9994746"/>
                </a:lnTo>
                <a:lnTo>
                  <a:pt x="871244" y="10027223"/>
                </a:lnTo>
                <a:lnTo>
                  <a:pt x="836476" y="10057271"/>
                </a:lnTo>
                <a:lnTo>
                  <a:pt x="799557" y="10084748"/>
                </a:lnTo>
                <a:lnTo>
                  <a:pt x="760627" y="10109516"/>
                </a:lnTo>
                <a:lnTo>
                  <a:pt x="719825" y="10131435"/>
                </a:lnTo>
                <a:lnTo>
                  <a:pt x="677292" y="10150364"/>
                </a:lnTo>
                <a:lnTo>
                  <a:pt x="633166" y="10166166"/>
                </a:lnTo>
                <a:lnTo>
                  <a:pt x="587588" y="10178699"/>
                </a:lnTo>
                <a:lnTo>
                  <a:pt x="540697" y="10187824"/>
                </a:lnTo>
                <a:lnTo>
                  <a:pt x="492633" y="10193401"/>
                </a:lnTo>
                <a:lnTo>
                  <a:pt x="443536" y="10195291"/>
                </a:lnTo>
                <a:close/>
              </a:path>
            </a:pathLst>
          </a:custGeom>
          <a:ln w="10470">
            <a:solidFill>
              <a:srgbClr val="4383B1"/>
            </a:solidFill>
          </a:ln>
        </p:spPr>
        <p:txBody>
          <a:bodyPr wrap="square" lIns="0" tIns="0" rIns="0" bIns="0" rtlCol="0"/>
          <a:lstStyle/>
          <a:p>
            <a:pPr defTabSz="554492"/>
            <a:endParaRPr sz="1092" kern="0">
              <a:solidFill>
                <a:sysClr val="windowText" lastClr="000000"/>
              </a:solidFill>
            </a:endParaRPr>
          </a:p>
        </p:txBody>
      </p:sp>
      <p:sp>
        <p:nvSpPr>
          <p:cNvPr id="10" name="object 7">
            <a:extLst>
              <a:ext uri="{FF2B5EF4-FFF2-40B4-BE49-F238E27FC236}">
                <a16:creationId xmlns:a16="http://schemas.microsoft.com/office/drawing/2014/main" id="{B94EA291-2DC4-DD2E-3E47-F239790A682F}"/>
              </a:ext>
            </a:extLst>
          </p:cNvPr>
          <p:cNvSpPr txBox="1"/>
          <p:nvPr userDrawn="1"/>
        </p:nvSpPr>
        <p:spPr>
          <a:xfrm>
            <a:off x="215873" y="1023693"/>
            <a:ext cx="168059" cy="939943"/>
          </a:xfrm>
          <a:prstGeom prst="rect">
            <a:avLst/>
          </a:prstGeom>
        </p:spPr>
        <p:txBody>
          <a:bodyPr vert="vert270" wrap="square" lIns="0" tIns="7701" rIns="0" bIns="0" rtlCol="0">
            <a:spAutoFit/>
          </a:bodyPr>
          <a:lstStyle/>
          <a:p>
            <a:pPr marL="7701" defTabSz="554492">
              <a:spcBef>
                <a:spcPts val="61"/>
              </a:spcBef>
            </a:pPr>
            <a:r>
              <a:rPr sz="1092" kern="0" spc="21">
                <a:solidFill>
                  <a:srgbClr val="FFFFFF"/>
                </a:solidFill>
                <a:latin typeface="Gotham-Book"/>
                <a:cs typeface="Gotham-Book"/>
              </a:rPr>
              <a:t>nhanow.com</a:t>
            </a:r>
            <a:endParaRPr sz="1092" kern="0">
              <a:solidFill>
                <a:sysClr val="windowText" lastClr="000000"/>
              </a:solidFill>
              <a:latin typeface="Gotham-Book"/>
              <a:cs typeface="Gotham-Book"/>
            </a:endParaRPr>
          </a:p>
        </p:txBody>
      </p:sp>
      <p:grpSp>
        <p:nvGrpSpPr>
          <p:cNvPr id="11" name="object 8">
            <a:extLst>
              <a:ext uri="{FF2B5EF4-FFF2-40B4-BE49-F238E27FC236}">
                <a16:creationId xmlns:a16="http://schemas.microsoft.com/office/drawing/2014/main" id="{C5BB7295-6D25-32D6-D65E-11FD5D3FFE9C}"/>
              </a:ext>
            </a:extLst>
          </p:cNvPr>
          <p:cNvGrpSpPr/>
          <p:nvPr userDrawn="1"/>
        </p:nvGrpSpPr>
        <p:grpSpPr>
          <a:xfrm>
            <a:off x="142665" y="663079"/>
            <a:ext cx="365811" cy="170584"/>
            <a:chOff x="234560" y="1093467"/>
            <a:chExt cx="603250" cy="281305"/>
          </a:xfrm>
        </p:grpSpPr>
        <p:pic>
          <p:nvPicPr>
            <p:cNvPr id="12" name="object 9">
              <a:extLst>
                <a:ext uri="{FF2B5EF4-FFF2-40B4-BE49-F238E27FC236}">
                  <a16:creationId xmlns:a16="http://schemas.microsoft.com/office/drawing/2014/main" id="{4ABA906A-7412-8C69-4162-9BA8FA399450}"/>
                </a:ext>
              </a:extLst>
            </p:cNvPr>
            <p:cNvPicPr/>
            <p:nvPr/>
          </p:nvPicPr>
          <p:blipFill>
            <a:blip r:embed="rId2" cstate="print"/>
            <a:stretch>
              <a:fillRect/>
            </a:stretch>
          </p:blipFill>
          <p:spPr>
            <a:xfrm>
              <a:off x="348401" y="1093612"/>
              <a:ext cx="374990" cy="280951"/>
            </a:xfrm>
            <a:prstGeom prst="rect">
              <a:avLst/>
            </a:prstGeom>
          </p:spPr>
        </p:pic>
        <p:sp>
          <p:nvSpPr>
            <p:cNvPr id="13" name="object 10">
              <a:extLst>
                <a:ext uri="{FF2B5EF4-FFF2-40B4-BE49-F238E27FC236}">
                  <a16:creationId xmlns:a16="http://schemas.microsoft.com/office/drawing/2014/main" id="{E03C5BAE-8999-EE85-A9DC-EE75B5863522}"/>
                </a:ext>
              </a:extLst>
            </p:cNvPr>
            <p:cNvSpPr/>
            <p:nvPr/>
          </p:nvSpPr>
          <p:spPr>
            <a:xfrm>
              <a:off x="234560" y="1093467"/>
              <a:ext cx="603250" cy="281305"/>
            </a:xfrm>
            <a:custGeom>
              <a:avLst/>
              <a:gdLst/>
              <a:ahLst/>
              <a:cxnLst/>
              <a:rect l="l" t="t" r="r" b="b"/>
              <a:pathLst>
                <a:path w="603250" h="281305">
                  <a:moveTo>
                    <a:pt x="178086" y="42248"/>
                  </a:moveTo>
                  <a:lnTo>
                    <a:pt x="3234" y="254735"/>
                  </a:lnTo>
                  <a:lnTo>
                    <a:pt x="0" y="266855"/>
                  </a:lnTo>
                  <a:lnTo>
                    <a:pt x="2004" y="272814"/>
                  </a:lnTo>
                  <a:lnTo>
                    <a:pt x="6291" y="277719"/>
                  </a:lnTo>
                  <a:lnTo>
                    <a:pt x="9265" y="279991"/>
                  </a:lnTo>
                  <a:lnTo>
                    <a:pt x="12762" y="281090"/>
                  </a:lnTo>
                  <a:lnTo>
                    <a:pt x="21170" y="281090"/>
                  </a:lnTo>
                  <a:lnTo>
                    <a:pt x="26050" y="278881"/>
                  </a:lnTo>
                  <a:lnTo>
                    <a:pt x="196997" y="55537"/>
                  </a:lnTo>
                  <a:lnTo>
                    <a:pt x="187772" y="46246"/>
                  </a:lnTo>
                  <a:lnTo>
                    <a:pt x="178086" y="42248"/>
                  </a:lnTo>
                  <a:close/>
                </a:path>
                <a:path w="603250" h="281305">
                  <a:moveTo>
                    <a:pt x="247608" y="43380"/>
                  </a:moveTo>
                  <a:lnTo>
                    <a:pt x="206306" y="43380"/>
                  </a:lnTo>
                  <a:lnTo>
                    <a:pt x="386447" y="278714"/>
                  </a:lnTo>
                  <a:lnTo>
                    <a:pt x="391264" y="281090"/>
                  </a:lnTo>
                  <a:lnTo>
                    <a:pt x="401473" y="281090"/>
                  </a:lnTo>
                  <a:lnTo>
                    <a:pt x="406279" y="278714"/>
                  </a:lnTo>
                  <a:lnTo>
                    <a:pt x="426297" y="252565"/>
                  </a:lnTo>
                  <a:lnTo>
                    <a:pt x="414298" y="252565"/>
                  </a:lnTo>
                  <a:lnTo>
                    <a:pt x="405378" y="247464"/>
                  </a:lnTo>
                  <a:lnTo>
                    <a:pt x="396353" y="237710"/>
                  </a:lnTo>
                  <a:lnTo>
                    <a:pt x="247608" y="43380"/>
                  </a:lnTo>
                  <a:close/>
                </a:path>
                <a:path w="603250" h="281305">
                  <a:moveTo>
                    <a:pt x="432299" y="244725"/>
                  </a:moveTo>
                  <a:lnTo>
                    <a:pt x="423233" y="251992"/>
                  </a:lnTo>
                  <a:lnTo>
                    <a:pt x="414298" y="252565"/>
                  </a:lnTo>
                  <a:lnTo>
                    <a:pt x="426297" y="252565"/>
                  </a:lnTo>
                  <a:lnTo>
                    <a:pt x="432299" y="244725"/>
                  </a:lnTo>
                  <a:close/>
                </a:path>
                <a:path w="603250" h="281305">
                  <a:moveTo>
                    <a:pt x="584259" y="147"/>
                  </a:moveTo>
                  <a:lnTo>
                    <a:pt x="578299" y="2152"/>
                  </a:lnTo>
                  <a:lnTo>
                    <a:pt x="573394" y="6439"/>
                  </a:lnTo>
                  <a:lnTo>
                    <a:pt x="405651" y="225595"/>
                  </a:lnTo>
                  <a:lnTo>
                    <a:pt x="415056" y="234910"/>
                  </a:lnTo>
                  <a:lnTo>
                    <a:pt x="424917" y="238805"/>
                  </a:lnTo>
                  <a:lnTo>
                    <a:pt x="435124" y="236545"/>
                  </a:lnTo>
                  <a:lnTo>
                    <a:pt x="445566" y="227396"/>
                  </a:lnTo>
                  <a:lnTo>
                    <a:pt x="599435" y="26365"/>
                  </a:lnTo>
                  <a:lnTo>
                    <a:pt x="602294" y="20514"/>
                  </a:lnTo>
                  <a:lnTo>
                    <a:pt x="602675" y="14241"/>
                  </a:lnTo>
                  <a:lnTo>
                    <a:pt x="600674" y="8285"/>
                  </a:lnTo>
                  <a:lnTo>
                    <a:pt x="596388" y="3382"/>
                  </a:lnTo>
                  <a:lnTo>
                    <a:pt x="590535" y="524"/>
                  </a:lnTo>
                  <a:lnTo>
                    <a:pt x="584259" y="147"/>
                  </a:lnTo>
                  <a:close/>
                </a:path>
                <a:path w="603250" h="281305">
                  <a:moveTo>
                    <a:pt x="236207" y="28486"/>
                  </a:moveTo>
                  <a:lnTo>
                    <a:pt x="188405" y="28486"/>
                  </a:lnTo>
                  <a:lnTo>
                    <a:pt x="197316" y="33591"/>
                  </a:lnTo>
                  <a:lnTo>
                    <a:pt x="206296" y="43391"/>
                  </a:lnTo>
                  <a:lnTo>
                    <a:pt x="247608" y="43380"/>
                  </a:lnTo>
                  <a:lnTo>
                    <a:pt x="236207" y="28486"/>
                  </a:lnTo>
                  <a:close/>
                </a:path>
                <a:path w="603250" h="281305">
                  <a:moveTo>
                    <a:pt x="211416" y="0"/>
                  </a:moveTo>
                  <a:lnTo>
                    <a:pt x="201207" y="0"/>
                  </a:lnTo>
                  <a:lnTo>
                    <a:pt x="196390" y="2376"/>
                  </a:lnTo>
                  <a:lnTo>
                    <a:pt x="170286" y="36480"/>
                  </a:lnTo>
                  <a:lnTo>
                    <a:pt x="179436" y="29105"/>
                  </a:lnTo>
                  <a:lnTo>
                    <a:pt x="188405" y="28486"/>
                  </a:lnTo>
                  <a:lnTo>
                    <a:pt x="236207" y="28486"/>
                  </a:lnTo>
                  <a:lnTo>
                    <a:pt x="216222" y="2376"/>
                  </a:lnTo>
                  <a:lnTo>
                    <a:pt x="211416"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sp>
        <p:nvSpPr>
          <p:cNvPr id="14" name="object 7">
            <a:extLst>
              <a:ext uri="{FF2B5EF4-FFF2-40B4-BE49-F238E27FC236}">
                <a16:creationId xmlns:a16="http://schemas.microsoft.com/office/drawing/2014/main" id="{C3A350BE-2E6F-5B08-7DED-06C0B7CB4067}"/>
              </a:ext>
            </a:extLst>
          </p:cNvPr>
          <p:cNvSpPr txBox="1"/>
          <p:nvPr userDrawn="1"/>
        </p:nvSpPr>
        <p:spPr>
          <a:xfrm>
            <a:off x="194494" y="6194833"/>
            <a:ext cx="189438" cy="176613"/>
          </a:xfrm>
          <a:prstGeom prst="rect">
            <a:avLst/>
          </a:prstGeom>
        </p:spPr>
        <p:txBody>
          <a:bodyPr vert="horz" wrap="square" lIns="0" tIns="8471" rIns="0" bIns="0"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2" b="0" i="0" u="none" strike="noStrike" kern="0" cap="none" spc="0" normalizeH="0" baseline="0" noProof="0">
                <a:ln>
                  <a:noFill/>
                </a:ln>
                <a:solidFill>
                  <a:schemeClr val="bg1"/>
                </a:solidFill>
                <a:effectLst/>
                <a:uLnTx/>
                <a:uFillTx/>
                <a:latin typeface="Gotham Book" pitchFamily="2" charset="0"/>
                <a:ea typeface="+mn-ea"/>
                <a:cs typeface="Gotham Book" pitchFamily="2" charset="0"/>
              </a:rPr>
              <a:pPr marL="0" marR="0" lvl="0" indent="0" algn="l" defTabSz="554492" rtl="0" eaLnBrk="1" fontAlgn="auto" latinLnBrk="0" hangingPunct="1">
                <a:lnSpc>
                  <a:spcPct val="100000"/>
                </a:lnSpc>
                <a:spcBef>
                  <a:spcPts val="0"/>
                </a:spcBef>
                <a:spcAft>
                  <a:spcPts val="0"/>
                </a:spcAft>
                <a:buClrTx/>
                <a:buSzTx/>
                <a:buFontTx/>
                <a:buNone/>
                <a:tabLst/>
                <a:defRPr/>
              </a:pPr>
              <a:t>‹#›</a:t>
            </a:fld>
            <a:endParaRPr kumimoji="0" lang="en-US" sz="1092" b="0" i="0" u="none" strike="noStrike" kern="0" cap="none" spc="0" normalizeH="0" baseline="0" noProof="0">
              <a:ln>
                <a:noFill/>
              </a:ln>
              <a:solidFill>
                <a:schemeClr val="bg1"/>
              </a:solidFill>
              <a:effectLst/>
              <a:uLnTx/>
              <a:uFillTx/>
              <a:latin typeface="Gotham Book" pitchFamily="2" charset="0"/>
              <a:ea typeface="+mn-ea"/>
              <a:cs typeface="Gotham Book" pitchFamily="2" charset="0"/>
            </a:endParaRPr>
          </a:p>
        </p:txBody>
      </p:sp>
      <p:sp>
        <p:nvSpPr>
          <p:cNvPr id="15" name="Title 1">
            <a:extLst>
              <a:ext uri="{FF2B5EF4-FFF2-40B4-BE49-F238E27FC236}">
                <a16:creationId xmlns:a16="http://schemas.microsoft.com/office/drawing/2014/main" id="{CE64C9AB-F109-BDFE-7CA0-41C92D971D57}"/>
              </a:ext>
            </a:extLst>
          </p:cNvPr>
          <p:cNvSpPr>
            <a:spLocks noGrp="1"/>
          </p:cNvSpPr>
          <p:nvPr>
            <p:ph type="title"/>
          </p:nvPr>
        </p:nvSpPr>
        <p:spPr>
          <a:xfrm>
            <a:off x="1475893" y="834887"/>
            <a:ext cx="3932237" cy="1600200"/>
          </a:xfrm>
        </p:spPr>
        <p:txBody>
          <a:bodyPr anchor="b">
            <a:normAutofit/>
          </a:bodyPr>
          <a:lstStyle>
            <a:lvl1pPr>
              <a:defRPr sz="3600" baseline="0">
                <a:solidFill>
                  <a:schemeClr val="bg1"/>
                </a:solidFill>
              </a:defRPr>
            </a:lvl1pPr>
          </a:lstStyle>
          <a:p>
            <a:r>
              <a:rPr lang="en-US"/>
              <a:t>Click to edit Master title style</a:t>
            </a:r>
          </a:p>
        </p:txBody>
      </p:sp>
      <p:sp>
        <p:nvSpPr>
          <p:cNvPr id="16" name="Text Placeholder 3">
            <a:extLst>
              <a:ext uri="{FF2B5EF4-FFF2-40B4-BE49-F238E27FC236}">
                <a16:creationId xmlns:a16="http://schemas.microsoft.com/office/drawing/2014/main" id="{0E680A6B-BB1B-195D-48EC-706820289D7B}"/>
              </a:ext>
            </a:extLst>
          </p:cNvPr>
          <p:cNvSpPr>
            <a:spLocks noGrp="1"/>
          </p:cNvSpPr>
          <p:nvPr>
            <p:ph type="body" sz="half" idx="2"/>
          </p:nvPr>
        </p:nvSpPr>
        <p:spPr>
          <a:xfrm>
            <a:off x="1475893" y="2812774"/>
            <a:ext cx="3932237" cy="3359426"/>
          </a:xfrm>
        </p:spPr>
        <p:txBody>
          <a:bodyPr>
            <a:normAutofit/>
          </a:bodyPr>
          <a:lstStyle>
            <a:lvl1pPr marL="0" indent="0">
              <a:buNone/>
              <a:defRPr sz="14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icture Placeholder 2">
            <a:extLst>
              <a:ext uri="{FF2B5EF4-FFF2-40B4-BE49-F238E27FC236}">
                <a16:creationId xmlns:a16="http://schemas.microsoft.com/office/drawing/2014/main" id="{566BFE83-FAB5-D49C-D002-2DA0C27236DD}"/>
              </a:ext>
            </a:extLst>
          </p:cNvPr>
          <p:cNvSpPr>
            <a:spLocks noGrp="1"/>
          </p:cNvSpPr>
          <p:nvPr>
            <p:ph type="pic" idx="1" hasCustomPrompt="1"/>
          </p:nvPr>
        </p:nvSpPr>
        <p:spPr>
          <a:xfrm>
            <a:off x="6539947" y="1136512"/>
            <a:ext cx="482537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an picture or graph</a:t>
            </a:r>
          </a:p>
        </p:txBody>
      </p:sp>
    </p:spTree>
    <p:extLst>
      <p:ext uri="{BB962C8B-B14F-4D97-AF65-F5344CB8AC3E}">
        <p14:creationId xmlns:p14="http://schemas.microsoft.com/office/powerpoint/2010/main" val="18884009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2410-542C-B55C-2824-797069FF0104}"/>
              </a:ext>
            </a:extLst>
          </p:cNvPr>
          <p:cNvSpPr>
            <a:spLocks noGrp="1"/>
          </p:cNvSpPr>
          <p:nvPr>
            <p:ph type="title"/>
          </p:nvPr>
        </p:nvSpPr>
        <p:spPr>
          <a:xfrm>
            <a:off x="1475893" y="834887"/>
            <a:ext cx="3932237" cy="1600200"/>
          </a:xfrm>
        </p:spPr>
        <p:txBody>
          <a:bodyPr anchor="b">
            <a:normAutofit/>
          </a:bodyPr>
          <a:lstStyle>
            <a:lvl1pPr>
              <a:defRPr sz="3600" baseline="0"/>
            </a:lvl1pPr>
          </a:lstStyle>
          <a:p>
            <a:r>
              <a:rPr lang="en-US"/>
              <a:t>Click to edit Master title style</a:t>
            </a:r>
          </a:p>
        </p:txBody>
      </p:sp>
      <p:sp>
        <p:nvSpPr>
          <p:cNvPr id="3" name="Picture Placeholder 2">
            <a:extLst>
              <a:ext uri="{FF2B5EF4-FFF2-40B4-BE49-F238E27FC236}">
                <a16:creationId xmlns:a16="http://schemas.microsoft.com/office/drawing/2014/main" id="{C9C32936-FEAD-EAF0-AA7A-5D4A7C93510A}"/>
              </a:ext>
            </a:extLst>
          </p:cNvPr>
          <p:cNvSpPr>
            <a:spLocks noGrp="1"/>
          </p:cNvSpPr>
          <p:nvPr>
            <p:ph type="pic" idx="1"/>
          </p:nvPr>
        </p:nvSpPr>
        <p:spPr>
          <a:xfrm>
            <a:off x="6649278" y="0"/>
            <a:ext cx="554272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D42347-6D44-8702-1956-D7E9E5A79947}"/>
              </a:ext>
            </a:extLst>
          </p:cNvPr>
          <p:cNvSpPr>
            <a:spLocks noGrp="1"/>
          </p:cNvSpPr>
          <p:nvPr>
            <p:ph type="body" sz="half" idx="2"/>
          </p:nvPr>
        </p:nvSpPr>
        <p:spPr>
          <a:xfrm>
            <a:off x="1475893" y="2812774"/>
            <a:ext cx="3932237" cy="3359426"/>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34377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2410-542C-B55C-2824-797069FF0104}"/>
              </a:ext>
            </a:extLst>
          </p:cNvPr>
          <p:cNvSpPr>
            <a:spLocks noGrp="1"/>
          </p:cNvSpPr>
          <p:nvPr>
            <p:ph type="title"/>
          </p:nvPr>
        </p:nvSpPr>
        <p:spPr>
          <a:xfrm>
            <a:off x="1475893" y="834887"/>
            <a:ext cx="3932237" cy="1600200"/>
          </a:xfrm>
        </p:spPr>
        <p:txBody>
          <a:bodyPr anchor="b">
            <a:normAutofit/>
          </a:bodyPr>
          <a:lstStyle>
            <a:lvl1pPr>
              <a:defRPr sz="3600" baseline="0"/>
            </a:lvl1pPr>
          </a:lstStyle>
          <a:p>
            <a:r>
              <a:rPr lang="en-US"/>
              <a:t>Click to edit Master title style</a:t>
            </a:r>
          </a:p>
        </p:txBody>
      </p:sp>
      <p:sp>
        <p:nvSpPr>
          <p:cNvPr id="3" name="Picture Placeholder 2">
            <a:extLst>
              <a:ext uri="{FF2B5EF4-FFF2-40B4-BE49-F238E27FC236}">
                <a16:creationId xmlns:a16="http://schemas.microsoft.com/office/drawing/2014/main" id="{C9C32936-FEAD-EAF0-AA7A-5D4A7C93510A}"/>
              </a:ext>
            </a:extLst>
          </p:cNvPr>
          <p:cNvSpPr>
            <a:spLocks noGrp="1"/>
          </p:cNvSpPr>
          <p:nvPr>
            <p:ph type="pic" idx="1" hasCustomPrompt="1"/>
          </p:nvPr>
        </p:nvSpPr>
        <p:spPr>
          <a:xfrm>
            <a:off x="6931995" y="1848679"/>
            <a:ext cx="704088" cy="704088"/>
          </a:xfrm>
        </p:spPr>
        <p:txBody>
          <a:bodyPr>
            <a:normAutofit/>
          </a:bodyPr>
          <a:lstStyle>
            <a:lvl1pPr marL="0" indent="0">
              <a:buNone/>
              <a:defRPr sz="1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Icon</a:t>
            </a:r>
          </a:p>
        </p:txBody>
      </p:sp>
      <p:sp>
        <p:nvSpPr>
          <p:cNvPr id="4" name="Text Placeholder 3">
            <a:extLst>
              <a:ext uri="{FF2B5EF4-FFF2-40B4-BE49-F238E27FC236}">
                <a16:creationId xmlns:a16="http://schemas.microsoft.com/office/drawing/2014/main" id="{46D42347-6D44-8702-1956-D7E9E5A79947}"/>
              </a:ext>
            </a:extLst>
          </p:cNvPr>
          <p:cNvSpPr>
            <a:spLocks noGrp="1"/>
          </p:cNvSpPr>
          <p:nvPr>
            <p:ph type="body" sz="half" idx="2"/>
          </p:nvPr>
        </p:nvSpPr>
        <p:spPr>
          <a:xfrm>
            <a:off x="1475893" y="2812774"/>
            <a:ext cx="3932237" cy="3359426"/>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 Placeholder 3">
            <a:extLst>
              <a:ext uri="{FF2B5EF4-FFF2-40B4-BE49-F238E27FC236}">
                <a16:creationId xmlns:a16="http://schemas.microsoft.com/office/drawing/2014/main" id="{3E6A18B4-48B6-7AE6-6029-3E45A5177CAE}"/>
              </a:ext>
            </a:extLst>
          </p:cNvPr>
          <p:cNvSpPr>
            <a:spLocks noGrp="1"/>
          </p:cNvSpPr>
          <p:nvPr>
            <p:ph type="body" sz="half" idx="10"/>
          </p:nvPr>
        </p:nvSpPr>
        <p:spPr>
          <a:xfrm>
            <a:off x="7827754" y="2017644"/>
            <a:ext cx="3383585" cy="268356"/>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a:extLst>
              <a:ext uri="{FF2B5EF4-FFF2-40B4-BE49-F238E27FC236}">
                <a16:creationId xmlns:a16="http://schemas.microsoft.com/office/drawing/2014/main" id="{5B9437D1-BDFD-7BA3-0326-6DA5E6941580}"/>
              </a:ext>
            </a:extLst>
          </p:cNvPr>
          <p:cNvSpPr>
            <a:spLocks noGrp="1"/>
          </p:cNvSpPr>
          <p:nvPr>
            <p:ph type="pic" idx="11" hasCustomPrompt="1"/>
          </p:nvPr>
        </p:nvSpPr>
        <p:spPr>
          <a:xfrm>
            <a:off x="6931995" y="2912166"/>
            <a:ext cx="704088" cy="704088"/>
          </a:xfrm>
        </p:spPr>
        <p:txBody>
          <a:bodyPr>
            <a:normAutofit/>
          </a:bodyPr>
          <a:lstStyle>
            <a:lvl1pPr marL="0" indent="0">
              <a:buNone/>
              <a:defRPr sz="1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Icon</a:t>
            </a:r>
          </a:p>
        </p:txBody>
      </p:sp>
      <p:sp>
        <p:nvSpPr>
          <p:cNvPr id="9" name="Text Placeholder 3">
            <a:extLst>
              <a:ext uri="{FF2B5EF4-FFF2-40B4-BE49-F238E27FC236}">
                <a16:creationId xmlns:a16="http://schemas.microsoft.com/office/drawing/2014/main" id="{818FAB80-F640-3670-0B44-296C4A582810}"/>
              </a:ext>
            </a:extLst>
          </p:cNvPr>
          <p:cNvSpPr>
            <a:spLocks noGrp="1"/>
          </p:cNvSpPr>
          <p:nvPr>
            <p:ph type="body" sz="half" idx="12"/>
          </p:nvPr>
        </p:nvSpPr>
        <p:spPr>
          <a:xfrm>
            <a:off x="7827754" y="3081131"/>
            <a:ext cx="3383585" cy="268356"/>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a:extLst>
              <a:ext uri="{FF2B5EF4-FFF2-40B4-BE49-F238E27FC236}">
                <a16:creationId xmlns:a16="http://schemas.microsoft.com/office/drawing/2014/main" id="{1188D554-4B23-106B-0648-13C5EBD69BE5}"/>
              </a:ext>
            </a:extLst>
          </p:cNvPr>
          <p:cNvSpPr>
            <a:spLocks noGrp="1"/>
          </p:cNvSpPr>
          <p:nvPr>
            <p:ph type="pic" idx="13" hasCustomPrompt="1"/>
          </p:nvPr>
        </p:nvSpPr>
        <p:spPr>
          <a:xfrm>
            <a:off x="6931995" y="4025349"/>
            <a:ext cx="704088" cy="704088"/>
          </a:xfrm>
        </p:spPr>
        <p:txBody>
          <a:bodyPr>
            <a:normAutofit/>
          </a:bodyPr>
          <a:lstStyle>
            <a:lvl1pPr marL="0" indent="0">
              <a:buNone/>
              <a:defRPr sz="1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Icon</a:t>
            </a:r>
          </a:p>
        </p:txBody>
      </p:sp>
      <p:sp>
        <p:nvSpPr>
          <p:cNvPr id="11" name="Text Placeholder 3">
            <a:extLst>
              <a:ext uri="{FF2B5EF4-FFF2-40B4-BE49-F238E27FC236}">
                <a16:creationId xmlns:a16="http://schemas.microsoft.com/office/drawing/2014/main" id="{EBD3D153-AB0E-E3F6-4616-204D1413358C}"/>
              </a:ext>
            </a:extLst>
          </p:cNvPr>
          <p:cNvSpPr>
            <a:spLocks noGrp="1"/>
          </p:cNvSpPr>
          <p:nvPr>
            <p:ph type="body" sz="half" idx="14"/>
          </p:nvPr>
        </p:nvSpPr>
        <p:spPr>
          <a:xfrm>
            <a:off x="7827754" y="4194314"/>
            <a:ext cx="3383585" cy="268356"/>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24177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nha_ppt_title_screen_RGB-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755" y="-120650"/>
            <a:ext cx="12476420" cy="7014137"/>
          </a:xfrm>
          <a:prstGeom prst="rect">
            <a:avLst/>
          </a:prstGeom>
        </p:spPr>
      </p:pic>
      <p:sp>
        <p:nvSpPr>
          <p:cNvPr id="30" name="Text Placeholder 29"/>
          <p:cNvSpPr>
            <a:spLocks noGrp="1"/>
          </p:cNvSpPr>
          <p:nvPr>
            <p:ph type="body" sz="quarter" idx="12" hasCustomPrompt="1"/>
          </p:nvPr>
        </p:nvSpPr>
        <p:spPr>
          <a:xfrm>
            <a:off x="969894" y="2357220"/>
            <a:ext cx="9935173" cy="225247"/>
          </a:xfrm>
          <a:prstGeom prst="rect">
            <a:avLst/>
          </a:prstGeom>
        </p:spPr>
        <p:txBody>
          <a:bodyPr>
            <a:normAutofit/>
          </a:bodyPr>
          <a:lstStyle>
            <a:lvl1pPr marL="0" indent="0">
              <a:buNone/>
              <a:defRPr sz="1000" b="0" i="0" kern="600" spc="300" baseline="0">
                <a:solidFill>
                  <a:schemeClr val="bg1"/>
                </a:solidFill>
                <a:latin typeface="Gotham Rounded Book"/>
                <a:cs typeface="Gotham Rounded Book"/>
              </a:defRPr>
            </a:lvl1pPr>
          </a:lstStyle>
          <a:p>
            <a:pPr lvl="0"/>
            <a:r>
              <a:rPr lang="en-US" sz="1000"/>
              <a:t>MONTH 00, 2014</a:t>
            </a:r>
          </a:p>
          <a:p>
            <a:pPr lvl="0"/>
            <a:endParaRPr lang="en-US" sz="1000"/>
          </a:p>
        </p:txBody>
      </p:sp>
      <p:sp>
        <p:nvSpPr>
          <p:cNvPr id="14" name="Title 13"/>
          <p:cNvSpPr>
            <a:spLocks noGrp="1"/>
          </p:cNvSpPr>
          <p:nvPr>
            <p:ph type="title"/>
          </p:nvPr>
        </p:nvSpPr>
        <p:spPr>
          <a:xfrm>
            <a:off x="942433" y="2725395"/>
            <a:ext cx="10612507" cy="1143000"/>
          </a:xfrm>
          <a:prstGeom prst="rect">
            <a:avLst/>
          </a:prstGeom>
        </p:spPr>
        <p:txBody>
          <a:bodyPr anchor="t">
            <a:normAutofit/>
          </a:bodyPr>
          <a:lstStyle>
            <a:lvl1pPr algn="l">
              <a:defRPr sz="3600" b="0" i="0">
                <a:solidFill>
                  <a:schemeClr val="bg1"/>
                </a:solidFill>
                <a:latin typeface="Gotham Rounded Light"/>
                <a:cs typeface="Gotham Rounded Light"/>
              </a:defRPr>
            </a:lvl1pPr>
          </a:lstStyle>
          <a:p>
            <a:r>
              <a:rPr lang="en-US"/>
              <a:t>Click to edit Master title style</a:t>
            </a:r>
          </a:p>
        </p:txBody>
      </p:sp>
      <p:sp>
        <p:nvSpPr>
          <p:cNvPr id="2" name="TextBox 1"/>
          <p:cNvSpPr txBox="1"/>
          <p:nvPr userDrawn="1"/>
        </p:nvSpPr>
        <p:spPr>
          <a:xfrm>
            <a:off x="3054774" y="6250802"/>
            <a:ext cx="5554133" cy="276999"/>
          </a:xfrm>
          <a:prstGeom prst="rect">
            <a:avLst/>
          </a:prstGeom>
          <a:noFill/>
        </p:spPr>
        <p:txBody>
          <a:bodyPr wrap="square" rtlCol="0">
            <a:spAutoFit/>
          </a:bodyPr>
          <a:lstStyle/>
          <a:p>
            <a:pPr algn="ctr"/>
            <a:r>
              <a:rPr lang="en-US" sz="1200">
                <a:solidFill>
                  <a:prstClr val="white"/>
                </a:solidFill>
                <a:latin typeface="Gotham Rounded Light"/>
                <a:cs typeface="Gotham Rounded Light"/>
              </a:rPr>
              <a:t>Confidential</a:t>
            </a:r>
          </a:p>
        </p:txBody>
      </p:sp>
    </p:spTree>
    <p:extLst>
      <p:ext uri="{BB962C8B-B14F-4D97-AF65-F5344CB8AC3E}">
        <p14:creationId xmlns:p14="http://schemas.microsoft.com/office/powerpoint/2010/main" val="27385157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6592-1519-C4DE-B448-45CE003C7B06}"/>
              </a:ext>
            </a:extLst>
          </p:cNvPr>
          <p:cNvSpPr>
            <a:spLocks noGrp="1"/>
          </p:cNvSpPr>
          <p:nvPr>
            <p:ph type="title"/>
          </p:nvPr>
        </p:nvSpPr>
        <p:spPr>
          <a:xfrm>
            <a:off x="1225826" y="365125"/>
            <a:ext cx="9995452" cy="1325563"/>
          </a:xfrm>
        </p:spPr>
        <p:txBody>
          <a:bodyPr/>
          <a:lstStyle/>
          <a:p>
            <a:r>
              <a:rPr lang="en-US"/>
              <a:t>Click to edit Master title style</a:t>
            </a:r>
          </a:p>
        </p:txBody>
      </p:sp>
      <p:sp>
        <p:nvSpPr>
          <p:cNvPr id="3" name="Text Placeholder 3">
            <a:extLst>
              <a:ext uri="{FF2B5EF4-FFF2-40B4-BE49-F238E27FC236}">
                <a16:creationId xmlns:a16="http://schemas.microsoft.com/office/drawing/2014/main" id="{3AB6FA6D-499F-5D16-69E2-ED46677D15EF}"/>
              </a:ext>
            </a:extLst>
          </p:cNvPr>
          <p:cNvSpPr>
            <a:spLocks noGrp="1"/>
          </p:cNvSpPr>
          <p:nvPr>
            <p:ph type="body" sz="half" idx="2"/>
          </p:nvPr>
        </p:nvSpPr>
        <p:spPr>
          <a:xfrm>
            <a:off x="1225826" y="1470991"/>
            <a:ext cx="9995452" cy="427383"/>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Picture Placeholder 2">
            <a:extLst>
              <a:ext uri="{FF2B5EF4-FFF2-40B4-BE49-F238E27FC236}">
                <a16:creationId xmlns:a16="http://schemas.microsoft.com/office/drawing/2014/main" id="{CA220513-C142-9F8F-06A9-59AA41601B06}"/>
              </a:ext>
            </a:extLst>
          </p:cNvPr>
          <p:cNvSpPr>
            <a:spLocks noGrp="1"/>
          </p:cNvSpPr>
          <p:nvPr>
            <p:ph type="pic" idx="1"/>
          </p:nvPr>
        </p:nvSpPr>
        <p:spPr>
          <a:xfrm>
            <a:off x="1225826" y="2206488"/>
            <a:ext cx="2869095" cy="17393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3">
            <a:extLst>
              <a:ext uri="{FF2B5EF4-FFF2-40B4-BE49-F238E27FC236}">
                <a16:creationId xmlns:a16="http://schemas.microsoft.com/office/drawing/2014/main" id="{ACB6A024-C320-2F77-65B5-3593D5708830}"/>
              </a:ext>
            </a:extLst>
          </p:cNvPr>
          <p:cNvSpPr>
            <a:spLocks noGrp="1"/>
          </p:cNvSpPr>
          <p:nvPr>
            <p:ph type="body" sz="half" idx="10"/>
          </p:nvPr>
        </p:nvSpPr>
        <p:spPr>
          <a:xfrm>
            <a:off x="1225826" y="4174435"/>
            <a:ext cx="2869095" cy="1888435"/>
          </a:xfrm>
          <a:solidFill>
            <a:schemeClr val="bg1">
              <a:lumMod val="95000"/>
            </a:schemeClr>
          </a:solidFill>
        </p:spPr>
        <p:txBody>
          <a:bodyPr lIns="182880" tIns="182880" rIns="182880" bIns="182880">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D490B1D-1721-35C5-8B5C-019756541088}"/>
              </a:ext>
            </a:extLst>
          </p:cNvPr>
          <p:cNvSpPr>
            <a:spLocks noGrp="1"/>
          </p:cNvSpPr>
          <p:nvPr>
            <p:ph type="pic" idx="11"/>
          </p:nvPr>
        </p:nvSpPr>
        <p:spPr>
          <a:xfrm>
            <a:off x="4789004" y="2206488"/>
            <a:ext cx="2869095" cy="17393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a:extLst>
              <a:ext uri="{FF2B5EF4-FFF2-40B4-BE49-F238E27FC236}">
                <a16:creationId xmlns:a16="http://schemas.microsoft.com/office/drawing/2014/main" id="{82ACBE6C-D79C-AEF1-CB4E-916A240B7ACE}"/>
              </a:ext>
            </a:extLst>
          </p:cNvPr>
          <p:cNvSpPr>
            <a:spLocks noGrp="1"/>
          </p:cNvSpPr>
          <p:nvPr>
            <p:ph type="body" sz="half" idx="12"/>
          </p:nvPr>
        </p:nvSpPr>
        <p:spPr>
          <a:xfrm>
            <a:off x="4789004" y="4174435"/>
            <a:ext cx="2869095" cy="1888435"/>
          </a:xfrm>
          <a:solidFill>
            <a:schemeClr val="bg1">
              <a:lumMod val="95000"/>
            </a:schemeClr>
          </a:solidFill>
        </p:spPr>
        <p:txBody>
          <a:bodyPr lIns="182880" tIns="182880" rIns="182880" bIns="182880">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a:extLst>
              <a:ext uri="{FF2B5EF4-FFF2-40B4-BE49-F238E27FC236}">
                <a16:creationId xmlns:a16="http://schemas.microsoft.com/office/drawing/2014/main" id="{8788C234-B431-CA70-F838-8B640B90A8A4}"/>
              </a:ext>
            </a:extLst>
          </p:cNvPr>
          <p:cNvSpPr>
            <a:spLocks noGrp="1"/>
          </p:cNvSpPr>
          <p:nvPr>
            <p:ph type="pic" idx="13"/>
          </p:nvPr>
        </p:nvSpPr>
        <p:spPr>
          <a:xfrm>
            <a:off x="8352183" y="2206488"/>
            <a:ext cx="2869095" cy="17393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ext Placeholder 3">
            <a:extLst>
              <a:ext uri="{FF2B5EF4-FFF2-40B4-BE49-F238E27FC236}">
                <a16:creationId xmlns:a16="http://schemas.microsoft.com/office/drawing/2014/main" id="{DAEAC42B-3391-934D-C229-BAEB502771F7}"/>
              </a:ext>
            </a:extLst>
          </p:cNvPr>
          <p:cNvSpPr>
            <a:spLocks noGrp="1"/>
          </p:cNvSpPr>
          <p:nvPr>
            <p:ph type="body" sz="half" idx="14"/>
          </p:nvPr>
        </p:nvSpPr>
        <p:spPr>
          <a:xfrm>
            <a:off x="8352183" y="4174435"/>
            <a:ext cx="2869095" cy="1888435"/>
          </a:xfrm>
          <a:solidFill>
            <a:schemeClr val="bg1">
              <a:lumMod val="95000"/>
            </a:schemeClr>
          </a:solidFill>
        </p:spPr>
        <p:txBody>
          <a:bodyPr lIns="182880" tIns="182880" rIns="182880" bIns="182880">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736950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92BB-D5B0-57DC-F93C-2DC6886AACDE}"/>
              </a:ext>
            </a:extLst>
          </p:cNvPr>
          <p:cNvSpPr>
            <a:spLocks noGrp="1"/>
          </p:cNvSpPr>
          <p:nvPr>
            <p:ph type="title"/>
          </p:nvPr>
        </p:nvSpPr>
        <p:spPr>
          <a:xfrm>
            <a:off x="1166191"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0C57E35-4F86-CA89-18D7-697667FD14F7}"/>
              </a:ext>
            </a:extLst>
          </p:cNvPr>
          <p:cNvSpPr>
            <a:spLocks noGrp="1"/>
          </p:cNvSpPr>
          <p:nvPr>
            <p:ph idx="1"/>
          </p:nvPr>
        </p:nvSpPr>
        <p:spPr>
          <a:xfrm>
            <a:off x="1166191" y="1825625"/>
            <a:ext cx="10515600"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7316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90F74-1730-B065-9950-3760E1856507}"/>
              </a:ext>
            </a:extLst>
          </p:cNvPr>
          <p:cNvSpPr>
            <a:spLocks noGrp="1"/>
          </p:cNvSpPr>
          <p:nvPr>
            <p:ph type="title"/>
          </p:nvPr>
        </p:nvSpPr>
        <p:spPr>
          <a:xfrm>
            <a:off x="1136374"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D6019B6-3E77-A89F-018C-6265BE1CE6C0}"/>
              </a:ext>
            </a:extLst>
          </p:cNvPr>
          <p:cNvSpPr>
            <a:spLocks noGrp="1"/>
          </p:cNvSpPr>
          <p:nvPr>
            <p:ph sz="half" idx="1"/>
          </p:nvPr>
        </p:nvSpPr>
        <p:spPr>
          <a:xfrm>
            <a:off x="113637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DE4185-E72D-1625-6B41-25FD6298DF4A}"/>
              </a:ext>
            </a:extLst>
          </p:cNvPr>
          <p:cNvSpPr>
            <a:spLocks noGrp="1"/>
          </p:cNvSpPr>
          <p:nvPr>
            <p:ph sz="half" idx="2"/>
          </p:nvPr>
        </p:nvSpPr>
        <p:spPr>
          <a:xfrm>
            <a:off x="647037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638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DA331-8D89-7442-581D-C70DF2C9EEF6}"/>
              </a:ext>
            </a:extLst>
          </p:cNvPr>
          <p:cNvSpPr>
            <a:spLocks noGrp="1"/>
          </p:cNvSpPr>
          <p:nvPr>
            <p:ph type="title"/>
          </p:nvPr>
        </p:nvSpPr>
        <p:spPr>
          <a:xfrm>
            <a:off x="117771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6175CB-C631-FB8D-131D-AC972BE1603A}"/>
              </a:ext>
            </a:extLst>
          </p:cNvPr>
          <p:cNvSpPr>
            <a:spLocks noGrp="1"/>
          </p:cNvSpPr>
          <p:nvPr>
            <p:ph type="body" idx="1"/>
          </p:nvPr>
        </p:nvSpPr>
        <p:spPr>
          <a:xfrm>
            <a:off x="117771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2B7747-FF03-F305-83CB-96BD41086D92}"/>
              </a:ext>
            </a:extLst>
          </p:cNvPr>
          <p:cNvSpPr>
            <a:spLocks noGrp="1"/>
          </p:cNvSpPr>
          <p:nvPr>
            <p:ph sz="half" idx="2"/>
          </p:nvPr>
        </p:nvSpPr>
        <p:spPr>
          <a:xfrm>
            <a:off x="117771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6F74BB-E37F-15D9-29F3-EF76EB369C4F}"/>
              </a:ext>
            </a:extLst>
          </p:cNvPr>
          <p:cNvSpPr>
            <a:spLocks noGrp="1"/>
          </p:cNvSpPr>
          <p:nvPr>
            <p:ph type="body" sz="quarter" idx="3"/>
          </p:nvPr>
        </p:nvSpPr>
        <p:spPr>
          <a:xfrm>
            <a:off x="651013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E2B013-969A-AEAE-F4D1-AD6FB3043A23}"/>
              </a:ext>
            </a:extLst>
          </p:cNvPr>
          <p:cNvSpPr>
            <a:spLocks noGrp="1"/>
          </p:cNvSpPr>
          <p:nvPr>
            <p:ph sz="quarter" idx="4"/>
          </p:nvPr>
        </p:nvSpPr>
        <p:spPr>
          <a:xfrm>
            <a:off x="651013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7106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6592-1519-C4DE-B448-45CE003C7B06}"/>
              </a:ext>
            </a:extLst>
          </p:cNvPr>
          <p:cNvSpPr>
            <a:spLocks noGrp="1"/>
          </p:cNvSpPr>
          <p:nvPr>
            <p:ph type="title"/>
          </p:nvPr>
        </p:nvSpPr>
        <p:spPr>
          <a:xfrm>
            <a:off x="1156252" y="365125"/>
            <a:ext cx="10515600" cy="1325563"/>
          </a:xfrm>
        </p:spPr>
        <p:txBody>
          <a:bodyPr/>
          <a:lstStyle/>
          <a:p>
            <a:r>
              <a:rPr lang="en-US"/>
              <a:t>Click to edit Master title style</a:t>
            </a:r>
          </a:p>
        </p:txBody>
      </p:sp>
    </p:spTree>
    <p:extLst>
      <p:ext uri="{BB962C8B-B14F-4D97-AF65-F5344CB8AC3E}">
        <p14:creationId xmlns:p14="http://schemas.microsoft.com/office/powerpoint/2010/main" val="24432367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172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A3B6-FBFD-3DE4-1759-89617DEBAE13}"/>
              </a:ext>
            </a:extLst>
          </p:cNvPr>
          <p:cNvSpPr>
            <a:spLocks noGrp="1"/>
          </p:cNvSpPr>
          <p:nvPr>
            <p:ph type="title"/>
          </p:nvPr>
        </p:nvSpPr>
        <p:spPr>
          <a:xfrm>
            <a:off x="117771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6D1919-52F0-98BF-17A4-6C20F0CFCB82}"/>
              </a:ext>
            </a:extLst>
          </p:cNvPr>
          <p:cNvSpPr>
            <a:spLocks noGrp="1"/>
          </p:cNvSpPr>
          <p:nvPr>
            <p:ph idx="1"/>
          </p:nvPr>
        </p:nvSpPr>
        <p:spPr>
          <a:xfrm>
            <a:off x="552111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7DF090-0C44-CBF3-97D9-98BB707F3E67}"/>
              </a:ext>
            </a:extLst>
          </p:cNvPr>
          <p:cNvSpPr>
            <a:spLocks noGrp="1"/>
          </p:cNvSpPr>
          <p:nvPr>
            <p:ph type="body" sz="half" idx="2"/>
          </p:nvPr>
        </p:nvSpPr>
        <p:spPr>
          <a:xfrm>
            <a:off x="117771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126583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2410-542C-B55C-2824-797069FF0104}"/>
              </a:ext>
            </a:extLst>
          </p:cNvPr>
          <p:cNvSpPr>
            <a:spLocks noGrp="1"/>
          </p:cNvSpPr>
          <p:nvPr>
            <p:ph type="title"/>
          </p:nvPr>
        </p:nvSpPr>
        <p:spPr>
          <a:xfrm>
            <a:off x="114790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32936-FEAD-EAF0-AA7A-5D4A7C93510A}"/>
              </a:ext>
            </a:extLst>
          </p:cNvPr>
          <p:cNvSpPr>
            <a:spLocks noGrp="1"/>
          </p:cNvSpPr>
          <p:nvPr>
            <p:ph type="pic" idx="1"/>
          </p:nvPr>
        </p:nvSpPr>
        <p:spPr>
          <a:xfrm>
            <a:off x="549130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D42347-6D44-8702-1956-D7E9E5A79947}"/>
              </a:ext>
            </a:extLst>
          </p:cNvPr>
          <p:cNvSpPr>
            <a:spLocks noGrp="1"/>
          </p:cNvSpPr>
          <p:nvPr>
            <p:ph type="body" sz="half" idx="2"/>
          </p:nvPr>
        </p:nvSpPr>
        <p:spPr>
          <a:xfrm>
            <a:off x="114790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49628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BF1-AA03-477F-9AA7-D4FE7FE68702}"/>
              </a:ext>
            </a:extLst>
          </p:cNvPr>
          <p:cNvSpPr>
            <a:spLocks noGrp="1"/>
          </p:cNvSpPr>
          <p:nvPr>
            <p:ph type="title"/>
          </p:nvPr>
        </p:nvSpPr>
        <p:spPr>
          <a:xfrm>
            <a:off x="838200" y="365125"/>
            <a:ext cx="10515600" cy="1325563"/>
          </a:xfrm>
          <a:prstGeom prst="rect">
            <a:avLst/>
          </a:prstGeom>
        </p:spPr>
        <p:txBody>
          <a:bodyPr/>
          <a:lstStyle>
            <a:lvl1pPr>
              <a:defRPr baseline="0">
                <a:solidFill>
                  <a:srgbClr val="F47434"/>
                </a:solidFill>
              </a:defRPr>
            </a:lvl1pPr>
          </a:lstStyle>
          <a:p>
            <a:r>
              <a:rPr lang="en-US"/>
              <a:t>Click to edit Master title style</a:t>
            </a:r>
          </a:p>
        </p:txBody>
      </p:sp>
      <p:sp>
        <p:nvSpPr>
          <p:cNvPr id="4" name="Text Placeholder 3">
            <a:extLst>
              <a:ext uri="{FF2B5EF4-FFF2-40B4-BE49-F238E27FC236}">
                <a16:creationId xmlns:a16="http://schemas.microsoft.com/office/drawing/2014/main" id="{D034E26B-AC02-4505-9D9C-C8D9397F34AC}"/>
              </a:ext>
            </a:extLst>
          </p:cNvPr>
          <p:cNvSpPr>
            <a:spLocks noGrp="1"/>
          </p:cNvSpPr>
          <p:nvPr>
            <p:ph type="body" sz="quarter" idx="10"/>
          </p:nvPr>
        </p:nvSpPr>
        <p:spPr>
          <a:xfrm>
            <a:off x="914400" y="1898650"/>
            <a:ext cx="10439400" cy="4594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3763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1C525-B920-B2EF-C36C-B5C8F83CDDBF}"/>
              </a:ext>
            </a:extLst>
          </p:cNvPr>
          <p:cNvPicPr>
            <a:picLocks noChangeAspect="1"/>
          </p:cNvPicPr>
          <p:nvPr userDrawn="1"/>
        </p:nvPicPr>
        <p:blipFill>
          <a:blip r:embed="rId2"/>
          <a:stretch>
            <a:fillRect/>
          </a:stretch>
        </p:blipFill>
        <p:spPr>
          <a:xfrm>
            <a:off x="9448800" y="9541"/>
            <a:ext cx="2743200" cy="6858000"/>
          </a:xfrm>
          <a:prstGeom prst="rect">
            <a:avLst/>
          </a:prstGeom>
        </p:spPr>
      </p:pic>
      <p:sp>
        <p:nvSpPr>
          <p:cNvPr id="4" name="object 3">
            <a:extLst>
              <a:ext uri="{FF2B5EF4-FFF2-40B4-BE49-F238E27FC236}">
                <a16:creationId xmlns:a16="http://schemas.microsoft.com/office/drawing/2014/main" id="{1BCEDB1D-4A19-E2AF-F316-9BAD5E3B7CD4}"/>
              </a:ext>
            </a:extLst>
          </p:cNvPr>
          <p:cNvSpPr/>
          <p:nvPr userDrawn="1"/>
        </p:nvSpPr>
        <p:spPr>
          <a:xfrm>
            <a:off x="430" y="337543"/>
            <a:ext cx="649989" cy="6182597"/>
          </a:xfrm>
          <a:custGeom>
            <a:avLst/>
            <a:gdLst/>
            <a:ahLst/>
            <a:cxnLst/>
            <a:rect l="l" t="t" r="r" b="b"/>
            <a:pathLst>
              <a:path w="1071880" h="10195560">
                <a:moveTo>
                  <a:pt x="443536" y="10195291"/>
                </a:moveTo>
                <a:lnTo>
                  <a:pt x="0" y="10195291"/>
                </a:lnTo>
                <a:lnTo>
                  <a:pt x="0" y="0"/>
                </a:lnTo>
                <a:lnTo>
                  <a:pt x="443536" y="0"/>
                </a:lnTo>
                <a:lnTo>
                  <a:pt x="492633" y="1890"/>
                </a:lnTo>
                <a:lnTo>
                  <a:pt x="540697" y="7467"/>
                </a:lnTo>
                <a:lnTo>
                  <a:pt x="587588" y="16592"/>
                </a:lnTo>
                <a:lnTo>
                  <a:pt x="633166" y="29125"/>
                </a:lnTo>
                <a:lnTo>
                  <a:pt x="677292" y="44926"/>
                </a:lnTo>
                <a:lnTo>
                  <a:pt x="719825" y="63856"/>
                </a:lnTo>
                <a:lnTo>
                  <a:pt x="760627" y="85775"/>
                </a:lnTo>
                <a:lnTo>
                  <a:pt x="799557" y="110543"/>
                </a:lnTo>
                <a:lnTo>
                  <a:pt x="836476" y="138020"/>
                </a:lnTo>
                <a:lnTo>
                  <a:pt x="871244" y="168067"/>
                </a:lnTo>
                <a:lnTo>
                  <a:pt x="903721" y="200545"/>
                </a:lnTo>
                <a:lnTo>
                  <a:pt x="933768" y="235313"/>
                </a:lnTo>
                <a:lnTo>
                  <a:pt x="961246" y="272232"/>
                </a:lnTo>
                <a:lnTo>
                  <a:pt x="986014" y="311162"/>
                </a:lnTo>
                <a:lnTo>
                  <a:pt x="1007932" y="351963"/>
                </a:lnTo>
                <a:lnTo>
                  <a:pt x="1026862" y="394497"/>
                </a:lnTo>
                <a:lnTo>
                  <a:pt x="1042663" y="438622"/>
                </a:lnTo>
                <a:lnTo>
                  <a:pt x="1055196" y="484200"/>
                </a:lnTo>
                <a:lnTo>
                  <a:pt x="1064321" y="531091"/>
                </a:lnTo>
                <a:lnTo>
                  <a:pt x="1069899" y="579155"/>
                </a:lnTo>
                <a:lnTo>
                  <a:pt x="1071789" y="628253"/>
                </a:lnTo>
                <a:lnTo>
                  <a:pt x="1071789" y="9567038"/>
                </a:lnTo>
                <a:lnTo>
                  <a:pt x="1069899" y="9616136"/>
                </a:lnTo>
                <a:lnTo>
                  <a:pt x="1064321" y="9664200"/>
                </a:lnTo>
                <a:lnTo>
                  <a:pt x="1055196" y="9711090"/>
                </a:lnTo>
                <a:lnTo>
                  <a:pt x="1042663" y="9756668"/>
                </a:lnTo>
                <a:lnTo>
                  <a:pt x="1026862" y="9800794"/>
                </a:lnTo>
                <a:lnTo>
                  <a:pt x="1007932" y="9843327"/>
                </a:lnTo>
                <a:lnTo>
                  <a:pt x="986014" y="9884129"/>
                </a:lnTo>
                <a:lnTo>
                  <a:pt x="961246" y="9923059"/>
                </a:lnTo>
                <a:lnTo>
                  <a:pt x="933768" y="9959978"/>
                </a:lnTo>
                <a:lnTo>
                  <a:pt x="903721" y="9994746"/>
                </a:lnTo>
                <a:lnTo>
                  <a:pt x="871244" y="10027223"/>
                </a:lnTo>
                <a:lnTo>
                  <a:pt x="836476" y="10057271"/>
                </a:lnTo>
                <a:lnTo>
                  <a:pt x="799557" y="10084748"/>
                </a:lnTo>
                <a:lnTo>
                  <a:pt x="760627" y="10109516"/>
                </a:lnTo>
                <a:lnTo>
                  <a:pt x="719825" y="10131435"/>
                </a:lnTo>
                <a:lnTo>
                  <a:pt x="677292" y="10150364"/>
                </a:lnTo>
                <a:lnTo>
                  <a:pt x="633166" y="10166166"/>
                </a:lnTo>
                <a:lnTo>
                  <a:pt x="587588" y="10178699"/>
                </a:lnTo>
                <a:lnTo>
                  <a:pt x="540697" y="10187824"/>
                </a:lnTo>
                <a:lnTo>
                  <a:pt x="492633" y="10193401"/>
                </a:lnTo>
                <a:lnTo>
                  <a:pt x="443536" y="10195291"/>
                </a:lnTo>
                <a:close/>
              </a:path>
            </a:pathLst>
          </a:custGeom>
          <a:ln w="10470">
            <a:solidFill>
              <a:srgbClr val="FFFFFF"/>
            </a:solidFill>
          </a:ln>
        </p:spPr>
        <p:txBody>
          <a:bodyPr wrap="square" lIns="0" tIns="0" rIns="0" bIns="0" rtlCol="0"/>
          <a:lstStyle/>
          <a:p>
            <a:endParaRPr sz="1092"/>
          </a:p>
        </p:txBody>
      </p:sp>
      <p:sp>
        <p:nvSpPr>
          <p:cNvPr id="5" name="object 5">
            <a:extLst>
              <a:ext uri="{FF2B5EF4-FFF2-40B4-BE49-F238E27FC236}">
                <a16:creationId xmlns:a16="http://schemas.microsoft.com/office/drawing/2014/main" id="{69006301-79DD-216B-A51B-78F565AA14BF}"/>
              </a:ext>
            </a:extLst>
          </p:cNvPr>
          <p:cNvSpPr txBox="1"/>
          <p:nvPr userDrawn="1"/>
        </p:nvSpPr>
        <p:spPr>
          <a:xfrm>
            <a:off x="215873" y="1023693"/>
            <a:ext cx="168059" cy="939943"/>
          </a:xfrm>
          <a:prstGeom prst="rect">
            <a:avLst/>
          </a:prstGeom>
        </p:spPr>
        <p:txBody>
          <a:bodyPr vert="vert270" wrap="square" lIns="0" tIns="7701" rIns="0" bIns="0" rtlCol="0">
            <a:spAutoFit/>
          </a:bodyPr>
          <a:lstStyle/>
          <a:p>
            <a:pPr marL="7701">
              <a:spcBef>
                <a:spcPts val="61"/>
              </a:spcBef>
            </a:pPr>
            <a:r>
              <a:rPr sz="1092" spc="21">
                <a:solidFill>
                  <a:srgbClr val="FFFFFF"/>
                </a:solidFill>
                <a:latin typeface="Gotham-Book"/>
                <a:cs typeface="Gotham-Book"/>
              </a:rPr>
              <a:t>nhanow.com</a:t>
            </a:r>
            <a:endParaRPr sz="1092">
              <a:latin typeface="Gotham-Book"/>
              <a:cs typeface="Gotham-Book"/>
            </a:endParaRPr>
          </a:p>
        </p:txBody>
      </p:sp>
      <p:grpSp>
        <p:nvGrpSpPr>
          <p:cNvPr id="6" name="object 6">
            <a:extLst>
              <a:ext uri="{FF2B5EF4-FFF2-40B4-BE49-F238E27FC236}">
                <a16:creationId xmlns:a16="http://schemas.microsoft.com/office/drawing/2014/main" id="{A13E296F-7A9D-EC67-2A2F-2AD207F453EA}"/>
              </a:ext>
            </a:extLst>
          </p:cNvPr>
          <p:cNvGrpSpPr/>
          <p:nvPr userDrawn="1"/>
        </p:nvGrpSpPr>
        <p:grpSpPr>
          <a:xfrm>
            <a:off x="142665" y="663079"/>
            <a:ext cx="365811" cy="170584"/>
            <a:chOff x="234560" y="1093467"/>
            <a:chExt cx="603250" cy="281305"/>
          </a:xfrm>
        </p:grpSpPr>
        <p:pic>
          <p:nvPicPr>
            <p:cNvPr id="7" name="object 7">
              <a:extLst>
                <a:ext uri="{FF2B5EF4-FFF2-40B4-BE49-F238E27FC236}">
                  <a16:creationId xmlns:a16="http://schemas.microsoft.com/office/drawing/2014/main" id="{7833A215-3CE0-24EA-5063-9AC26FB4C294}"/>
                </a:ext>
              </a:extLst>
            </p:cNvPr>
            <p:cNvPicPr/>
            <p:nvPr/>
          </p:nvPicPr>
          <p:blipFill>
            <a:blip r:embed="rId3" cstate="screen">
              <a:extLst>
                <a:ext uri="{28A0092B-C50C-407E-A947-70E740481C1C}">
                  <a14:useLocalDpi xmlns:a14="http://schemas.microsoft.com/office/drawing/2010/main"/>
                </a:ext>
              </a:extLst>
            </a:blip>
            <a:stretch>
              <a:fillRect/>
            </a:stretch>
          </p:blipFill>
          <p:spPr>
            <a:xfrm>
              <a:off x="348401" y="1093612"/>
              <a:ext cx="374990" cy="280951"/>
            </a:xfrm>
            <a:prstGeom prst="rect">
              <a:avLst/>
            </a:prstGeom>
          </p:spPr>
        </p:pic>
        <p:sp>
          <p:nvSpPr>
            <p:cNvPr id="8" name="object 8">
              <a:extLst>
                <a:ext uri="{FF2B5EF4-FFF2-40B4-BE49-F238E27FC236}">
                  <a16:creationId xmlns:a16="http://schemas.microsoft.com/office/drawing/2014/main" id="{874D118F-93E7-F83E-13C8-40B447FA155B}"/>
                </a:ext>
              </a:extLst>
            </p:cNvPr>
            <p:cNvSpPr/>
            <p:nvPr/>
          </p:nvSpPr>
          <p:spPr>
            <a:xfrm>
              <a:off x="234560" y="1093467"/>
              <a:ext cx="603250" cy="281305"/>
            </a:xfrm>
            <a:custGeom>
              <a:avLst/>
              <a:gdLst/>
              <a:ahLst/>
              <a:cxnLst/>
              <a:rect l="l" t="t" r="r" b="b"/>
              <a:pathLst>
                <a:path w="603250" h="281305">
                  <a:moveTo>
                    <a:pt x="178086" y="42248"/>
                  </a:moveTo>
                  <a:lnTo>
                    <a:pt x="3234" y="254735"/>
                  </a:lnTo>
                  <a:lnTo>
                    <a:pt x="0" y="266855"/>
                  </a:lnTo>
                  <a:lnTo>
                    <a:pt x="2004" y="272814"/>
                  </a:lnTo>
                  <a:lnTo>
                    <a:pt x="6291" y="277719"/>
                  </a:lnTo>
                  <a:lnTo>
                    <a:pt x="9265" y="279991"/>
                  </a:lnTo>
                  <a:lnTo>
                    <a:pt x="12762" y="281090"/>
                  </a:lnTo>
                  <a:lnTo>
                    <a:pt x="21170" y="281090"/>
                  </a:lnTo>
                  <a:lnTo>
                    <a:pt x="26050" y="278881"/>
                  </a:lnTo>
                  <a:lnTo>
                    <a:pt x="196997" y="55537"/>
                  </a:lnTo>
                  <a:lnTo>
                    <a:pt x="187772" y="46246"/>
                  </a:lnTo>
                  <a:lnTo>
                    <a:pt x="178086" y="42248"/>
                  </a:lnTo>
                  <a:close/>
                </a:path>
                <a:path w="603250" h="281305">
                  <a:moveTo>
                    <a:pt x="247608" y="43380"/>
                  </a:moveTo>
                  <a:lnTo>
                    <a:pt x="206306" y="43380"/>
                  </a:lnTo>
                  <a:lnTo>
                    <a:pt x="386447" y="278714"/>
                  </a:lnTo>
                  <a:lnTo>
                    <a:pt x="391264" y="281090"/>
                  </a:lnTo>
                  <a:lnTo>
                    <a:pt x="401473" y="281090"/>
                  </a:lnTo>
                  <a:lnTo>
                    <a:pt x="406279" y="278714"/>
                  </a:lnTo>
                  <a:lnTo>
                    <a:pt x="426297" y="252565"/>
                  </a:lnTo>
                  <a:lnTo>
                    <a:pt x="414298" y="252565"/>
                  </a:lnTo>
                  <a:lnTo>
                    <a:pt x="405378" y="247464"/>
                  </a:lnTo>
                  <a:lnTo>
                    <a:pt x="396353" y="237710"/>
                  </a:lnTo>
                  <a:lnTo>
                    <a:pt x="247608" y="43380"/>
                  </a:lnTo>
                  <a:close/>
                </a:path>
                <a:path w="603250" h="281305">
                  <a:moveTo>
                    <a:pt x="432299" y="244725"/>
                  </a:moveTo>
                  <a:lnTo>
                    <a:pt x="423233" y="251992"/>
                  </a:lnTo>
                  <a:lnTo>
                    <a:pt x="414298" y="252565"/>
                  </a:lnTo>
                  <a:lnTo>
                    <a:pt x="426297" y="252565"/>
                  </a:lnTo>
                  <a:lnTo>
                    <a:pt x="432299" y="244725"/>
                  </a:lnTo>
                  <a:close/>
                </a:path>
                <a:path w="603250" h="281305">
                  <a:moveTo>
                    <a:pt x="584259" y="147"/>
                  </a:moveTo>
                  <a:lnTo>
                    <a:pt x="578299" y="2152"/>
                  </a:lnTo>
                  <a:lnTo>
                    <a:pt x="573394" y="6439"/>
                  </a:lnTo>
                  <a:lnTo>
                    <a:pt x="405651" y="225595"/>
                  </a:lnTo>
                  <a:lnTo>
                    <a:pt x="415056" y="234910"/>
                  </a:lnTo>
                  <a:lnTo>
                    <a:pt x="424917" y="238805"/>
                  </a:lnTo>
                  <a:lnTo>
                    <a:pt x="435124" y="236545"/>
                  </a:lnTo>
                  <a:lnTo>
                    <a:pt x="445566" y="227396"/>
                  </a:lnTo>
                  <a:lnTo>
                    <a:pt x="599435" y="26365"/>
                  </a:lnTo>
                  <a:lnTo>
                    <a:pt x="602294" y="20514"/>
                  </a:lnTo>
                  <a:lnTo>
                    <a:pt x="602675" y="14241"/>
                  </a:lnTo>
                  <a:lnTo>
                    <a:pt x="600674" y="8285"/>
                  </a:lnTo>
                  <a:lnTo>
                    <a:pt x="596388" y="3382"/>
                  </a:lnTo>
                  <a:lnTo>
                    <a:pt x="590535" y="524"/>
                  </a:lnTo>
                  <a:lnTo>
                    <a:pt x="584259" y="147"/>
                  </a:lnTo>
                  <a:close/>
                </a:path>
                <a:path w="603250" h="281305">
                  <a:moveTo>
                    <a:pt x="236207" y="28486"/>
                  </a:moveTo>
                  <a:lnTo>
                    <a:pt x="188405" y="28486"/>
                  </a:lnTo>
                  <a:lnTo>
                    <a:pt x="197316" y="33591"/>
                  </a:lnTo>
                  <a:lnTo>
                    <a:pt x="206296" y="43391"/>
                  </a:lnTo>
                  <a:lnTo>
                    <a:pt x="247608" y="43380"/>
                  </a:lnTo>
                  <a:lnTo>
                    <a:pt x="236207" y="28486"/>
                  </a:lnTo>
                  <a:close/>
                </a:path>
                <a:path w="603250" h="281305">
                  <a:moveTo>
                    <a:pt x="211416" y="0"/>
                  </a:moveTo>
                  <a:lnTo>
                    <a:pt x="201207" y="0"/>
                  </a:lnTo>
                  <a:lnTo>
                    <a:pt x="196390" y="2376"/>
                  </a:lnTo>
                  <a:lnTo>
                    <a:pt x="170286" y="36480"/>
                  </a:lnTo>
                  <a:lnTo>
                    <a:pt x="179436" y="29105"/>
                  </a:lnTo>
                  <a:lnTo>
                    <a:pt x="188405" y="28486"/>
                  </a:lnTo>
                  <a:lnTo>
                    <a:pt x="236207" y="28486"/>
                  </a:lnTo>
                  <a:lnTo>
                    <a:pt x="216222" y="2376"/>
                  </a:lnTo>
                  <a:lnTo>
                    <a:pt x="211416" y="0"/>
                  </a:lnTo>
                  <a:close/>
                </a:path>
              </a:pathLst>
            </a:custGeom>
            <a:solidFill>
              <a:srgbClr val="FFFFFF"/>
            </a:solidFill>
          </p:spPr>
          <p:txBody>
            <a:bodyPr wrap="square" lIns="0" tIns="0" rIns="0" bIns="0" rtlCol="0"/>
            <a:lstStyle/>
            <a:p>
              <a:endParaRPr sz="1092"/>
            </a:p>
          </p:txBody>
        </p:sp>
      </p:grpSp>
      <p:sp>
        <p:nvSpPr>
          <p:cNvPr id="10" name="Content Placeholder 9">
            <a:extLst>
              <a:ext uri="{FF2B5EF4-FFF2-40B4-BE49-F238E27FC236}">
                <a16:creationId xmlns:a16="http://schemas.microsoft.com/office/drawing/2014/main" id="{641BCE3D-900A-E4BC-0C89-FDA362E951E7}"/>
              </a:ext>
            </a:extLst>
          </p:cNvPr>
          <p:cNvSpPr>
            <a:spLocks noGrp="1"/>
          </p:cNvSpPr>
          <p:nvPr>
            <p:ph sz="quarter" idx="10"/>
          </p:nvPr>
        </p:nvSpPr>
        <p:spPr>
          <a:xfrm>
            <a:off x="1600200" y="1760538"/>
            <a:ext cx="5772150" cy="3290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38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8" name="Text Placeholder 17"/>
          <p:cNvSpPr>
            <a:spLocks noGrp="1"/>
          </p:cNvSpPr>
          <p:nvPr>
            <p:ph type="body" sz="quarter" idx="14" hasCustomPrompt="1"/>
          </p:nvPr>
        </p:nvSpPr>
        <p:spPr>
          <a:xfrm>
            <a:off x="1025154" y="1893589"/>
            <a:ext cx="10150847" cy="3812945"/>
          </a:xfrm>
          <a:prstGeom prst="rect">
            <a:avLst/>
          </a:prstGeom>
        </p:spPr>
        <p:txBody>
          <a:bodyPr>
            <a:normAutofit/>
          </a:bodyPr>
          <a:lstStyle>
            <a:lvl1pPr marL="285750" indent="-285750">
              <a:lnSpc>
                <a:spcPct val="130000"/>
              </a:lnSpc>
              <a:buClr>
                <a:srgbClr val="7D868C"/>
              </a:buClr>
              <a:buFont typeface="Arial"/>
              <a:buChar char="•"/>
              <a:defRPr sz="2600" b="0" i="0" baseline="0">
                <a:solidFill>
                  <a:schemeClr val="bg1">
                    <a:lumMod val="50000"/>
                  </a:schemeClr>
                </a:solidFill>
                <a:latin typeface="Gotham Book"/>
                <a:cs typeface="Gotham Rounded Book"/>
              </a:defRPr>
            </a:lvl1pPr>
            <a:lvl2pPr>
              <a:defRPr lang="en-US" sz="2200" b="0" i="0" kern="1200" baseline="0" dirty="0">
                <a:solidFill>
                  <a:schemeClr val="bg1">
                    <a:lumMod val="50000"/>
                  </a:schemeClr>
                </a:solidFill>
                <a:latin typeface="Gotham Book"/>
                <a:ea typeface="+mn-ea"/>
                <a:cs typeface="Gotham Rounded Book"/>
              </a:defRPr>
            </a:lvl2pPr>
            <a:lvl3pPr>
              <a:defRPr lang="en-US" sz="2000" b="0" i="0" kern="1200" baseline="0" dirty="0">
                <a:solidFill>
                  <a:schemeClr val="bg1">
                    <a:lumMod val="50000"/>
                  </a:schemeClr>
                </a:solidFill>
                <a:latin typeface="Gotham Book"/>
                <a:ea typeface="+mn-ea"/>
                <a:cs typeface="Gotham Rounded Book"/>
              </a:defRPr>
            </a:lvl3pPr>
            <a:lvl4pPr>
              <a:defRPr lang="en-US" sz="1800" b="0" i="0" kern="1200" baseline="0" dirty="0" smtClean="0">
                <a:solidFill>
                  <a:schemeClr val="bg1">
                    <a:lumMod val="50000"/>
                  </a:schemeClr>
                </a:solidFill>
                <a:latin typeface="Gotham Book"/>
                <a:ea typeface="+mn-ea"/>
                <a:cs typeface="Gotham Rounded Book"/>
              </a:defRPr>
            </a:lvl4pPr>
            <a:lvl5pPr>
              <a:defRPr lang="en-US" sz="1600" b="0" i="0" kern="1200" baseline="0" dirty="0" smtClean="0">
                <a:solidFill>
                  <a:schemeClr val="bg1">
                    <a:lumMod val="50000"/>
                  </a:schemeClr>
                </a:solidFill>
                <a:latin typeface="Gotham Book"/>
                <a:ea typeface="+mn-ea"/>
                <a:cs typeface="Gotham Rounded Book"/>
              </a:defRPr>
            </a:lvl5pPr>
          </a:lstStyle>
          <a:p>
            <a:pPr lvl="0"/>
            <a:r>
              <a:rPr lang="en-US"/>
              <a:t>Body Copy: Gotham Book 15 pt. </a:t>
            </a:r>
          </a:p>
          <a:p>
            <a:pPr lvl="1"/>
            <a:r>
              <a:rPr lang="en-US"/>
              <a:t>Sub Bullet. </a:t>
            </a:r>
          </a:p>
          <a:p>
            <a:pPr lvl="2"/>
            <a:r>
              <a:rPr lang="en-US"/>
              <a:t>Sub-Sub Bullet</a:t>
            </a:r>
          </a:p>
          <a:p>
            <a:pPr lvl="3"/>
            <a:r>
              <a:rPr lang="en-US"/>
              <a:t>Sub Bullet of sub bullet</a:t>
            </a:r>
          </a:p>
          <a:p>
            <a:pPr lvl="4"/>
            <a:r>
              <a:rPr lang="en-US"/>
              <a:t>Tiniest of bullets</a:t>
            </a:r>
          </a:p>
          <a:p>
            <a:pPr lvl="2"/>
            <a:endParaRPr lang="en-US"/>
          </a:p>
        </p:txBody>
      </p:sp>
      <p:pic>
        <p:nvPicPr>
          <p:cNvPr id="8" name="Picture 7"/>
          <p:cNvPicPr>
            <a:picLocks noChangeAspect="1"/>
          </p:cNvPicPr>
          <p:nvPr userDrawn="1"/>
        </p:nvPicPr>
        <p:blipFill>
          <a:blip r:embed="rId2"/>
          <a:stretch>
            <a:fillRect/>
          </a:stretch>
        </p:blipFill>
        <p:spPr>
          <a:xfrm>
            <a:off x="-897925" y="1002312"/>
            <a:ext cx="1422400" cy="1384300"/>
          </a:xfrm>
          <a:prstGeom prst="rect">
            <a:avLst/>
          </a:prstGeom>
        </p:spPr>
      </p:pic>
      <p:sp>
        <p:nvSpPr>
          <p:cNvPr id="11" name="Title 13"/>
          <p:cNvSpPr>
            <a:spLocks noGrp="1"/>
          </p:cNvSpPr>
          <p:nvPr>
            <p:ph type="title" hasCustomPrompt="1"/>
          </p:nvPr>
        </p:nvSpPr>
        <p:spPr>
          <a:xfrm>
            <a:off x="905821" y="814598"/>
            <a:ext cx="10270180" cy="562878"/>
          </a:xfrm>
          <a:prstGeom prst="rect">
            <a:avLst/>
          </a:prstGeom>
        </p:spPr>
        <p:txBody>
          <a:bodyPr anchor="t">
            <a:normAutofit/>
          </a:bodyPr>
          <a:lstStyle>
            <a:lvl1pPr algn="l">
              <a:defRPr sz="3600" b="0" i="0">
                <a:solidFill>
                  <a:srgbClr val="0B5DBC"/>
                </a:solidFill>
                <a:latin typeface="Gotham Rounded Light"/>
                <a:cs typeface="Gotham Rounded Light"/>
              </a:defRPr>
            </a:lvl1pPr>
          </a:lstStyle>
          <a:p>
            <a:r>
              <a:rPr lang="en-US"/>
              <a:t>Click to edit Master title style-Internal</a:t>
            </a:r>
          </a:p>
        </p:txBody>
      </p:sp>
      <p:pic>
        <p:nvPicPr>
          <p:cNvPr id="30" name="Picture 29" descr="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586" y="6052615"/>
            <a:ext cx="1083733" cy="379307"/>
          </a:xfrm>
          <a:prstGeom prst="rect">
            <a:avLst/>
          </a:prstGeom>
        </p:spPr>
      </p:pic>
      <p:sp>
        <p:nvSpPr>
          <p:cNvPr id="31" name="TextBox 30"/>
          <p:cNvSpPr txBox="1"/>
          <p:nvPr userDrawn="1"/>
        </p:nvSpPr>
        <p:spPr>
          <a:xfrm>
            <a:off x="5186361" y="6154923"/>
            <a:ext cx="6120713" cy="276999"/>
          </a:xfrm>
          <a:prstGeom prst="rect">
            <a:avLst/>
          </a:prstGeom>
          <a:noFill/>
        </p:spPr>
        <p:txBody>
          <a:bodyPr wrap="square" rtlCol="0">
            <a:spAutoFit/>
          </a:bodyPr>
          <a:lstStyle/>
          <a:p>
            <a:r>
              <a:rPr lang="en-US" sz="1200">
                <a:solidFill>
                  <a:srgbClr val="7D868C"/>
                </a:solidFill>
                <a:latin typeface="Gotham Rounded Light"/>
                <a:cs typeface="Gotham Rounded Light"/>
              </a:rPr>
              <a:t>Confidential</a:t>
            </a:r>
          </a:p>
        </p:txBody>
      </p:sp>
      <p:sp>
        <p:nvSpPr>
          <p:cNvPr id="32"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6445-7A10-1440-8CFC-3DE92EFF3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6943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871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and Image">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6205837" y="1893587"/>
            <a:ext cx="4970163" cy="3830982"/>
          </a:xfrm>
          <a:prstGeom prst="rect">
            <a:avLst/>
          </a:prstGeom>
        </p:spPr>
        <p:txBody>
          <a:bodyPr/>
          <a:lstStyle/>
          <a:p>
            <a:endParaRPr lang="en-US"/>
          </a:p>
        </p:txBody>
      </p:sp>
      <p:pic>
        <p:nvPicPr>
          <p:cNvPr id="13" name="Picture 12"/>
          <p:cNvPicPr>
            <a:picLocks noChangeAspect="1"/>
          </p:cNvPicPr>
          <p:nvPr userDrawn="1"/>
        </p:nvPicPr>
        <p:blipFill>
          <a:blip r:embed="rId2"/>
          <a:stretch>
            <a:fillRect/>
          </a:stretch>
        </p:blipFill>
        <p:spPr>
          <a:xfrm>
            <a:off x="-897925" y="1002312"/>
            <a:ext cx="1422400" cy="1384300"/>
          </a:xfrm>
          <a:prstGeom prst="rect">
            <a:avLst/>
          </a:prstGeom>
        </p:spPr>
      </p:pic>
      <p:sp>
        <p:nvSpPr>
          <p:cNvPr id="14" name="Title 13"/>
          <p:cNvSpPr>
            <a:spLocks noGrp="1"/>
          </p:cNvSpPr>
          <p:nvPr>
            <p:ph type="title"/>
          </p:nvPr>
        </p:nvSpPr>
        <p:spPr>
          <a:xfrm>
            <a:off x="905821" y="814598"/>
            <a:ext cx="10270180" cy="562878"/>
          </a:xfrm>
          <a:prstGeom prst="rect">
            <a:avLst/>
          </a:prstGeom>
        </p:spPr>
        <p:txBody>
          <a:bodyPr anchor="t">
            <a:normAutofit/>
          </a:bodyPr>
          <a:lstStyle>
            <a:lvl1pPr algn="l">
              <a:defRPr sz="3600" b="0" i="0">
                <a:solidFill>
                  <a:srgbClr val="0B5DBC"/>
                </a:solidFill>
                <a:latin typeface="Gotham Rounded Light"/>
                <a:cs typeface="Gotham Rounded Light"/>
              </a:defRPr>
            </a:lvl1pPr>
          </a:lstStyle>
          <a:p>
            <a:r>
              <a:rPr lang="en-US"/>
              <a:t>Click to edit Master title style</a:t>
            </a:r>
          </a:p>
        </p:txBody>
      </p:sp>
      <p:sp>
        <p:nvSpPr>
          <p:cNvPr id="22" name="Text Placeholder 17"/>
          <p:cNvSpPr>
            <a:spLocks noGrp="1"/>
          </p:cNvSpPr>
          <p:nvPr>
            <p:ph type="body" sz="quarter" idx="17" hasCustomPrompt="1"/>
          </p:nvPr>
        </p:nvSpPr>
        <p:spPr>
          <a:xfrm>
            <a:off x="1016000" y="1893588"/>
            <a:ext cx="4841103" cy="3830981"/>
          </a:xfrm>
          <a:prstGeom prst="rect">
            <a:avLst/>
          </a:prstGeom>
        </p:spPr>
        <p:txBody>
          <a:bodyPr>
            <a:normAutofit/>
          </a:bodyPr>
          <a:lstStyle>
            <a:lvl1pPr marL="0" indent="0">
              <a:lnSpc>
                <a:spcPct val="130000"/>
              </a:lnSpc>
              <a:buNone/>
              <a:defRPr sz="1500" b="0" i="0" baseline="0">
                <a:solidFill>
                  <a:schemeClr val="bg1">
                    <a:lumMod val="50000"/>
                  </a:schemeClr>
                </a:solidFill>
                <a:latin typeface="Gotham Rounded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pic>
        <p:nvPicPr>
          <p:cNvPr id="9" name="Picture 8" descr="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586" y="6052615"/>
            <a:ext cx="1083733" cy="379307"/>
          </a:xfrm>
          <a:prstGeom prst="rect">
            <a:avLst/>
          </a:prstGeom>
        </p:spPr>
      </p:pic>
      <p:sp>
        <p:nvSpPr>
          <p:cNvPr id="16" name="TextBox 15"/>
          <p:cNvSpPr txBox="1"/>
          <p:nvPr userDrawn="1"/>
        </p:nvSpPr>
        <p:spPr>
          <a:xfrm>
            <a:off x="5186361" y="6154923"/>
            <a:ext cx="6120713" cy="276999"/>
          </a:xfrm>
          <a:prstGeom prst="rect">
            <a:avLst/>
          </a:prstGeom>
          <a:noFill/>
        </p:spPr>
        <p:txBody>
          <a:bodyPr wrap="square" rtlCol="0">
            <a:spAutoFit/>
          </a:bodyPr>
          <a:lstStyle/>
          <a:p>
            <a:r>
              <a:rPr lang="en-US" sz="1200">
                <a:solidFill>
                  <a:srgbClr val="7D868C"/>
                </a:solidFill>
                <a:latin typeface="Gotham Rounded Light"/>
                <a:cs typeface="Gotham Rounded Light"/>
              </a:rPr>
              <a:t>Confidential</a:t>
            </a:r>
          </a:p>
        </p:txBody>
      </p:sp>
      <p:sp>
        <p:nvSpPr>
          <p:cNvPr id="17"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6445-7A10-1440-8CFC-3DE92EFF3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77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2 Column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897925" y="1002312"/>
            <a:ext cx="1422400" cy="1384300"/>
          </a:xfrm>
          <a:prstGeom prst="rect">
            <a:avLst/>
          </a:prstGeom>
        </p:spPr>
      </p:pic>
      <p:sp>
        <p:nvSpPr>
          <p:cNvPr id="12" name="Title 13"/>
          <p:cNvSpPr>
            <a:spLocks noGrp="1"/>
          </p:cNvSpPr>
          <p:nvPr>
            <p:ph type="title"/>
          </p:nvPr>
        </p:nvSpPr>
        <p:spPr>
          <a:xfrm>
            <a:off x="905821" y="814598"/>
            <a:ext cx="10270180" cy="562878"/>
          </a:xfrm>
          <a:prstGeom prst="rect">
            <a:avLst/>
          </a:prstGeom>
        </p:spPr>
        <p:txBody>
          <a:bodyPr anchor="t">
            <a:normAutofit/>
          </a:bodyPr>
          <a:lstStyle>
            <a:lvl1pPr algn="l">
              <a:defRPr sz="3600" b="0" i="0">
                <a:solidFill>
                  <a:srgbClr val="0B5DBC"/>
                </a:solidFill>
                <a:latin typeface="Gotham Rounded Light"/>
                <a:cs typeface="Gotham Rounded Light"/>
              </a:defRPr>
            </a:lvl1pPr>
          </a:lstStyle>
          <a:p>
            <a:r>
              <a:rPr lang="en-US"/>
              <a:t>Click to edit Master title style</a:t>
            </a:r>
          </a:p>
        </p:txBody>
      </p:sp>
      <p:sp>
        <p:nvSpPr>
          <p:cNvPr id="20" name="Text Placeholder 17"/>
          <p:cNvSpPr>
            <a:spLocks noGrp="1"/>
          </p:cNvSpPr>
          <p:nvPr>
            <p:ph type="body" sz="quarter" idx="16" hasCustomPrompt="1"/>
          </p:nvPr>
        </p:nvSpPr>
        <p:spPr>
          <a:xfrm>
            <a:off x="6398970" y="1893588"/>
            <a:ext cx="4841103" cy="3830981"/>
          </a:xfrm>
          <a:prstGeom prst="rect">
            <a:avLst/>
          </a:prstGeom>
        </p:spPr>
        <p:txBody>
          <a:bodyPr>
            <a:normAutofit/>
          </a:bodyPr>
          <a:lstStyle>
            <a:lvl1pPr marL="0" indent="0">
              <a:lnSpc>
                <a:spcPct val="130000"/>
              </a:lnSpc>
              <a:buNone/>
              <a:defRPr sz="1500" b="0" i="0" baseline="0">
                <a:solidFill>
                  <a:schemeClr val="bg1">
                    <a:lumMod val="50000"/>
                  </a:schemeClr>
                </a:solidFill>
                <a:latin typeface="Gotham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sp>
        <p:nvSpPr>
          <p:cNvPr id="22" name="Text Placeholder 17"/>
          <p:cNvSpPr>
            <a:spLocks noGrp="1"/>
          </p:cNvSpPr>
          <p:nvPr>
            <p:ph type="body" sz="quarter" idx="17" hasCustomPrompt="1"/>
          </p:nvPr>
        </p:nvSpPr>
        <p:spPr>
          <a:xfrm>
            <a:off x="1016000" y="1893588"/>
            <a:ext cx="4841103" cy="3830981"/>
          </a:xfrm>
          <a:prstGeom prst="rect">
            <a:avLst/>
          </a:prstGeom>
        </p:spPr>
        <p:txBody>
          <a:bodyPr>
            <a:normAutofit/>
          </a:bodyPr>
          <a:lstStyle>
            <a:lvl1pPr marL="0" indent="0">
              <a:lnSpc>
                <a:spcPct val="130000"/>
              </a:lnSpc>
              <a:buNone/>
              <a:defRPr sz="1500" b="0" i="0" baseline="0">
                <a:solidFill>
                  <a:schemeClr val="bg1">
                    <a:lumMod val="50000"/>
                  </a:schemeClr>
                </a:solidFill>
                <a:latin typeface="Gotham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pic>
        <p:nvPicPr>
          <p:cNvPr id="10" name="Picture 9" descr="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586" y="6052615"/>
            <a:ext cx="1083733" cy="379307"/>
          </a:xfrm>
          <a:prstGeom prst="rect">
            <a:avLst/>
          </a:prstGeom>
        </p:spPr>
      </p:pic>
      <p:sp>
        <p:nvSpPr>
          <p:cNvPr id="13" name="TextBox 12"/>
          <p:cNvSpPr txBox="1"/>
          <p:nvPr userDrawn="1"/>
        </p:nvSpPr>
        <p:spPr>
          <a:xfrm>
            <a:off x="5186361" y="6154923"/>
            <a:ext cx="6120713" cy="276999"/>
          </a:xfrm>
          <a:prstGeom prst="rect">
            <a:avLst/>
          </a:prstGeom>
          <a:noFill/>
        </p:spPr>
        <p:txBody>
          <a:bodyPr wrap="square" rtlCol="0">
            <a:spAutoFit/>
          </a:bodyPr>
          <a:lstStyle/>
          <a:p>
            <a:r>
              <a:rPr lang="en-US" sz="1200">
                <a:solidFill>
                  <a:srgbClr val="7D868C"/>
                </a:solidFill>
                <a:latin typeface="Gotham Rounded Light"/>
                <a:cs typeface="Gotham Rounded Light"/>
              </a:rPr>
              <a:t>Confidential</a:t>
            </a:r>
          </a:p>
        </p:txBody>
      </p:sp>
      <p:sp>
        <p:nvSpPr>
          <p:cNvPr id="14"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6445-7A10-1440-8CFC-3DE92EFF3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237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1828800" y="3057288"/>
            <a:ext cx="8534400" cy="809445"/>
          </a:xfrm>
          <a:prstGeom prst="rect">
            <a:avLst/>
          </a:prstGeom>
        </p:spPr>
        <p:txBody>
          <a:bodyPr/>
          <a:lstStyle>
            <a:lvl1pPr marL="0" indent="0" algn="ctr">
              <a:buNone/>
              <a:defRPr sz="1800">
                <a:solidFill>
                  <a:schemeClr val="bg1"/>
                </a:solidFill>
                <a:latin typeface="Avenir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a:t>
            </a:r>
            <a:r>
              <a:rPr lang="en-US" err="1"/>
              <a:t>Avenir</a:t>
            </a:r>
            <a:r>
              <a:rPr lang="en-US"/>
              <a:t> Book 18PT</a:t>
            </a:r>
          </a:p>
        </p:txBody>
      </p:sp>
      <p:sp>
        <p:nvSpPr>
          <p:cNvPr id="10" name="Title 1"/>
          <p:cNvSpPr>
            <a:spLocks noGrp="1"/>
          </p:cNvSpPr>
          <p:nvPr>
            <p:ph type="title" hasCustomPrompt="1"/>
          </p:nvPr>
        </p:nvSpPr>
        <p:spPr>
          <a:xfrm>
            <a:off x="989880" y="2008229"/>
            <a:ext cx="10205152" cy="800629"/>
          </a:xfrm>
          <a:prstGeom prst="rect">
            <a:avLst/>
          </a:prstGeom>
        </p:spPr>
        <p:txBody>
          <a:bodyPr anchor="t" anchorCtr="0">
            <a:normAutofit/>
          </a:bodyPr>
          <a:lstStyle>
            <a:lvl1pPr>
              <a:defRPr sz="3200" b="0" i="0" cap="none" baseline="0">
                <a:solidFill>
                  <a:schemeClr val="bg1"/>
                </a:solidFill>
                <a:latin typeface="Avenir Book"/>
              </a:defRPr>
            </a:lvl1pPr>
          </a:lstStyle>
          <a:p>
            <a:r>
              <a:rPr lang="en-US"/>
              <a:t>Divider Slide Title </a:t>
            </a:r>
            <a:r>
              <a:rPr lang="en-US" err="1"/>
              <a:t>Avenir</a:t>
            </a:r>
            <a:r>
              <a:rPr lang="en-US"/>
              <a:t> Book 32PT</a:t>
            </a:r>
          </a:p>
        </p:txBody>
      </p:sp>
    </p:spTree>
    <p:extLst>
      <p:ext uri="{BB962C8B-B14F-4D97-AF65-F5344CB8AC3E}">
        <p14:creationId xmlns:p14="http://schemas.microsoft.com/office/powerpoint/2010/main" val="3962572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F4380958-C767-B367-1E74-03357B9F2418}"/>
              </a:ext>
            </a:extLst>
          </p:cNvPr>
          <p:cNvSpPr/>
          <p:nvPr/>
        </p:nvSpPr>
        <p:spPr>
          <a:xfrm>
            <a:off x="0" y="-50"/>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D2F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 name="Title 1">
            <a:extLst>
              <a:ext uri="{FF2B5EF4-FFF2-40B4-BE49-F238E27FC236}">
                <a16:creationId xmlns:a16="http://schemas.microsoft.com/office/drawing/2014/main" id="{485863E9-C477-27B9-4D4A-E3088D194093}"/>
              </a:ext>
            </a:extLst>
          </p:cNvPr>
          <p:cNvSpPr>
            <a:spLocks noGrp="1"/>
          </p:cNvSpPr>
          <p:nvPr>
            <p:ph type="ctrTitle"/>
          </p:nvPr>
        </p:nvSpPr>
        <p:spPr>
          <a:xfrm>
            <a:off x="659296" y="1768406"/>
            <a:ext cx="6566452" cy="2387600"/>
          </a:xfrm>
        </p:spPr>
        <p:txBody>
          <a:bodyPr anchor="b"/>
          <a:lstStyle>
            <a:lvl1pPr algn="l">
              <a:defRPr sz="60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5B41587-CF9D-CA6E-AF2D-814484D68B68}"/>
              </a:ext>
            </a:extLst>
          </p:cNvPr>
          <p:cNvSpPr>
            <a:spLocks noGrp="1"/>
          </p:cNvSpPr>
          <p:nvPr>
            <p:ph type="subTitle" idx="1"/>
          </p:nvPr>
        </p:nvSpPr>
        <p:spPr>
          <a:xfrm>
            <a:off x="659296" y="4248081"/>
            <a:ext cx="6566452" cy="1655762"/>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object 4">
            <a:extLst>
              <a:ext uri="{FF2B5EF4-FFF2-40B4-BE49-F238E27FC236}">
                <a16:creationId xmlns:a16="http://schemas.microsoft.com/office/drawing/2014/main" id="{8AB31219-D057-E9B4-FBF9-6F93F780AEC4}"/>
              </a:ext>
            </a:extLst>
          </p:cNvPr>
          <p:cNvSpPr/>
          <p:nvPr/>
        </p:nvSpPr>
        <p:spPr>
          <a:xfrm rot="10800000" flipH="1">
            <a:off x="6570046" y="-50"/>
            <a:ext cx="5621098" cy="6857615"/>
          </a:xfrm>
          <a:custGeom>
            <a:avLst/>
            <a:gdLst/>
            <a:ahLst/>
            <a:cxnLst/>
            <a:rect l="l" t="t" r="r" b="b"/>
            <a:pathLst>
              <a:path w="8055609" h="11308715">
                <a:moveTo>
                  <a:pt x="8055318" y="11308550"/>
                </a:moveTo>
                <a:lnTo>
                  <a:pt x="8054187" y="11219663"/>
                </a:lnTo>
                <a:lnTo>
                  <a:pt x="8052790" y="11168863"/>
                </a:lnTo>
                <a:lnTo>
                  <a:pt x="8050835" y="11118063"/>
                </a:lnTo>
                <a:lnTo>
                  <a:pt x="8048333" y="11079963"/>
                </a:lnTo>
                <a:lnTo>
                  <a:pt x="8045285" y="11029163"/>
                </a:lnTo>
                <a:lnTo>
                  <a:pt x="8041691" y="10978363"/>
                </a:lnTo>
                <a:lnTo>
                  <a:pt x="8037550" y="10927563"/>
                </a:lnTo>
                <a:lnTo>
                  <a:pt x="8032864" y="10889463"/>
                </a:lnTo>
                <a:lnTo>
                  <a:pt x="8027657" y="10838663"/>
                </a:lnTo>
                <a:lnTo>
                  <a:pt x="8021917" y="10787863"/>
                </a:lnTo>
                <a:lnTo>
                  <a:pt x="8015643" y="10749763"/>
                </a:lnTo>
                <a:lnTo>
                  <a:pt x="8008836" y="10698963"/>
                </a:lnTo>
                <a:lnTo>
                  <a:pt x="8001508" y="10648163"/>
                </a:lnTo>
                <a:lnTo>
                  <a:pt x="7993672" y="10610063"/>
                </a:lnTo>
                <a:lnTo>
                  <a:pt x="7985315" y="10559263"/>
                </a:lnTo>
                <a:lnTo>
                  <a:pt x="7976438" y="10521163"/>
                </a:lnTo>
                <a:lnTo>
                  <a:pt x="7967053" y="10470363"/>
                </a:lnTo>
                <a:lnTo>
                  <a:pt x="7957159" y="10419563"/>
                </a:lnTo>
                <a:lnTo>
                  <a:pt x="7946758" y="10381463"/>
                </a:lnTo>
                <a:lnTo>
                  <a:pt x="7935862" y="10330663"/>
                </a:lnTo>
                <a:lnTo>
                  <a:pt x="7924470" y="10292563"/>
                </a:lnTo>
                <a:lnTo>
                  <a:pt x="7912582" y="10241763"/>
                </a:lnTo>
                <a:lnTo>
                  <a:pt x="7900200" y="10203663"/>
                </a:lnTo>
                <a:lnTo>
                  <a:pt x="7887322" y="10152863"/>
                </a:lnTo>
                <a:lnTo>
                  <a:pt x="7873962" y="10114763"/>
                </a:lnTo>
                <a:lnTo>
                  <a:pt x="7860119" y="10063963"/>
                </a:lnTo>
                <a:lnTo>
                  <a:pt x="7845806" y="10025863"/>
                </a:lnTo>
                <a:lnTo>
                  <a:pt x="7831010" y="9987763"/>
                </a:lnTo>
                <a:lnTo>
                  <a:pt x="7815732" y="9936963"/>
                </a:lnTo>
                <a:lnTo>
                  <a:pt x="7799997" y="9898863"/>
                </a:lnTo>
                <a:lnTo>
                  <a:pt x="7783792" y="9848063"/>
                </a:lnTo>
                <a:lnTo>
                  <a:pt x="7767117" y="9809963"/>
                </a:lnTo>
                <a:lnTo>
                  <a:pt x="7749984" y="9771863"/>
                </a:lnTo>
                <a:lnTo>
                  <a:pt x="7732395" y="9721063"/>
                </a:lnTo>
                <a:lnTo>
                  <a:pt x="7714348" y="9682963"/>
                </a:lnTo>
                <a:lnTo>
                  <a:pt x="7695857" y="9644863"/>
                </a:lnTo>
                <a:lnTo>
                  <a:pt x="7676909" y="9606763"/>
                </a:lnTo>
                <a:lnTo>
                  <a:pt x="7657516" y="9555963"/>
                </a:lnTo>
                <a:lnTo>
                  <a:pt x="7637691" y="9517863"/>
                </a:lnTo>
                <a:lnTo>
                  <a:pt x="7617409" y="9479763"/>
                </a:lnTo>
                <a:lnTo>
                  <a:pt x="7596708" y="9441663"/>
                </a:lnTo>
                <a:lnTo>
                  <a:pt x="7575563" y="9403563"/>
                </a:lnTo>
                <a:lnTo>
                  <a:pt x="7553998" y="9365463"/>
                </a:lnTo>
                <a:lnTo>
                  <a:pt x="7532002" y="9327363"/>
                </a:lnTo>
                <a:lnTo>
                  <a:pt x="7509573" y="9276563"/>
                </a:lnTo>
                <a:lnTo>
                  <a:pt x="7486739" y="9238463"/>
                </a:lnTo>
                <a:lnTo>
                  <a:pt x="7463472" y="9200363"/>
                </a:lnTo>
                <a:lnTo>
                  <a:pt x="7439800" y="9162263"/>
                </a:lnTo>
                <a:lnTo>
                  <a:pt x="7415720" y="9124163"/>
                </a:lnTo>
                <a:lnTo>
                  <a:pt x="7391222" y="9086063"/>
                </a:lnTo>
                <a:lnTo>
                  <a:pt x="7366330" y="9047963"/>
                </a:lnTo>
                <a:lnTo>
                  <a:pt x="7341032" y="9022563"/>
                </a:lnTo>
                <a:lnTo>
                  <a:pt x="7315327" y="8984463"/>
                </a:lnTo>
                <a:lnTo>
                  <a:pt x="7289228" y="8946363"/>
                </a:lnTo>
                <a:lnTo>
                  <a:pt x="7262749" y="8908263"/>
                </a:lnTo>
                <a:lnTo>
                  <a:pt x="7235876" y="8870163"/>
                </a:lnTo>
                <a:lnTo>
                  <a:pt x="7208609" y="8832063"/>
                </a:lnTo>
                <a:lnTo>
                  <a:pt x="7180961" y="8793963"/>
                </a:lnTo>
                <a:lnTo>
                  <a:pt x="7152932" y="8768563"/>
                </a:lnTo>
                <a:lnTo>
                  <a:pt x="7124535" y="8730463"/>
                </a:lnTo>
                <a:lnTo>
                  <a:pt x="7095757" y="8692363"/>
                </a:lnTo>
                <a:lnTo>
                  <a:pt x="7066610" y="8666963"/>
                </a:lnTo>
                <a:lnTo>
                  <a:pt x="7037095" y="8628863"/>
                </a:lnTo>
                <a:lnTo>
                  <a:pt x="7007212" y="8590763"/>
                </a:lnTo>
                <a:lnTo>
                  <a:pt x="6976973" y="8565363"/>
                </a:lnTo>
                <a:lnTo>
                  <a:pt x="6946366" y="8527263"/>
                </a:lnTo>
                <a:lnTo>
                  <a:pt x="6915417" y="8501863"/>
                </a:lnTo>
                <a:lnTo>
                  <a:pt x="6884111" y="8463763"/>
                </a:lnTo>
                <a:lnTo>
                  <a:pt x="6852450" y="8438363"/>
                </a:lnTo>
                <a:lnTo>
                  <a:pt x="6820446" y="8400262"/>
                </a:lnTo>
                <a:lnTo>
                  <a:pt x="6788099" y="8374862"/>
                </a:lnTo>
                <a:lnTo>
                  <a:pt x="6755422" y="8336762"/>
                </a:lnTo>
                <a:lnTo>
                  <a:pt x="6689039" y="8285962"/>
                </a:lnTo>
                <a:lnTo>
                  <a:pt x="6655359" y="8247862"/>
                </a:lnTo>
                <a:lnTo>
                  <a:pt x="6587007" y="8197062"/>
                </a:lnTo>
                <a:lnTo>
                  <a:pt x="6552349" y="8158962"/>
                </a:lnTo>
                <a:lnTo>
                  <a:pt x="6446469" y="8082762"/>
                </a:lnTo>
                <a:lnTo>
                  <a:pt x="6337821" y="8006562"/>
                </a:lnTo>
                <a:lnTo>
                  <a:pt x="6226480" y="7930362"/>
                </a:lnTo>
                <a:lnTo>
                  <a:pt x="6073978" y="7828762"/>
                </a:lnTo>
                <a:lnTo>
                  <a:pt x="6035141" y="7803362"/>
                </a:lnTo>
                <a:lnTo>
                  <a:pt x="5996038" y="7790662"/>
                </a:lnTo>
                <a:lnTo>
                  <a:pt x="5917019" y="7739862"/>
                </a:lnTo>
                <a:lnTo>
                  <a:pt x="5877115" y="7727162"/>
                </a:lnTo>
                <a:lnTo>
                  <a:pt x="5796521" y="7676362"/>
                </a:lnTo>
                <a:lnTo>
                  <a:pt x="5755830" y="7663662"/>
                </a:lnTo>
                <a:lnTo>
                  <a:pt x="5714898" y="7638262"/>
                </a:lnTo>
                <a:lnTo>
                  <a:pt x="5673712" y="7625562"/>
                </a:lnTo>
                <a:lnTo>
                  <a:pt x="5632272" y="7600162"/>
                </a:lnTo>
                <a:lnTo>
                  <a:pt x="5590603" y="7587462"/>
                </a:lnTo>
                <a:lnTo>
                  <a:pt x="5548681" y="7562062"/>
                </a:lnTo>
                <a:lnTo>
                  <a:pt x="5464137" y="7536662"/>
                </a:lnTo>
                <a:lnTo>
                  <a:pt x="5421515" y="7511262"/>
                </a:lnTo>
                <a:lnTo>
                  <a:pt x="4847856" y="7346162"/>
                </a:lnTo>
                <a:lnTo>
                  <a:pt x="4802327" y="7346162"/>
                </a:lnTo>
                <a:lnTo>
                  <a:pt x="4710722" y="7320762"/>
                </a:lnTo>
                <a:lnTo>
                  <a:pt x="4664646" y="7320762"/>
                </a:lnTo>
                <a:lnTo>
                  <a:pt x="4618406" y="7308062"/>
                </a:lnTo>
                <a:lnTo>
                  <a:pt x="4571987" y="7308062"/>
                </a:lnTo>
                <a:lnTo>
                  <a:pt x="4525391" y="7295362"/>
                </a:lnTo>
                <a:lnTo>
                  <a:pt x="4478642" y="7295362"/>
                </a:lnTo>
                <a:lnTo>
                  <a:pt x="4431728" y="7282662"/>
                </a:lnTo>
                <a:lnTo>
                  <a:pt x="4384649" y="7282662"/>
                </a:lnTo>
                <a:lnTo>
                  <a:pt x="4337418" y="7269962"/>
                </a:lnTo>
                <a:lnTo>
                  <a:pt x="4146981" y="7269962"/>
                </a:lnTo>
                <a:lnTo>
                  <a:pt x="4099014" y="7257262"/>
                </a:lnTo>
                <a:lnTo>
                  <a:pt x="3906329" y="7257262"/>
                </a:lnTo>
                <a:lnTo>
                  <a:pt x="3858361" y="7269962"/>
                </a:lnTo>
                <a:lnTo>
                  <a:pt x="3667925" y="7269962"/>
                </a:lnTo>
                <a:lnTo>
                  <a:pt x="3620693" y="7282662"/>
                </a:lnTo>
                <a:lnTo>
                  <a:pt x="3573615" y="7282662"/>
                </a:lnTo>
                <a:lnTo>
                  <a:pt x="3526701" y="7295362"/>
                </a:lnTo>
                <a:lnTo>
                  <a:pt x="3479952" y="7295362"/>
                </a:lnTo>
                <a:lnTo>
                  <a:pt x="3433356" y="7308062"/>
                </a:lnTo>
                <a:lnTo>
                  <a:pt x="3386937" y="7308062"/>
                </a:lnTo>
                <a:lnTo>
                  <a:pt x="3340697" y="7320762"/>
                </a:lnTo>
                <a:lnTo>
                  <a:pt x="3294621" y="7320762"/>
                </a:lnTo>
                <a:lnTo>
                  <a:pt x="3203016" y="7346162"/>
                </a:lnTo>
                <a:lnTo>
                  <a:pt x="3157486" y="7346162"/>
                </a:lnTo>
                <a:lnTo>
                  <a:pt x="2583827" y="7511262"/>
                </a:lnTo>
                <a:lnTo>
                  <a:pt x="2541206" y="7536662"/>
                </a:lnTo>
                <a:lnTo>
                  <a:pt x="2456662" y="7562062"/>
                </a:lnTo>
                <a:lnTo>
                  <a:pt x="2414740" y="7587462"/>
                </a:lnTo>
                <a:lnTo>
                  <a:pt x="2373058" y="7600162"/>
                </a:lnTo>
                <a:lnTo>
                  <a:pt x="2331631" y="7625562"/>
                </a:lnTo>
                <a:lnTo>
                  <a:pt x="2290445" y="7638262"/>
                </a:lnTo>
                <a:lnTo>
                  <a:pt x="2249513" y="7663662"/>
                </a:lnTo>
                <a:lnTo>
                  <a:pt x="2208822" y="7676362"/>
                </a:lnTo>
                <a:lnTo>
                  <a:pt x="2128228" y="7727162"/>
                </a:lnTo>
                <a:lnTo>
                  <a:pt x="2088311" y="7739862"/>
                </a:lnTo>
                <a:lnTo>
                  <a:pt x="2009305" y="7790662"/>
                </a:lnTo>
                <a:lnTo>
                  <a:pt x="1970201" y="7803362"/>
                </a:lnTo>
                <a:lnTo>
                  <a:pt x="1931365" y="7828762"/>
                </a:lnTo>
                <a:lnTo>
                  <a:pt x="1778863" y="7930362"/>
                </a:lnTo>
                <a:lnTo>
                  <a:pt x="1667522" y="8006562"/>
                </a:lnTo>
                <a:lnTo>
                  <a:pt x="1558874" y="8082762"/>
                </a:lnTo>
                <a:lnTo>
                  <a:pt x="1452994" y="8158962"/>
                </a:lnTo>
                <a:lnTo>
                  <a:pt x="1418336" y="8197062"/>
                </a:lnTo>
                <a:lnTo>
                  <a:pt x="1349984" y="8247862"/>
                </a:lnTo>
                <a:lnTo>
                  <a:pt x="1316304" y="8285962"/>
                </a:lnTo>
                <a:lnTo>
                  <a:pt x="1249921" y="8336762"/>
                </a:lnTo>
                <a:lnTo>
                  <a:pt x="1217244" y="8374862"/>
                </a:lnTo>
                <a:lnTo>
                  <a:pt x="1184897" y="8400262"/>
                </a:lnTo>
                <a:lnTo>
                  <a:pt x="1152893" y="8438363"/>
                </a:lnTo>
                <a:lnTo>
                  <a:pt x="1121232" y="8463763"/>
                </a:lnTo>
                <a:lnTo>
                  <a:pt x="1089926" y="8501863"/>
                </a:lnTo>
                <a:lnTo>
                  <a:pt x="1058976" y="8527263"/>
                </a:lnTo>
                <a:lnTo>
                  <a:pt x="1028369" y="8565363"/>
                </a:lnTo>
                <a:lnTo>
                  <a:pt x="998131" y="8590763"/>
                </a:lnTo>
                <a:lnTo>
                  <a:pt x="968248" y="8628863"/>
                </a:lnTo>
                <a:lnTo>
                  <a:pt x="938733" y="8666963"/>
                </a:lnTo>
                <a:lnTo>
                  <a:pt x="909586" y="8692363"/>
                </a:lnTo>
                <a:lnTo>
                  <a:pt x="880808" y="8730463"/>
                </a:lnTo>
                <a:lnTo>
                  <a:pt x="852411" y="8768563"/>
                </a:lnTo>
                <a:lnTo>
                  <a:pt x="824382" y="8793963"/>
                </a:lnTo>
                <a:lnTo>
                  <a:pt x="796734" y="8832063"/>
                </a:lnTo>
                <a:lnTo>
                  <a:pt x="769467" y="8870163"/>
                </a:lnTo>
                <a:lnTo>
                  <a:pt x="742594" y="8908263"/>
                </a:lnTo>
                <a:lnTo>
                  <a:pt x="716102" y="8946363"/>
                </a:lnTo>
                <a:lnTo>
                  <a:pt x="690016" y="8984463"/>
                </a:lnTo>
                <a:lnTo>
                  <a:pt x="664311" y="9022563"/>
                </a:lnTo>
                <a:lnTo>
                  <a:pt x="639013" y="9047963"/>
                </a:lnTo>
                <a:lnTo>
                  <a:pt x="614121" y="9086063"/>
                </a:lnTo>
                <a:lnTo>
                  <a:pt x="589622" y="9124163"/>
                </a:lnTo>
                <a:lnTo>
                  <a:pt x="565543" y="9162263"/>
                </a:lnTo>
                <a:lnTo>
                  <a:pt x="541870" y="9200363"/>
                </a:lnTo>
                <a:lnTo>
                  <a:pt x="518604" y="9238463"/>
                </a:lnTo>
                <a:lnTo>
                  <a:pt x="495769" y="9276563"/>
                </a:lnTo>
                <a:lnTo>
                  <a:pt x="473341" y="9327363"/>
                </a:lnTo>
                <a:lnTo>
                  <a:pt x="451345" y="9365463"/>
                </a:lnTo>
                <a:lnTo>
                  <a:pt x="429780" y="9403563"/>
                </a:lnTo>
                <a:lnTo>
                  <a:pt x="408635" y="9441663"/>
                </a:lnTo>
                <a:lnTo>
                  <a:pt x="387921" y="9479763"/>
                </a:lnTo>
                <a:lnTo>
                  <a:pt x="367652" y="9517863"/>
                </a:lnTo>
                <a:lnTo>
                  <a:pt x="347827" y="9555963"/>
                </a:lnTo>
                <a:lnTo>
                  <a:pt x="328434" y="9606763"/>
                </a:lnTo>
                <a:lnTo>
                  <a:pt x="309486" y="9644863"/>
                </a:lnTo>
                <a:lnTo>
                  <a:pt x="290995" y="9682963"/>
                </a:lnTo>
                <a:lnTo>
                  <a:pt x="272948" y="9721063"/>
                </a:lnTo>
                <a:lnTo>
                  <a:pt x="255358" y="9771863"/>
                </a:lnTo>
                <a:lnTo>
                  <a:pt x="238226" y="9809963"/>
                </a:lnTo>
                <a:lnTo>
                  <a:pt x="221551" y="9848063"/>
                </a:lnTo>
                <a:lnTo>
                  <a:pt x="205346" y="9898863"/>
                </a:lnTo>
                <a:lnTo>
                  <a:pt x="189598" y="9936963"/>
                </a:lnTo>
                <a:lnTo>
                  <a:pt x="174332" y="9987763"/>
                </a:lnTo>
                <a:lnTo>
                  <a:pt x="159537" y="10025863"/>
                </a:lnTo>
                <a:lnTo>
                  <a:pt x="145211" y="10063963"/>
                </a:lnTo>
                <a:lnTo>
                  <a:pt x="131381" y="10114763"/>
                </a:lnTo>
                <a:lnTo>
                  <a:pt x="118021" y="10152863"/>
                </a:lnTo>
                <a:lnTo>
                  <a:pt x="105143" y="10203663"/>
                </a:lnTo>
                <a:lnTo>
                  <a:pt x="92760" y="10241763"/>
                </a:lnTo>
                <a:lnTo>
                  <a:pt x="80873" y="10292563"/>
                </a:lnTo>
                <a:lnTo>
                  <a:pt x="69481" y="10330663"/>
                </a:lnTo>
                <a:lnTo>
                  <a:pt x="58572" y="10381463"/>
                </a:lnTo>
                <a:lnTo>
                  <a:pt x="48183" y="10419563"/>
                </a:lnTo>
                <a:lnTo>
                  <a:pt x="38290" y="10470363"/>
                </a:lnTo>
                <a:lnTo>
                  <a:pt x="28905" y="10521163"/>
                </a:lnTo>
                <a:lnTo>
                  <a:pt x="20027" y="10559263"/>
                </a:lnTo>
                <a:lnTo>
                  <a:pt x="11671" y="10610063"/>
                </a:lnTo>
                <a:lnTo>
                  <a:pt x="3822" y="10648163"/>
                </a:lnTo>
                <a:lnTo>
                  <a:pt x="0" y="10673563"/>
                </a:lnTo>
                <a:lnTo>
                  <a:pt x="0" y="11308550"/>
                </a:lnTo>
                <a:lnTo>
                  <a:pt x="8055318" y="11308550"/>
                </a:lnTo>
                <a:close/>
              </a:path>
              <a:path w="8055609" h="11308715">
                <a:moveTo>
                  <a:pt x="8055318" y="0"/>
                </a:moveTo>
                <a:lnTo>
                  <a:pt x="2376246" y="0"/>
                </a:lnTo>
                <a:lnTo>
                  <a:pt x="2376347" y="23571"/>
                </a:lnTo>
                <a:lnTo>
                  <a:pt x="2376957" y="71932"/>
                </a:lnTo>
                <a:lnTo>
                  <a:pt x="2377960" y="120192"/>
                </a:lnTo>
                <a:lnTo>
                  <a:pt x="2379370" y="168351"/>
                </a:lnTo>
                <a:lnTo>
                  <a:pt x="2381173" y="216408"/>
                </a:lnTo>
                <a:lnTo>
                  <a:pt x="2383383" y="264375"/>
                </a:lnTo>
                <a:lnTo>
                  <a:pt x="2385987" y="312229"/>
                </a:lnTo>
                <a:lnTo>
                  <a:pt x="2388984" y="359968"/>
                </a:lnTo>
                <a:lnTo>
                  <a:pt x="2392362" y="407606"/>
                </a:lnTo>
                <a:lnTo>
                  <a:pt x="2396147" y="455142"/>
                </a:lnTo>
                <a:lnTo>
                  <a:pt x="2400312" y="502564"/>
                </a:lnTo>
                <a:lnTo>
                  <a:pt x="2404872" y="549871"/>
                </a:lnTo>
                <a:lnTo>
                  <a:pt x="2409812" y="597065"/>
                </a:lnTo>
                <a:lnTo>
                  <a:pt x="2415133" y="644144"/>
                </a:lnTo>
                <a:lnTo>
                  <a:pt x="2420848" y="691108"/>
                </a:lnTo>
                <a:lnTo>
                  <a:pt x="2426932" y="737946"/>
                </a:lnTo>
                <a:lnTo>
                  <a:pt x="2433409" y="784669"/>
                </a:lnTo>
                <a:lnTo>
                  <a:pt x="2440254" y="831278"/>
                </a:lnTo>
                <a:lnTo>
                  <a:pt x="2447480" y="877747"/>
                </a:lnTo>
                <a:lnTo>
                  <a:pt x="2455075" y="924102"/>
                </a:lnTo>
                <a:lnTo>
                  <a:pt x="2463050" y="970330"/>
                </a:lnTo>
                <a:lnTo>
                  <a:pt x="2471394" y="1016419"/>
                </a:lnTo>
                <a:lnTo>
                  <a:pt x="2480119" y="1062393"/>
                </a:lnTo>
                <a:lnTo>
                  <a:pt x="2489200" y="1108227"/>
                </a:lnTo>
                <a:lnTo>
                  <a:pt x="2498648" y="1153934"/>
                </a:lnTo>
                <a:lnTo>
                  <a:pt x="2508466" y="1199502"/>
                </a:lnTo>
                <a:lnTo>
                  <a:pt x="2518638" y="1244930"/>
                </a:lnTo>
                <a:lnTo>
                  <a:pt x="2529179" y="1290218"/>
                </a:lnTo>
                <a:lnTo>
                  <a:pt x="2540089" y="1335379"/>
                </a:lnTo>
                <a:lnTo>
                  <a:pt x="2551353" y="1380388"/>
                </a:lnTo>
                <a:lnTo>
                  <a:pt x="2562961" y="1425257"/>
                </a:lnTo>
                <a:lnTo>
                  <a:pt x="2574937" y="1469986"/>
                </a:lnTo>
                <a:lnTo>
                  <a:pt x="2587269" y="1514563"/>
                </a:lnTo>
                <a:lnTo>
                  <a:pt x="2599944" y="1559001"/>
                </a:lnTo>
                <a:lnTo>
                  <a:pt x="2612987" y="1603286"/>
                </a:lnTo>
                <a:lnTo>
                  <a:pt x="2626360" y="1647418"/>
                </a:lnTo>
                <a:lnTo>
                  <a:pt x="2640088" y="1691398"/>
                </a:lnTo>
                <a:lnTo>
                  <a:pt x="2654160" y="1735226"/>
                </a:lnTo>
                <a:lnTo>
                  <a:pt x="2668587" y="1778889"/>
                </a:lnTo>
                <a:lnTo>
                  <a:pt x="2683345" y="1822411"/>
                </a:lnTo>
                <a:lnTo>
                  <a:pt x="2698445" y="1865769"/>
                </a:lnTo>
                <a:lnTo>
                  <a:pt x="2713888" y="1908962"/>
                </a:lnTo>
                <a:lnTo>
                  <a:pt x="2729674" y="1951990"/>
                </a:lnTo>
                <a:lnTo>
                  <a:pt x="2745790" y="1994865"/>
                </a:lnTo>
                <a:lnTo>
                  <a:pt x="2762250" y="2037562"/>
                </a:lnTo>
                <a:lnTo>
                  <a:pt x="2779026" y="2080107"/>
                </a:lnTo>
                <a:lnTo>
                  <a:pt x="2796146" y="2122474"/>
                </a:lnTo>
                <a:lnTo>
                  <a:pt x="2813596" y="2164664"/>
                </a:lnTo>
                <a:lnTo>
                  <a:pt x="2831376" y="2206701"/>
                </a:lnTo>
                <a:lnTo>
                  <a:pt x="2849473" y="2248547"/>
                </a:lnTo>
                <a:lnTo>
                  <a:pt x="2867901" y="2290229"/>
                </a:lnTo>
                <a:lnTo>
                  <a:pt x="2886659" y="2331732"/>
                </a:lnTo>
                <a:lnTo>
                  <a:pt x="2905722" y="2373058"/>
                </a:lnTo>
                <a:lnTo>
                  <a:pt x="2925127" y="2414206"/>
                </a:lnTo>
                <a:lnTo>
                  <a:pt x="2944838" y="2455176"/>
                </a:lnTo>
                <a:lnTo>
                  <a:pt x="2964865" y="2495956"/>
                </a:lnTo>
                <a:lnTo>
                  <a:pt x="2985211" y="2536545"/>
                </a:lnTo>
                <a:lnTo>
                  <a:pt x="3005874" y="2576957"/>
                </a:lnTo>
                <a:lnTo>
                  <a:pt x="3026841" y="2617190"/>
                </a:lnTo>
                <a:lnTo>
                  <a:pt x="3048127" y="2657221"/>
                </a:lnTo>
                <a:lnTo>
                  <a:pt x="3069717" y="2697061"/>
                </a:lnTo>
                <a:lnTo>
                  <a:pt x="3091624" y="2736710"/>
                </a:lnTo>
                <a:lnTo>
                  <a:pt x="3113824" y="2776169"/>
                </a:lnTo>
                <a:lnTo>
                  <a:pt x="3136341" y="2815437"/>
                </a:lnTo>
                <a:lnTo>
                  <a:pt x="3159150" y="2854502"/>
                </a:lnTo>
                <a:lnTo>
                  <a:pt x="3182264" y="2893364"/>
                </a:lnTo>
                <a:lnTo>
                  <a:pt x="3205683" y="2932036"/>
                </a:lnTo>
                <a:lnTo>
                  <a:pt x="3229394" y="2970492"/>
                </a:lnTo>
                <a:lnTo>
                  <a:pt x="3253409" y="3008757"/>
                </a:lnTo>
                <a:lnTo>
                  <a:pt x="3277717" y="3046819"/>
                </a:lnTo>
                <a:lnTo>
                  <a:pt x="3302304" y="3084665"/>
                </a:lnTo>
                <a:lnTo>
                  <a:pt x="3327196" y="3122295"/>
                </a:lnTo>
                <a:lnTo>
                  <a:pt x="3352381" y="3159734"/>
                </a:lnTo>
                <a:lnTo>
                  <a:pt x="3377844" y="3196945"/>
                </a:lnTo>
                <a:lnTo>
                  <a:pt x="3403600" y="3233953"/>
                </a:lnTo>
                <a:lnTo>
                  <a:pt x="3429635" y="3270745"/>
                </a:lnTo>
                <a:lnTo>
                  <a:pt x="3455962" y="3307321"/>
                </a:lnTo>
                <a:lnTo>
                  <a:pt x="3482568" y="3343681"/>
                </a:lnTo>
                <a:lnTo>
                  <a:pt x="3509454" y="3379813"/>
                </a:lnTo>
                <a:lnTo>
                  <a:pt x="3536619" y="3415728"/>
                </a:lnTo>
                <a:lnTo>
                  <a:pt x="3564064" y="3451415"/>
                </a:lnTo>
                <a:lnTo>
                  <a:pt x="3591776" y="3486886"/>
                </a:lnTo>
                <a:lnTo>
                  <a:pt x="3619766" y="3522129"/>
                </a:lnTo>
                <a:lnTo>
                  <a:pt x="3648037" y="3557143"/>
                </a:lnTo>
                <a:lnTo>
                  <a:pt x="3676573" y="3591928"/>
                </a:lnTo>
                <a:lnTo>
                  <a:pt x="3705377" y="3626485"/>
                </a:lnTo>
                <a:lnTo>
                  <a:pt x="3734447" y="3660813"/>
                </a:lnTo>
                <a:lnTo>
                  <a:pt x="3763784" y="3694900"/>
                </a:lnTo>
                <a:lnTo>
                  <a:pt x="3793388" y="3728745"/>
                </a:lnTo>
                <a:lnTo>
                  <a:pt x="3823258" y="3762362"/>
                </a:lnTo>
                <a:lnTo>
                  <a:pt x="3853383" y="3795738"/>
                </a:lnTo>
                <a:lnTo>
                  <a:pt x="3883761" y="3828872"/>
                </a:lnTo>
                <a:lnTo>
                  <a:pt x="3914406" y="3861765"/>
                </a:lnTo>
                <a:lnTo>
                  <a:pt x="3945305" y="3894417"/>
                </a:lnTo>
                <a:lnTo>
                  <a:pt x="3976459" y="3926827"/>
                </a:lnTo>
                <a:lnTo>
                  <a:pt x="4007878" y="3958983"/>
                </a:lnTo>
                <a:lnTo>
                  <a:pt x="4039527" y="3990898"/>
                </a:lnTo>
                <a:lnTo>
                  <a:pt x="4071442" y="4022560"/>
                </a:lnTo>
                <a:lnTo>
                  <a:pt x="4103598" y="4053967"/>
                </a:lnTo>
                <a:lnTo>
                  <a:pt x="4136009" y="4085120"/>
                </a:lnTo>
                <a:lnTo>
                  <a:pt x="4168660" y="4116019"/>
                </a:lnTo>
                <a:lnTo>
                  <a:pt x="4201553" y="4146664"/>
                </a:lnTo>
                <a:lnTo>
                  <a:pt x="4234688" y="4177042"/>
                </a:lnTo>
                <a:lnTo>
                  <a:pt x="4268063" y="4207179"/>
                </a:lnTo>
                <a:lnTo>
                  <a:pt x="4301680" y="4237037"/>
                </a:lnTo>
                <a:lnTo>
                  <a:pt x="4335538" y="4266641"/>
                </a:lnTo>
                <a:lnTo>
                  <a:pt x="4369625" y="4295978"/>
                </a:lnTo>
                <a:lnTo>
                  <a:pt x="4403941" y="4325048"/>
                </a:lnTo>
                <a:lnTo>
                  <a:pt x="4438497" y="4353852"/>
                </a:lnTo>
                <a:lnTo>
                  <a:pt x="4473283" y="4382389"/>
                </a:lnTo>
                <a:lnTo>
                  <a:pt x="4508297" y="4410659"/>
                </a:lnTo>
                <a:lnTo>
                  <a:pt x="4543539" y="4438650"/>
                </a:lnTo>
                <a:lnTo>
                  <a:pt x="4579010" y="4466361"/>
                </a:lnTo>
                <a:lnTo>
                  <a:pt x="4614697" y="4493806"/>
                </a:lnTo>
                <a:lnTo>
                  <a:pt x="4650613" y="4520971"/>
                </a:lnTo>
                <a:lnTo>
                  <a:pt x="4686757" y="4547857"/>
                </a:lnTo>
                <a:lnTo>
                  <a:pt x="4723104" y="4574464"/>
                </a:lnTo>
                <a:lnTo>
                  <a:pt x="4759680" y="4600791"/>
                </a:lnTo>
                <a:lnTo>
                  <a:pt x="4796472" y="4626826"/>
                </a:lnTo>
                <a:lnTo>
                  <a:pt x="4833480" y="4652581"/>
                </a:lnTo>
                <a:lnTo>
                  <a:pt x="4870691" y="4678045"/>
                </a:lnTo>
                <a:lnTo>
                  <a:pt x="4908131" y="4703229"/>
                </a:lnTo>
                <a:lnTo>
                  <a:pt x="4945761" y="4728121"/>
                </a:lnTo>
                <a:lnTo>
                  <a:pt x="4983619" y="4752721"/>
                </a:lnTo>
                <a:lnTo>
                  <a:pt x="5021669" y="4777016"/>
                </a:lnTo>
                <a:lnTo>
                  <a:pt x="5059934" y="4801032"/>
                </a:lnTo>
                <a:lnTo>
                  <a:pt x="5098389" y="4824742"/>
                </a:lnTo>
                <a:lnTo>
                  <a:pt x="5137061" y="4848161"/>
                </a:lnTo>
                <a:lnTo>
                  <a:pt x="5175923" y="4871275"/>
                </a:lnTo>
                <a:lnTo>
                  <a:pt x="5214988" y="4894084"/>
                </a:lnTo>
                <a:lnTo>
                  <a:pt x="5254256" y="4916602"/>
                </a:lnTo>
                <a:lnTo>
                  <a:pt x="5293715" y="4938801"/>
                </a:lnTo>
                <a:lnTo>
                  <a:pt x="5333365" y="4960709"/>
                </a:lnTo>
                <a:lnTo>
                  <a:pt x="5373205" y="4982299"/>
                </a:lnTo>
                <a:lnTo>
                  <a:pt x="5413248" y="5003584"/>
                </a:lnTo>
                <a:lnTo>
                  <a:pt x="5453469" y="5024552"/>
                </a:lnTo>
                <a:lnTo>
                  <a:pt x="5493880" y="5045214"/>
                </a:lnTo>
                <a:lnTo>
                  <a:pt x="5534469" y="5065560"/>
                </a:lnTo>
                <a:lnTo>
                  <a:pt x="5575262" y="5085588"/>
                </a:lnTo>
                <a:lnTo>
                  <a:pt x="5616219" y="5105311"/>
                </a:lnTo>
                <a:lnTo>
                  <a:pt x="5657367" y="5124704"/>
                </a:lnTo>
                <a:lnTo>
                  <a:pt x="5698693" y="5143779"/>
                </a:lnTo>
                <a:lnTo>
                  <a:pt x="5740197" y="5162524"/>
                </a:lnTo>
                <a:lnTo>
                  <a:pt x="5781878" y="5180952"/>
                </a:lnTo>
                <a:lnTo>
                  <a:pt x="5823724" y="5199062"/>
                </a:lnTo>
                <a:lnTo>
                  <a:pt x="5865761" y="5216830"/>
                </a:lnTo>
                <a:lnTo>
                  <a:pt x="5907951" y="5234279"/>
                </a:lnTo>
                <a:lnTo>
                  <a:pt x="5950331" y="5251399"/>
                </a:lnTo>
                <a:lnTo>
                  <a:pt x="5992863" y="5268188"/>
                </a:lnTo>
                <a:lnTo>
                  <a:pt x="6035573" y="5284635"/>
                </a:lnTo>
                <a:lnTo>
                  <a:pt x="6078436" y="5300751"/>
                </a:lnTo>
                <a:lnTo>
                  <a:pt x="6121463" y="5316537"/>
                </a:lnTo>
                <a:lnTo>
                  <a:pt x="6164669" y="5331980"/>
                </a:lnTo>
                <a:lnTo>
                  <a:pt x="6208014" y="5347081"/>
                </a:lnTo>
                <a:lnTo>
                  <a:pt x="6251537" y="5361838"/>
                </a:lnTo>
                <a:lnTo>
                  <a:pt x="6295199" y="5376265"/>
                </a:lnTo>
                <a:lnTo>
                  <a:pt x="6339027" y="5390337"/>
                </a:lnTo>
                <a:lnTo>
                  <a:pt x="6383007" y="5404066"/>
                </a:lnTo>
                <a:lnTo>
                  <a:pt x="6427140" y="5417451"/>
                </a:lnTo>
                <a:lnTo>
                  <a:pt x="6471425" y="5430482"/>
                </a:lnTo>
                <a:lnTo>
                  <a:pt x="6515862" y="5443156"/>
                </a:lnTo>
                <a:lnTo>
                  <a:pt x="6560439" y="5455488"/>
                </a:lnTo>
                <a:lnTo>
                  <a:pt x="6605168" y="5467464"/>
                </a:lnTo>
                <a:lnTo>
                  <a:pt x="6650037" y="5479085"/>
                </a:lnTo>
                <a:lnTo>
                  <a:pt x="6695046" y="5490337"/>
                </a:lnTo>
                <a:lnTo>
                  <a:pt x="6740207" y="5501246"/>
                </a:lnTo>
                <a:lnTo>
                  <a:pt x="6785496" y="5511787"/>
                </a:lnTo>
                <a:lnTo>
                  <a:pt x="6830923" y="5521960"/>
                </a:lnTo>
                <a:lnTo>
                  <a:pt x="6876491" y="5531777"/>
                </a:lnTo>
                <a:lnTo>
                  <a:pt x="6922198" y="5541226"/>
                </a:lnTo>
                <a:lnTo>
                  <a:pt x="6968033" y="5550319"/>
                </a:lnTo>
                <a:lnTo>
                  <a:pt x="7014007" y="5559031"/>
                </a:lnTo>
                <a:lnTo>
                  <a:pt x="7060095" y="5567375"/>
                </a:lnTo>
                <a:lnTo>
                  <a:pt x="7106323" y="5575351"/>
                </a:lnTo>
                <a:lnTo>
                  <a:pt x="7152678" y="5582945"/>
                </a:lnTo>
                <a:lnTo>
                  <a:pt x="7199160" y="5590171"/>
                </a:lnTo>
                <a:lnTo>
                  <a:pt x="7245756" y="5597017"/>
                </a:lnTo>
                <a:lnTo>
                  <a:pt x="7292480" y="5603494"/>
                </a:lnTo>
                <a:lnTo>
                  <a:pt x="7339317" y="5609577"/>
                </a:lnTo>
                <a:lnTo>
                  <a:pt x="7386282" y="5615292"/>
                </a:lnTo>
                <a:lnTo>
                  <a:pt x="7433361" y="5620613"/>
                </a:lnTo>
                <a:lnTo>
                  <a:pt x="7480554" y="5625554"/>
                </a:lnTo>
                <a:lnTo>
                  <a:pt x="7527861" y="5630113"/>
                </a:lnTo>
                <a:lnTo>
                  <a:pt x="7575283" y="5634279"/>
                </a:lnTo>
                <a:lnTo>
                  <a:pt x="7622819" y="5638063"/>
                </a:lnTo>
                <a:lnTo>
                  <a:pt x="7670457" y="5641441"/>
                </a:lnTo>
                <a:lnTo>
                  <a:pt x="7718209" y="5644439"/>
                </a:lnTo>
                <a:lnTo>
                  <a:pt x="7766063" y="5647042"/>
                </a:lnTo>
                <a:lnTo>
                  <a:pt x="7814018" y="5649252"/>
                </a:lnTo>
                <a:lnTo>
                  <a:pt x="7862075" y="5651055"/>
                </a:lnTo>
                <a:lnTo>
                  <a:pt x="7910233" y="5652465"/>
                </a:lnTo>
                <a:lnTo>
                  <a:pt x="7958493" y="5653468"/>
                </a:lnTo>
                <a:lnTo>
                  <a:pt x="8006855" y="5654078"/>
                </a:lnTo>
                <a:lnTo>
                  <a:pt x="8055318" y="5654281"/>
                </a:lnTo>
                <a:lnTo>
                  <a:pt x="8055318" y="0"/>
                </a:lnTo>
                <a:close/>
              </a:path>
            </a:pathLst>
          </a:custGeom>
          <a:solidFill>
            <a:srgbClr val="4383B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 name="Picture 8" descr="Logo&#10;&#10;Description automatically generated">
            <a:extLst>
              <a:ext uri="{FF2B5EF4-FFF2-40B4-BE49-F238E27FC236}">
                <a16:creationId xmlns:a16="http://schemas.microsoft.com/office/drawing/2014/main" id="{F57D1C8B-73ED-247A-20AF-C4A480681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267" y="605715"/>
            <a:ext cx="1671873" cy="1671873"/>
          </a:xfrm>
          <a:prstGeom prst="rect">
            <a:avLst/>
          </a:prstGeom>
        </p:spPr>
      </p:pic>
    </p:spTree>
    <p:extLst>
      <p:ext uri="{BB962C8B-B14F-4D97-AF65-F5344CB8AC3E}">
        <p14:creationId xmlns:p14="http://schemas.microsoft.com/office/powerpoint/2010/main" val="3091898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F4380958-C767-B367-1E74-03357B9F2418}"/>
              </a:ext>
            </a:extLst>
          </p:cNvPr>
          <p:cNvSpPr/>
          <p:nvPr/>
        </p:nvSpPr>
        <p:spPr>
          <a:xfrm>
            <a:off x="0" y="-50"/>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D2F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 name="Title 1">
            <a:extLst>
              <a:ext uri="{FF2B5EF4-FFF2-40B4-BE49-F238E27FC236}">
                <a16:creationId xmlns:a16="http://schemas.microsoft.com/office/drawing/2014/main" id="{485863E9-C477-27B9-4D4A-E3088D194093}"/>
              </a:ext>
            </a:extLst>
          </p:cNvPr>
          <p:cNvSpPr>
            <a:spLocks noGrp="1"/>
          </p:cNvSpPr>
          <p:nvPr>
            <p:ph type="ctrTitle"/>
          </p:nvPr>
        </p:nvSpPr>
        <p:spPr>
          <a:xfrm>
            <a:off x="659296" y="1768406"/>
            <a:ext cx="6566452" cy="2387600"/>
          </a:xfrm>
        </p:spPr>
        <p:txBody>
          <a:bodyPr anchor="b"/>
          <a:lstStyle>
            <a:lvl1pPr algn="l">
              <a:defRPr sz="60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5B41587-CF9D-CA6E-AF2D-814484D68B68}"/>
              </a:ext>
            </a:extLst>
          </p:cNvPr>
          <p:cNvSpPr>
            <a:spLocks noGrp="1"/>
          </p:cNvSpPr>
          <p:nvPr>
            <p:ph type="subTitle" idx="1"/>
          </p:nvPr>
        </p:nvSpPr>
        <p:spPr>
          <a:xfrm>
            <a:off x="659296" y="4248081"/>
            <a:ext cx="6566452" cy="1655762"/>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object 4">
            <a:extLst>
              <a:ext uri="{FF2B5EF4-FFF2-40B4-BE49-F238E27FC236}">
                <a16:creationId xmlns:a16="http://schemas.microsoft.com/office/drawing/2014/main" id="{8AB31219-D057-E9B4-FBF9-6F93F780AEC4}"/>
              </a:ext>
            </a:extLst>
          </p:cNvPr>
          <p:cNvSpPr/>
          <p:nvPr/>
        </p:nvSpPr>
        <p:spPr>
          <a:xfrm rot="10800000" flipH="1">
            <a:off x="6570046" y="-50"/>
            <a:ext cx="5621098" cy="6857615"/>
          </a:xfrm>
          <a:custGeom>
            <a:avLst/>
            <a:gdLst/>
            <a:ahLst/>
            <a:cxnLst/>
            <a:rect l="l" t="t" r="r" b="b"/>
            <a:pathLst>
              <a:path w="8055609" h="11308715">
                <a:moveTo>
                  <a:pt x="8055318" y="11308550"/>
                </a:moveTo>
                <a:lnTo>
                  <a:pt x="8054187" y="11219663"/>
                </a:lnTo>
                <a:lnTo>
                  <a:pt x="8052790" y="11168863"/>
                </a:lnTo>
                <a:lnTo>
                  <a:pt x="8050835" y="11118063"/>
                </a:lnTo>
                <a:lnTo>
                  <a:pt x="8048333" y="11079963"/>
                </a:lnTo>
                <a:lnTo>
                  <a:pt x="8045285" y="11029163"/>
                </a:lnTo>
                <a:lnTo>
                  <a:pt x="8041691" y="10978363"/>
                </a:lnTo>
                <a:lnTo>
                  <a:pt x="8037550" y="10927563"/>
                </a:lnTo>
                <a:lnTo>
                  <a:pt x="8032864" y="10889463"/>
                </a:lnTo>
                <a:lnTo>
                  <a:pt x="8027657" y="10838663"/>
                </a:lnTo>
                <a:lnTo>
                  <a:pt x="8021917" y="10787863"/>
                </a:lnTo>
                <a:lnTo>
                  <a:pt x="8015643" y="10749763"/>
                </a:lnTo>
                <a:lnTo>
                  <a:pt x="8008836" y="10698963"/>
                </a:lnTo>
                <a:lnTo>
                  <a:pt x="8001508" y="10648163"/>
                </a:lnTo>
                <a:lnTo>
                  <a:pt x="7993672" y="10610063"/>
                </a:lnTo>
                <a:lnTo>
                  <a:pt x="7985315" y="10559263"/>
                </a:lnTo>
                <a:lnTo>
                  <a:pt x="7976438" y="10521163"/>
                </a:lnTo>
                <a:lnTo>
                  <a:pt x="7967053" y="10470363"/>
                </a:lnTo>
                <a:lnTo>
                  <a:pt x="7957159" y="10419563"/>
                </a:lnTo>
                <a:lnTo>
                  <a:pt x="7946758" y="10381463"/>
                </a:lnTo>
                <a:lnTo>
                  <a:pt x="7935862" y="10330663"/>
                </a:lnTo>
                <a:lnTo>
                  <a:pt x="7924470" y="10292563"/>
                </a:lnTo>
                <a:lnTo>
                  <a:pt x="7912582" y="10241763"/>
                </a:lnTo>
                <a:lnTo>
                  <a:pt x="7900200" y="10203663"/>
                </a:lnTo>
                <a:lnTo>
                  <a:pt x="7887322" y="10152863"/>
                </a:lnTo>
                <a:lnTo>
                  <a:pt x="7873962" y="10114763"/>
                </a:lnTo>
                <a:lnTo>
                  <a:pt x="7860119" y="10063963"/>
                </a:lnTo>
                <a:lnTo>
                  <a:pt x="7845806" y="10025863"/>
                </a:lnTo>
                <a:lnTo>
                  <a:pt x="7831010" y="9987763"/>
                </a:lnTo>
                <a:lnTo>
                  <a:pt x="7815732" y="9936963"/>
                </a:lnTo>
                <a:lnTo>
                  <a:pt x="7799997" y="9898863"/>
                </a:lnTo>
                <a:lnTo>
                  <a:pt x="7783792" y="9848063"/>
                </a:lnTo>
                <a:lnTo>
                  <a:pt x="7767117" y="9809963"/>
                </a:lnTo>
                <a:lnTo>
                  <a:pt x="7749984" y="9771863"/>
                </a:lnTo>
                <a:lnTo>
                  <a:pt x="7732395" y="9721063"/>
                </a:lnTo>
                <a:lnTo>
                  <a:pt x="7714348" y="9682963"/>
                </a:lnTo>
                <a:lnTo>
                  <a:pt x="7695857" y="9644863"/>
                </a:lnTo>
                <a:lnTo>
                  <a:pt x="7676909" y="9606763"/>
                </a:lnTo>
                <a:lnTo>
                  <a:pt x="7657516" y="9555963"/>
                </a:lnTo>
                <a:lnTo>
                  <a:pt x="7637691" y="9517863"/>
                </a:lnTo>
                <a:lnTo>
                  <a:pt x="7617409" y="9479763"/>
                </a:lnTo>
                <a:lnTo>
                  <a:pt x="7596708" y="9441663"/>
                </a:lnTo>
                <a:lnTo>
                  <a:pt x="7575563" y="9403563"/>
                </a:lnTo>
                <a:lnTo>
                  <a:pt x="7553998" y="9365463"/>
                </a:lnTo>
                <a:lnTo>
                  <a:pt x="7532002" y="9327363"/>
                </a:lnTo>
                <a:lnTo>
                  <a:pt x="7509573" y="9276563"/>
                </a:lnTo>
                <a:lnTo>
                  <a:pt x="7486739" y="9238463"/>
                </a:lnTo>
                <a:lnTo>
                  <a:pt x="7463472" y="9200363"/>
                </a:lnTo>
                <a:lnTo>
                  <a:pt x="7439800" y="9162263"/>
                </a:lnTo>
                <a:lnTo>
                  <a:pt x="7415720" y="9124163"/>
                </a:lnTo>
                <a:lnTo>
                  <a:pt x="7391222" y="9086063"/>
                </a:lnTo>
                <a:lnTo>
                  <a:pt x="7366330" y="9047963"/>
                </a:lnTo>
                <a:lnTo>
                  <a:pt x="7341032" y="9022563"/>
                </a:lnTo>
                <a:lnTo>
                  <a:pt x="7315327" y="8984463"/>
                </a:lnTo>
                <a:lnTo>
                  <a:pt x="7289228" y="8946363"/>
                </a:lnTo>
                <a:lnTo>
                  <a:pt x="7262749" y="8908263"/>
                </a:lnTo>
                <a:lnTo>
                  <a:pt x="7235876" y="8870163"/>
                </a:lnTo>
                <a:lnTo>
                  <a:pt x="7208609" y="8832063"/>
                </a:lnTo>
                <a:lnTo>
                  <a:pt x="7180961" y="8793963"/>
                </a:lnTo>
                <a:lnTo>
                  <a:pt x="7152932" y="8768563"/>
                </a:lnTo>
                <a:lnTo>
                  <a:pt x="7124535" y="8730463"/>
                </a:lnTo>
                <a:lnTo>
                  <a:pt x="7095757" y="8692363"/>
                </a:lnTo>
                <a:lnTo>
                  <a:pt x="7066610" y="8666963"/>
                </a:lnTo>
                <a:lnTo>
                  <a:pt x="7037095" y="8628863"/>
                </a:lnTo>
                <a:lnTo>
                  <a:pt x="7007212" y="8590763"/>
                </a:lnTo>
                <a:lnTo>
                  <a:pt x="6976973" y="8565363"/>
                </a:lnTo>
                <a:lnTo>
                  <a:pt x="6946366" y="8527263"/>
                </a:lnTo>
                <a:lnTo>
                  <a:pt x="6915417" y="8501863"/>
                </a:lnTo>
                <a:lnTo>
                  <a:pt x="6884111" y="8463763"/>
                </a:lnTo>
                <a:lnTo>
                  <a:pt x="6852450" y="8438363"/>
                </a:lnTo>
                <a:lnTo>
                  <a:pt x="6820446" y="8400262"/>
                </a:lnTo>
                <a:lnTo>
                  <a:pt x="6788099" y="8374862"/>
                </a:lnTo>
                <a:lnTo>
                  <a:pt x="6755422" y="8336762"/>
                </a:lnTo>
                <a:lnTo>
                  <a:pt x="6689039" y="8285962"/>
                </a:lnTo>
                <a:lnTo>
                  <a:pt x="6655359" y="8247862"/>
                </a:lnTo>
                <a:lnTo>
                  <a:pt x="6587007" y="8197062"/>
                </a:lnTo>
                <a:lnTo>
                  <a:pt x="6552349" y="8158962"/>
                </a:lnTo>
                <a:lnTo>
                  <a:pt x="6446469" y="8082762"/>
                </a:lnTo>
                <a:lnTo>
                  <a:pt x="6337821" y="8006562"/>
                </a:lnTo>
                <a:lnTo>
                  <a:pt x="6226480" y="7930362"/>
                </a:lnTo>
                <a:lnTo>
                  <a:pt x="6073978" y="7828762"/>
                </a:lnTo>
                <a:lnTo>
                  <a:pt x="6035141" y="7803362"/>
                </a:lnTo>
                <a:lnTo>
                  <a:pt x="5996038" y="7790662"/>
                </a:lnTo>
                <a:lnTo>
                  <a:pt x="5917019" y="7739862"/>
                </a:lnTo>
                <a:lnTo>
                  <a:pt x="5877115" y="7727162"/>
                </a:lnTo>
                <a:lnTo>
                  <a:pt x="5796521" y="7676362"/>
                </a:lnTo>
                <a:lnTo>
                  <a:pt x="5755830" y="7663662"/>
                </a:lnTo>
                <a:lnTo>
                  <a:pt x="5714898" y="7638262"/>
                </a:lnTo>
                <a:lnTo>
                  <a:pt x="5673712" y="7625562"/>
                </a:lnTo>
                <a:lnTo>
                  <a:pt x="5632272" y="7600162"/>
                </a:lnTo>
                <a:lnTo>
                  <a:pt x="5590603" y="7587462"/>
                </a:lnTo>
                <a:lnTo>
                  <a:pt x="5548681" y="7562062"/>
                </a:lnTo>
                <a:lnTo>
                  <a:pt x="5464137" y="7536662"/>
                </a:lnTo>
                <a:lnTo>
                  <a:pt x="5421515" y="7511262"/>
                </a:lnTo>
                <a:lnTo>
                  <a:pt x="4847856" y="7346162"/>
                </a:lnTo>
                <a:lnTo>
                  <a:pt x="4802327" y="7346162"/>
                </a:lnTo>
                <a:lnTo>
                  <a:pt x="4710722" y="7320762"/>
                </a:lnTo>
                <a:lnTo>
                  <a:pt x="4664646" y="7320762"/>
                </a:lnTo>
                <a:lnTo>
                  <a:pt x="4618406" y="7308062"/>
                </a:lnTo>
                <a:lnTo>
                  <a:pt x="4571987" y="7308062"/>
                </a:lnTo>
                <a:lnTo>
                  <a:pt x="4525391" y="7295362"/>
                </a:lnTo>
                <a:lnTo>
                  <a:pt x="4478642" y="7295362"/>
                </a:lnTo>
                <a:lnTo>
                  <a:pt x="4431728" y="7282662"/>
                </a:lnTo>
                <a:lnTo>
                  <a:pt x="4384649" y="7282662"/>
                </a:lnTo>
                <a:lnTo>
                  <a:pt x="4337418" y="7269962"/>
                </a:lnTo>
                <a:lnTo>
                  <a:pt x="4146981" y="7269962"/>
                </a:lnTo>
                <a:lnTo>
                  <a:pt x="4099014" y="7257262"/>
                </a:lnTo>
                <a:lnTo>
                  <a:pt x="3906329" y="7257262"/>
                </a:lnTo>
                <a:lnTo>
                  <a:pt x="3858361" y="7269962"/>
                </a:lnTo>
                <a:lnTo>
                  <a:pt x="3667925" y="7269962"/>
                </a:lnTo>
                <a:lnTo>
                  <a:pt x="3620693" y="7282662"/>
                </a:lnTo>
                <a:lnTo>
                  <a:pt x="3573615" y="7282662"/>
                </a:lnTo>
                <a:lnTo>
                  <a:pt x="3526701" y="7295362"/>
                </a:lnTo>
                <a:lnTo>
                  <a:pt x="3479952" y="7295362"/>
                </a:lnTo>
                <a:lnTo>
                  <a:pt x="3433356" y="7308062"/>
                </a:lnTo>
                <a:lnTo>
                  <a:pt x="3386937" y="7308062"/>
                </a:lnTo>
                <a:lnTo>
                  <a:pt x="3340697" y="7320762"/>
                </a:lnTo>
                <a:lnTo>
                  <a:pt x="3294621" y="7320762"/>
                </a:lnTo>
                <a:lnTo>
                  <a:pt x="3203016" y="7346162"/>
                </a:lnTo>
                <a:lnTo>
                  <a:pt x="3157486" y="7346162"/>
                </a:lnTo>
                <a:lnTo>
                  <a:pt x="2583827" y="7511262"/>
                </a:lnTo>
                <a:lnTo>
                  <a:pt x="2541206" y="7536662"/>
                </a:lnTo>
                <a:lnTo>
                  <a:pt x="2456662" y="7562062"/>
                </a:lnTo>
                <a:lnTo>
                  <a:pt x="2414740" y="7587462"/>
                </a:lnTo>
                <a:lnTo>
                  <a:pt x="2373058" y="7600162"/>
                </a:lnTo>
                <a:lnTo>
                  <a:pt x="2331631" y="7625562"/>
                </a:lnTo>
                <a:lnTo>
                  <a:pt x="2290445" y="7638262"/>
                </a:lnTo>
                <a:lnTo>
                  <a:pt x="2249513" y="7663662"/>
                </a:lnTo>
                <a:lnTo>
                  <a:pt x="2208822" y="7676362"/>
                </a:lnTo>
                <a:lnTo>
                  <a:pt x="2128228" y="7727162"/>
                </a:lnTo>
                <a:lnTo>
                  <a:pt x="2088311" y="7739862"/>
                </a:lnTo>
                <a:lnTo>
                  <a:pt x="2009305" y="7790662"/>
                </a:lnTo>
                <a:lnTo>
                  <a:pt x="1970201" y="7803362"/>
                </a:lnTo>
                <a:lnTo>
                  <a:pt x="1931365" y="7828762"/>
                </a:lnTo>
                <a:lnTo>
                  <a:pt x="1778863" y="7930362"/>
                </a:lnTo>
                <a:lnTo>
                  <a:pt x="1667522" y="8006562"/>
                </a:lnTo>
                <a:lnTo>
                  <a:pt x="1558874" y="8082762"/>
                </a:lnTo>
                <a:lnTo>
                  <a:pt x="1452994" y="8158962"/>
                </a:lnTo>
                <a:lnTo>
                  <a:pt x="1418336" y="8197062"/>
                </a:lnTo>
                <a:lnTo>
                  <a:pt x="1349984" y="8247862"/>
                </a:lnTo>
                <a:lnTo>
                  <a:pt x="1316304" y="8285962"/>
                </a:lnTo>
                <a:lnTo>
                  <a:pt x="1249921" y="8336762"/>
                </a:lnTo>
                <a:lnTo>
                  <a:pt x="1217244" y="8374862"/>
                </a:lnTo>
                <a:lnTo>
                  <a:pt x="1184897" y="8400262"/>
                </a:lnTo>
                <a:lnTo>
                  <a:pt x="1152893" y="8438363"/>
                </a:lnTo>
                <a:lnTo>
                  <a:pt x="1121232" y="8463763"/>
                </a:lnTo>
                <a:lnTo>
                  <a:pt x="1089926" y="8501863"/>
                </a:lnTo>
                <a:lnTo>
                  <a:pt x="1058976" y="8527263"/>
                </a:lnTo>
                <a:lnTo>
                  <a:pt x="1028369" y="8565363"/>
                </a:lnTo>
                <a:lnTo>
                  <a:pt x="998131" y="8590763"/>
                </a:lnTo>
                <a:lnTo>
                  <a:pt x="968248" y="8628863"/>
                </a:lnTo>
                <a:lnTo>
                  <a:pt x="938733" y="8666963"/>
                </a:lnTo>
                <a:lnTo>
                  <a:pt x="909586" y="8692363"/>
                </a:lnTo>
                <a:lnTo>
                  <a:pt x="880808" y="8730463"/>
                </a:lnTo>
                <a:lnTo>
                  <a:pt x="852411" y="8768563"/>
                </a:lnTo>
                <a:lnTo>
                  <a:pt x="824382" y="8793963"/>
                </a:lnTo>
                <a:lnTo>
                  <a:pt x="796734" y="8832063"/>
                </a:lnTo>
                <a:lnTo>
                  <a:pt x="769467" y="8870163"/>
                </a:lnTo>
                <a:lnTo>
                  <a:pt x="742594" y="8908263"/>
                </a:lnTo>
                <a:lnTo>
                  <a:pt x="716102" y="8946363"/>
                </a:lnTo>
                <a:lnTo>
                  <a:pt x="690016" y="8984463"/>
                </a:lnTo>
                <a:lnTo>
                  <a:pt x="664311" y="9022563"/>
                </a:lnTo>
                <a:lnTo>
                  <a:pt x="639013" y="9047963"/>
                </a:lnTo>
                <a:lnTo>
                  <a:pt x="614121" y="9086063"/>
                </a:lnTo>
                <a:lnTo>
                  <a:pt x="589622" y="9124163"/>
                </a:lnTo>
                <a:lnTo>
                  <a:pt x="565543" y="9162263"/>
                </a:lnTo>
                <a:lnTo>
                  <a:pt x="541870" y="9200363"/>
                </a:lnTo>
                <a:lnTo>
                  <a:pt x="518604" y="9238463"/>
                </a:lnTo>
                <a:lnTo>
                  <a:pt x="495769" y="9276563"/>
                </a:lnTo>
                <a:lnTo>
                  <a:pt x="473341" y="9327363"/>
                </a:lnTo>
                <a:lnTo>
                  <a:pt x="451345" y="9365463"/>
                </a:lnTo>
                <a:lnTo>
                  <a:pt x="429780" y="9403563"/>
                </a:lnTo>
                <a:lnTo>
                  <a:pt x="408635" y="9441663"/>
                </a:lnTo>
                <a:lnTo>
                  <a:pt x="387921" y="9479763"/>
                </a:lnTo>
                <a:lnTo>
                  <a:pt x="367652" y="9517863"/>
                </a:lnTo>
                <a:lnTo>
                  <a:pt x="347827" y="9555963"/>
                </a:lnTo>
                <a:lnTo>
                  <a:pt x="328434" y="9606763"/>
                </a:lnTo>
                <a:lnTo>
                  <a:pt x="309486" y="9644863"/>
                </a:lnTo>
                <a:lnTo>
                  <a:pt x="290995" y="9682963"/>
                </a:lnTo>
                <a:lnTo>
                  <a:pt x="272948" y="9721063"/>
                </a:lnTo>
                <a:lnTo>
                  <a:pt x="255358" y="9771863"/>
                </a:lnTo>
                <a:lnTo>
                  <a:pt x="238226" y="9809963"/>
                </a:lnTo>
                <a:lnTo>
                  <a:pt x="221551" y="9848063"/>
                </a:lnTo>
                <a:lnTo>
                  <a:pt x="205346" y="9898863"/>
                </a:lnTo>
                <a:lnTo>
                  <a:pt x="189598" y="9936963"/>
                </a:lnTo>
                <a:lnTo>
                  <a:pt x="174332" y="9987763"/>
                </a:lnTo>
                <a:lnTo>
                  <a:pt x="159537" y="10025863"/>
                </a:lnTo>
                <a:lnTo>
                  <a:pt x="145211" y="10063963"/>
                </a:lnTo>
                <a:lnTo>
                  <a:pt x="131381" y="10114763"/>
                </a:lnTo>
                <a:lnTo>
                  <a:pt x="118021" y="10152863"/>
                </a:lnTo>
                <a:lnTo>
                  <a:pt x="105143" y="10203663"/>
                </a:lnTo>
                <a:lnTo>
                  <a:pt x="92760" y="10241763"/>
                </a:lnTo>
                <a:lnTo>
                  <a:pt x="80873" y="10292563"/>
                </a:lnTo>
                <a:lnTo>
                  <a:pt x="69481" y="10330663"/>
                </a:lnTo>
                <a:lnTo>
                  <a:pt x="58572" y="10381463"/>
                </a:lnTo>
                <a:lnTo>
                  <a:pt x="48183" y="10419563"/>
                </a:lnTo>
                <a:lnTo>
                  <a:pt x="38290" y="10470363"/>
                </a:lnTo>
                <a:lnTo>
                  <a:pt x="28905" y="10521163"/>
                </a:lnTo>
                <a:lnTo>
                  <a:pt x="20027" y="10559263"/>
                </a:lnTo>
                <a:lnTo>
                  <a:pt x="11671" y="10610063"/>
                </a:lnTo>
                <a:lnTo>
                  <a:pt x="3822" y="10648163"/>
                </a:lnTo>
                <a:lnTo>
                  <a:pt x="0" y="10673563"/>
                </a:lnTo>
                <a:lnTo>
                  <a:pt x="0" y="11308550"/>
                </a:lnTo>
                <a:lnTo>
                  <a:pt x="8055318" y="11308550"/>
                </a:lnTo>
                <a:close/>
              </a:path>
              <a:path w="8055609" h="11308715">
                <a:moveTo>
                  <a:pt x="8055318" y="0"/>
                </a:moveTo>
                <a:lnTo>
                  <a:pt x="2376246" y="0"/>
                </a:lnTo>
                <a:lnTo>
                  <a:pt x="2376347" y="23571"/>
                </a:lnTo>
                <a:lnTo>
                  <a:pt x="2376957" y="71932"/>
                </a:lnTo>
                <a:lnTo>
                  <a:pt x="2377960" y="120192"/>
                </a:lnTo>
                <a:lnTo>
                  <a:pt x="2379370" y="168351"/>
                </a:lnTo>
                <a:lnTo>
                  <a:pt x="2381173" y="216408"/>
                </a:lnTo>
                <a:lnTo>
                  <a:pt x="2383383" y="264375"/>
                </a:lnTo>
                <a:lnTo>
                  <a:pt x="2385987" y="312229"/>
                </a:lnTo>
                <a:lnTo>
                  <a:pt x="2388984" y="359968"/>
                </a:lnTo>
                <a:lnTo>
                  <a:pt x="2392362" y="407606"/>
                </a:lnTo>
                <a:lnTo>
                  <a:pt x="2396147" y="455142"/>
                </a:lnTo>
                <a:lnTo>
                  <a:pt x="2400312" y="502564"/>
                </a:lnTo>
                <a:lnTo>
                  <a:pt x="2404872" y="549871"/>
                </a:lnTo>
                <a:lnTo>
                  <a:pt x="2409812" y="597065"/>
                </a:lnTo>
                <a:lnTo>
                  <a:pt x="2415133" y="644144"/>
                </a:lnTo>
                <a:lnTo>
                  <a:pt x="2420848" y="691108"/>
                </a:lnTo>
                <a:lnTo>
                  <a:pt x="2426932" y="737946"/>
                </a:lnTo>
                <a:lnTo>
                  <a:pt x="2433409" y="784669"/>
                </a:lnTo>
                <a:lnTo>
                  <a:pt x="2440254" y="831278"/>
                </a:lnTo>
                <a:lnTo>
                  <a:pt x="2447480" y="877747"/>
                </a:lnTo>
                <a:lnTo>
                  <a:pt x="2455075" y="924102"/>
                </a:lnTo>
                <a:lnTo>
                  <a:pt x="2463050" y="970330"/>
                </a:lnTo>
                <a:lnTo>
                  <a:pt x="2471394" y="1016419"/>
                </a:lnTo>
                <a:lnTo>
                  <a:pt x="2480119" y="1062393"/>
                </a:lnTo>
                <a:lnTo>
                  <a:pt x="2489200" y="1108227"/>
                </a:lnTo>
                <a:lnTo>
                  <a:pt x="2498648" y="1153934"/>
                </a:lnTo>
                <a:lnTo>
                  <a:pt x="2508466" y="1199502"/>
                </a:lnTo>
                <a:lnTo>
                  <a:pt x="2518638" y="1244930"/>
                </a:lnTo>
                <a:lnTo>
                  <a:pt x="2529179" y="1290218"/>
                </a:lnTo>
                <a:lnTo>
                  <a:pt x="2540089" y="1335379"/>
                </a:lnTo>
                <a:lnTo>
                  <a:pt x="2551353" y="1380388"/>
                </a:lnTo>
                <a:lnTo>
                  <a:pt x="2562961" y="1425257"/>
                </a:lnTo>
                <a:lnTo>
                  <a:pt x="2574937" y="1469986"/>
                </a:lnTo>
                <a:lnTo>
                  <a:pt x="2587269" y="1514563"/>
                </a:lnTo>
                <a:lnTo>
                  <a:pt x="2599944" y="1559001"/>
                </a:lnTo>
                <a:lnTo>
                  <a:pt x="2612987" y="1603286"/>
                </a:lnTo>
                <a:lnTo>
                  <a:pt x="2626360" y="1647418"/>
                </a:lnTo>
                <a:lnTo>
                  <a:pt x="2640088" y="1691398"/>
                </a:lnTo>
                <a:lnTo>
                  <a:pt x="2654160" y="1735226"/>
                </a:lnTo>
                <a:lnTo>
                  <a:pt x="2668587" y="1778889"/>
                </a:lnTo>
                <a:lnTo>
                  <a:pt x="2683345" y="1822411"/>
                </a:lnTo>
                <a:lnTo>
                  <a:pt x="2698445" y="1865769"/>
                </a:lnTo>
                <a:lnTo>
                  <a:pt x="2713888" y="1908962"/>
                </a:lnTo>
                <a:lnTo>
                  <a:pt x="2729674" y="1951990"/>
                </a:lnTo>
                <a:lnTo>
                  <a:pt x="2745790" y="1994865"/>
                </a:lnTo>
                <a:lnTo>
                  <a:pt x="2762250" y="2037562"/>
                </a:lnTo>
                <a:lnTo>
                  <a:pt x="2779026" y="2080107"/>
                </a:lnTo>
                <a:lnTo>
                  <a:pt x="2796146" y="2122474"/>
                </a:lnTo>
                <a:lnTo>
                  <a:pt x="2813596" y="2164664"/>
                </a:lnTo>
                <a:lnTo>
                  <a:pt x="2831376" y="2206701"/>
                </a:lnTo>
                <a:lnTo>
                  <a:pt x="2849473" y="2248547"/>
                </a:lnTo>
                <a:lnTo>
                  <a:pt x="2867901" y="2290229"/>
                </a:lnTo>
                <a:lnTo>
                  <a:pt x="2886659" y="2331732"/>
                </a:lnTo>
                <a:lnTo>
                  <a:pt x="2905722" y="2373058"/>
                </a:lnTo>
                <a:lnTo>
                  <a:pt x="2925127" y="2414206"/>
                </a:lnTo>
                <a:lnTo>
                  <a:pt x="2944838" y="2455176"/>
                </a:lnTo>
                <a:lnTo>
                  <a:pt x="2964865" y="2495956"/>
                </a:lnTo>
                <a:lnTo>
                  <a:pt x="2985211" y="2536545"/>
                </a:lnTo>
                <a:lnTo>
                  <a:pt x="3005874" y="2576957"/>
                </a:lnTo>
                <a:lnTo>
                  <a:pt x="3026841" y="2617190"/>
                </a:lnTo>
                <a:lnTo>
                  <a:pt x="3048127" y="2657221"/>
                </a:lnTo>
                <a:lnTo>
                  <a:pt x="3069717" y="2697061"/>
                </a:lnTo>
                <a:lnTo>
                  <a:pt x="3091624" y="2736710"/>
                </a:lnTo>
                <a:lnTo>
                  <a:pt x="3113824" y="2776169"/>
                </a:lnTo>
                <a:lnTo>
                  <a:pt x="3136341" y="2815437"/>
                </a:lnTo>
                <a:lnTo>
                  <a:pt x="3159150" y="2854502"/>
                </a:lnTo>
                <a:lnTo>
                  <a:pt x="3182264" y="2893364"/>
                </a:lnTo>
                <a:lnTo>
                  <a:pt x="3205683" y="2932036"/>
                </a:lnTo>
                <a:lnTo>
                  <a:pt x="3229394" y="2970492"/>
                </a:lnTo>
                <a:lnTo>
                  <a:pt x="3253409" y="3008757"/>
                </a:lnTo>
                <a:lnTo>
                  <a:pt x="3277717" y="3046819"/>
                </a:lnTo>
                <a:lnTo>
                  <a:pt x="3302304" y="3084665"/>
                </a:lnTo>
                <a:lnTo>
                  <a:pt x="3327196" y="3122295"/>
                </a:lnTo>
                <a:lnTo>
                  <a:pt x="3352381" y="3159734"/>
                </a:lnTo>
                <a:lnTo>
                  <a:pt x="3377844" y="3196945"/>
                </a:lnTo>
                <a:lnTo>
                  <a:pt x="3403600" y="3233953"/>
                </a:lnTo>
                <a:lnTo>
                  <a:pt x="3429635" y="3270745"/>
                </a:lnTo>
                <a:lnTo>
                  <a:pt x="3455962" y="3307321"/>
                </a:lnTo>
                <a:lnTo>
                  <a:pt x="3482568" y="3343681"/>
                </a:lnTo>
                <a:lnTo>
                  <a:pt x="3509454" y="3379813"/>
                </a:lnTo>
                <a:lnTo>
                  <a:pt x="3536619" y="3415728"/>
                </a:lnTo>
                <a:lnTo>
                  <a:pt x="3564064" y="3451415"/>
                </a:lnTo>
                <a:lnTo>
                  <a:pt x="3591776" y="3486886"/>
                </a:lnTo>
                <a:lnTo>
                  <a:pt x="3619766" y="3522129"/>
                </a:lnTo>
                <a:lnTo>
                  <a:pt x="3648037" y="3557143"/>
                </a:lnTo>
                <a:lnTo>
                  <a:pt x="3676573" y="3591928"/>
                </a:lnTo>
                <a:lnTo>
                  <a:pt x="3705377" y="3626485"/>
                </a:lnTo>
                <a:lnTo>
                  <a:pt x="3734447" y="3660813"/>
                </a:lnTo>
                <a:lnTo>
                  <a:pt x="3763784" y="3694900"/>
                </a:lnTo>
                <a:lnTo>
                  <a:pt x="3793388" y="3728745"/>
                </a:lnTo>
                <a:lnTo>
                  <a:pt x="3823258" y="3762362"/>
                </a:lnTo>
                <a:lnTo>
                  <a:pt x="3853383" y="3795738"/>
                </a:lnTo>
                <a:lnTo>
                  <a:pt x="3883761" y="3828872"/>
                </a:lnTo>
                <a:lnTo>
                  <a:pt x="3914406" y="3861765"/>
                </a:lnTo>
                <a:lnTo>
                  <a:pt x="3945305" y="3894417"/>
                </a:lnTo>
                <a:lnTo>
                  <a:pt x="3976459" y="3926827"/>
                </a:lnTo>
                <a:lnTo>
                  <a:pt x="4007878" y="3958983"/>
                </a:lnTo>
                <a:lnTo>
                  <a:pt x="4039527" y="3990898"/>
                </a:lnTo>
                <a:lnTo>
                  <a:pt x="4071442" y="4022560"/>
                </a:lnTo>
                <a:lnTo>
                  <a:pt x="4103598" y="4053967"/>
                </a:lnTo>
                <a:lnTo>
                  <a:pt x="4136009" y="4085120"/>
                </a:lnTo>
                <a:lnTo>
                  <a:pt x="4168660" y="4116019"/>
                </a:lnTo>
                <a:lnTo>
                  <a:pt x="4201553" y="4146664"/>
                </a:lnTo>
                <a:lnTo>
                  <a:pt x="4234688" y="4177042"/>
                </a:lnTo>
                <a:lnTo>
                  <a:pt x="4268063" y="4207179"/>
                </a:lnTo>
                <a:lnTo>
                  <a:pt x="4301680" y="4237037"/>
                </a:lnTo>
                <a:lnTo>
                  <a:pt x="4335538" y="4266641"/>
                </a:lnTo>
                <a:lnTo>
                  <a:pt x="4369625" y="4295978"/>
                </a:lnTo>
                <a:lnTo>
                  <a:pt x="4403941" y="4325048"/>
                </a:lnTo>
                <a:lnTo>
                  <a:pt x="4438497" y="4353852"/>
                </a:lnTo>
                <a:lnTo>
                  <a:pt x="4473283" y="4382389"/>
                </a:lnTo>
                <a:lnTo>
                  <a:pt x="4508297" y="4410659"/>
                </a:lnTo>
                <a:lnTo>
                  <a:pt x="4543539" y="4438650"/>
                </a:lnTo>
                <a:lnTo>
                  <a:pt x="4579010" y="4466361"/>
                </a:lnTo>
                <a:lnTo>
                  <a:pt x="4614697" y="4493806"/>
                </a:lnTo>
                <a:lnTo>
                  <a:pt x="4650613" y="4520971"/>
                </a:lnTo>
                <a:lnTo>
                  <a:pt x="4686757" y="4547857"/>
                </a:lnTo>
                <a:lnTo>
                  <a:pt x="4723104" y="4574464"/>
                </a:lnTo>
                <a:lnTo>
                  <a:pt x="4759680" y="4600791"/>
                </a:lnTo>
                <a:lnTo>
                  <a:pt x="4796472" y="4626826"/>
                </a:lnTo>
                <a:lnTo>
                  <a:pt x="4833480" y="4652581"/>
                </a:lnTo>
                <a:lnTo>
                  <a:pt x="4870691" y="4678045"/>
                </a:lnTo>
                <a:lnTo>
                  <a:pt x="4908131" y="4703229"/>
                </a:lnTo>
                <a:lnTo>
                  <a:pt x="4945761" y="4728121"/>
                </a:lnTo>
                <a:lnTo>
                  <a:pt x="4983619" y="4752721"/>
                </a:lnTo>
                <a:lnTo>
                  <a:pt x="5021669" y="4777016"/>
                </a:lnTo>
                <a:lnTo>
                  <a:pt x="5059934" y="4801032"/>
                </a:lnTo>
                <a:lnTo>
                  <a:pt x="5098389" y="4824742"/>
                </a:lnTo>
                <a:lnTo>
                  <a:pt x="5137061" y="4848161"/>
                </a:lnTo>
                <a:lnTo>
                  <a:pt x="5175923" y="4871275"/>
                </a:lnTo>
                <a:lnTo>
                  <a:pt x="5214988" y="4894084"/>
                </a:lnTo>
                <a:lnTo>
                  <a:pt x="5254256" y="4916602"/>
                </a:lnTo>
                <a:lnTo>
                  <a:pt x="5293715" y="4938801"/>
                </a:lnTo>
                <a:lnTo>
                  <a:pt x="5333365" y="4960709"/>
                </a:lnTo>
                <a:lnTo>
                  <a:pt x="5373205" y="4982299"/>
                </a:lnTo>
                <a:lnTo>
                  <a:pt x="5413248" y="5003584"/>
                </a:lnTo>
                <a:lnTo>
                  <a:pt x="5453469" y="5024552"/>
                </a:lnTo>
                <a:lnTo>
                  <a:pt x="5493880" y="5045214"/>
                </a:lnTo>
                <a:lnTo>
                  <a:pt x="5534469" y="5065560"/>
                </a:lnTo>
                <a:lnTo>
                  <a:pt x="5575262" y="5085588"/>
                </a:lnTo>
                <a:lnTo>
                  <a:pt x="5616219" y="5105311"/>
                </a:lnTo>
                <a:lnTo>
                  <a:pt x="5657367" y="5124704"/>
                </a:lnTo>
                <a:lnTo>
                  <a:pt x="5698693" y="5143779"/>
                </a:lnTo>
                <a:lnTo>
                  <a:pt x="5740197" y="5162524"/>
                </a:lnTo>
                <a:lnTo>
                  <a:pt x="5781878" y="5180952"/>
                </a:lnTo>
                <a:lnTo>
                  <a:pt x="5823724" y="5199062"/>
                </a:lnTo>
                <a:lnTo>
                  <a:pt x="5865761" y="5216830"/>
                </a:lnTo>
                <a:lnTo>
                  <a:pt x="5907951" y="5234279"/>
                </a:lnTo>
                <a:lnTo>
                  <a:pt x="5950331" y="5251399"/>
                </a:lnTo>
                <a:lnTo>
                  <a:pt x="5992863" y="5268188"/>
                </a:lnTo>
                <a:lnTo>
                  <a:pt x="6035573" y="5284635"/>
                </a:lnTo>
                <a:lnTo>
                  <a:pt x="6078436" y="5300751"/>
                </a:lnTo>
                <a:lnTo>
                  <a:pt x="6121463" y="5316537"/>
                </a:lnTo>
                <a:lnTo>
                  <a:pt x="6164669" y="5331980"/>
                </a:lnTo>
                <a:lnTo>
                  <a:pt x="6208014" y="5347081"/>
                </a:lnTo>
                <a:lnTo>
                  <a:pt x="6251537" y="5361838"/>
                </a:lnTo>
                <a:lnTo>
                  <a:pt x="6295199" y="5376265"/>
                </a:lnTo>
                <a:lnTo>
                  <a:pt x="6339027" y="5390337"/>
                </a:lnTo>
                <a:lnTo>
                  <a:pt x="6383007" y="5404066"/>
                </a:lnTo>
                <a:lnTo>
                  <a:pt x="6427140" y="5417451"/>
                </a:lnTo>
                <a:lnTo>
                  <a:pt x="6471425" y="5430482"/>
                </a:lnTo>
                <a:lnTo>
                  <a:pt x="6515862" y="5443156"/>
                </a:lnTo>
                <a:lnTo>
                  <a:pt x="6560439" y="5455488"/>
                </a:lnTo>
                <a:lnTo>
                  <a:pt x="6605168" y="5467464"/>
                </a:lnTo>
                <a:lnTo>
                  <a:pt x="6650037" y="5479085"/>
                </a:lnTo>
                <a:lnTo>
                  <a:pt x="6695046" y="5490337"/>
                </a:lnTo>
                <a:lnTo>
                  <a:pt x="6740207" y="5501246"/>
                </a:lnTo>
                <a:lnTo>
                  <a:pt x="6785496" y="5511787"/>
                </a:lnTo>
                <a:lnTo>
                  <a:pt x="6830923" y="5521960"/>
                </a:lnTo>
                <a:lnTo>
                  <a:pt x="6876491" y="5531777"/>
                </a:lnTo>
                <a:lnTo>
                  <a:pt x="6922198" y="5541226"/>
                </a:lnTo>
                <a:lnTo>
                  <a:pt x="6968033" y="5550319"/>
                </a:lnTo>
                <a:lnTo>
                  <a:pt x="7014007" y="5559031"/>
                </a:lnTo>
                <a:lnTo>
                  <a:pt x="7060095" y="5567375"/>
                </a:lnTo>
                <a:lnTo>
                  <a:pt x="7106323" y="5575351"/>
                </a:lnTo>
                <a:lnTo>
                  <a:pt x="7152678" y="5582945"/>
                </a:lnTo>
                <a:lnTo>
                  <a:pt x="7199160" y="5590171"/>
                </a:lnTo>
                <a:lnTo>
                  <a:pt x="7245756" y="5597017"/>
                </a:lnTo>
                <a:lnTo>
                  <a:pt x="7292480" y="5603494"/>
                </a:lnTo>
                <a:lnTo>
                  <a:pt x="7339317" y="5609577"/>
                </a:lnTo>
                <a:lnTo>
                  <a:pt x="7386282" y="5615292"/>
                </a:lnTo>
                <a:lnTo>
                  <a:pt x="7433361" y="5620613"/>
                </a:lnTo>
                <a:lnTo>
                  <a:pt x="7480554" y="5625554"/>
                </a:lnTo>
                <a:lnTo>
                  <a:pt x="7527861" y="5630113"/>
                </a:lnTo>
                <a:lnTo>
                  <a:pt x="7575283" y="5634279"/>
                </a:lnTo>
                <a:lnTo>
                  <a:pt x="7622819" y="5638063"/>
                </a:lnTo>
                <a:lnTo>
                  <a:pt x="7670457" y="5641441"/>
                </a:lnTo>
                <a:lnTo>
                  <a:pt x="7718209" y="5644439"/>
                </a:lnTo>
                <a:lnTo>
                  <a:pt x="7766063" y="5647042"/>
                </a:lnTo>
                <a:lnTo>
                  <a:pt x="7814018" y="5649252"/>
                </a:lnTo>
                <a:lnTo>
                  <a:pt x="7862075" y="5651055"/>
                </a:lnTo>
                <a:lnTo>
                  <a:pt x="7910233" y="5652465"/>
                </a:lnTo>
                <a:lnTo>
                  <a:pt x="7958493" y="5653468"/>
                </a:lnTo>
                <a:lnTo>
                  <a:pt x="8006855" y="5654078"/>
                </a:lnTo>
                <a:lnTo>
                  <a:pt x="8055318" y="5654281"/>
                </a:lnTo>
                <a:lnTo>
                  <a:pt x="8055318" y="0"/>
                </a:lnTo>
                <a:close/>
              </a:path>
            </a:pathLst>
          </a:custGeom>
          <a:solidFill>
            <a:srgbClr val="4383B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 name="Picture 8" descr="Logo&#10;&#10;Description automatically generated">
            <a:extLst>
              <a:ext uri="{FF2B5EF4-FFF2-40B4-BE49-F238E27FC236}">
                <a16:creationId xmlns:a16="http://schemas.microsoft.com/office/drawing/2014/main" id="{F57D1C8B-73ED-247A-20AF-C4A480681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267" y="605715"/>
            <a:ext cx="1671873" cy="1671873"/>
          </a:xfrm>
          <a:prstGeom prst="rect">
            <a:avLst/>
          </a:prstGeom>
        </p:spPr>
      </p:pic>
    </p:spTree>
    <p:extLst>
      <p:ext uri="{BB962C8B-B14F-4D97-AF65-F5344CB8AC3E}">
        <p14:creationId xmlns:p14="http://schemas.microsoft.com/office/powerpoint/2010/main" val="1263423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954C2D94-56DF-6C22-4A7B-E4DE2B5C6BF8}"/>
              </a:ext>
            </a:extLst>
          </p:cNvPr>
          <p:cNvSpPr/>
          <p:nvPr/>
        </p:nvSpPr>
        <p:spPr>
          <a:xfrm>
            <a:off x="0" y="7245"/>
            <a:ext cx="7885568" cy="6857615"/>
          </a:xfrm>
          <a:custGeom>
            <a:avLst/>
            <a:gdLst/>
            <a:ahLst/>
            <a:cxnLst/>
            <a:rect l="l" t="t" r="r" b="b"/>
            <a:pathLst>
              <a:path w="8055609" h="11308715">
                <a:moveTo>
                  <a:pt x="8055314" y="0"/>
                </a:moveTo>
                <a:lnTo>
                  <a:pt x="0" y="0"/>
                </a:lnTo>
                <a:lnTo>
                  <a:pt x="0" y="11308556"/>
                </a:lnTo>
                <a:lnTo>
                  <a:pt x="8055314" y="11308556"/>
                </a:lnTo>
                <a:lnTo>
                  <a:pt x="8055314" y="0"/>
                </a:lnTo>
                <a:close/>
              </a:path>
            </a:pathLst>
          </a:custGeom>
          <a:solidFill>
            <a:srgbClr val="1D2F51"/>
          </a:solidFill>
        </p:spPr>
        <p:txBody>
          <a:bodyPr wrap="square" lIns="0" tIns="0" rIns="0" bIns="0" rtlCol="0"/>
          <a:lstStyle/>
          <a:p>
            <a:pPr defTabSz="554492"/>
            <a:endParaRPr sz="1092" kern="0">
              <a:solidFill>
                <a:sysClr val="windowText" lastClr="000000"/>
              </a:solidFill>
            </a:endParaRPr>
          </a:p>
        </p:txBody>
      </p:sp>
      <p:sp>
        <p:nvSpPr>
          <p:cNvPr id="5" name="object 5">
            <a:extLst>
              <a:ext uri="{FF2B5EF4-FFF2-40B4-BE49-F238E27FC236}">
                <a16:creationId xmlns:a16="http://schemas.microsoft.com/office/drawing/2014/main" id="{CA01DA24-28C9-C019-34DF-6B1DF8BEB3A9}"/>
              </a:ext>
            </a:extLst>
          </p:cNvPr>
          <p:cNvSpPr/>
          <p:nvPr/>
        </p:nvSpPr>
        <p:spPr>
          <a:xfrm>
            <a:off x="400" y="372321"/>
            <a:ext cx="649989" cy="6182597"/>
          </a:xfrm>
          <a:custGeom>
            <a:avLst/>
            <a:gdLst/>
            <a:ahLst/>
            <a:cxnLst/>
            <a:rect l="l" t="t" r="r" b="b"/>
            <a:pathLst>
              <a:path w="1071880" h="10195560">
                <a:moveTo>
                  <a:pt x="443536" y="10195291"/>
                </a:moveTo>
                <a:lnTo>
                  <a:pt x="0" y="10195291"/>
                </a:lnTo>
                <a:lnTo>
                  <a:pt x="0" y="0"/>
                </a:lnTo>
                <a:lnTo>
                  <a:pt x="443536" y="0"/>
                </a:lnTo>
                <a:lnTo>
                  <a:pt x="492633" y="1890"/>
                </a:lnTo>
                <a:lnTo>
                  <a:pt x="540697" y="7467"/>
                </a:lnTo>
                <a:lnTo>
                  <a:pt x="587588" y="16592"/>
                </a:lnTo>
                <a:lnTo>
                  <a:pt x="633166" y="29125"/>
                </a:lnTo>
                <a:lnTo>
                  <a:pt x="677292" y="44926"/>
                </a:lnTo>
                <a:lnTo>
                  <a:pt x="719825" y="63856"/>
                </a:lnTo>
                <a:lnTo>
                  <a:pt x="760627" y="85775"/>
                </a:lnTo>
                <a:lnTo>
                  <a:pt x="799557" y="110543"/>
                </a:lnTo>
                <a:lnTo>
                  <a:pt x="836476" y="138020"/>
                </a:lnTo>
                <a:lnTo>
                  <a:pt x="871244" y="168067"/>
                </a:lnTo>
                <a:lnTo>
                  <a:pt x="903721" y="200545"/>
                </a:lnTo>
                <a:lnTo>
                  <a:pt x="933768" y="235313"/>
                </a:lnTo>
                <a:lnTo>
                  <a:pt x="961246" y="272232"/>
                </a:lnTo>
                <a:lnTo>
                  <a:pt x="986014" y="311162"/>
                </a:lnTo>
                <a:lnTo>
                  <a:pt x="1007932" y="351963"/>
                </a:lnTo>
                <a:lnTo>
                  <a:pt x="1026862" y="394497"/>
                </a:lnTo>
                <a:lnTo>
                  <a:pt x="1042663" y="438622"/>
                </a:lnTo>
                <a:lnTo>
                  <a:pt x="1055196" y="484200"/>
                </a:lnTo>
                <a:lnTo>
                  <a:pt x="1064321" y="531091"/>
                </a:lnTo>
                <a:lnTo>
                  <a:pt x="1069899" y="579155"/>
                </a:lnTo>
                <a:lnTo>
                  <a:pt x="1071789" y="628253"/>
                </a:lnTo>
                <a:lnTo>
                  <a:pt x="1071789" y="9567038"/>
                </a:lnTo>
                <a:lnTo>
                  <a:pt x="1069899" y="9616136"/>
                </a:lnTo>
                <a:lnTo>
                  <a:pt x="1064321" y="9664200"/>
                </a:lnTo>
                <a:lnTo>
                  <a:pt x="1055196" y="9711090"/>
                </a:lnTo>
                <a:lnTo>
                  <a:pt x="1042663" y="9756668"/>
                </a:lnTo>
                <a:lnTo>
                  <a:pt x="1026862" y="9800794"/>
                </a:lnTo>
                <a:lnTo>
                  <a:pt x="1007932" y="9843327"/>
                </a:lnTo>
                <a:lnTo>
                  <a:pt x="986014" y="9884129"/>
                </a:lnTo>
                <a:lnTo>
                  <a:pt x="961246" y="9923059"/>
                </a:lnTo>
                <a:lnTo>
                  <a:pt x="933768" y="9959978"/>
                </a:lnTo>
                <a:lnTo>
                  <a:pt x="903721" y="9994746"/>
                </a:lnTo>
                <a:lnTo>
                  <a:pt x="871244" y="10027223"/>
                </a:lnTo>
                <a:lnTo>
                  <a:pt x="836476" y="10057271"/>
                </a:lnTo>
                <a:lnTo>
                  <a:pt x="799557" y="10084748"/>
                </a:lnTo>
                <a:lnTo>
                  <a:pt x="760627" y="10109516"/>
                </a:lnTo>
                <a:lnTo>
                  <a:pt x="719825" y="10131435"/>
                </a:lnTo>
                <a:lnTo>
                  <a:pt x="677292" y="10150364"/>
                </a:lnTo>
                <a:lnTo>
                  <a:pt x="633166" y="10166166"/>
                </a:lnTo>
                <a:lnTo>
                  <a:pt x="587588" y="10178699"/>
                </a:lnTo>
                <a:lnTo>
                  <a:pt x="540697" y="10187824"/>
                </a:lnTo>
                <a:lnTo>
                  <a:pt x="492633" y="10193401"/>
                </a:lnTo>
                <a:lnTo>
                  <a:pt x="443536" y="10195291"/>
                </a:lnTo>
                <a:close/>
              </a:path>
            </a:pathLst>
          </a:custGeom>
          <a:ln w="10470">
            <a:solidFill>
              <a:srgbClr val="4383B1"/>
            </a:solidFill>
          </a:ln>
        </p:spPr>
        <p:txBody>
          <a:bodyPr wrap="square" lIns="0" tIns="0" rIns="0" bIns="0" rtlCol="0"/>
          <a:lstStyle/>
          <a:p>
            <a:pPr defTabSz="554492"/>
            <a:endParaRPr sz="1092" kern="0">
              <a:solidFill>
                <a:sysClr val="windowText" lastClr="000000"/>
              </a:solidFill>
            </a:endParaRPr>
          </a:p>
        </p:txBody>
      </p:sp>
      <p:sp>
        <p:nvSpPr>
          <p:cNvPr id="10" name="object 7">
            <a:extLst>
              <a:ext uri="{FF2B5EF4-FFF2-40B4-BE49-F238E27FC236}">
                <a16:creationId xmlns:a16="http://schemas.microsoft.com/office/drawing/2014/main" id="{B94EA291-2DC4-DD2E-3E47-F239790A682F}"/>
              </a:ext>
            </a:extLst>
          </p:cNvPr>
          <p:cNvSpPr txBox="1"/>
          <p:nvPr/>
        </p:nvSpPr>
        <p:spPr>
          <a:xfrm>
            <a:off x="215873" y="1023693"/>
            <a:ext cx="168059" cy="939943"/>
          </a:xfrm>
          <a:prstGeom prst="rect">
            <a:avLst/>
          </a:prstGeom>
        </p:spPr>
        <p:txBody>
          <a:bodyPr vert="vert270" wrap="square" lIns="0" tIns="7701" rIns="0" bIns="0" rtlCol="0">
            <a:spAutoFit/>
          </a:bodyPr>
          <a:lstStyle/>
          <a:p>
            <a:pPr marL="7701" defTabSz="554492">
              <a:spcBef>
                <a:spcPts val="61"/>
              </a:spcBef>
            </a:pPr>
            <a:r>
              <a:rPr sz="1092" kern="0" spc="21">
                <a:solidFill>
                  <a:srgbClr val="FFFFFF"/>
                </a:solidFill>
                <a:latin typeface="Gotham-Book"/>
                <a:cs typeface="Gotham-Book"/>
              </a:rPr>
              <a:t>nhanow.com</a:t>
            </a:r>
            <a:endParaRPr sz="1092" kern="0">
              <a:solidFill>
                <a:sysClr val="windowText" lastClr="000000"/>
              </a:solidFill>
              <a:latin typeface="Gotham-Book"/>
              <a:cs typeface="Gotham-Book"/>
            </a:endParaRPr>
          </a:p>
        </p:txBody>
      </p:sp>
      <p:grpSp>
        <p:nvGrpSpPr>
          <p:cNvPr id="11" name="object 8">
            <a:extLst>
              <a:ext uri="{FF2B5EF4-FFF2-40B4-BE49-F238E27FC236}">
                <a16:creationId xmlns:a16="http://schemas.microsoft.com/office/drawing/2014/main" id="{C5BB7295-6D25-32D6-D65E-11FD5D3FFE9C}"/>
              </a:ext>
            </a:extLst>
          </p:cNvPr>
          <p:cNvGrpSpPr/>
          <p:nvPr/>
        </p:nvGrpSpPr>
        <p:grpSpPr>
          <a:xfrm>
            <a:off x="142665" y="663079"/>
            <a:ext cx="365811" cy="170584"/>
            <a:chOff x="234560" y="1093467"/>
            <a:chExt cx="603250" cy="281305"/>
          </a:xfrm>
        </p:grpSpPr>
        <p:pic>
          <p:nvPicPr>
            <p:cNvPr id="12" name="object 9">
              <a:extLst>
                <a:ext uri="{FF2B5EF4-FFF2-40B4-BE49-F238E27FC236}">
                  <a16:creationId xmlns:a16="http://schemas.microsoft.com/office/drawing/2014/main" id="{4ABA906A-7412-8C69-4162-9BA8FA399450}"/>
                </a:ext>
              </a:extLst>
            </p:cNvPr>
            <p:cNvPicPr/>
            <p:nvPr/>
          </p:nvPicPr>
          <p:blipFill>
            <a:blip r:embed="rId2" cstate="print"/>
            <a:stretch>
              <a:fillRect/>
            </a:stretch>
          </p:blipFill>
          <p:spPr>
            <a:xfrm>
              <a:off x="348401" y="1093612"/>
              <a:ext cx="374990" cy="280951"/>
            </a:xfrm>
            <a:prstGeom prst="rect">
              <a:avLst/>
            </a:prstGeom>
          </p:spPr>
        </p:pic>
        <p:sp>
          <p:nvSpPr>
            <p:cNvPr id="13" name="object 10">
              <a:extLst>
                <a:ext uri="{FF2B5EF4-FFF2-40B4-BE49-F238E27FC236}">
                  <a16:creationId xmlns:a16="http://schemas.microsoft.com/office/drawing/2014/main" id="{E03C5BAE-8999-EE85-A9DC-EE75B5863522}"/>
                </a:ext>
              </a:extLst>
            </p:cNvPr>
            <p:cNvSpPr/>
            <p:nvPr/>
          </p:nvSpPr>
          <p:spPr>
            <a:xfrm>
              <a:off x="234560" y="1093467"/>
              <a:ext cx="603250" cy="281305"/>
            </a:xfrm>
            <a:custGeom>
              <a:avLst/>
              <a:gdLst/>
              <a:ahLst/>
              <a:cxnLst/>
              <a:rect l="l" t="t" r="r" b="b"/>
              <a:pathLst>
                <a:path w="603250" h="281305">
                  <a:moveTo>
                    <a:pt x="178086" y="42248"/>
                  </a:moveTo>
                  <a:lnTo>
                    <a:pt x="3234" y="254735"/>
                  </a:lnTo>
                  <a:lnTo>
                    <a:pt x="0" y="266855"/>
                  </a:lnTo>
                  <a:lnTo>
                    <a:pt x="2004" y="272814"/>
                  </a:lnTo>
                  <a:lnTo>
                    <a:pt x="6291" y="277719"/>
                  </a:lnTo>
                  <a:lnTo>
                    <a:pt x="9265" y="279991"/>
                  </a:lnTo>
                  <a:lnTo>
                    <a:pt x="12762" y="281090"/>
                  </a:lnTo>
                  <a:lnTo>
                    <a:pt x="21170" y="281090"/>
                  </a:lnTo>
                  <a:lnTo>
                    <a:pt x="26050" y="278881"/>
                  </a:lnTo>
                  <a:lnTo>
                    <a:pt x="196997" y="55537"/>
                  </a:lnTo>
                  <a:lnTo>
                    <a:pt x="187772" y="46246"/>
                  </a:lnTo>
                  <a:lnTo>
                    <a:pt x="178086" y="42248"/>
                  </a:lnTo>
                  <a:close/>
                </a:path>
                <a:path w="603250" h="281305">
                  <a:moveTo>
                    <a:pt x="247608" y="43380"/>
                  </a:moveTo>
                  <a:lnTo>
                    <a:pt x="206306" y="43380"/>
                  </a:lnTo>
                  <a:lnTo>
                    <a:pt x="386447" y="278714"/>
                  </a:lnTo>
                  <a:lnTo>
                    <a:pt x="391264" y="281090"/>
                  </a:lnTo>
                  <a:lnTo>
                    <a:pt x="401473" y="281090"/>
                  </a:lnTo>
                  <a:lnTo>
                    <a:pt x="406279" y="278714"/>
                  </a:lnTo>
                  <a:lnTo>
                    <a:pt x="426297" y="252565"/>
                  </a:lnTo>
                  <a:lnTo>
                    <a:pt x="414298" y="252565"/>
                  </a:lnTo>
                  <a:lnTo>
                    <a:pt x="405378" y="247464"/>
                  </a:lnTo>
                  <a:lnTo>
                    <a:pt x="396353" y="237710"/>
                  </a:lnTo>
                  <a:lnTo>
                    <a:pt x="247608" y="43380"/>
                  </a:lnTo>
                  <a:close/>
                </a:path>
                <a:path w="603250" h="281305">
                  <a:moveTo>
                    <a:pt x="432299" y="244725"/>
                  </a:moveTo>
                  <a:lnTo>
                    <a:pt x="423233" y="251992"/>
                  </a:lnTo>
                  <a:lnTo>
                    <a:pt x="414298" y="252565"/>
                  </a:lnTo>
                  <a:lnTo>
                    <a:pt x="426297" y="252565"/>
                  </a:lnTo>
                  <a:lnTo>
                    <a:pt x="432299" y="244725"/>
                  </a:lnTo>
                  <a:close/>
                </a:path>
                <a:path w="603250" h="281305">
                  <a:moveTo>
                    <a:pt x="584259" y="147"/>
                  </a:moveTo>
                  <a:lnTo>
                    <a:pt x="578299" y="2152"/>
                  </a:lnTo>
                  <a:lnTo>
                    <a:pt x="573394" y="6439"/>
                  </a:lnTo>
                  <a:lnTo>
                    <a:pt x="405651" y="225595"/>
                  </a:lnTo>
                  <a:lnTo>
                    <a:pt x="415056" y="234910"/>
                  </a:lnTo>
                  <a:lnTo>
                    <a:pt x="424917" y="238805"/>
                  </a:lnTo>
                  <a:lnTo>
                    <a:pt x="435124" y="236545"/>
                  </a:lnTo>
                  <a:lnTo>
                    <a:pt x="445566" y="227396"/>
                  </a:lnTo>
                  <a:lnTo>
                    <a:pt x="599435" y="26365"/>
                  </a:lnTo>
                  <a:lnTo>
                    <a:pt x="602294" y="20514"/>
                  </a:lnTo>
                  <a:lnTo>
                    <a:pt x="602675" y="14241"/>
                  </a:lnTo>
                  <a:lnTo>
                    <a:pt x="600674" y="8285"/>
                  </a:lnTo>
                  <a:lnTo>
                    <a:pt x="596388" y="3382"/>
                  </a:lnTo>
                  <a:lnTo>
                    <a:pt x="590535" y="524"/>
                  </a:lnTo>
                  <a:lnTo>
                    <a:pt x="584259" y="147"/>
                  </a:lnTo>
                  <a:close/>
                </a:path>
                <a:path w="603250" h="281305">
                  <a:moveTo>
                    <a:pt x="236207" y="28486"/>
                  </a:moveTo>
                  <a:lnTo>
                    <a:pt x="188405" y="28486"/>
                  </a:lnTo>
                  <a:lnTo>
                    <a:pt x="197316" y="33591"/>
                  </a:lnTo>
                  <a:lnTo>
                    <a:pt x="206296" y="43391"/>
                  </a:lnTo>
                  <a:lnTo>
                    <a:pt x="247608" y="43380"/>
                  </a:lnTo>
                  <a:lnTo>
                    <a:pt x="236207" y="28486"/>
                  </a:lnTo>
                  <a:close/>
                </a:path>
                <a:path w="603250" h="281305">
                  <a:moveTo>
                    <a:pt x="211416" y="0"/>
                  </a:moveTo>
                  <a:lnTo>
                    <a:pt x="201207" y="0"/>
                  </a:lnTo>
                  <a:lnTo>
                    <a:pt x="196390" y="2376"/>
                  </a:lnTo>
                  <a:lnTo>
                    <a:pt x="170286" y="36480"/>
                  </a:lnTo>
                  <a:lnTo>
                    <a:pt x="179436" y="29105"/>
                  </a:lnTo>
                  <a:lnTo>
                    <a:pt x="188405" y="28486"/>
                  </a:lnTo>
                  <a:lnTo>
                    <a:pt x="236207" y="28486"/>
                  </a:lnTo>
                  <a:lnTo>
                    <a:pt x="216222" y="2376"/>
                  </a:lnTo>
                  <a:lnTo>
                    <a:pt x="211416"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sp>
        <p:nvSpPr>
          <p:cNvPr id="14" name="object 7">
            <a:extLst>
              <a:ext uri="{FF2B5EF4-FFF2-40B4-BE49-F238E27FC236}">
                <a16:creationId xmlns:a16="http://schemas.microsoft.com/office/drawing/2014/main" id="{C3A350BE-2E6F-5B08-7DED-06C0B7CB4067}"/>
              </a:ext>
            </a:extLst>
          </p:cNvPr>
          <p:cNvSpPr txBox="1"/>
          <p:nvPr/>
        </p:nvSpPr>
        <p:spPr>
          <a:xfrm>
            <a:off x="194494" y="6194833"/>
            <a:ext cx="189438" cy="176613"/>
          </a:xfrm>
          <a:prstGeom prst="rect">
            <a:avLst/>
          </a:prstGeom>
        </p:spPr>
        <p:txBody>
          <a:bodyPr vert="horz" wrap="square" lIns="0" tIns="8471" rIns="0" bIns="0"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2" b="0" i="0" u="none" strike="noStrike" kern="0" cap="none" spc="0" normalizeH="0" baseline="0" noProof="0">
                <a:ln>
                  <a:noFill/>
                </a:ln>
                <a:solidFill>
                  <a:schemeClr val="bg1"/>
                </a:solidFill>
                <a:effectLst/>
                <a:uLnTx/>
                <a:uFillTx/>
                <a:latin typeface="Gotham Book" pitchFamily="2" charset="0"/>
                <a:ea typeface="+mn-ea"/>
                <a:cs typeface="Gotham Book" pitchFamily="2" charset="0"/>
              </a:rPr>
              <a:pPr marL="0" marR="0" lvl="0" indent="0" algn="l" defTabSz="554492" rtl="0" eaLnBrk="1" fontAlgn="auto" latinLnBrk="0" hangingPunct="1">
                <a:lnSpc>
                  <a:spcPct val="100000"/>
                </a:lnSpc>
                <a:spcBef>
                  <a:spcPts val="0"/>
                </a:spcBef>
                <a:spcAft>
                  <a:spcPts val="0"/>
                </a:spcAft>
                <a:buClrTx/>
                <a:buSzTx/>
                <a:buFontTx/>
                <a:buNone/>
                <a:tabLst/>
                <a:defRPr/>
              </a:pPr>
              <a:t>‹#›</a:t>
            </a:fld>
            <a:endParaRPr kumimoji="0" lang="en-US" sz="1092" b="0" i="0" u="none" strike="noStrike" kern="0" cap="none" spc="0" normalizeH="0" baseline="0" noProof="0">
              <a:ln>
                <a:noFill/>
              </a:ln>
              <a:solidFill>
                <a:schemeClr val="bg1"/>
              </a:solidFill>
              <a:effectLst/>
              <a:uLnTx/>
              <a:uFillTx/>
              <a:latin typeface="Gotham Book" pitchFamily="2" charset="0"/>
              <a:ea typeface="+mn-ea"/>
              <a:cs typeface="Gotham Book" pitchFamily="2" charset="0"/>
            </a:endParaRPr>
          </a:p>
        </p:txBody>
      </p:sp>
      <p:sp>
        <p:nvSpPr>
          <p:cNvPr id="15" name="Title 1">
            <a:extLst>
              <a:ext uri="{FF2B5EF4-FFF2-40B4-BE49-F238E27FC236}">
                <a16:creationId xmlns:a16="http://schemas.microsoft.com/office/drawing/2014/main" id="{CE64C9AB-F109-BDFE-7CA0-41C92D971D57}"/>
              </a:ext>
            </a:extLst>
          </p:cNvPr>
          <p:cNvSpPr>
            <a:spLocks noGrp="1"/>
          </p:cNvSpPr>
          <p:nvPr>
            <p:ph type="title"/>
          </p:nvPr>
        </p:nvSpPr>
        <p:spPr>
          <a:xfrm>
            <a:off x="1475893" y="834887"/>
            <a:ext cx="3932237" cy="1600200"/>
          </a:xfrm>
        </p:spPr>
        <p:txBody>
          <a:bodyPr anchor="b">
            <a:normAutofit/>
          </a:bodyPr>
          <a:lstStyle>
            <a:lvl1pPr>
              <a:defRPr sz="3600" baseline="0">
                <a:solidFill>
                  <a:schemeClr val="bg1"/>
                </a:solidFill>
              </a:defRPr>
            </a:lvl1pPr>
          </a:lstStyle>
          <a:p>
            <a:r>
              <a:rPr lang="en-US"/>
              <a:t>Click to edit Master title style</a:t>
            </a:r>
          </a:p>
        </p:txBody>
      </p:sp>
      <p:sp>
        <p:nvSpPr>
          <p:cNvPr id="16" name="Text Placeholder 3">
            <a:extLst>
              <a:ext uri="{FF2B5EF4-FFF2-40B4-BE49-F238E27FC236}">
                <a16:creationId xmlns:a16="http://schemas.microsoft.com/office/drawing/2014/main" id="{0E680A6B-BB1B-195D-48EC-706820289D7B}"/>
              </a:ext>
            </a:extLst>
          </p:cNvPr>
          <p:cNvSpPr>
            <a:spLocks noGrp="1"/>
          </p:cNvSpPr>
          <p:nvPr>
            <p:ph type="body" sz="half" idx="2"/>
          </p:nvPr>
        </p:nvSpPr>
        <p:spPr>
          <a:xfrm>
            <a:off x="1475893" y="2812774"/>
            <a:ext cx="3932237" cy="3359426"/>
          </a:xfrm>
        </p:spPr>
        <p:txBody>
          <a:bodyPr>
            <a:normAutofit/>
          </a:bodyPr>
          <a:lstStyle>
            <a:lvl1pPr marL="0" indent="0">
              <a:buNone/>
              <a:defRPr sz="14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icture Placeholder 2">
            <a:extLst>
              <a:ext uri="{FF2B5EF4-FFF2-40B4-BE49-F238E27FC236}">
                <a16:creationId xmlns:a16="http://schemas.microsoft.com/office/drawing/2014/main" id="{566BFE83-FAB5-D49C-D002-2DA0C27236DD}"/>
              </a:ext>
            </a:extLst>
          </p:cNvPr>
          <p:cNvSpPr>
            <a:spLocks noGrp="1"/>
          </p:cNvSpPr>
          <p:nvPr>
            <p:ph type="pic" idx="1" hasCustomPrompt="1"/>
          </p:nvPr>
        </p:nvSpPr>
        <p:spPr>
          <a:xfrm>
            <a:off x="6539947" y="1136512"/>
            <a:ext cx="482537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an picture or graph</a:t>
            </a:r>
          </a:p>
        </p:txBody>
      </p:sp>
    </p:spTree>
    <p:extLst>
      <p:ext uri="{BB962C8B-B14F-4D97-AF65-F5344CB8AC3E}">
        <p14:creationId xmlns:p14="http://schemas.microsoft.com/office/powerpoint/2010/main" val="382771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2410-542C-B55C-2824-797069FF0104}"/>
              </a:ext>
            </a:extLst>
          </p:cNvPr>
          <p:cNvSpPr>
            <a:spLocks noGrp="1"/>
          </p:cNvSpPr>
          <p:nvPr>
            <p:ph type="title"/>
          </p:nvPr>
        </p:nvSpPr>
        <p:spPr>
          <a:xfrm>
            <a:off x="1475893" y="834887"/>
            <a:ext cx="3932237" cy="1600200"/>
          </a:xfrm>
        </p:spPr>
        <p:txBody>
          <a:bodyPr anchor="b">
            <a:normAutofit/>
          </a:bodyPr>
          <a:lstStyle>
            <a:lvl1pPr>
              <a:defRPr sz="3600" baseline="0"/>
            </a:lvl1pPr>
          </a:lstStyle>
          <a:p>
            <a:r>
              <a:rPr lang="en-US"/>
              <a:t>Click to edit Master title style</a:t>
            </a:r>
          </a:p>
        </p:txBody>
      </p:sp>
      <p:sp>
        <p:nvSpPr>
          <p:cNvPr id="3" name="Picture Placeholder 2">
            <a:extLst>
              <a:ext uri="{FF2B5EF4-FFF2-40B4-BE49-F238E27FC236}">
                <a16:creationId xmlns:a16="http://schemas.microsoft.com/office/drawing/2014/main" id="{C9C32936-FEAD-EAF0-AA7A-5D4A7C93510A}"/>
              </a:ext>
            </a:extLst>
          </p:cNvPr>
          <p:cNvSpPr>
            <a:spLocks noGrp="1"/>
          </p:cNvSpPr>
          <p:nvPr>
            <p:ph type="pic" idx="1"/>
          </p:nvPr>
        </p:nvSpPr>
        <p:spPr>
          <a:xfrm>
            <a:off x="6649278" y="0"/>
            <a:ext cx="554272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D42347-6D44-8702-1956-D7E9E5A79947}"/>
              </a:ext>
            </a:extLst>
          </p:cNvPr>
          <p:cNvSpPr>
            <a:spLocks noGrp="1"/>
          </p:cNvSpPr>
          <p:nvPr>
            <p:ph type="body" sz="half" idx="2"/>
          </p:nvPr>
        </p:nvSpPr>
        <p:spPr>
          <a:xfrm>
            <a:off x="1475893" y="2812774"/>
            <a:ext cx="3932237" cy="3359426"/>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3247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235200" y="-1"/>
            <a:ext cx="9962605" cy="1532708"/>
          </a:xfrm>
          <a:prstGeom prst="rect">
            <a:avLst/>
          </a:prstGeom>
        </p:spPr>
        <p:txBody>
          <a:bodyPr anchor="ctr"/>
          <a:lstStyle>
            <a:lvl1pPr>
              <a:defRPr sz="3000" b="0" i="0" u="none" cap="none" normalizeH="0" baseline="0">
                <a:solidFill>
                  <a:srgbClr val="333333"/>
                </a:solidFill>
                <a:latin typeface="Calibri"/>
              </a:defRPr>
            </a:lvl1pPr>
          </a:lstStyle>
          <a:p>
            <a:r>
              <a:rPr lang="en-US"/>
              <a:t>Title</a:t>
            </a:r>
          </a:p>
        </p:txBody>
      </p:sp>
      <p:sp>
        <p:nvSpPr>
          <p:cNvPr id="3" name="Content Placeholder 3"/>
          <p:cNvSpPr>
            <a:spLocks noGrp="1"/>
          </p:cNvSpPr>
          <p:nvPr>
            <p:ph sz="quarter" idx="10"/>
          </p:nvPr>
        </p:nvSpPr>
        <p:spPr>
          <a:xfrm>
            <a:off x="203200" y="1600200"/>
            <a:ext cx="11785600" cy="44704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Slide Number Placeholder 5"/>
          <p:cNvSpPr>
            <a:spLocks noGrp="1"/>
          </p:cNvSpPr>
          <p:nvPr>
            <p:ph type="sldNum" sz="quarter" idx="4"/>
          </p:nvPr>
        </p:nvSpPr>
        <p:spPr>
          <a:xfrm>
            <a:off x="9067800" y="6400802"/>
            <a:ext cx="2971800" cy="457201"/>
          </a:xfrm>
          <a:prstGeom prst="rect">
            <a:avLst/>
          </a:prstGeom>
        </p:spPr>
        <p:txBody>
          <a:bodyPr vert="horz" lIns="91440" tIns="45720" rIns="91440" bIns="45720" rtlCol="0" anchor="ctr"/>
          <a:lstStyle>
            <a:lvl1pPr marL="0" marR="0" indent="0" algn="r" defTabSz="685800" rtl="0" eaLnBrk="1" fontAlgn="auto" latinLnBrk="0" hangingPunct="1">
              <a:lnSpc>
                <a:spcPct val="100000"/>
              </a:lnSpc>
              <a:spcBef>
                <a:spcPts val="0"/>
              </a:spcBef>
              <a:spcAft>
                <a:spcPts val="0"/>
              </a:spcAft>
              <a:buClrTx/>
              <a:buSzTx/>
              <a:buFontTx/>
              <a:buNone/>
              <a:tabLst/>
              <a:defRPr sz="900" b="0" i="0">
                <a:solidFill>
                  <a:schemeClr val="tx1">
                    <a:tint val="75000"/>
                  </a:schemeClr>
                </a:solidFill>
                <a:latin typeface="+mn-lt"/>
              </a:defRPr>
            </a:lvl1pPr>
          </a:lstStyle>
          <a:p>
            <a:fld id="{59466445-7A10-1440-8CFC-3DE92EFF3C14}" type="slidenum">
              <a:rPr lang="en-US" smtClean="0">
                <a:solidFill>
                  <a:srgbClr val="424242">
                    <a:tint val="75000"/>
                  </a:srgbClr>
                </a:solidFill>
              </a:rPr>
              <a:pPr/>
              <a:t>‹#›</a:t>
            </a:fld>
            <a:endParaRPr lang="en-US">
              <a:solidFill>
                <a:srgbClr val="424242">
                  <a:tint val="75000"/>
                </a:srgbClr>
              </a:solidFill>
            </a:endParaRPr>
          </a:p>
        </p:txBody>
      </p:sp>
      <p:sp>
        <p:nvSpPr>
          <p:cNvPr id="7" name="Slide Number Placeholder 5"/>
          <p:cNvSpPr txBox="1">
            <a:spLocks/>
          </p:cNvSpPr>
          <p:nvPr/>
        </p:nvSpPr>
        <p:spPr>
          <a:xfrm>
            <a:off x="9067800" y="6400802"/>
            <a:ext cx="2971800" cy="457201"/>
          </a:xfrm>
          <a:prstGeom prst="rect">
            <a:avLst/>
          </a:prstGeom>
        </p:spPr>
        <p:txBody>
          <a:bodyPr vert="horz" lIns="91440" tIns="45720" rIns="91440" bIns="45720" rtlCol="0" anchor="ctr"/>
          <a:lstStyle>
            <a:defPPr>
              <a:defRPr lang="en-US"/>
            </a:defPPr>
            <a:lvl1pPr marL="0" marR="0" indent="0" algn="r" defTabSz="685800" rtl="0" eaLnBrk="1" fontAlgn="auto" latinLnBrk="0" hangingPunct="1">
              <a:lnSpc>
                <a:spcPct val="100000"/>
              </a:lnSpc>
              <a:spcBef>
                <a:spcPts val="0"/>
              </a:spcBef>
              <a:spcAft>
                <a:spcPts val="0"/>
              </a:spcAft>
              <a:buClrTx/>
              <a:buSzTx/>
              <a:buFontTx/>
              <a:buNone/>
              <a:tabLst/>
              <a:defRPr sz="900" b="0" i="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E135CAF-C8C3-4539-A652-3CBFF32730FE}" type="slidenum">
              <a:rPr lang="en-US" sz="900" smtClean="0"/>
              <a:pPr/>
              <a:t>‹#›</a:t>
            </a:fld>
            <a:endParaRPr lang="en-US" sz="900"/>
          </a:p>
        </p:txBody>
      </p:sp>
    </p:spTree>
    <p:extLst>
      <p:ext uri="{BB962C8B-B14F-4D97-AF65-F5344CB8AC3E}">
        <p14:creationId xmlns:p14="http://schemas.microsoft.com/office/powerpoint/2010/main" val="204247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2410-542C-B55C-2824-797069FF0104}"/>
              </a:ext>
            </a:extLst>
          </p:cNvPr>
          <p:cNvSpPr>
            <a:spLocks noGrp="1"/>
          </p:cNvSpPr>
          <p:nvPr>
            <p:ph type="title"/>
          </p:nvPr>
        </p:nvSpPr>
        <p:spPr>
          <a:xfrm>
            <a:off x="1475893" y="834887"/>
            <a:ext cx="3932237" cy="1600200"/>
          </a:xfrm>
        </p:spPr>
        <p:txBody>
          <a:bodyPr anchor="b">
            <a:normAutofit/>
          </a:bodyPr>
          <a:lstStyle>
            <a:lvl1pPr>
              <a:defRPr sz="3600" baseline="0"/>
            </a:lvl1pPr>
          </a:lstStyle>
          <a:p>
            <a:r>
              <a:rPr lang="en-US"/>
              <a:t>Click to edit Master title style</a:t>
            </a:r>
          </a:p>
        </p:txBody>
      </p:sp>
      <p:sp>
        <p:nvSpPr>
          <p:cNvPr id="3" name="Picture Placeholder 2">
            <a:extLst>
              <a:ext uri="{FF2B5EF4-FFF2-40B4-BE49-F238E27FC236}">
                <a16:creationId xmlns:a16="http://schemas.microsoft.com/office/drawing/2014/main" id="{C9C32936-FEAD-EAF0-AA7A-5D4A7C93510A}"/>
              </a:ext>
            </a:extLst>
          </p:cNvPr>
          <p:cNvSpPr>
            <a:spLocks noGrp="1"/>
          </p:cNvSpPr>
          <p:nvPr>
            <p:ph type="pic" idx="1" hasCustomPrompt="1"/>
          </p:nvPr>
        </p:nvSpPr>
        <p:spPr>
          <a:xfrm>
            <a:off x="6931995" y="1848679"/>
            <a:ext cx="704088" cy="704088"/>
          </a:xfrm>
        </p:spPr>
        <p:txBody>
          <a:bodyPr>
            <a:normAutofit/>
          </a:bodyPr>
          <a:lstStyle>
            <a:lvl1pPr marL="0" indent="0">
              <a:buNone/>
              <a:defRPr sz="1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Icon</a:t>
            </a:r>
          </a:p>
        </p:txBody>
      </p:sp>
      <p:sp>
        <p:nvSpPr>
          <p:cNvPr id="4" name="Text Placeholder 3">
            <a:extLst>
              <a:ext uri="{FF2B5EF4-FFF2-40B4-BE49-F238E27FC236}">
                <a16:creationId xmlns:a16="http://schemas.microsoft.com/office/drawing/2014/main" id="{46D42347-6D44-8702-1956-D7E9E5A79947}"/>
              </a:ext>
            </a:extLst>
          </p:cNvPr>
          <p:cNvSpPr>
            <a:spLocks noGrp="1"/>
          </p:cNvSpPr>
          <p:nvPr>
            <p:ph type="body" sz="half" idx="2"/>
          </p:nvPr>
        </p:nvSpPr>
        <p:spPr>
          <a:xfrm>
            <a:off x="1475893" y="2812774"/>
            <a:ext cx="3932237" cy="3359426"/>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 Placeholder 3">
            <a:extLst>
              <a:ext uri="{FF2B5EF4-FFF2-40B4-BE49-F238E27FC236}">
                <a16:creationId xmlns:a16="http://schemas.microsoft.com/office/drawing/2014/main" id="{3E6A18B4-48B6-7AE6-6029-3E45A5177CAE}"/>
              </a:ext>
            </a:extLst>
          </p:cNvPr>
          <p:cNvSpPr>
            <a:spLocks noGrp="1"/>
          </p:cNvSpPr>
          <p:nvPr>
            <p:ph type="body" sz="half" idx="10"/>
          </p:nvPr>
        </p:nvSpPr>
        <p:spPr>
          <a:xfrm>
            <a:off x="7827754" y="2017644"/>
            <a:ext cx="3383585" cy="268356"/>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a:extLst>
              <a:ext uri="{FF2B5EF4-FFF2-40B4-BE49-F238E27FC236}">
                <a16:creationId xmlns:a16="http://schemas.microsoft.com/office/drawing/2014/main" id="{5B9437D1-BDFD-7BA3-0326-6DA5E6941580}"/>
              </a:ext>
            </a:extLst>
          </p:cNvPr>
          <p:cNvSpPr>
            <a:spLocks noGrp="1"/>
          </p:cNvSpPr>
          <p:nvPr>
            <p:ph type="pic" idx="11" hasCustomPrompt="1"/>
          </p:nvPr>
        </p:nvSpPr>
        <p:spPr>
          <a:xfrm>
            <a:off x="6931995" y="2912166"/>
            <a:ext cx="704088" cy="704088"/>
          </a:xfrm>
        </p:spPr>
        <p:txBody>
          <a:bodyPr>
            <a:normAutofit/>
          </a:bodyPr>
          <a:lstStyle>
            <a:lvl1pPr marL="0" indent="0">
              <a:buNone/>
              <a:defRPr sz="1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Icon</a:t>
            </a:r>
          </a:p>
        </p:txBody>
      </p:sp>
      <p:sp>
        <p:nvSpPr>
          <p:cNvPr id="9" name="Text Placeholder 3">
            <a:extLst>
              <a:ext uri="{FF2B5EF4-FFF2-40B4-BE49-F238E27FC236}">
                <a16:creationId xmlns:a16="http://schemas.microsoft.com/office/drawing/2014/main" id="{818FAB80-F640-3670-0B44-296C4A582810}"/>
              </a:ext>
            </a:extLst>
          </p:cNvPr>
          <p:cNvSpPr>
            <a:spLocks noGrp="1"/>
          </p:cNvSpPr>
          <p:nvPr>
            <p:ph type="body" sz="half" idx="12"/>
          </p:nvPr>
        </p:nvSpPr>
        <p:spPr>
          <a:xfrm>
            <a:off x="7827754" y="3081131"/>
            <a:ext cx="3383585" cy="268356"/>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a:extLst>
              <a:ext uri="{FF2B5EF4-FFF2-40B4-BE49-F238E27FC236}">
                <a16:creationId xmlns:a16="http://schemas.microsoft.com/office/drawing/2014/main" id="{1188D554-4B23-106B-0648-13C5EBD69BE5}"/>
              </a:ext>
            </a:extLst>
          </p:cNvPr>
          <p:cNvSpPr>
            <a:spLocks noGrp="1"/>
          </p:cNvSpPr>
          <p:nvPr>
            <p:ph type="pic" idx="13" hasCustomPrompt="1"/>
          </p:nvPr>
        </p:nvSpPr>
        <p:spPr>
          <a:xfrm>
            <a:off x="6931995" y="4025349"/>
            <a:ext cx="704088" cy="704088"/>
          </a:xfrm>
        </p:spPr>
        <p:txBody>
          <a:bodyPr>
            <a:normAutofit/>
          </a:bodyPr>
          <a:lstStyle>
            <a:lvl1pPr marL="0" indent="0">
              <a:buNone/>
              <a:defRPr sz="1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Icon</a:t>
            </a:r>
          </a:p>
        </p:txBody>
      </p:sp>
      <p:sp>
        <p:nvSpPr>
          <p:cNvPr id="11" name="Text Placeholder 3">
            <a:extLst>
              <a:ext uri="{FF2B5EF4-FFF2-40B4-BE49-F238E27FC236}">
                <a16:creationId xmlns:a16="http://schemas.microsoft.com/office/drawing/2014/main" id="{EBD3D153-AB0E-E3F6-4616-204D1413358C}"/>
              </a:ext>
            </a:extLst>
          </p:cNvPr>
          <p:cNvSpPr>
            <a:spLocks noGrp="1"/>
          </p:cNvSpPr>
          <p:nvPr>
            <p:ph type="body" sz="half" idx="14"/>
          </p:nvPr>
        </p:nvSpPr>
        <p:spPr>
          <a:xfrm>
            <a:off x="7827754" y="4194314"/>
            <a:ext cx="3383585" cy="268356"/>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35706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6592-1519-C4DE-B448-45CE003C7B06}"/>
              </a:ext>
            </a:extLst>
          </p:cNvPr>
          <p:cNvSpPr>
            <a:spLocks noGrp="1"/>
          </p:cNvSpPr>
          <p:nvPr>
            <p:ph type="title"/>
          </p:nvPr>
        </p:nvSpPr>
        <p:spPr>
          <a:xfrm>
            <a:off x="1225826" y="365125"/>
            <a:ext cx="9995452" cy="1325563"/>
          </a:xfrm>
        </p:spPr>
        <p:txBody>
          <a:bodyPr/>
          <a:lstStyle/>
          <a:p>
            <a:r>
              <a:rPr lang="en-US"/>
              <a:t>Click to edit Master title style</a:t>
            </a:r>
          </a:p>
        </p:txBody>
      </p:sp>
      <p:sp>
        <p:nvSpPr>
          <p:cNvPr id="3" name="Text Placeholder 3">
            <a:extLst>
              <a:ext uri="{FF2B5EF4-FFF2-40B4-BE49-F238E27FC236}">
                <a16:creationId xmlns:a16="http://schemas.microsoft.com/office/drawing/2014/main" id="{3AB6FA6D-499F-5D16-69E2-ED46677D15EF}"/>
              </a:ext>
            </a:extLst>
          </p:cNvPr>
          <p:cNvSpPr>
            <a:spLocks noGrp="1"/>
          </p:cNvSpPr>
          <p:nvPr>
            <p:ph type="body" sz="half" idx="2"/>
          </p:nvPr>
        </p:nvSpPr>
        <p:spPr>
          <a:xfrm>
            <a:off x="1225826" y="1470991"/>
            <a:ext cx="9995452" cy="427383"/>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Picture Placeholder 2">
            <a:extLst>
              <a:ext uri="{FF2B5EF4-FFF2-40B4-BE49-F238E27FC236}">
                <a16:creationId xmlns:a16="http://schemas.microsoft.com/office/drawing/2014/main" id="{CA220513-C142-9F8F-06A9-59AA41601B06}"/>
              </a:ext>
            </a:extLst>
          </p:cNvPr>
          <p:cNvSpPr>
            <a:spLocks noGrp="1"/>
          </p:cNvSpPr>
          <p:nvPr>
            <p:ph type="pic" idx="1"/>
          </p:nvPr>
        </p:nvSpPr>
        <p:spPr>
          <a:xfrm>
            <a:off x="1225826" y="2206488"/>
            <a:ext cx="2869095" cy="17393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ext Placeholder 3">
            <a:extLst>
              <a:ext uri="{FF2B5EF4-FFF2-40B4-BE49-F238E27FC236}">
                <a16:creationId xmlns:a16="http://schemas.microsoft.com/office/drawing/2014/main" id="{ACB6A024-C320-2F77-65B5-3593D5708830}"/>
              </a:ext>
            </a:extLst>
          </p:cNvPr>
          <p:cNvSpPr>
            <a:spLocks noGrp="1"/>
          </p:cNvSpPr>
          <p:nvPr>
            <p:ph type="body" sz="half" idx="10"/>
          </p:nvPr>
        </p:nvSpPr>
        <p:spPr>
          <a:xfrm>
            <a:off x="1225826" y="4174435"/>
            <a:ext cx="2869095" cy="1888435"/>
          </a:xfrm>
          <a:solidFill>
            <a:schemeClr val="bg1">
              <a:lumMod val="95000"/>
            </a:schemeClr>
          </a:solidFill>
        </p:spPr>
        <p:txBody>
          <a:bodyPr lIns="182880" tIns="182880" rIns="182880" bIns="182880">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D490B1D-1721-35C5-8B5C-019756541088}"/>
              </a:ext>
            </a:extLst>
          </p:cNvPr>
          <p:cNvSpPr>
            <a:spLocks noGrp="1"/>
          </p:cNvSpPr>
          <p:nvPr>
            <p:ph type="pic" idx="11"/>
          </p:nvPr>
        </p:nvSpPr>
        <p:spPr>
          <a:xfrm>
            <a:off x="4789004" y="2206488"/>
            <a:ext cx="2869095" cy="17393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3">
            <a:extLst>
              <a:ext uri="{FF2B5EF4-FFF2-40B4-BE49-F238E27FC236}">
                <a16:creationId xmlns:a16="http://schemas.microsoft.com/office/drawing/2014/main" id="{82ACBE6C-D79C-AEF1-CB4E-916A240B7ACE}"/>
              </a:ext>
            </a:extLst>
          </p:cNvPr>
          <p:cNvSpPr>
            <a:spLocks noGrp="1"/>
          </p:cNvSpPr>
          <p:nvPr>
            <p:ph type="body" sz="half" idx="12"/>
          </p:nvPr>
        </p:nvSpPr>
        <p:spPr>
          <a:xfrm>
            <a:off x="4789004" y="4174435"/>
            <a:ext cx="2869095" cy="1888435"/>
          </a:xfrm>
          <a:solidFill>
            <a:schemeClr val="bg1">
              <a:lumMod val="95000"/>
            </a:schemeClr>
          </a:solidFill>
        </p:spPr>
        <p:txBody>
          <a:bodyPr lIns="182880" tIns="182880" rIns="182880" bIns="182880">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a:extLst>
              <a:ext uri="{FF2B5EF4-FFF2-40B4-BE49-F238E27FC236}">
                <a16:creationId xmlns:a16="http://schemas.microsoft.com/office/drawing/2014/main" id="{8788C234-B431-CA70-F838-8B640B90A8A4}"/>
              </a:ext>
            </a:extLst>
          </p:cNvPr>
          <p:cNvSpPr>
            <a:spLocks noGrp="1"/>
          </p:cNvSpPr>
          <p:nvPr>
            <p:ph type="pic" idx="13"/>
          </p:nvPr>
        </p:nvSpPr>
        <p:spPr>
          <a:xfrm>
            <a:off x="8352183" y="2206488"/>
            <a:ext cx="2869095" cy="17393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ext Placeholder 3">
            <a:extLst>
              <a:ext uri="{FF2B5EF4-FFF2-40B4-BE49-F238E27FC236}">
                <a16:creationId xmlns:a16="http://schemas.microsoft.com/office/drawing/2014/main" id="{DAEAC42B-3391-934D-C229-BAEB502771F7}"/>
              </a:ext>
            </a:extLst>
          </p:cNvPr>
          <p:cNvSpPr>
            <a:spLocks noGrp="1"/>
          </p:cNvSpPr>
          <p:nvPr>
            <p:ph type="body" sz="half" idx="14"/>
          </p:nvPr>
        </p:nvSpPr>
        <p:spPr>
          <a:xfrm>
            <a:off x="8352183" y="4174435"/>
            <a:ext cx="2869095" cy="1888435"/>
          </a:xfrm>
          <a:solidFill>
            <a:schemeClr val="bg1">
              <a:lumMod val="95000"/>
            </a:schemeClr>
          </a:solidFill>
        </p:spPr>
        <p:txBody>
          <a:bodyPr lIns="182880" tIns="182880" rIns="182880" bIns="182880">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4321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92BB-D5B0-57DC-F93C-2DC6886AACDE}"/>
              </a:ext>
            </a:extLst>
          </p:cNvPr>
          <p:cNvSpPr>
            <a:spLocks noGrp="1"/>
          </p:cNvSpPr>
          <p:nvPr>
            <p:ph type="title"/>
          </p:nvPr>
        </p:nvSpPr>
        <p:spPr>
          <a:xfrm>
            <a:off x="1166191"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0C57E35-4F86-CA89-18D7-697667FD14F7}"/>
              </a:ext>
            </a:extLst>
          </p:cNvPr>
          <p:cNvSpPr>
            <a:spLocks noGrp="1"/>
          </p:cNvSpPr>
          <p:nvPr>
            <p:ph idx="1"/>
          </p:nvPr>
        </p:nvSpPr>
        <p:spPr>
          <a:xfrm>
            <a:off x="1166191" y="1825625"/>
            <a:ext cx="10515600"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56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90F74-1730-B065-9950-3760E1856507}"/>
              </a:ext>
            </a:extLst>
          </p:cNvPr>
          <p:cNvSpPr>
            <a:spLocks noGrp="1"/>
          </p:cNvSpPr>
          <p:nvPr>
            <p:ph type="title"/>
          </p:nvPr>
        </p:nvSpPr>
        <p:spPr>
          <a:xfrm>
            <a:off x="1136374"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D6019B6-3E77-A89F-018C-6265BE1CE6C0}"/>
              </a:ext>
            </a:extLst>
          </p:cNvPr>
          <p:cNvSpPr>
            <a:spLocks noGrp="1"/>
          </p:cNvSpPr>
          <p:nvPr>
            <p:ph sz="half" idx="1"/>
          </p:nvPr>
        </p:nvSpPr>
        <p:spPr>
          <a:xfrm>
            <a:off x="113637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DE4185-E72D-1625-6B41-25FD6298DF4A}"/>
              </a:ext>
            </a:extLst>
          </p:cNvPr>
          <p:cNvSpPr>
            <a:spLocks noGrp="1"/>
          </p:cNvSpPr>
          <p:nvPr>
            <p:ph sz="half" idx="2"/>
          </p:nvPr>
        </p:nvSpPr>
        <p:spPr>
          <a:xfrm>
            <a:off x="647037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246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DA331-8D89-7442-581D-C70DF2C9EEF6}"/>
              </a:ext>
            </a:extLst>
          </p:cNvPr>
          <p:cNvSpPr>
            <a:spLocks noGrp="1"/>
          </p:cNvSpPr>
          <p:nvPr>
            <p:ph type="title"/>
          </p:nvPr>
        </p:nvSpPr>
        <p:spPr>
          <a:xfrm>
            <a:off x="117771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6175CB-C631-FB8D-131D-AC972BE1603A}"/>
              </a:ext>
            </a:extLst>
          </p:cNvPr>
          <p:cNvSpPr>
            <a:spLocks noGrp="1"/>
          </p:cNvSpPr>
          <p:nvPr>
            <p:ph type="body" idx="1"/>
          </p:nvPr>
        </p:nvSpPr>
        <p:spPr>
          <a:xfrm>
            <a:off x="117771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2B7747-FF03-F305-83CB-96BD41086D92}"/>
              </a:ext>
            </a:extLst>
          </p:cNvPr>
          <p:cNvSpPr>
            <a:spLocks noGrp="1"/>
          </p:cNvSpPr>
          <p:nvPr>
            <p:ph sz="half" idx="2"/>
          </p:nvPr>
        </p:nvSpPr>
        <p:spPr>
          <a:xfrm>
            <a:off x="117771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6F74BB-E37F-15D9-29F3-EF76EB369C4F}"/>
              </a:ext>
            </a:extLst>
          </p:cNvPr>
          <p:cNvSpPr>
            <a:spLocks noGrp="1"/>
          </p:cNvSpPr>
          <p:nvPr>
            <p:ph type="body" sz="quarter" idx="3"/>
          </p:nvPr>
        </p:nvSpPr>
        <p:spPr>
          <a:xfrm>
            <a:off x="651013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E2B013-969A-AEAE-F4D1-AD6FB3043A23}"/>
              </a:ext>
            </a:extLst>
          </p:cNvPr>
          <p:cNvSpPr>
            <a:spLocks noGrp="1"/>
          </p:cNvSpPr>
          <p:nvPr>
            <p:ph sz="quarter" idx="4"/>
          </p:nvPr>
        </p:nvSpPr>
        <p:spPr>
          <a:xfrm>
            <a:off x="651013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60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6592-1519-C4DE-B448-45CE003C7B06}"/>
              </a:ext>
            </a:extLst>
          </p:cNvPr>
          <p:cNvSpPr>
            <a:spLocks noGrp="1"/>
          </p:cNvSpPr>
          <p:nvPr>
            <p:ph type="title"/>
          </p:nvPr>
        </p:nvSpPr>
        <p:spPr>
          <a:xfrm>
            <a:off x="1156252" y="365125"/>
            <a:ext cx="10515600" cy="1325563"/>
          </a:xfrm>
        </p:spPr>
        <p:txBody>
          <a:bodyPr/>
          <a:lstStyle/>
          <a:p>
            <a:r>
              <a:rPr lang="en-US"/>
              <a:t>Click to edit Master title style</a:t>
            </a:r>
          </a:p>
        </p:txBody>
      </p:sp>
    </p:spTree>
    <p:extLst>
      <p:ext uri="{BB962C8B-B14F-4D97-AF65-F5344CB8AC3E}">
        <p14:creationId xmlns:p14="http://schemas.microsoft.com/office/powerpoint/2010/main" val="1636723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199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A3B6-FBFD-3DE4-1759-89617DEBAE13}"/>
              </a:ext>
            </a:extLst>
          </p:cNvPr>
          <p:cNvSpPr>
            <a:spLocks noGrp="1"/>
          </p:cNvSpPr>
          <p:nvPr>
            <p:ph type="title"/>
          </p:nvPr>
        </p:nvSpPr>
        <p:spPr>
          <a:xfrm>
            <a:off x="117771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6D1919-52F0-98BF-17A4-6C20F0CFCB82}"/>
              </a:ext>
            </a:extLst>
          </p:cNvPr>
          <p:cNvSpPr>
            <a:spLocks noGrp="1"/>
          </p:cNvSpPr>
          <p:nvPr>
            <p:ph idx="1"/>
          </p:nvPr>
        </p:nvSpPr>
        <p:spPr>
          <a:xfrm>
            <a:off x="552111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7DF090-0C44-CBF3-97D9-98BB707F3E67}"/>
              </a:ext>
            </a:extLst>
          </p:cNvPr>
          <p:cNvSpPr>
            <a:spLocks noGrp="1"/>
          </p:cNvSpPr>
          <p:nvPr>
            <p:ph type="body" sz="half" idx="2"/>
          </p:nvPr>
        </p:nvSpPr>
        <p:spPr>
          <a:xfrm>
            <a:off x="117771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6892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2410-542C-B55C-2824-797069FF0104}"/>
              </a:ext>
            </a:extLst>
          </p:cNvPr>
          <p:cNvSpPr>
            <a:spLocks noGrp="1"/>
          </p:cNvSpPr>
          <p:nvPr>
            <p:ph type="title"/>
          </p:nvPr>
        </p:nvSpPr>
        <p:spPr>
          <a:xfrm>
            <a:off x="114790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32936-FEAD-EAF0-AA7A-5D4A7C93510A}"/>
              </a:ext>
            </a:extLst>
          </p:cNvPr>
          <p:cNvSpPr>
            <a:spLocks noGrp="1"/>
          </p:cNvSpPr>
          <p:nvPr>
            <p:ph type="pic" idx="1"/>
          </p:nvPr>
        </p:nvSpPr>
        <p:spPr>
          <a:xfrm>
            <a:off x="549130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D42347-6D44-8702-1956-D7E9E5A79947}"/>
              </a:ext>
            </a:extLst>
          </p:cNvPr>
          <p:cNvSpPr>
            <a:spLocks noGrp="1"/>
          </p:cNvSpPr>
          <p:nvPr>
            <p:ph type="body" sz="half" idx="2"/>
          </p:nvPr>
        </p:nvSpPr>
        <p:spPr>
          <a:xfrm>
            <a:off x="114790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32822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00C294-DDDB-466A-9A6B-336D38C6993E}"/>
              </a:ext>
            </a:extLst>
          </p:cNvPr>
          <p:cNvSpPr txBox="1"/>
          <p:nvPr userDrawn="1"/>
        </p:nvSpPr>
        <p:spPr>
          <a:xfrm>
            <a:off x="210207" y="6506060"/>
            <a:ext cx="10698029" cy="184666"/>
          </a:xfrm>
          <a:prstGeom prst="rect">
            <a:avLst/>
          </a:prstGeom>
          <a:noFill/>
        </p:spPr>
        <p:txBody>
          <a:bodyPr wrap="square" rtlCol="0">
            <a:spAutoFit/>
          </a:bodyPr>
          <a:lstStyle/>
          <a:p>
            <a:r>
              <a:rPr lang="en-US" sz="600">
                <a:solidFill>
                  <a:schemeClr val="tx1">
                    <a:lumMod val="65000"/>
                    <a:lumOff val="35000"/>
                  </a:schemeClr>
                </a:solidFill>
                <a:latin typeface="Gotham Medium" pitchFamily="2" charset="0"/>
              </a:rPr>
              <a:t>Copyright ©2019 Assessment Technologies Institute, L.L.C. All rights reserved.</a:t>
            </a:r>
          </a:p>
        </p:txBody>
      </p:sp>
      <p:pic>
        <p:nvPicPr>
          <p:cNvPr id="5" name="Graphic 4">
            <a:extLst>
              <a:ext uri="{FF2B5EF4-FFF2-40B4-BE49-F238E27FC236}">
                <a16:creationId xmlns:a16="http://schemas.microsoft.com/office/drawing/2014/main" id="{2838CC17-24EA-46AC-984B-D2AF128B05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8800" y="6032643"/>
            <a:ext cx="1188187" cy="666544"/>
          </a:xfrm>
          <a:prstGeom prst="rect">
            <a:avLst/>
          </a:prstGeom>
        </p:spPr>
      </p:pic>
    </p:spTree>
    <p:extLst>
      <p:ext uri="{BB962C8B-B14F-4D97-AF65-F5344CB8AC3E}">
        <p14:creationId xmlns:p14="http://schemas.microsoft.com/office/powerpoint/2010/main" val="238228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Title Only">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p:cNvSpPr>
            <a:spLocks noGrp="1"/>
          </p:cNvSpPr>
          <p:nvPr>
            <p:ph type="title" hasCustomPrompt="1"/>
          </p:nvPr>
        </p:nvSpPr>
        <p:spPr>
          <a:xfrm>
            <a:off x="0" y="2743200"/>
            <a:ext cx="12192000" cy="2209800"/>
          </a:xfrm>
          <a:prstGeom prst="rect">
            <a:avLst/>
          </a:prstGeom>
          <a:noFill/>
        </p:spPr>
        <p:txBody>
          <a:bodyPr anchor="ctr" anchorCtr="0"/>
          <a:lstStyle>
            <a:lvl1pPr algn="ctr">
              <a:defRPr sz="5000" baseline="0">
                <a:solidFill>
                  <a:schemeClr val="bg1"/>
                </a:solidFill>
                <a:latin typeface="Calibri" charset="0"/>
                <a:ea typeface="Calibri" charset="0"/>
                <a:cs typeface="Calibri" charset="0"/>
              </a:defRPr>
            </a:lvl1pPr>
          </a:lstStyle>
          <a:p>
            <a:r>
              <a:rPr lang="en-US"/>
              <a:t>Section Title</a:t>
            </a:r>
          </a:p>
        </p:txBody>
      </p:sp>
    </p:spTree>
    <p:extLst>
      <p:ext uri="{BB962C8B-B14F-4D97-AF65-F5344CB8AC3E}">
        <p14:creationId xmlns:p14="http://schemas.microsoft.com/office/powerpoint/2010/main" val="341921043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B4AA-F8F9-4170-8D92-6E4EC6DE4BA6}"/>
              </a:ext>
            </a:extLst>
          </p:cNvPr>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405DFA7D-EE97-4788-A9C4-3523E9DD02A2}"/>
              </a:ext>
            </a:extLst>
          </p:cNvPr>
          <p:cNvSpPr>
            <a:spLocks noGrp="1"/>
          </p:cNvSpPr>
          <p:nvPr>
            <p:ph type="body" sz="quarter" idx="10"/>
          </p:nvPr>
        </p:nvSpPr>
        <p:spPr>
          <a:xfrm>
            <a:off x="725488" y="1947863"/>
            <a:ext cx="10774362" cy="4403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585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BF1-AA03-477F-9AA7-D4FE7FE68702}"/>
              </a:ext>
            </a:extLst>
          </p:cNvPr>
          <p:cNvSpPr>
            <a:spLocks noGrp="1"/>
          </p:cNvSpPr>
          <p:nvPr>
            <p:ph type="title"/>
          </p:nvPr>
        </p:nvSpPr>
        <p:spPr>
          <a:xfrm>
            <a:off x="838200" y="365125"/>
            <a:ext cx="10515600" cy="1325563"/>
          </a:xfrm>
          <a:prstGeom prst="rect">
            <a:avLst/>
          </a:prstGeom>
        </p:spPr>
        <p:txBody>
          <a:bodyPr/>
          <a:lstStyle>
            <a:lvl1pPr>
              <a:defRPr baseline="0">
                <a:solidFill>
                  <a:srgbClr val="F47434"/>
                </a:solidFill>
              </a:defRPr>
            </a:lvl1pPr>
          </a:lstStyle>
          <a:p>
            <a:r>
              <a:rPr lang="en-US"/>
              <a:t>Click to edit Master title style</a:t>
            </a:r>
          </a:p>
        </p:txBody>
      </p:sp>
      <p:sp>
        <p:nvSpPr>
          <p:cNvPr id="4" name="Text Placeholder 3">
            <a:extLst>
              <a:ext uri="{FF2B5EF4-FFF2-40B4-BE49-F238E27FC236}">
                <a16:creationId xmlns:a16="http://schemas.microsoft.com/office/drawing/2014/main" id="{D034E26B-AC02-4505-9D9C-C8D9397F34AC}"/>
              </a:ext>
            </a:extLst>
          </p:cNvPr>
          <p:cNvSpPr>
            <a:spLocks noGrp="1"/>
          </p:cNvSpPr>
          <p:nvPr>
            <p:ph type="body" sz="quarter" idx="10"/>
          </p:nvPr>
        </p:nvSpPr>
        <p:spPr>
          <a:xfrm>
            <a:off x="914400" y="1898650"/>
            <a:ext cx="10439400" cy="4594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57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BF1-AA03-477F-9AA7-D4FE7FE68702}"/>
              </a:ext>
            </a:extLst>
          </p:cNvPr>
          <p:cNvSpPr>
            <a:spLocks noGrp="1"/>
          </p:cNvSpPr>
          <p:nvPr>
            <p:ph type="title"/>
          </p:nvPr>
        </p:nvSpPr>
        <p:spPr>
          <a:xfrm>
            <a:off x="838200" y="365125"/>
            <a:ext cx="10515600" cy="1325563"/>
          </a:xfrm>
          <a:prstGeom prst="rect">
            <a:avLst/>
          </a:prstGeom>
        </p:spPr>
        <p:txBody>
          <a:bodyPr/>
          <a:lstStyle>
            <a:lvl1pPr>
              <a:defRPr baseline="0">
                <a:solidFill>
                  <a:schemeClr val="accent3"/>
                </a:solidFill>
              </a:defRPr>
            </a:lvl1pPr>
          </a:lstStyle>
          <a:p>
            <a:r>
              <a:rPr lang="en-US"/>
              <a:t>Click to edit Master title style</a:t>
            </a:r>
          </a:p>
        </p:txBody>
      </p:sp>
    </p:spTree>
    <p:extLst>
      <p:ext uri="{BB962C8B-B14F-4D97-AF65-F5344CB8AC3E}">
        <p14:creationId xmlns:p14="http://schemas.microsoft.com/office/powerpoint/2010/main" val="1802912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8" name="Text Placeholder 17"/>
          <p:cNvSpPr>
            <a:spLocks noGrp="1"/>
          </p:cNvSpPr>
          <p:nvPr>
            <p:ph type="body" sz="quarter" idx="14" hasCustomPrompt="1"/>
          </p:nvPr>
        </p:nvSpPr>
        <p:spPr>
          <a:xfrm>
            <a:off x="1025157" y="1893593"/>
            <a:ext cx="10150847" cy="3812945"/>
          </a:xfrm>
        </p:spPr>
        <p:txBody>
          <a:bodyPr>
            <a:normAutofit/>
          </a:bodyPr>
          <a:lstStyle>
            <a:lvl1pPr marL="0" indent="0">
              <a:lnSpc>
                <a:spcPct val="130000"/>
              </a:lnSpc>
              <a:buClr>
                <a:srgbClr val="7D868C"/>
              </a:buClr>
              <a:buFont typeface="Arial"/>
              <a:buNone/>
              <a:defRPr sz="1350" b="0" i="0" baseline="0">
                <a:solidFill>
                  <a:schemeClr val="bg1">
                    <a:lumMod val="50000"/>
                  </a:schemeClr>
                </a:solidFill>
                <a:latin typeface="Arial" panose="020B0604020202020204" pitchFamily="34" charset="0"/>
                <a:cs typeface="Arial" panose="020B0604020202020204" pitchFamily="34" charset="0"/>
              </a:defRPr>
            </a:lvl1pPr>
            <a:lvl2pPr marL="417910" indent="-160735">
              <a:buFont typeface="Arial" panose="020B0604020202020204" pitchFamily="34" charset="0"/>
              <a:buChar char="•"/>
              <a:defRPr lang="en-US" sz="1238" b="0" i="0" kern="1200" baseline="0" dirty="0">
                <a:solidFill>
                  <a:schemeClr val="bg1">
                    <a:lumMod val="50000"/>
                  </a:schemeClr>
                </a:solidFill>
                <a:latin typeface="Arial" panose="020B0604020202020204" pitchFamily="34" charset="0"/>
                <a:ea typeface="+mn-ea"/>
                <a:cs typeface="Arial" panose="020B0604020202020204" pitchFamily="34" charset="0"/>
              </a:defRPr>
            </a:lvl2pPr>
            <a:lvl3pPr marL="675085" indent="-192881">
              <a:buFont typeface="AppleSymbols"/>
              <a:buChar char="⎼"/>
              <a:defRPr lang="en-US" sz="1125" b="0" i="0" kern="1200" baseline="0">
                <a:solidFill>
                  <a:schemeClr val="bg1">
                    <a:lumMod val="50000"/>
                  </a:schemeClr>
                </a:solidFill>
                <a:latin typeface="Arial" panose="020B0604020202020204" pitchFamily="34" charset="0"/>
                <a:ea typeface="+mn-ea"/>
                <a:cs typeface="Arial" panose="020B0604020202020204" pitchFamily="34" charset="0"/>
              </a:defRPr>
            </a:lvl3pPr>
            <a:lvl4pPr>
              <a:defRPr lang="en-US" sz="1013" b="0" i="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a:defRPr lang="en-US" sz="900" b="0" i="0" kern="1200" baseline="0" dirty="0" smtClean="0">
                <a:solidFill>
                  <a:schemeClr val="bg1">
                    <a:lumMod val="50000"/>
                  </a:schemeClr>
                </a:solidFill>
                <a:latin typeface="Arial" panose="020B0604020202020204" pitchFamily="34" charset="0"/>
                <a:ea typeface="+mn-ea"/>
                <a:cs typeface="Arial" panose="020B0604020202020204" pitchFamily="34" charset="0"/>
              </a:defRPr>
            </a:lvl5pPr>
          </a:lstStyle>
          <a:p>
            <a:pPr lvl="0"/>
            <a:r>
              <a:rPr lang="en-US"/>
              <a:t>Body Copy: Arial Book 24 pt. </a:t>
            </a:r>
          </a:p>
          <a:p>
            <a:pPr lvl="1"/>
            <a:r>
              <a:rPr lang="en-US"/>
              <a:t>Sub Bullet. (20 pt.)</a:t>
            </a:r>
          </a:p>
          <a:p>
            <a:pPr lvl="2">
              <a:defRPr/>
            </a:pPr>
            <a:r>
              <a:rPr lang="en-US"/>
              <a:t>Sub Bullet (18 pt.)</a:t>
            </a:r>
          </a:p>
          <a:p>
            <a:pPr lvl="1">
              <a:defRPr/>
            </a:pPr>
            <a:endParaRPr lang="en-US"/>
          </a:p>
          <a:p>
            <a:pPr marL="417910" lvl="1" indent="-192881">
              <a:buFont typeface="AppleSymbols"/>
              <a:buChar char="⎼"/>
              <a:defRPr/>
            </a:pPr>
            <a:endParaRPr lang="en-US"/>
          </a:p>
        </p:txBody>
      </p:sp>
      <p:sp>
        <p:nvSpPr>
          <p:cNvPr id="11" name="Title 13"/>
          <p:cNvSpPr>
            <a:spLocks noGrp="1"/>
          </p:cNvSpPr>
          <p:nvPr>
            <p:ph type="title" hasCustomPrompt="1"/>
          </p:nvPr>
        </p:nvSpPr>
        <p:spPr>
          <a:xfrm>
            <a:off x="905823" y="814598"/>
            <a:ext cx="10270180" cy="562878"/>
          </a:xfrm>
        </p:spPr>
        <p:txBody>
          <a:bodyPr anchor="t">
            <a:normAutofit/>
          </a:bodyPr>
          <a:lstStyle>
            <a:lvl1pPr algn="l">
              <a:defRPr sz="2025" b="0" i="0">
                <a:solidFill>
                  <a:srgbClr val="2086C6"/>
                </a:solidFill>
                <a:latin typeface="Arial" panose="020B0604020202020204" pitchFamily="34" charset="0"/>
                <a:cs typeface="Arial" panose="020B0604020202020204" pitchFamily="34" charset="0"/>
              </a:defRPr>
            </a:lvl1pPr>
          </a:lstStyle>
          <a:p>
            <a:r>
              <a:rPr lang="en-US"/>
              <a:t>Click to edit Master title style-Internal</a:t>
            </a:r>
          </a:p>
        </p:txBody>
      </p:sp>
      <p:sp>
        <p:nvSpPr>
          <p:cNvPr id="32" name="Slide Number Placeholder 5"/>
          <p:cNvSpPr>
            <a:spLocks noGrp="1"/>
          </p:cNvSpPr>
          <p:nvPr>
            <p:ph type="sldNum" sz="quarter" idx="4"/>
          </p:nvPr>
        </p:nvSpPr>
        <p:spPr>
          <a:xfrm>
            <a:off x="11361263" y="6423665"/>
            <a:ext cx="736487" cy="365125"/>
          </a:xfrm>
          <a:prstGeom prst="rect">
            <a:avLst/>
          </a:prstGeom>
        </p:spPr>
        <p:txBody>
          <a:bodyPr vert="horz" lIns="91440" tIns="45720" rIns="91440" bIns="45720" rtlCol="0" anchor="ctr"/>
          <a:lstStyle>
            <a:lvl1pPr algn="r">
              <a:defRPr sz="675" b="0" i="0">
                <a:solidFill>
                  <a:schemeClr val="tx1">
                    <a:tint val="75000"/>
                  </a:schemeClr>
                </a:solidFill>
                <a:latin typeface="Arial" panose="020B0604020202020204" pitchFamily="34" charset="0"/>
                <a:cs typeface="Arial" panose="020B0604020202020204" pitchFamily="34" charset="0"/>
              </a:defRPr>
            </a:lvl1pPr>
          </a:lstStyle>
          <a:p>
            <a:fld id="{59466445-7A10-1440-8CFC-3DE92EFF3C14}" type="slidenum">
              <a:rPr lang="en-US" smtClean="0"/>
              <a:pPr/>
              <a:t>‹#›</a:t>
            </a:fld>
            <a:endParaRPr lang="en-US"/>
          </a:p>
        </p:txBody>
      </p:sp>
      <p:pic>
        <p:nvPicPr>
          <p:cNvPr id="10" name="Picture 9" descr="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3588" y="6052619"/>
            <a:ext cx="1083733" cy="379307"/>
          </a:xfrm>
          <a:prstGeom prst="rect">
            <a:avLst/>
          </a:prstGeom>
        </p:spPr>
      </p:pic>
    </p:spTree>
    <p:extLst>
      <p:ext uri="{BB962C8B-B14F-4D97-AF65-F5344CB8AC3E}">
        <p14:creationId xmlns:p14="http://schemas.microsoft.com/office/powerpoint/2010/main" val="2455611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Minimal Slide for Graphs">
    <p:spTree>
      <p:nvGrpSpPr>
        <p:cNvPr id="1" name=""/>
        <p:cNvGrpSpPr/>
        <p:nvPr/>
      </p:nvGrpSpPr>
      <p:grpSpPr>
        <a:xfrm>
          <a:off x="0" y="0"/>
          <a:ext cx="0" cy="0"/>
          <a:chOff x="0" y="0"/>
          <a:chExt cx="0" cy="0"/>
        </a:xfrm>
      </p:grpSpPr>
      <p:sp>
        <p:nvSpPr>
          <p:cNvPr id="6" name="Text Placeholder 17"/>
          <p:cNvSpPr>
            <a:spLocks noGrp="1"/>
          </p:cNvSpPr>
          <p:nvPr>
            <p:ph type="body" sz="quarter" idx="14" hasCustomPrompt="1"/>
          </p:nvPr>
        </p:nvSpPr>
        <p:spPr>
          <a:xfrm>
            <a:off x="209873" y="905935"/>
            <a:ext cx="11598304" cy="5350933"/>
          </a:xfrm>
        </p:spPr>
        <p:txBody>
          <a:bodyPr>
            <a:normAutofit/>
          </a:bodyPr>
          <a:lstStyle>
            <a:lvl1pPr marL="0" indent="0">
              <a:lnSpc>
                <a:spcPct val="130000"/>
              </a:lnSpc>
              <a:buClr>
                <a:srgbClr val="7D868C"/>
              </a:buClr>
              <a:buFont typeface="Arial"/>
              <a:buNone/>
              <a:defRPr sz="2000" b="0" i="0" baseline="0">
                <a:solidFill>
                  <a:schemeClr val="bg1">
                    <a:lumMod val="50000"/>
                  </a:schemeClr>
                </a:solidFill>
                <a:latin typeface="Arial" panose="020B0604020202020204" pitchFamily="34" charset="0"/>
                <a:cs typeface="Arial" panose="020B0604020202020204" pitchFamily="34" charset="0"/>
              </a:defRPr>
            </a:lvl1pPr>
            <a:lvl2pPr>
              <a:defRPr lang="en-US" sz="1800" b="0" i="0" kern="1200" baseline="0" dirty="0">
                <a:solidFill>
                  <a:schemeClr val="bg1">
                    <a:lumMod val="50000"/>
                  </a:schemeClr>
                </a:solidFill>
                <a:latin typeface="Arial" panose="020B0604020202020204" pitchFamily="34" charset="0"/>
                <a:ea typeface="+mn-ea"/>
                <a:cs typeface="Arial" panose="020B0604020202020204" pitchFamily="34" charset="0"/>
              </a:defRPr>
            </a:lvl2pPr>
            <a:lvl3pPr marL="914400" indent="0">
              <a:buNone/>
              <a:defRPr lang="en-US" sz="1600" b="0" i="0" kern="1200" baseline="0" dirty="0">
                <a:solidFill>
                  <a:schemeClr val="bg1">
                    <a:lumMod val="50000"/>
                  </a:schemeClr>
                </a:solidFill>
                <a:latin typeface="Arial" panose="020B0604020202020204" pitchFamily="34" charset="0"/>
                <a:ea typeface="+mn-ea"/>
                <a:cs typeface="Arial" panose="020B0604020202020204" pitchFamily="34" charset="0"/>
              </a:defRPr>
            </a:lvl3pPr>
            <a:lvl4pPr>
              <a:defRPr lang="en-US" sz="1400" b="0" i="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a:defRPr lang="en-US" sz="1200" b="0" i="0" kern="1200" baseline="0" dirty="0" smtClean="0">
                <a:solidFill>
                  <a:schemeClr val="bg1">
                    <a:lumMod val="50000"/>
                  </a:schemeClr>
                </a:solidFill>
                <a:latin typeface="Arial" panose="020B0604020202020204" pitchFamily="34" charset="0"/>
                <a:ea typeface="+mn-ea"/>
                <a:cs typeface="Arial" panose="020B0604020202020204" pitchFamily="34" charset="0"/>
              </a:defRPr>
            </a:lvl5pPr>
          </a:lstStyle>
          <a:p>
            <a:pPr lvl="0"/>
            <a:r>
              <a:rPr lang="en-US"/>
              <a:t>Body Copy: Arial Regular 20 pt. </a:t>
            </a:r>
          </a:p>
        </p:txBody>
      </p:sp>
      <p:sp>
        <p:nvSpPr>
          <p:cNvPr id="7" name="Title 13"/>
          <p:cNvSpPr>
            <a:spLocks noGrp="1"/>
          </p:cNvSpPr>
          <p:nvPr>
            <p:ph type="title" hasCustomPrompt="1"/>
          </p:nvPr>
        </p:nvSpPr>
        <p:spPr>
          <a:xfrm>
            <a:off x="209873" y="114028"/>
            <a:ext cx="10582304" cy="791906"/>
          </a:xfrm>
        </p:spPr>
        <p:txBody>
          <a:bodyPr anchor="t">
            <a:normAutofit/>
          </a:bodyPr>
          <a:lstStyle>
            <a:lvl1pPr algn="l">
              <a:defRPr sz="2800" b="0" i="0">
                <a:solidFill>
                  <a:srgbClr val="2086C6"/>
                </a:solidFill>
                <a:latin typeface="Arial" panose="020B0604020202020204" pitchFamily="34" charset="0"/>
                <a:cs typeface="Arial" panose="020B0604020202020204" pitchFamily="34" charset="0"/>
              </a:defRPr>
            </a:lvl1pPr>
          </a:lstStyle>
          <a:p>
            <a:r>
              <a:rPr lang="en-US"/>
              <a:t>Minimal Slide for Graphs</a:t>
            </a:r>
          </a:p>
        </p:txBody>
      </p:sp>
      <p:sp>
        <p:nvSpPr>
          <p:cNvPr id="10"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59466445-7A10-1440-8CFC-3DE92EFF3C14}" type="slidenum">
              <a:rPr lang="en-US" smtClean="0"/>
              <a:pPr/>
              <a:t>‹#›</a:t>
            </a:fld>
            <a:endParaRPr lang="en-US"/>
          </a:p>
        </p:txBody>
      </p:sp>
      <p:pic>
        <p:nvPicPr>
          <p:cNvPr id="11" name="Picture 10" descr="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4401" y="151347"/>
            <a:ext cx="930329" cy="325616"/>
          </a:xfrm>
          <a:prstGeom prst="rect">
            <a:avLst/>
          </a:prstGeom>
        </p:spPr>
      </p:pic>
      <p:sp>
        <p:nvSpPr>
          <p:cNvPr id="12" name="TextBox 11">
            <a:extLst>
              <a:ext uri="{FF2B5EF4-FFF2-40B4-BE49-F238E27FC236}">
                <a16:creationId xmlns:a16="http://schemas.microsoft.com/office/drawing/2014/main" id="{04F1E589-09FB-A24D-80F2-01D6EE68249F}"/>
              </a:ext>
            </a:extLst>
          </p:cNvPr>
          <p:cNvSpPr txBox="1"/>
          <p:nvPr userDrawn="1"/>
        </p:nvSpPr>
        <p:spPr>
          <a:xfrm>
            <a:off x="3035645" y="6468202"/>
            <a:ext cx="6120713" cy="276999"/>
          </a:xfrm>
          <a:prstGeom prst="rect">
            <a:avLst/>
          </a:prstGeom>
          <a:noFill/>
        </p:spPr>
        <p:txBody>
          <a:bodyPr wrap="square" rtlCol="0">
            <a:spAutoFit/>
          </a:bodyPr>
          <a:lstStyle/>
          <a:p>
            <a:pPr algn="ctr"/>
            <a:r>
              <a:rPr lang="en-US" sz="1200" b="0" i="0" kern="1200">
                <a:solidFill>
                  <a:srgbClr val="7D868C"/>
                </a:solidFill>
                <a:latin typeface="Arial" panose="020B0604020202020204" pitchFamily="34" charset="0"/>
                <a:ea typeface="+mj-ea"/>
                <a:cs typeface="Arial" panose="020B0604020202020204" pitchFamily="34" charset="0"/>
              </a:rPr>
              <a:t>Confidential</a:t>
            </a:r>
          </a:p>
        </p:txBody>
      </p:sp>
    </p:spTree>
    <p:extLst>
      <p:ext uri="{BB962C8B-B14F-4D97-AF65-F5344CB8AC3E}">
        <p14:creationId xmlns:p14="http://schemas.microsoft.com/office/powerpoint/2010/main" val="1949464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99CF-5C3D-46F8-A30D-C443F64BEB99}"/>
              </a:ext>
            </a:extLst>
          </p:cNvPr>
          <p:cNvSpPr>
            <a:spLocks noGrp="1"/>
          </p:cNvSpPr>
          <p:nvPr>
            <p:ph type="title"/>
          </p:nvPr>
        </p:nvSpPr>
        <p:spPr>
          <a:xfrm>
            <a:off x="447262" y="365125"/>
            <a:ext cx="5416826" cy="936901"/>
          </a:xfrm>
          <a:prstGeom prst="rect">
            <a:avLst/>
          </a:prstGeom>
        </p:spPr>
        <p:txBody>
          <a:bodyPr/>
          <a:lstStyle>
            <a:lvl1pPr>
              <a:defRPr sz="2800">
                <a:solidFill>
                  <a:schemeClr val="accent1"/>
                </a:solidFill>
              </a:defRPr>
            </a:lvl1pPr>
          </a:lstStyle>
          <a:p>
            <a:r>
              <a:rPr lang="en-US"/>
              <a:t>Click to edit Master title style</a:t>
            </a:r>
          </a:p>
        </p:txBody>
      </p:sp>
      <p:pic>
        <p:nvPicPr>
          <p:cNvPr id="4" name="Picture 3">
            <a:extLst>
              <a:ext uri="{FF2B5EF4-FFF2-40B4-BE49-F238E27FC236}">
                <a16:creationId xmlns:a16="http://schemas.microsoft.com/office/drawing/2014/main" id="{38F62A07-8016-4DF6-89F9-B4DB1A028452}"/>
              </a:ext>
            </a:extLst>
          </p:cNvPr>
          <p:cNvPicPr>
            <a:picLocks noChangeAspect="1"/>
          </p:cNvPicPr>
          <p:nvPr userDrawn="1"/>
        </p:nvPicPr>
        <p:blipFill rotWithShape="1">
          <a:blip r:embed="rId2"/>
          <a:srcRect l="13532" r="14011"/>
          <a:stretch/>
        </p:blipFill>
        <p:spPr>
          <a:xfrm>
            <a:off x="6096000" y="0"/>
            <a:ext cx="7442617" cy="6842210"/>
          </a:xfrm>
          <a:prstGeom prst="rect">
            <a:avLst/>
          </a:prstGeom>
        </p:spPr>
      </p:pic>
      <p:sp>
        <p:nvSpPr>
          <p:cNvPr id="6" name="Content Placeholder 5">
            <a:extLst>
              <a:ext uri="{FF2B5EF4-FFF2-40B4-BE49-F238E27FC236}">
                <a16:creationId xmlns:a16="http://schemas.microsoft.com/office/drawing/2014/main" id="{5A023596-CBCD-4153-8B25-74D85BFB5318}"/>
              </a:ext>
            </a:extLst>
          </p:cNvPr>
          <p:cNvSpPr>
            <a:spLocks noGrp="1"/>
          </p:cNvSpPr>
          <p:nvPr>
            <p:ph sz="quarter" idx="10"/>
          </p:nvPr>
        </p:nvSpPr>
        <p:spPr>
          <a:xfrm>
            <a:off x="447675" y="1500188"/>
            <a:ext cx="5416550" cy="5108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234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99CF-5C3D-46F8-A30D-C443F64BEB99}"/>
              </a:ext>
            </a:extLst>
          </p:cNvPr>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257988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897690-7A3C-6A47-B7C6-88EEF2939367}"/>
              </a:ext>
            </a:extLst>
          </p:cNvPr>
          <p:cNvSpPr txBox="1"/>
          <p:nvPr/>
        </p:nvSpPr>
        <p:spPr>
          <a:xfrm>
            <a:off x="210207" y="6506060"/>
            <a:ext cx="10698029" cy="184666"/>
          </a:xfrm>
          <a:prstGeom prst="rect">
            <a:avLst/>
          </a:prstGeom>
          <a:noFill/>
        </p:spPr>
        <p:txBody>
          <a:bodyPr wrap="square" rtlCol="0">
            <a:spAutoFit/>
          </a:bodyPr>
          <a:lstStyle/>
          <a:p>
            <a:r>
              <a:rPr lang="en-US" sz="600">
                <a:solidFill>
                  <a:schemeClr val="tx1">
                    <a:lumMod val="65000"/>
                    <a:lumOff val="35000"/>
                  </a:schemeClr>
                </a:solidFill>
                <a:latin typeface="Gotham Medium" pitchFamily="2" charset="0"/>
              </a:rPr>
              <a:t>Copyright ©2019 Assessment Technologies Institute, L.L.C. All rights reserved.</a:t>
            </a:r>
          </a:p>
        </p:txBody>
      </p:sp>
      <p:pic>
        <p:nvPicPr>
          <p:cNvPr id="8" name="Graphic 7">
            <a:extLst>
              <a:ext uri="{FF2B5EF4-FFF2-40B4-BE49-F238E27FC236}">
                <a16:creationId xmlns:a16="http://schemas.microsoft.com/office/drawing/2014/main" id="{06C6BD4B-7274-4C44-BE48-BDAD8B9E18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38800" y="6032643"/>
            <a:ext cx="1188187" cy="666544"/>
          </a:xfrm>
          <a:prstGeom prst="rect">
            <a:avLst/>
          </a:prstGeom>
        </p:spPr>
      </p:pic>
      <p:sp>
        <p:nvSpPr>
          <p:cNvPr id="4" name="TextBox 3">
            <a:extLst>
              <a:ext uri="{FF2B5EF4-FFF2-40B4-BE49-F238E27FC236}">
                <a16:creationId xmlns:a16="http://schemas.microsoft.com/office/drawing/2014/main" id="{B100C294-DDDB-466A-9A6B-336D38C6993E}"/>
              </a:ext>
            </a:extLst>
          </p:cNvPr>
          <p:cNvSpPr txBox="1"/>
          <p:nvPr userDrawn="1"/>
        </p:nvSpPr>
        <p:spPr>
          <a:xfrm>
            <a:off x="210207" y="6506060"/>
            <a:ext cx="10698029" cy="184666"/>
          </a:xfrm>
          <a:prstGeom prst="rect">
            <a:avLst/>
          </a:prstGeom>
          <a:noFill/>
        </p:spPr>
        <p:txBody>
          <a:bodyPr wrap="square" rtlCol="0">
            <a:spAutoFit/>
          </a:bodyPr>
          <a:lstStyle/>
          <a:p>
            <a:r>
              <a:rPr lang="en-US" sz="600">
                <a:solidFill>
                  <a:schemeClr val="tx1">
                    <a:lumMod val="65000"/>
                    <a:lumOff val="35000"/>
                  </a:schemeClr>
                </a:solidFill>
                <a:latin typeface="Gotham Medium" pitchFamily="2" charset="0"/>
              </a:rPr>
              <a:t>Copyright ©2019 Assessment Technologies Institute, L.L.C. All rights reserved.</a:t>
            </a:r>
          </a:p>
        </p:txBody>
      </p:sp>
      <p:pic>
        <p:nvPicPr>
          <p:cNvPr id="5" name="Graphic 4">
            <a:extLst>
              <a:ext uri="{FF2B5EF4-FFF2-40B4-BE49-F238E27FC236}">
                <a16:creationId xmlns:a16="http://schemas.microsoft.com/office/drawing/2014/main" id="{2838CC17-24EA-46AC-984B-D2AF128B05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8800" y="6032643"/>
            <a:ext cx="1188187" cy="666544"/>
          </a:xfrm>
          <a:prstGeom prst="rect">
            <a:avLst/>
          </a:prstGeom>
        </p:spPr>
      </p:pic>
      <p:sp>
        <p:nvSpPr>
          <p:cNvPr id="3" name="Content Placeholder 2">
            <a:extLst>
              <a:ext uri="{FF2B5EF4-FFF2-40B4-BE49-F238E27FC236}">
                <a16:creationId xmlns:a16="http://schemas.microsoft.com/office/drawing/2014/main" id="{4B36C14A-2F3F-4380-A29B-E12CAAE29665}"/>
              </a:ext>
            </a:extLst>
          </p:cNvPr>
          <p:cNvSpPr>
            <a:spLocks noGrp="1"/>
          </p:cNvSpPr>
          <p:nvPr>
            <p:ph sz="quarter" idx="10"/>
          </p:nvPr>
        </p:nvSpPr>
        <p:spPr>
          <a:xfrm>
            <a:off x="2036763" y="2106613"/>
            <a:ext cx="1730375" cy="1858962"/>
          </a:xfrm>
          <a:prstGeom prst="rect">
            <a:avLst/>
          </a:prstGeo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827C8F37-5915-4CAC-985A-A2B024217A3D}"/>
              </a:ext>
            </a:extLst>
          </p:cNvPr>
          <p:cNvSpPr>
            <a:spLocks noGrp="1"/>
          </p:cNvSpPr>
          <p:nvPr>
            <p:ph sz="quarter" idx="11"/>
          </p:nvPr>
        </p:nvSpPr>
        <p:spPr>
          <a:xfrm>
            <a:off x="4971911" y="2106613"/>
            <a:ext cx="1730375" cy="1858962"/>
          </a:xfrm>
          <a:prstGeom prst="rect">
            <a:avLst/>
          </a:prstGeo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01853747-6C4D-4E52-9DFE-69D8D6B9DDA0}"/>
              </a:ext>
            </a:extLst>
          </p:cNvPr>
          <p:cNvSpPr>
            <a:spLocks noGrp="1"/>
          </p:cNvSpPr>
          <p:nvPr>
            <p:ph sz="quarter" idx="12"/>
          </p:nvPr>
        </p:nvSpPr>
        <p:spPr>
          <a:xfrm>
            <a:off x="7599782" y="2106613"/>
            <a:ext cx="1663488" cy="1849161"/>
          </a:xfrm>
          <a:prstGeom prst="rect">
            <a:avLst/>
          </a:prstGeom>
        </p:spPr>
        <p:txBody>
          <a:bodyPr/>
          <a:lstStyle>
            <a:lvl1pPr marL="0" indent="0">
              <a:buNone/>
              <a:defRPr/>
            </a:lvl1pPr>
          </a:lstStyle>
          <a:p>
            <a:pPr lvl="0"/>
            <a:endParaRPr lang="en-US"/>
          </a:p>
        </p:txBody>
      </p:sp>
      <p:sp>
        <p:nvSpPr>
          <p:cNvPr id="11" name="Text Placeholder 10">
            <a:extLst>
              <a:ext uri="{FF2B5EF4-FFF2-40B4-BE49-F238E27FC236}">
                <a16:creationId xmlns:a16="http://schemas.microsoft.com/office/drawing/2014/main" id="{CCFE0EB0-9FED-41E7-BCC3-12ECD15AAE80}"/>
              </a:ext>
            </a:extLst>
          </p:cNvPr>
          <p:cNvSpPr>
            <a:spLocks noGrp="1"/>
          </p:cNvSpPr>
          <p:nvPr>
            <p:ph type="body" sz="quarter" idx="13" hasCustomPrompt="1"/>
          </p:nvPr>
        </p:nvSpPr>
        <p:spPr>
          <a:xfrm>
            <a:off x="1867935" y="4409175"/>
            <a:ext cx="2097777" cy="477216"/>
          </a:xfrm>
          <a:prstGeom prst="rect">
            <a:avLst/>
          </a:prstGeom>
        </p:spPr>
        <p:txBody>
          <a:bodyPr/>
          <a:lstStyle>
            <a:lvl1pPr marL="0" indent="0" algn="ctr">
              <a:buNone/>
              <a:defRPr b="1" baseline="0">
                <a:latin typeface="Gotham Medium" pitchFamily="50" charset="0"/>
              </a:defRPr>
            </a:lvl1pPr>
          </a:lstStyle>
          <a:p>
            <a:pPr lvl="0"/>
            <a:r>
              <a:rPr lang="en-US" baseline="0">
                <a:latin typeface="Gotham Medium" pitchFamily="50" charset="0"/>
              </a:rPr>
              <a:t>OBJECT</a:t>
            </a:r>
            <a:endParaRPr lang="en-US"/>
          </a:p>
        </p:txBody>
      </p:sp>
      <p:sp>
        <p:nvSpPr>
          <p:cNvPr id="12" name="Text Placeholder 10">
            <a:extLst>
              <a:ext uri="{FF2B5EF4-FFF2-40B4-BE49-F238E27FC236}">
                <a16:creationId xmlns:a16="http://schemas.microsoft.com/office/drawing/2014/main" id="{40BE7D82-E9A9-4017-928A-27783AAA8BF8}"/>
              </a:ext>
            </a:extLst>
          </p:cNvPr>
          <p:cNvSpPr>
            <a:spLocks noGrp="1"/>
          </p:cNvSpPr>
          <p:nvPr>
            <p:ph type="body" sz="quarter" idx="14" hasCustomPrompt="1"/>
          </p:nvPr>
        </p:nvSpPr>
        <p:spPr>
          <a:xfrm>
            <a:off x="4604509" y="4398888"/>
            <a:ext cx="2097777" cy="477216"/>
          </a:xfrm>
          <a:prstGeom prst="rect">
            <a:avLst/>
          </a:prstGeom>
        </p:spPr>
        <p:txBody>
          <a:bodyPr/>
          <a:lstStyle>
            <a:lvl1pPr marL="0" indent="0" algn="ctr">
              <a:buNone/>
              <a:defRPr b="1" baseline="0">
                <a:latin typeface="Gotham Medium" pitchFamily="50" charset="0"/>
              </a:defRPr>
            </a:lvl1pPr>
          </a:lstStyle>
          <a:p>
            <a:pPr lvl="0"/>
            <a:r>
              <a:rPr lang="en-US" baseline="0">
                <a:latin typeface="Gotham Medium" pitchFamily="50" charset="0"/>
              </a:rPr>
              <a:t>OBJECT</a:t>
            </a:r>
            <a:endParaRPr lang="en-US"/>
          </a:p>
        </p:txBody>
      </p:sp>
      <p:sp>
        <p:nvSpPr>
          <p:cNvPr id="13" name="Text Placeholder 10">
            <a:extLst>
              <a:ext uri="{FF2B5EF4-FFF2-40B4-BE49-F238E27FC236}">
                <a16:creationId xmlns:a16="http://schemas.microsoft.com/office/drawing/2014/main" id="{DB82046E-3389-4409-807F-752DEBF9E1B7}"/>
              </a:ext>
            </a:extLst>
          </p:cNvPr>
          <p:cNvSpPr>
            <a:spLocks noGrp="1"/>
          </p:cNvSpPr>
          <p:nvPr>
            <p:ph type="body" sz="quarter" idx="15" hasCustomPrompt="1"/>
          </p:nvPr>
        </p:nvSpPr>
        <p:spPr>
          <a:xfrm>
            <a:off x="7341083" y="4398888"/>
            <a:ext cx="2097777" cy="477216"/>
          </a:xfrm>
          <a:prstGeom prst="rect">
            <a:avLst/>
          </a:prstGeom>
        </p:spPr>
        <p:txBody>
          <a:bodyPr/>
          <a:lstStyle>
            <a:lvl1pPr marL="0" indent="0" algn="ctr">
              <a:buNone/>
              <a:defRPr b="1" baseline="0">
                <a:latin typeface="Gotham Medium" pitchFamily="50" charset="0"/>
              </a:defRPr>
            </a:lvl1pPr>
          </a:lstStyle>
          <a:p>
            <a:pPr lvl="0"/>
            <a:r>
              <a:rPr lang="en-US" baseline="0">
                <a:latin typeface="Gotham Medium" pitchFamily="50" charset="0"/>
              </a:rPr>
              <a:t>OBJECT</a:t>
            </a:r>
            <a:endParaRPr lang="en-US"/>
          </a:p>
        </p:txBody>
      </p:sp>
    </p:spTree>
    <p:extLst>
      <p:ext uri="{BB962C8B-B14F-4D97-AF65-F5344CB8AC3E}">
        <p14:creationId xmlns:p14="http://schemas.microsoft.com/office/powerpoint/2010/main" val="1409230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9F509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D131647-FBD0-460F-A512-0862D478375A}"/>
              </a:ext>
            </a:extLst>
          </p:cNvPr>
          <p:cNvSpPr/>
          <p:nvPr userDrawn="1"/>
        </p:nvSpPr>
        <p:spPr>
          <a:xfrm>
            <a:off x="5457464" y="1539433"/>
            <a:ext cx="1277073" cy="1277073"/>
          </a:xfrm>
          <a:prstGeom prst="ellipse">
            <a:avLst/>
          </a:prstGeom>
          <a:solidFill>
            <a:srgbClr val="714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17406318-9C93-449B-9082-FA6E96FA0BD5}"/>
              </a:ext>
            </a:extLst>
          </p:cNvPr>
          <p:cNvSpPr>
            <a:spLocks noGrp="1"/>
          </p:cNvSpPr>
          <p:nvPr>
            <p:ph type="pic" sz="quarter" idx="10"/>
          </p:nvPr>
        </p:nvSpPr>
        <p:spPr>
          <a:xfrm>
            <a:off x="5675313" y="1758950"/>
            <a:ext cx="854075" cy="844550"/>
          </a:xfrm>
          <a:prstGeom prst="rect">
            <a:avLst/>
          </a:prstGeom>
        </p:spPr>
        <p:txBody>
          <a:bodyPr/>
          <a:lstStyle>
            <a:lvl1pPr marL="0" indent="0">
              <a:buNone/>
              <a:defRPr/>
            </a:lvl1pPr>
          </a:lstStyle>
          <a:p>
            <a:endParaRPr lang="en-US"/>
          </a:p>
        </p:txBody>
      </p:sp>
      <p:sp>
        <p:nvSpPr>
          <p:cNvPr id="13" name="Text Placeholder 12">
            <a:extLst>
              <a:ext uri="{FF2B5EF4-FFF2-40B4-BE49-F238E27FC236}">
                <a16:creationId xmlns:a16="http://schemas.microsoft.com/office/drawing/2014/main" id="{0A671E15-2AA9-4A9B-A13E-AD1EE90C8643}"/>
              </a:ext>
            </a:extLst>
          </p:cNvPr>
          <p:cNvSpPr>
            <a:spLocks noGrp="1"/>
          </p:cNvSpPr>
          <p:nvPr>
            <p:ph type="body" sz="quarter" idx="11" hasCustomPrompt="1"/>
          </p:nvPr>
        </p:nvSpPr>
        <p:spPr>
          <a:xfrm>
            <a:off x="1563688" y="3001963"/>
            <a:ext cx="9064625" cy="1670050"/>
          </a:xfrm>
          <a:prstGeom prst="rect">
            <a:avLst/>
          </a:prstGeom>
        </p:spPr>
        <p:txBody>
          <a:bodyPr/>
          <a:lstStyle>
            <a:lvl1pPr marL="0" indent="0" algn="ctr">
              <a:buNone/>
              <a:defRPr sz="9000" cap="all" baseline="0">
                <a:solidFill>
                  <a:schemeClr val="bg1"/>
                </a:solidFill>
                <a:latin typeface="Gotham Medium" pitchFamily="50" charset="0"/>
              </a:defRPr>
            </a:lvl1pPr>
          </a:lstStyle>
          <a:p>
            <a:pPr lvl="0"/>
            <a:r>
              <a:rPr lang="en-US"/>
              <a:t>TITLE</a:t>
            </a:r>
          </a:p>
        </p:txBody>
      </p:sp>
    </p:spTree>
    <p:extLst>
      <p:ext uri="{BB962C8B-B14F-4D97-AF65-F5344CB8AC3E}">
        <p14:creationId xmlns:p14="http://schemas.microsoft.com/office/powerpoint/2010/main" val="3978661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726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inimal Slide for Graphs">
    <p:spTree>
      <p:nvGrpSpPr>
        <p:cNvPr id="1" name=""/>
        <p:cNvGrpSpPr/>
        <p:nvPr/>
      </p:nvGrpSpPr>
      <p:grpSpPr>
        <a:xfrm>
          <a:off x="0" y="0"/>
          <a:ext cx="0" cy="0"/>
          <a:chOff x="0" y="0"/>
          <a:chExt cx="0" cy="0"/>
        </a:xfrm>
      </p:grpSpPr>
      <p:sp>
        <p:nvSpPr>
          <p:cNvPr id="6" name="Text Placeholder 17"/>
          <p:cNvSpPr>
            <a:spLocks noGrp="1"/>
          </p:cNvSpPr>
          <p:nvPr>
            <p:ph type="body" sz="quarter" idx="14" hasCustomPrompt="1"/>
          </p:nvPr>
        </p:nvSpPr>
        <p:spPr>
          <a:xfrm>
            <a:off x="209873" y="905935"/>
            <a:ext cx="11598304" cy="5350933"/>
          </a:xfrm>
          <a:prstGeom prst="rect">
            <a:avLst/>
          </a:prstGeom>
        </p:spPr>
        <p:txBody>
          <a:bodyPr>
            <a:normAutofit/>
          </a:bodyPr>
          <a:lstStyle>
            <a:lvl1pPr marL="285750" indent="-285750">
              <a:lnSpc>
                <a:spcPct val="130000"/>
              </a:lnSpc>
              <a:buClr>
                <a:srgbClr val="7D868C"/>
              </a:buClr>
              <a:buFont typeface="Arial"/>
              <a:buChar char="•"/>
              <a:defRPr sz="2000" b="0" i="0" baseline="0">
                <a:solidFill>
                  <a:schemeClr val="bg1">
                    <a:lumMod val="50000"/>
                  </a:schemeClr>
                </a:solidFill>
                <a:latin typeface="Gotham Book"/>
                <a:cs typeface="Gotham Rounded Book"/>
              </a:defRPr>
            </a:lvl1pPr>
            <a:lvl2pPr>
              <a:defRPr lang="en-US" sz="1800" b="0" i="0" kern="1200" baseline="0" dirty="0">
                <a:solidFill>
                  <a:schemeClr val="bg1">
                    <a:lumMod val="50000"/>
                  </a:schemeClr>
                </a:solidFill>
                <a:latin typeface="Gotham Book"/>
                <a:ea typeface="+mn-ea"/>
                <a:cs typeface="Gotham Rounded Book"/>
              </a:defRPr>
            </a:lvl2pPr>
            <a:lvl3pPr>
              <a:defRPr lang="en-US" sz="1600" b="0" i="0" kern="1200" baseline="0" dirty="0">
                <a:solidFill>
                  <a:schemeClr val="bg1">
                    <a:lumMod val="50000"/>
                  </a:schemeClr>
                </a:solidFill>
                <a:latin typeface="Gotham Book"/>
                <a:ea typeface="+mn-ea"/>
                <a:cs typeface="Gotham Rounded Book"/>
              </a:defRPr>
            </a:lvl3pPr>
            <a:lvl4pPr>
              <a:defRPr lang="en-US" sz="1400" b="0" i="0" kern="1200" baseline="0" dirty="0" smtClean="0">
                <a:solidFill>
                  <a:schemeClr val="bg1">
                    <a:lumMod val="50000"/>
                  </a:schemeClr>
                </a:solidFill>
                <a:latin typeface="Gotham Book"/>
                <a:ea typeface="+mn-ea"/>
                <a:cs typeface="Gotham Rounded Book"/>
              </a:defRPr>
            </a:lvl4pPr>
            <a:lvl5pPr>
              <a:defRPr lang="en-US" sz="1200" b="0" i="0" kern="1200" baseline="0" dirty="0" smtClean="0">
                <a:solidFill>
                  <a:schemeClr val="bg1">
                    <a:lumMod val="50000"/>
                  </a:schemeClr>
                </a:solidFill>
                <a:latin typeface="Gotham Book"/>
                <a:ea typeface="+mn-ea"/>
                <a:cs typeface="Gotham Rounded Book"/>
              </a:defRPr>
            </a:lvl5pPr>
          </a:lstStyle>
          <a:p>
            <a:pPr lvl="0"/>
            <a:r>
              <a:rPr lang="en-US"/>
              <a:t>Body Copy: Gotham Book 20 pt. </a:t>
            </a:r>
          </a:p>
          <a:p>
            <a:pPr lvl="1"/>
            <a:r>
              <a:rPr lang="en-US"/>
              <a:t>Sub Bullet. </a:t>
            </a:r>
          </a:p>
          <a:p>
            <a:pPr lvl="2"/>
            <a:r>
              <a:rPr lang="en-US"/>
              <a:t>Sub-Sub Bullet</a:t>
            </a:r>
          </a:p>
          <a:p>
            <a:pPr lvl="3"/>
            <a:r>
              <a:rPr lang="en-US"/>
              <a:t>Sub Bullet of sub bullet</a:t>
            </a:r>
          </a:p>
          <a:p>
            <a:pPr lvl="4"/>
            <a:r>
              <a:rPr lang="en-US"/>
              <a:t>Tiniest of bullets</a:t>
            </a:r>
          </a:p>
          <a:p>
            <a:pPr lvl="2"/>
            <a:endParaRPr lang="en-US"/>
          </a:p>
        </p:txBody>
      </p:sp>
      <p:sp>
        <p:nvSpPr>
          <p:cNvPr id="7" name="Title 13"/>
          <p:cNvSpPr>
            <a:spLocks noGrp="1"/>
          </p:cNvSpPr>
          <p:nvPr>
            <p:ph type="title" hasCustomPrompt="1"/>
          </p:nvPr>
        </p:nvSpPr>
        <p:spPr>
          <a:xfrm>
            <a:off x="209873" y="114028"/>
            <a:ext cx="10582304" cy="791906"/>
          </a:xfrm>
          <a:prstGeom prst="rect">
            <a:avLst/>
          </a:prstGeom>
        </p:spPr>
        <p:txBody>
          <a:bodyPr anchor="t">
            <a:normAutofit/>
          </a:bodyPr>
          <a:lstStyle>
            <a:lvl1pPr algn="l">
              <a:defRPr sz="2600" b="0" i="0">
                <a:solidFill>
                  <a:srgbClr val="2086C6"/>
                </a:solidFill>
                <a:latin typeface="Gotham Light"/>
                <a:cs typeface="Gotham Light"/>
              </a:defRPr>
            </a:lvl1pPr>
          </a:lstStyle>
          <a:p>
            <a:r>
              <a:rPr lang="en-US"/>
              <a:t>Minimal Slide for Graphs</a:t>
            </a:r>
          </a:p>
        </p:txBody>
      </p:sp>
      <p:sp>
        <p:nvSpPr>
          <p:cNvPr id="10"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a:cs typeface="Gotham Book"/>
              </a:defRPr>
            </a:lvl1pPr>
          </a:lstStyle>
          <a:p>
            <a:fld id="{B5F24F42-0701-4514-A5AD-058EBE18ABF5}" type="slidenum">
              <a:rPr lang="en-US" smtClean="0">
                <a:solidFill>
                  <a:srgbClr val="424242">
                    <a:tint val="75000"/>
                  </a:srgbClr>
                </a:solidFill>
              </a:rPr>
              <a:pPr/>
              <a:t>‹#›</a:t>
            </a:fld>
            <a:endParaRPr lang="en-US">
              <a:solidFill>
                <a:srgbClr val="424242">
                  <a:tint val="75000"/>
                </a:srgbClr>
              </a:solidFill>
            </a:endParaRPr>
          </a:p>
        </p:txBody>
      </p:sp>
    </p:spTree>
    <p:extLst>
      <p:ext uri="{BB962C8B-B14F-4D97-AF65-F5344CB8AC3E}">
        <p14:creationId xmlns:p14="http://schemas.microsoft.com/office/powerpoint/2010/main" val="34877661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BF1-AA03-477F-9AA7-D4FE7FE68702}"/>
              </a:ext>
            </a:extLst>
          </p:cNvPr>
          <p:cNvSpPr>
            <a:spLocks noGrp="1"/>
          </p:cNvSpPr>
          <p:nvPr>
            <p:ph type="title"/>
          </p:nvPr>
        </p:nvSpPr>
        <p:spPr>
          <a:xfrm>
            <a:off x="838200" y="365125"/>
            <a:ext cx="10515600" cy="1325563"/>
          </a:xfrm>
          <a:prstGeom prst="rect">
            <a:avLst/>
          </a:prstGeom>
        </p:spPr>
        <p:txBody>
          <a:bodyPr/>
          <a:lstStyle>
            <a:lvl1pPr>
              <a:defRPr baseline="0">
                <a:solidFill>
                  <a:schemeClr val="accent3"/>
                </a:solidFill>
              </a:defRPr>
            </a:lvl1pPr>
          </a:lstStyle>
          <a:p>
            <a:r>
              <a:rPr lang="en-US"/>
              <a:t>Click to edit Master title style</a:t>
            </a:r>
          </a:p>
        </p:txBody>
      </p:sp>
      <p:sp>
        <p:nvSpPr>
          <p:cNvPr id="4" name="Text Placeholder 3">
            <a:extLst>
              <a:ext uri="{FF2B5EF4-FFF2-40B4-BE49-F238E27FC236}">
                <a16:creationId xmlns:a16="http://schemas.microsoft.com/office/drawing/2014/main" id="{D034E26B-AC02-4505-9D9C-C8D9397F34AC}"/>
              </a:ext>
            </a:extLst>
          </p:cNvPr>
          <p:cNvSpPr>
            <a:spLocks noGrp="1"/>
          </p:cNvSpPr>
          <p:nvPr>
            <p:ph type="body" sz="quarter" idx="10"/>
          </p:nvPr>
        </p:nvSpPr>
        <p:spPr>
          <a:xfrm>
            <a:off x="914400" y="1898650"/>
            <a:ext cx="10439400" cy="4594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780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9F509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6C6BD4B-7274-4C44-BE48-BDAD8B9E18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8800" y="6032643"/>
            <a:ext cx="1188187" cy="666544"/>
          </a:xfrm>
          <a:prstGeom prst="rect">
            <a:avLst/>
          </a:prstGeom>
        </p:spPr>
      </p:pic>
      <p:pic>
        <p:nvPicPr>
          <p:cNvPr id="4" name="Picture 3">
            <a:extLst>
              <a:ext uri="{FF2B5EF4-FFF2-40B4-BE49-F238E27FC236}">
                <a16:creationId xmlns:a16="http://schemas.microsoft.com/office/drawing/2014/main" id="{1EEBC1A7-289C-432D-A728-D7399D558F97}"/>
              </a:ext>
            </a:extLst>
          </p:cNvPr>
          <p:cNvPicPr>
            <a:picLocks noChangeAspect="1"/>
          </p:cNvPicPr>
          <p:nvPr userDrawn="1"/>
        </p:nvPicPr>
        <p:blipFill rotWithShape="1">
          <a:blip r:embed="rId4"/>
          <a:srcRect l="30573" t="6045" r="15191"/>
          <a:stretch/>
        </p:blipFill>
        <p:spPr>
          <a:xfrm>
            <a:off x="6281530" y="0"/>
            <a:ext cx="5910470" cy="6858000"/>
          </a:xfrm>
          <a:prstGeom prst="rect">
            <a:avLst/>
          </a:prstGeom>
        </p:spPr>
      </p:pic>
      <p:sp>
        <p:nvSpPr>
          <p:cNvPr id="3" name="Content Placeholder 2">
            <a:extLst>
              <a:ext uri="{FF2B5EF4-FFF2-40B4-BE49-F238E27FC236}">
                <a16:creationId xmlns:a16="http://schemas.microsoft.com/office/drawing/2014/main" id="{9EE945EF-C67A-4A3F-B2AA-76FD23D92278}"/>
              </a:ext>
            </a:extLst>
          </p:cNvPr>
          <p:cNvSpPr>
            <a:spLocks noGrp="1"/>
          </p:cNvSpPr>
          <p:nvPr>
            <p:ph sz="quarter" idx="10"/>
          </p:nvPr>
        </p:nvSpPr>
        <p:spPr>
          <a:xfrm>
            <a:off x="706438" y="2524125"/>
            <a:ext cx="4630737" cy="321151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674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B2DB-5535-45EB-812F-36E54B13DD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17413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35BDB2"/>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D131647-FBD0-460F-A512-0862D478375A}"/>
              </a:ext>
            </a:extLst>
          </p:cNvPr>
          <p:cNvSpPr/>
          <p:nvPr userDrawn="1"/>
        </p:nvSpPr>
        <p:spPr>
          <a:xfrm>
            <a:off x="5457464" y="1539433"/>
            <a:ext cx="1277073" cy="1277073"/>
          </a:xfrm>
          <a:prstGeom prst="ellipse">
            <a:avLst/>
          </a:prstGeom>
          <a:solidFill>
            <a:srgbClr val="297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17406318-9C93-449B-9082-FA6E96FA0BD5}"/>
              </a:ext>
            </a:extLst>
          </p:cNvPr>
          <p:cNvSpPr>
            <a:spLocks noGrp="1"/>
          </p:cNvSpPr>
          <p:nvPr>
            <p:ph type="pic" sz="quarter" idx="10"/>
          </p:nvPr>
        </p:nvSpPr>
        <p:spPr>
          <a:xfrm>
            <a:off x="5675313" y="1758950"/>
            <a:ext cx="854075" cy="844550"/>
          </a:xfrm>
          <a:prstGeom prst="rect">
            <a:avLst/>
          </a:prstGeom>
        </p:spPr>
        <p:txBody>
          <a:bodyPr/>
          <a:lstStyle>
            <a:lvl1pPr marL="0" indent="0">
              <a:buNone/>
              <a:defRPr/>
            </a:lvl1pPr>
          </a:lstStyle>
          <a:p>
            <a:endParaRPr lang="en-US"/>
          </a:p>
        </p:txBody>
      </p:sp>
      <p:sp>
        <p:nvSpPr>
          <p:cNvPr id="13" name="Text Placeholder 12">
            <a:extLst>
              <a:ext uri="{FF2B5EF4-FFF2-40B4-BE49-F238E27FC236}">
                <a16:creationId xmlns:a16="http://schemas.microsoft.com/office/drawing/2014/main" id="{0A671E15-2AA9-4A9B-A13E-AD1EE90C8643}"/>
              </a:ext>
            </a:extLst>
          </p:cNvPr>
          <p:cNvSpPr>
            <a:spLocks noGrp="1"/>
          </p:cNvSpPr>
          <p:nvPr>
            <p:ph type="body" sz="quarter" idx="11" hasCustomPrompt="1"/>
          </p:nvPr>
        </p:nvSpPr>
        <p:spPr>
          <a:xfrm>
            <a:off x="1563688" y="3001963"/>
            <a:ext cx="9064625" cy="1670050"/>
          </a:xfrm>
          <a:prstGeom prst="rect">
            <a:avLst/>
          </a:prstGeom>
        </p:spPr>
        <p:txBody>
          <a:bodyPr/>
          <a:lstStyle>
            <a:lvl1pPr marL="0" indent="0" algn="ctr">
              <a:buNone/>
              <a:defRPr sz="9000" cap="all" baseline="0">
                <a:solidFill>
                  <a:schemeClr val="bg1"/>
                </a:solidFill>
                <a:latin typeface="Gotham Medium" pitchFamily="50" charset="0"/>
              </a:defRPr>
            </a:lvl1pPr>
          </a:lstStyle>
          <a:p>
            <a:pPr lvl="0"/>
            <a:r>
              <a:rPr lang="en-US"/>
              <a:t>TITLE</a:t>
            </a:r>
          </a:p>
        </p:txBody>
      </p:sp>
    </p:spTree>
    <p:extLst>
      <p:ext uri="{BB962C8B-B14F-4D97-AF65-F5344CB8AC3E}">
        <p14:creationId xmlns:p14="http://schemas.microsoft.com/office/powerpoint/2010/main" val="3342974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BF1-AA03-477F-9AA7-D4FE7FE68702}"/>
              </a:ext>
            </a:extLst>
          </p:cNvPr>
          <p:cNvSpPr>
            <a:spLocks noGrp="1"/>
          </p:cNvSpPr>
          <p:nvPr>
            <p:ph type="title"/>
          </p:nvPr>
        </p:nvSpPr>
        <p:spPr>
          <a:xfrm>
            <a:off x="838200" y="365125"/>
            <a:ext cx="10515600" cy="1325563"/>
          </a:xfrm>
          <a:prstGeom prst="rect">
            <a:avLst/>
          </a:prstGeom>
        </p:spPr>
        <p:txBody>
          <a:bodyPr/>
          <a:lstStyle>
            <a:lvl1pPr>
              <a:defRPr baseline="0">
                <a:solidFill>
                  <a:srgbClr val="35BDB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034E26B-AC02-4505-9D9C-C8D9397F34AC}"/>
              </a:ext>
            </a:extLst>
          </p:cNvPr>
          <p:cNvSpPr>
            <a:spLocks noGrp="1"/>
          </p:cNvSpPr>
          <p:nvPr>
            <p:ph type="body" sz="quarter" idx="10"/>
          </p:nvPr>
        </p:nvSpPr>
        <p:spPr>
          <a:xfrm>
            <a:off x="914400" y="1898650"/>
            <a:ext cx="10439400" cy="4594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6372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47434"/>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D131647-FBD0-460F-A512-0862D478375A}"/>
              </a:ext>
            </a:extLst>
          </p:cNvPr>
          <p:cNvSpPr/>
          <p:nvPr userDrawn="1"/>
        </p:nvSpPr>
        <p:spPr>
          <a:xfrm>
            <a:off x="5457464" y="1539433"/>
            <a:ext cx="1277073" cy="127707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17406318-9C93-449B-9082-FA6E96FA0BD5}"/>
              </a:ext>
            </a:extLst>
          </p:cNvPr>
          <p:cNvSpPr>
            <a:spLocks noGrp="1"/>
          </p:cNvSpPr>
          <p:nvPr>
            <p:ph type="pic" sz="quarter" idx="10"/>
          </p:nvPr>
        </p:nvSpPr>
        <p:spPr>
          <a:xfrm>
            <a:off x="5675313" y="1758950"/>
            <a:ext cx="854075" cy="844550"/>
          </a:xfrm>
          <a:prstGeom prst="rect">
            <a:avLst/>
          </a:prstGeom>
        </p:spPr>
        <p:txBody>
          <a:bodyPr/>
          <a:lstStyle>
            <a:lvl1pPr marL="0" indent="0">
              <a:buNone/>
              <a:defRPr/>
            </a:lvl1pPr>
          </a:lstStyle>
          <a:p>
            <a:endParaRPr lang="en-US"/>
          </a:p>
        </p:txBody>
      </p:sp>
      <p:sp>
        <p:nvSpPr>
          <p:cNvPr id="13" name="Text Placeholder 12">
            <a:extLst>
              <a:ext uri="{FF2B5EF4-FFF2-40B4-BE49-F238E27FC236}">
                <a16:creationId xmlns:a16="http://schemas.microsoft.com/office/drawing/2014/main" id="{0A671E15-2AA9-4A9B-A13E-AD1EE90C8643}"/>
              </a:ext>
            </a:extLst>
          </p:cNvPr>
          <p:cNvSpPr>
            <a:spLocks noGrp="1"/>
          </p:cNvSpPr>
          <p:nvPr>
            <p:ph type="body" sz="quarter" idx="11" hasCustomPrompt="1"/>
          </p:nvPr>
        </p:nvSpPr>
        <p:spPr>
          <a:xfrm>
            <a:off x="1563688" y="3001963"/>
            <a:ext cx="9064625" cy="1670050"/>
          </a:xfrm>
          <a:prstGeom prst="rect">
            <a:avLst/>
          </a:prstGeom>
        </p:spPr>
        <p:txBody>
          <a:bodyPr/>
          <a:lstStyle>
            <a:lvl1pPr marL="0" indent="0" algn="ctr">
              <a:buNone/>
              <a:defRPr sz="9000" cap="all" baseline="0">
                <a:solidFill>
                  <a:schemeClr val="bg1"/>
                </a:solidFill>
                <a:latin typeface="Gotham Medium" pitchFamily="50" charset="0"/>
              </a:defRPr>
            </a:lvl1pPr>
          </a:lstStyle>
          <a:p>
            <a:pPr lvl="0"/>
            <a:r>
              <a:rPr lang="en-US"/>
              <a:t>TITLE</a:t>
            </a:r>
          </a:p>
        </p:txBody>
      </p:sp>
    </p:spTree>
    <p:extLst>
      <p:ext uri="{BB962C8B-B14F-4D97-AF65-F5344CB8AC3E}">
        <p14:creationId xmlns:p14="http://schemas.microsoft.com/office/powerpoint/2010/main" val="2813537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2" name="Picture 2" descr="Image result for healthcare workforce">
            <a:extLst>
              <a:ext uri="{FF2B5EF4-FFF2-40B4-BE49-F238E27FC236}">
                <a16:creationId xmlns:a16="http://schemas.microsoft.com/office/drawing/2014/main" id="{6ADC1BD6-020E-4664-88BE-A9BEC88B2175}"/>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10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52D5-C810-4180-9253-AC62DC1437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Picture Placeholder 3">
            <a:extLst>
              <a:ext uri="{FF2B5EF4-FFF2-40B4-BE49-F238E27FC236}">
                <a16:creationId xmlns:a16="http://schemas.microsoft.com/office/drawing/2014/main" id="{5BE3567F-D7A9-44DD-98CA-E58A4A66F867}"/>
              </a:ext>
            </a:extLst>
          </p:cNvPr>
          <p:cNvSpPr>
            <a:spLocks noGrp="1"/>
          </p:cNvSpPr>
          <p:nvPr>
            <p:ph type="pic" sz="quarter" idx="10"/>
          </p:nvPr>
        </p:nvSpPr>
        <p:spPr>
          <a:xfrm>
            <a:off x="997106" y="2365541"/>
            <a:ext cx="2660904" cy="2660904"/>
          </a:xfrm>
          <a:prstGeom prst="rect">
            <a:avLst/>
          </a:prstGeom>
        </p:spPr>
        <p:txBody>
          <a:bodyPr/>
          <a:lstStyle/>
          <a:p>
            <a:endParaRPr lang="en-US"/>
          </a:p>
        </p:txBody>
      </p:sp>
      <p:sp>
        <p:nvSpPr>
          <p:cNvPr id="7" name="Picture Placeholder 3">
            <a:extLst>
              <a:ext uri="{FF2B5EF4-FFF2-40B4-BE49-F238E27FC236}">
                <a16:creationId xmlns:a16="http://schemas.microsoft.com/office/drawing/2014/main" id="{C340DF12-1F9B-4EEA-95A1-B9B27571DA8F}"/>
              </a:ext>
            </a:extLst>
          </p:cNvPr>
          <p:cNvSpPr>
            <a:spLocks noGrp="1"/>
          </p:cNvSpPr>
          <p:nvPr>
            <p:ph type="pic" sz="quarter" idx="11"/>
          </p:nvPr>
        </p:nvSpPr>
        <p:spPr>
          <a:xfrm>
            <a:off x="4765548" y="2365541"/>
            <a:ext cx="2660904" cy="2660904"/>
          </a:xfrm>
          <a:prstGeom prst="rect">
            <a:avLst/>
          </a:prstGeom>
        </p:spPr>
        <p:txBody>
          <a:bodyPr/>
          <a:lstStyle/>
          <a:p>
            <a:endParaRPr lang="en-US"/>
          </a:p>
        </p:txBody>
      </p:sp>
      <p:sp>
        <p:nvSpPr>
          <p:cNvPr id="8" name="Picture Placeholder 3">
            <a:extLst>
              <a:ext uri="{FF2B5EF4-FFF2-40B4-BE49-F238E27FC236}">
                <a16:creationId xmlns:a16="http://schemas.microsoft.com/office/drawing/2014/main" id="{823B85C8-5024-410E-8C9F-F6A91C1EA0A7}"/>
              </a:ext>
            </a:extLst>
          </p:cNvPr>
          <p:cNvSpPr>
            <a:spLocks noGrp="1"/>
          </p:cNvSpPr>
          <p:nvPr>
            <p:ph type="pic" sz="quarter" idx="12"/>
          </p:nvPr>
        </p:nvSpPr>
        <p:spPr>
          <a:xfrm>
            <a:off x="8533990" y="2365541"/>
            <a:ext cx="2660904" cy="2660904"/>
          </a:xfrm>
          <a:prstGeom prst="rect">
            <a:avLst/>
          </a:prstGeom>
        </p:spPr>
        <p:txBody>
          <a:bodyPr/>
          <a:lstStyle/>
          <a:p>
            <a:endParaRPr lang="en-US"/>
          </a:p>
        </p:txBody>
      </p:sp>
    </p:spTree>
    <p:extLst>
      <p:ext uri="{BB962C8B-B14F-4D97-AF65-F5344CB8AC3E}">
        <p14:creationId xmlns:p14="http://schemas.microsoft.com/office/powerpoint/2010/main" val="359807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6" name="Picture 5" descr="nha_ppt_title_screen_RGB-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755" y="-120650"/>
            <a:ext cx="12476420" cy="7014137"/>
          </a:xfrm>
          <a:prstGeom prst="rect">
            <a:avLst/>
          </a:prstGeom>
        </p:spPr>
      </p:pic>
      <p:sp>
        <p:nvSpPr>
          <p:cNvPr id="9" name="Title 13"/>
          <p:cNvSpPr>
            <a:spLocks noGrp="1"/>
          </p:cNvSpPr>
          <p:nvPr>
            <p:ph type="title"/>
          </p:nvPr>
        </p:nvSpPr>
        <p:spPr>
          <a:xfrm>
            <a:off x="942433" y="2725395"/>
            <a:ext cx="10612507" cy="1143000"/>
          </a:xfrm>
        </p:spPr>
        <p:txBody>
          <a:bodyPr anchor="t">
            <a:normAutofit/>
          </a:bodyPr>
          <a:lstStyle>
            <a:lvl1pPr algn="l">
              <a:defRPr sz="3600" b="0" i="0">
                <a:solidFill>
                  <a:schemeClr val="bg1"/>
                </a:solidFill>
                <a:latin typeface="Gotham Rounded Light"/>
                <a:cs typeface="Gotham Rounded Light"/>
              </a:defRPr>
            </a:lvl1pPr>
          </a:lstStyle>
          <a:p>
            <a:r>
              <a:rPr lang="en-US"/>
              <a:t>Click to edit Master title style</a:t>
            </a:r>
          </a:p>
        </p:txBody>
      </p:sp>
      <p:sp>
        <p:nvSpPr>
          <p:cNvPr id="4" name="TextBox 3"/>
          <p:cNvSpPr txBox="1"/>
          <p:nvPr userDrawn="1"/>
        </p:nvSpPr>
        <p:spPr>
          <a:xfrm>
            <a:off x="3712852" y="6250825"/>
            <a:ext cx="4590193" cy="276999"/>
          </a:xfrm>
          <a:prstGeom prst="rect">
            <a:avLst/>
          </a:prstGeom>
          <a:noFill/>
        </p:spPr>
        <p:txBody>
          <a:bodyPr wrap="square" rtlCol="0">
            <a:spAutoFit/>
          </a:bodyPr>
          <a:lstStyle/>
          <a:p>
            <a:pPr algn="ctr"/>
            <a:r>
              <a:rPr lang="en-US" sz="1200" b="0" i="0" kern="1200">
                <a:solidFill>
                  <a:schemeClr val="bg1"/>
                </a:solidFill>
                <a:latin typeface="Gotham Rounded Light"/>
                <a:ea typeface="+mj-ea"/>
                <a:cs typeface="Gotham Rounded Light"/>
              </a:rPr>
              <a:t>Confidential</a:t>
            </a:r>
          </a:p>
        </p:txBody>
      </p:sp>
    </p:spTree>
    <p:extLst>
      <p:ext uri="{BB962C8B-B14F-4D97-AF65-F5344CB8AC3E}">
        <p14:creationId xmlns:p14="http://schemas.microsoft.com/office/powerpoint/2010/main" val="3188502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9" name="Picture 8" descr="nha_ppt_title_screen_RGB-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755" y="-120650"/>
            <a:ext cx="12476420" cy="7014137"/>
          </a:xfrm>
          <a:prstGeom prst="rect">
            <a:avLst/>
          </a:prstGeom>
        </p:spPr>
      </p:pic>
      <p:sp>
        <p:nvSpPr>
          <p:cNvPr id="30" name="Text Placeholder 29"/>
          <p:cNvSpPr>
            <a:spLocks noGrp="1"/>
          </p:cNvSpPr>
          <p:nvPr>
            <p:ph type="body" sz="quarter" idx="12" hasCustomPrompt="1"/>
          </p:nvPr>
        </p:nvSpPr>
        <p:spPr>
          <a:xfrm>
            <a:off x="969894" y="2357220"/>
            <a:ext cx="9935173" cy="225247"/>
          </a:xfrm>
        </p:spPr>
        <p:txBody>
          <a:bodyPr>
            <a:normAutofit/>
          </a:bodyPr>
          <a:lstStyle>
            <a:lvl1pPr marL="0" indent="0">
              <a:buNone/>
              <a:defRPr sz="1000" b="0" i="0" kern="600" spc="300" baseline="0">
                <a:solidFill>
                  <a:schemeClr val="bg1"/>
                </a:solidFill>
                <a:latin typeface="Gotham Rounded Book"/>
                <a:cs typeface="Gotham Rounded Book"/>
              </a:defRPr>
            </a:lvl1pPr>
          </a:lstStyle>
          <a:p>
            <a:pPr lvl="0"/>
            <a:r>
              <a:rPr lang="en-US" sz="1000"/>
              <a:t>MONTH 00, 2014</a:t>
            </a:r>
          </a:p>
          <a:p>
            <a:pPr lvl="0"/>
            <a:endParaRPr lang="en-US" sz="1000"/>
          </a:p>
        </p:txBody>
      </p:sp>
      <p:sp>
        <p:nvSpPr>
          <p:cNvPr id="14" name="Title 13"/>
          <p:cNvSpPr>
            <a:spLocks noGrp="1"/>
          </p:cNvSpPr>
          <p:nvPr>
            <p:ph type="title"/>
          </p:nvPr>
        </p:nvSpPr>
        <p:spPr>
          <a:xfrm>
            <a:off x="942433" y="2725395"/>
            <a:ext cx="10612507" cy="1143000"/>
          </a:xfrm>
        </p:spPr>
        <p:txBody>
          <a:bodyPr anchor="t">
            <a:normAutofit/>
          </a:bodyPr>
          <a:lstStyle>
            <a:lvl1pPr algn="l">
              <a:defRPr sz="3600" b="0" i="0">
                <a:solidFill>
                  <a:schemeClr val="bg1"/>
                </a:solidFill>
                <a:latin typeface="Gotham Rounded Light"/>
                <a:cs typeface="Gotham Rounded Light"/>
              </a:defRPr>
            </a:lvl1pPr>
          </a:lstStyle>
          <a:p>
            <a:r>
              <a:rPr lang="en-US"/>
              <a:t>Click to edit Master title style</a:t>
            </a:r>
          </a:p>
        </p:txBody>
      </p:sp>
      <p:sp>
        <p:nvSpPr>
          <p:cNvPr id="2" name="TextBox 1"/>
          <p:cNvSpPr txBox="1"/>
          <p:nvPr userDrawn="1"/>
        </p:nvSpPr>
        <p:spPr>
          <a:xfrm>
            <a:off x="3054774" y="6250802"/>
            <a:ext cx="5554133" cy="276999"/>
          </a:xfrm>
          <a:prstGeom prst="rect">
            <a:avLst/>
          </a:prstGeom>
          <a:noFill/>
        </p:spPr>
        <p:txBody>
          <a:bodyPr wrap="square" rtlCol="0">
            <a:spAutoFit/>
          </a:bodyPr>
          <a:lstStyle/>
          <a:p>
            <a:pPr algn="ctr"/>
            <a:r>
              <a:rPr lang="en-US" sz="1200" b="0" i="0" kern="1200">
                <a:solidFill>
                  <a:schemeClr val="bg1"/>
                </a:solidFill>
                <a:latin typeface="Gotham Rounded Light"/>
                <a:ea typeface="+mj-ea"/>
                <a:cs typeface="Gotham Rounded Light"/>
              </a:rPr>
              <a:t>Confidential</a:t>
            </a:r>
          </a:p>
        </p:txBody>
      </p:sp>
    </p:spTree>
    <p:extLst>
      <p:ext uri="{BB962C8B-B14F-4D97-AF65-F5344CB8AC3E}">
        <p14:creationId xmlns:p14="http://schemas.microsoft.com/office/powerpoint/2010/main" val="2845055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Section divider">
    <p:spTree>
      <p:nvGrpSpPr>
        <p:cNvPr id="1" name=""/>
        <p:cNvGrpSpPr/>
        <p:nvPr/>
      </p:nvGrpSpPr>
      <p:grpSpPr>
        <a:xfrm>
          <a:off x="0" y="0"/>
          <a:ext cx="0" cy="0"/>
          <a:chOff x="0" y="0"/>
          <a:chExt cx="0" cy="0"/>
        </a:xfrm>
      </p:grpSpPr>
      <p:pic>
        <p:nvPicPr>
          <p:cNvPr id="2" name="Picture 1" descr="nha_ppt_divider_screen_RGB-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79" y="-54919"/>
            <a:ext cx="12296379" cy="6912919"/>
          </a:xfrm>
          <a:prstGeom prst="rect">
            <a:avLst/>
          </a:prstGeom>
        </p:spPr>
      </p:pic>
      <p:pic>
        <p:nvPicPr>
          <p:cNvPr id="5" name="Picture 4"/>
          <p:cNvPicPr>
            <a:picLocks noChangeAspect="1"/>
          </p:cNvPicPr>
          <p:nvPr userDrawn="1"/>
        </p:nvPicPr>
        <p:blipFill>
          <a:blip r:embed="rId3"/>
          <a:stretch>
            <a:fillRect/>
          </a:stretch>
        </p:blipFill>
        <p:spPr>
          <a:xfrm>
            <a:off x="-778933" y="2730500"/>
            <a:ext cx="1422400" cy="1384300"/>
          </a:xfrm>
          <a:prstGeom prst="rect">
            <a:avLst/>
          </a:prstGeom>
        </p:spPr>
      </p:pic>
      <p:sp>
        <p:nvSpPr>
          <p:cNvPr id="9" name="Title 13"/>
          <p:cNvSpPr>
            <a:spLocks noGrp="1"/>
          </p:cNvSpPr>
          <p:nvPr>
            <p:ph type="title"/>
          </p:nvPr>
        </p:nvSpPr>
        <p:spPr>
          <a:xfrm>
            <a:off x="905820" y="2574365"/>
            <a:ext cx="10612507" cy="562878"/>
          </a:xfrm>
          <a:prstGeom prst="rect">
            <a:avLst/>
          </a:prstGeom>
        </p:spPr>
        <p:txBody>
          <a:bodyPr anchor="t">
            <a:normAutofit/>
          </a:bodyPr>
          <a:lstStyle>
            <a:lvl1pPr algn="l">
              <a:defRPr sz="2800" b="0" i="0">
                <a:solidFill>
                  <a:srgbClr val="0B5DBC"/>
                </a:solidFill>
                <a:latin typeface="Gotham Rounded Light"/>
                <a:cs typeface="Gotham Rounded Light"/>
              </a:defRPr>
            </a:lvl1pPr>
          </a:lstStyle>
          <a:p>
            <a:r>
              <a:rPr lang="en-US"/>
              <a:t>Click to edit Master title style</a:t>
            </a:r>
          </a:p>
        </p:txBody>
      </p:sp>
    </p:spTree>
    <p:extLst>
      <p:ext uri="{BB962C8B-B14F-4D97-AF65-F5344CB8AC3E}">
        <p14:creationId xmlns:p14="http://schemas.microsoft.com/office/powerpoint/2010/main" val="5262322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2" name="Picture 1" descr="nha_ppt_divider_screen_RGB-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79" y="-54919"/>
            <a:ext cx="12296379" cy="6912919"/>
          </a:xfrm>
          <a:prstGeom prst="rect">
            <a:avLst/>
          </a:prstGeom>
        </p:spPr>
      </p:pic>
      <p:pic>
        <p:nvPicPr>
          <p:cNvPr id="5" name="Picture 4"/>
          <p:cNvPicPr>
            <a:picLocks noChangeAspect="1"/>
          </p:cNvPicPr>
          <p:nvPr userDrawn="1"/>
        </p:nvPicPr>
        <p:blipFill>
          <a:blip r:embed="rId3"/>
          <a:stretch>
            <a:fillRect/>
          </a:stretch>
        </p:blipFill>
        <p:spPr>
          <a:xfrm>
            <a:off x="-778933" y="2730500"/>
            <a:ext cx="1422400" cy="1384300"/>
          </a:xfrm>
          <a:prstGeom prst="rect">
            <a:avLst/>
          </a:prstGeom>
        </p:spPr>
      </p:pic>
      <p:sp>
        <p:nvSpPr>
          <p:cNvPr id="9" name="Title 13"/>
          <p:cNvSpPr>
            <a:spLocks noGrp="1"/>
          </p:cNvSpPr>
          <p:nvPr>
            <p:ph type="title"/>
          </p:nvPr>
        </p:nvSpPr>
        <p:spPr>
          <a:xfrm>
            <a:off x="905820" y="2574365"/>
            <a:ext cx="10612507" cy="562878"/>
          </a:xfrm>
        </p:spPr>
        <p:txBody>
          <a:bodyPr anchor="t">
            <a:normAutofit/>
          </a:bodyPr>
          <a:lstStyle>
            <a:lvl1pPr algn="l">
              <a:defRPr sz="2800" b="0" i="0">
                <a:solidFill>
                  <a:srgbClr val="0B5DBC"/>
                </a:solidFill>
                <a:latin typeface="Gotham Rounded Light"/>
                <a:cs typeface="Gotham Rounded Light"/>
              </a:defRPr>
            </a:lvl1pPr>
          </a:lstStyle>
          <a:p>
            <a:r>
              <a:rPr lang="en-US"/>
              <a:t>Click to edit Master title style</a:t>
            </a:r>
          </a:p>
        </p:txBody>
      </p:sp>
    </p:spTree>
    <p:extLst>
      <p:ext uri="{BB962C8B-B14F-4D97-AF65-F5344CB8AC3E}">
        <p14:creationId xmlns:p14="http://schemas.microsoft.com/office/powerpoint/2010/main" val="1513370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8" name="Text Placeholder 17"/>
          <p:cNvSpPr>
            <a:spLocks noGrp="1"/>
          </p:cNvSpPr>
          <p:nvPr>
            <p:ph type="body" sz="quarter" idx="14" hasCustomPrompt="1"/>
          </p:nvPr>
        </p:nvSpPr>
        <p:spPr>
          <a:xfrm>
            <a:off x="1025154" y="1893589"/>
            <a:ext cx="10150847" cy="3812945"/>
          </a:xfrm>
        </p:spPr>
        <p:txBody>
          <a:bodyPr>
            <a:normAutofit/>
          </a:bodyPr>
          <a:lstStyle>
            <a:lvl1pPr marL="285750" indent="-285750">
              <a:lnSpc>
                <a:spcPct val="130000"/>
              </a:lnSpc>
              <a:buClr>
                <a:srgbClr val="7D868C"/>
              </a:buClr>
              <a:buFont typeface="Arial"/>
              <a:buChar char="•"/>
              <a:defRPr sz="2600" b="0" i="0" baseline="0">
                <a:solidFill>
                  <a:schemeClr val="bg1">
                    <a:lumMod val="50000"/>
                  </a:schemeClr>
                </a:solidFill>
                <a:latin typeface="Gotham Book"/>
                <a:cs typeface="Gotham Rounded Book"/>
              </a:defRPr>
            </a:lvl1pPr>
            <a:lvl2pPr>
              <a:defRPr lang="en-US" sz="2200" b="0" i="0" kern="1200" baseline="0" dirty="0">
                <a:solidFill>
                  <a:schemeClr val="bg1">
                    <a:lumMod val="50000"/>
                  </a:schemeClr>
                </a:solidFill>
                <a:latin typeface="Gotham Book"/>
                <a:ea typeface="+mn-ea"/>
                <a:cs typeface="Gotham Rounded Book"/>
              </a:defRPr>
            </a:lvl2pPr>
            <a:lvl3pPr>
              <a:defRPr lang="en-US" sz="2000" b="0" i="0" kern="1200" baseline="0" dirty="0">
                <a:solidFill>
                  <a:schemeClr val="bg1">
                    <a:lumMod val="50000"/>
                  </a:schemeClr>
                </a:solidFill>
                <a:latin typeface="Gotham Book"/>
                <a:ea typeface="+mn-ea"/>
                <a:cs typeface="Gotham Rounded Book"/>
              </a:defRPr>
            </a:lvl3pPr>
            <a:lvl4pPr>
              <a:defRPr lang="en-US" sz="1800" b="0" i="0" kern="1200" baseline="0" dirty="0" smtClean="0">
                <a:solidFill>
                  <a:schemeClr val="bg1">
                    <a:lumMod val="50000"/>
                  </a:schemeClr>
                </a:solidFill>
                <a:latin typeface="Gotham Book"/>
                <a:ea typeface="+mn-ea"/>
                <a:cs typeface="Gotham Rounded Book"/>
              </a:defRPr>
            </a:lvl4pPr>
            <a:lvl5pPr>
              <a:defRPr lang="en-US" sz="1600" b="0" i="0" kern="1200" baseline="0" dirty="0" smtClean="0">
                <a:solidFill>
                  <a:schemeClr val="bg1">
                    <a:lumMod val="50000"/>
                  </a:schemeClr>
                </a:solidFill>
                <a:latin typeface="Gotham Book"/>
                <a:ea typeface="+mn-ea"/>
                <a:cs typeface="Gotham Rounded Book"/>
              </a:defRPr>
            </a:lvl5pPr>
          </a:lstStyle>
          <a:p>
            <a:pPr lvl="0"/>
            <a:r>
              <a:rPr lang="en-US"/>
              <a:t>Body Copy: Gotham Book 15 pt. </a:t>
            </a:r>
          </a:p>
          <a:p>
            <a:pPr lvl="1"/>
            <a:r>
              <a:rPr lang="en-US"/>
              <a:t>Sub Bullet. </a:t>
            </a:r>
          </a:p>
          <a:p>
            <a:pPr lvl="2"/>
            <a:r>
              <a:rPr lang="en-US"/>
              <a:t>Sub-Sub Bullet</a:t>
            </a:r>
          </a:p>
          <a:p>
            <a:pPr lvl="3"/>
            <a:r>
              <a:rPr lang="en-US"/>
              <a:t>Sub Bullet of sub bullet</a:t>
            </a:r>
          </a:p>
          <a:p>
            <a:pPr lvl="4"/>
            <a:r>
              <a:rPr lang="en-US"/>
              <a:t>Tiniest of bullets</a:t>
            </a:r>
          </a:p>
          <a:p>
            <a:pPr lvl="2"/>
            <a:endParaRPr lang="en-US"/>
          </a:p>
        </p:txBody>
      </p:sp>
      <p:pic>
        <p:nvPicPr>
          <p:cNvPr id="8" name="Picture 7"/>
          <p:cNvPicPr>
            <a:picLocks noChangeAspect="1"/>
          </p:cNvPicPr>
          <p:nvPr userDrawn="1"/>
        </p:nvPicPr>
        <p:blipFill>
          <a:blip r:embed="rId2"/>
          <a:stretch>
            <a:fillRect/>
          </a:stretch>
        </p:blipFill>
        <p:spPr>
          <a:xfrm>
            <a:off x="-897925" y="1002312"/>
            <a:ext cx="1422400" cy="1384300"/>
          </a:xfrm>
          <a:prstGeom prst="rect">
            <a:avLst/>
          </a:prstGeom>
        </p:spPr>
      </p:pic>
      <p:sp>
        <p:nvSpPr>
          <p:cNvPr id="11" name="Title 13"/>
          <p:cNvSpPr>
            <a:spLocks noGrp="1"/>
          </p:cNvSpPr>
          <p:nvPr>
            <p:ph type="title" hasCustomPrompt="1"/>
          </p:nvPr>
        </p:nvSpPr>
        <p:spPr>
          <a:xfrm>
            <a:off x="905821" y="814598"/>
            <a:ext cx="10270180" cy="562878"/>
          </a:xfrm>
        </p:spPr>
        <p:txBody>
          <a:bodyPr anchor="t">
            <a:normAutofit/>
          </a:bodyPr>
          <a:lstStyle>
            <a:lvl1pPr algn="l">
              <a:defRPr sz="3600" b="0" i="0">
                <a:solidFill>
                  <a:srgbClr val="0B5DBC"/>
                </a:solidFill>
                <a:latin typeface="Gotham Rounded Light"/>
                <a:cs typeface="Gotham Rounded Light"/>
              </a:defRPr>
            </a:lvl1pPr>
          </a:lstStyle>
          <a:p>
            <a:r>
              <a:rPr lang="en-US"/>
              <a:t>Click to edit Master title style-Internal</a:t>
            </a:r>
          </a:p>
        </p:txBody>
      </p:sp>
      <p:pic>
        <p:nvPicPr>
          <p:cNvPr id="30" name="Picture 29" descr="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586" y="6052615"/>
            <a:ext cx="1083733" cy="379307"/>
          </a:xfrm>
          <a:prstGeom prst="rect">
            <a:avLst/>
          </a:prstGeom>
        </p:spPr>
      </p:pic>
      <p:sp>
        <p:nvSpPr>
          <p:cNvPr id="31" name="TextBox 30"/>
          <p:cNvSpPr txBox="1"/>
          <p:nvPr userDrawn="1"/>
        </p:nvSpPr>
        <p:spPr>
          <a:xfrm>
            <a:off x="5186361" y="6154923"/>
            <a:ext cx="6120713" cy="276999"/>
          </a:xfrm>
          <a:prstGeom prst="rect">
            <a:avLst/>
          </a:prstGeom>
          <a:noFill/>
        </p:spPr>
        <p:txBody>
          <a:bodyPr wrap="square" rtlCol="0">
            <a:spAutoFit/>
          </a:bodyPr>
          <a:lstStyle/>
          <a:p>
            <a:r>
              <a:rPr lang="en-US" sz="1200" b="0" i="0" kern="1200">
                <a:solidFill>
                  <a:srgbClr val="7D868C"/>
                </a:solidFill>
                <a:latin typeface="Gotham Rounded Light"/>
                <a:ea typeface="+mj-ea"/>
                <a:cs typeface="Gotham Rounded Light"/>
              </a:rPr>
              <a:t>Confidential</a:t>
            </a:r>
          </a:p>
        </p:txBody>
      </p:sp>
      <p:sp>
        <p:nvSpPr>
          <p:cNvPr id="32"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6445-7A10-1440-8CFC-3DE92EFF3C14}" type="slidenum">
              <a:rPr lang="en-US" smtClean="0"/>
              <a:pPr/>
              <a:t>‹#›</a:t>
            </a:fld>
            <a:endParaRPr lang="en-US"/>
          </a:p>
        </p:txBody>
      </p:sp>
    </p:spTree>
    <p:extLst>
      <p:ext uri="{BB962C8B-B14F-4D97-AF65-F5344CB8AC3E}">
        <p14:creationId xmlns:p14="http://schemas.microsoft.com/office/powerpoint/2010/main" val="23160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6205837" y="1893587"/>
            <a:ext cx="4970163" cy="3830982"/>
          </a:xfrm>
        </p:spPr>
        <p:txBody>
          <a:bodyPr/>
          <a:lstStyle/>
          <a:p>
            <a:endParaRPr lang="en-US"/>
          </a:p>
        </p:txBody>
      </p:sp>
      <p:pic>
        <p:nvPicPr>
          <p:cNvPr id="13" name="Picture 12"/>
          <p:cNvPicPr>
            <a:picLocks noChangeAspect="1"/>
          </p:cNvPicPr>
          <p:nvPr userDrawn="1"/>
        </p:nvPicPr>
        <p:blipFill>
          <a:blip r:embed="rId2"/>
          <a:stretch>
            <a:fillRect/>
          </a:stretch>
        </p:blipFill>
        <p:spPr>
          <a:xfrm>
            <a:off x="-897925" y="1002312"/>
            <a:ext cx="1422400" cy="1384300"/>
          </a:xfrm>
          <a:prstGeom prst="rect">
            <a:avLst/>
          </a:prstGeom>
        </p:spPr>
      </p:pic>
      <p:sp>
        <p:nvSpPr>
          <p:cNvPr id="14" name="Title 13"/>
          <p:cNvSpPr>
            <a:spLocks noGrp="1"/>
          </p:cNvSpPr>
          <p:nvPr>
            <p:ph type="title"/>
          </p:nvPr>
        </p:nvSpPr>
        <p:spPr>
          <a:xfrm>
            <a:off x="905821" y="814598"/>
            <a:ext cx="10270180" cy="562878"/>
          </a:xfrm>
        </p:spPr>
        <p:txBody>
          <a:bodyPr anchor="t">
            <a:normAutofit/>
          </a:bodyPr>
          <a:lstStyle>
            <a:lvl1pPr algn="l">
              <a:defRPr sz="3600" b="0" i="0">
                <a:solidFill>
                  <a:srgbClr val="0B5DBC"/>
                </a:solidFill>
                <a:latin typeface="Gotham Rounded Light"/>
                <a:cs typeface="Gotham Rounded Light"/>
              </a:defRPr>
            </a:lvl1pPr>
          </a:lstStyle>
          <a:p>
            <a:r>
              <a:rPr lang="en-US"/>
              <a:t>Click to edit Master title style</a:t>
            </a:r>
          </a:p>
        </p:txBody>
      </p:sp>
      <p:sp>
        <p:nvSpPr>
          <p:cNvPr id="22" name="Text Placeholder 17"/>
          <p:cNvSpPr>
            <a:spLocks noGrp="1"/>
          </p:cNvSpPr>
          <p:nvPr>
            <p:ph type="body" sz="quarter" idx="17" hasCustomPrompt="1"/>
          </p:nvPr>
        </p:nvSpPr>
        <p:spPr>
          <a:xfrm>
            <a:off x="1016000" y="1893588"/>
            <a:ext cx="4841103" cy="3830981"/>
          </a:xfrm>
        </p:spPr>
        <p:txBody>
          <a:bodyPr>
            <a:normAutofit/>
          </a:bodyPr>
          <a:lstStyle>
            <a:lvl1pPr marL="0" indent="0">
              <a:lnSpc>
                <a:spcPct val="130000"/>
              </a:lnSpc>
              <a:buNone/>
              <a:defRPr sz="1500" b="0" i="0" baseline="0">
                <a:solidFill>
                  <a:schemeClr val="bg1">
                    <a:lumMod val="50000"/>
                  </a:schemeClr>
                </a:solidFill>
                <a:latin typeface="Gotham Rounded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pic>
        <p:nvPicPr>
          <p:cNvPr id="9" name="Picture 8" descr="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586" y="6052615"/>
            <a:ext cx="1083733" cy="379307"/>
          </a:xfrm>
          <a:prstGeom prst="rect">
            <a:avLst/>
          </a:prstGeom>
        </p:spPr>
      </p:pic>
      <p:sp>
        <p:nvSpPr>
          <p:cNvPr id="16" name="TextBox 15"/>
          <p:cNvSpPr txBox="1"/>
          <p:nvPr userDrawn="1"/>
        </p:nvSpPr>
        <p:spPr>
          <a:xfrm>
            <a:off x="5186361" y="6154923"/>
            <a:ext cx="6120713" cy="276999"/>
          </a:xfrm>
          <a:prstGeom prst="rect">
            <a:avLst/>
          </a:prstGeom>
          <a:noFill/>
        </p:spPr>
        <p:txBody>
          <a:bodyPr wrap="square" rtlCol="0">
            <a:spAutoFit/>
          </a:bodyPr>
          <a:lstStyle/>
          <a:p>
            <a:r>
              <a:rPr lang="en-US" sz="1200" b="0" i="0" kern="1200">
                <a:solidFill>
                  <a:srgbClr val="7D868C"/>
                </a:solidFill>
                <a:latin typeface="Gotham Rounded Light"/>
                <a:ea typeface="+mj-ea"/>
                <a:cs typeface="Gotham Rounded Light"/>
              </a:rPr>
              <a:t>Confidential</a:t>
            </a:r>
          </a:p>
        </p:txBody>
      </p:sp>
      <p:sp>
        <p:nvSpPr>
          <p:cNvPr id="17"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6445-7A10-1440-8CFC-3DE92EFF3C14}" type="slidenum">
              <a:rPr lang="en-US" smtClean="0"/>
              <a:pPr/>
              <a:t>‹#›</a:t>
            </a:fld>
            <a:endParaRPr lang="en-US"/>
          </a:p>
        </p:txBody>
      </p:sp>
    </p:spTree>
    <p:extLst>
      <p:ext uri="{BB962C8B-B14F-4D97-AF65-F5344CB8AC3E}">
        <p14:creationId xmlns:p14="http://schemas.microsoft.com/office/powerpoint/2010/main" val="865613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897925" y="1002312"/>
            <a:ext cx="1422400" cy="1384300"/>
          </a:xfrm>
          <a:prstGeom prst="rect">
            <a:avLst/>
          </a:prstGeom>
        </p:spPr>
      </p:pic>
      <p:sp>
        <p:nvSpPr>
          <p:cNvPr id="12" name="Title 13"/>
          <p:cNvSpPr>
            <a:spLocks noGrp="1"/>
          </p:cNvSpPr>
          <p:nvPr>
            <p:ph type="title"/>
          </p:nvPr>
        </p:nvSpPr>
        <p:spPr>
          <a:xfrm>
            <a:off x="905821" y="814598"/>
            <a:ext cx="10270180" cy="562878"/>
          </a:xfrm>
        </p:spPr>
        <p:txBody>
          <a:bodyPr anchor="t">
            <a:normAutofit/>
          </a:bodyPr>
          <a:lstStyle>
            <a:lvl1pPr algn="l">
              <a:defRPr sz="3600" b="0" i="0">
                <a:solidFill>
                  <a:srgbClr val="0B5DBC"/>
                </a:solidFill>
                <a:latin typeface="Gotham Rounded Light"/>
                <a:cs typeface="Gotham Rounded Light"/>
              </a:defRPr>
            </a:lvl1pPr>
          </a:lstStyle>
          <a:p>
            <a:r>
              <a:rPr lang="en-US"/>
              <a:t>Click to edit Master title style</a:t>
            </a:r>
          </a:p>
        </p:txBody>
      </p:sp>
      <p:sp>
        <p:nvSpPr>
          <p:cNvPr id="20" name="Text Placeholder 17"/>
          <p:cNvSpPr>
            <a:spLocks noGrp="1"/>
          </p:cNvSpPr>
          <p:nvPr>
            <p:ph type="body" sz="quarter" idx="16" hasCustomPrompt="1"/>
          </p:nvPr>
        </p:nvSpPr>
        <p:spPr>
          <a:xfrm>
            <a:off x="6398970" y="1893588"/>
            <a:ext cx="4841103" cy="3830981"/>
          </a:xfrm>
        </p:spPr>
        <p:txBody>
          <a:bodyPr>
            <a:normAutofit/>
          </a:bodyPr>
          <a:lstStyle>
            <a:lvl1pPr marL="0" indent="0">
              <a:lnSpc>
                <a:spcPct val="130000"/>
              </a:lnSpc>
              <a:buNone/>
              <a:defRPr sz="1500" b="0" i="0" baseline="0">
                <a:solidFill>
                  <a:schemeClr val="bg1">
                    <a:lumMod val="50000"/>
                  </a:schemeClr>
                </a:solidFill>
                <a:latin typeface="Gotham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sp>
        <p:nvSpPr>
          <p:cNvPr id="22" name="Text Placeholder 17"/>
          <p:cNvSpPr>
            <a:spLocks noGrp="1"/>
          </p:cNvSpPr>
          <p:nvPr>
            <p:ph type="body" sz="quarter" idx="17" hasCustomPrompt="1"/>
          </p:nvPr>
        </p:nvSpPr>
        <p:spPr>
          <a:xfrm>
            <a:off x="1016000" y="1893588"/>
            <a:ext cx="4841103" cy="3830981"/>
          </a:xfrm>
        </p:spPr>
        <p:txBody>
          <a:bodyPr>
            <a:normAutofit/>
          </a:bodyPr>
          <a:lstStyle>
            <a:lvl1pPr marL="0" indent="0">
              <a:lnSpc>
                <a:spcPct val="130000"/>
              </a:lnSpc>
              <a:buNone/>
              <a:defRPr sz="1500" b="0" i="0" baseline="0">
                <a:solidFill>
                  <a:schemeClr val="bg1">
                    <a:lumMod val="50000"/>
                  </a:schemeClr>
                </a:solidFill>
                <a:latin typeface="Gotham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pic>
        <p:nvPicPr>
          <p:cNvPr id="10" name="Picture 9" descr="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586" y="6052615"/>
            <a:ext cx="1083733" cy="379307"/>
          </a:xfrm>
          <a:prstGeom prst="rect">
            <a:avLst/>
          </a:prstGeom>
        </p:spPr>
      </p:pic>
      <p:sp>
        <p:nvSpPr>
          <p:cNvPr id="13" name="TextBox 12"/>
          <p:cNvSpPr txBox="1"/>
          <p:nvPr userDrawn="1"/>
        </p:nvSpPr>
        <p:spPr>
          <a:xfrm>
            <a:off x="5186361" y="6154923"/>
            <a:ext cx="6120713" cy="276999"/>
          </a:xfrm>
          <a:prstGeom prst="rect">
            <a:avLst/>
          </a:prstGeom>
          <a:noFill/>
        </p:spPr>
        <p:txBody>
          <a:bodyPr wrap="square" rtlCol="0">
            <a:spAutoFit/>
          </a:bodyPr>
          <a:lstStyle/>
          <a:p>
            <a:r>
              <a:rPr lang="en-US" sz="1200" b="0" i="0" kern="1200">
                <a:solidFill>
                  <a:srgbClr val="7D868C"/>
                </a:solidFill>
                <a:latin typeface="Gotham Rounded Light"/>
                <a:ea typeface="+mj-ea"/>
                <a:cs typeface="Gotham Rounded Light"/>
              </a:rPr>
              <a:t>Confidential</a:t>
            </a:r>
          </a:p>
        </p:txBody>
      </p:sp>
      <p:sp>
        <p:nvSpPr>
          <p:cNvPr id="14"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6445-7A10-1440-8CFC-3DE92EFF3C14}" type="slidenum">
              <a:rPr lang="en-US" smtClean="0"/>
              <a:pPr/>
              <a:t>‹#›</a:t>
            </a:fld>
            <a:endParaRPr lang="en-US"/>
          </a:p>
        </p:txBody>
      </p:sp>
    </p:spTree>
    <p:extLst>
      <p:ext uri="{BB962C8B-B14F-4D97-AF65-F5344CB8AC3E}">
        <p14:creationId xmlns:p14="http://schemas.microsoft.com/office/powerpoint/2010/main" val="4089091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1828800" y="3057288"/>
            <a:ext cx="8534400" cy="809445"/>
          </a:xfrm>
          <a:prstGeom prst="rect">
            <a:avLst/>
          </a:prstGeom>
        </p:spPr>
        <p:txBody>
          <a:bodyPr/>
          <a:lstStyle>
            <a:lvl1pPr marL="0" indent="0" algn="ctr">
              <a:buNone/>
              <a:defRPr sz="1800">
                <a:solidFill>
                  <a:schemeClr val="bg1"/>
                </a:solidFill>
                <a:latin typeface="Avenir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a:t>
            </a:r>
            <a:r>
              <a:rPr lang="en-US" err="1"/>
              <a:t>Avenir</a:t>
            </a:r>
            <a:r>
              <a:rPr lang="en-US"/>
              <a:t> Book 18PT</a:t>
            </a:r>
          </a:p>
        </p:txBody>
      </p:sp>
      <p:sp>
        <p:nvSpPr>
          <p:cNvPr id="10" name="Title 1"/>
          <p:cNvSpPr>
            <a:spLocks noGrp="1"/>
          </p:cNvSpPr>
          <p:nvPr>
            <p:ph type="title" hasCustomPrompt="1"/>
          </p:nvPr>
        </p:nvSpPr>
        <p:spPr>
          <a:xfrm>
            <a:off x="989880" y="2008229"/>
            <a:ext cx="10205152" cy="800629"/>
          </a:xfrm>
          <a:prstGeom prst="rect">
            <a:avLst/>
          </a:prstGeom>
        </p:spPr>
        <p:txBody>
          <a:bodyPr anchor="t" anchorCtr="0">
            <a:normAutofit/>
          </a:bodyPr>
          <a:lstStyle>
            <a:lvl1pPr>
              <a:defRPr sz="3200" b="0" i="0" cap="none" baseline="0">
                <a:solidFill>
                  <a:schemeClr val="bg1"/>
                </a:solidFill>
                <a:latin typeface="Avenir Book"/>
              </a:defRPr>
            </a:lvl1pPr>
          </a:lstStyle>
          <a:p>
            <a:r>
              <a:rPr lang="en-US"/>
              <a:t>Divider Slide Title </a:t>
            </a:r>
            <a:r>
              <a:rPr lang="en-US" err="1"/>
              <a:t>Avenir</a:t>
            </a:r>
            <a:r>
              <a:rPr lang="en-US"/>
              <a:t> Book 32PT</a:t>
            </a:r>
          </a:p>
        </p:txBody>
      </p:sp>
    </p:spTree>
    <p:extLst>
      <p:ext uri="{BB962C8B-B14F-4D97-AF65-F5344CB8AC3E}">
        <p14:creationId xmlns:p14="http://schemas.microsoft.com/office/powerpoint/2010/main" val="1618407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mployee Spotligh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556381"/>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a:xfrm>
            <a:off x="838200" y="6356350"/>
            <a:ext cx="2743200" cy="365125"/>
          </a:xfrm>
          <a:prstGeom prst="rect">
            <a:avLst/>
          </a:prstGeom>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a:xfrm>
            <a:off x="8610600" y="6356350"/>
            <a:ext cx="2743200" cy="365125"/>
          </a:xfrm>
          <a:prstGeom prst="rect">
            <a:avLst/>
          </a:prstGeom>
        </p:spPr>
        <p:txBody>
          <a:bodyPr/>
          <a:lstStyle/>
          <a:p>
            <a:fld id="{73974768-9BA1-4E1F-B581-E8176D5563B5}" type="slidenum">
              <a:rPr lang="en-US" smtClean="0"/>
              <a:t>‹#›</a:t>
            </a:fld>
            <a:endParaRPr lang="en-US"/>
          </a:p>
        </p:txBody>
      </p:sp>
      <p:sp>
        <p:nvSpPr>
          <p:cNvPr id="8" name="Text Placeholder 7">
            <a:extLst>
              <a:ext uri="{FF2B5EF4-FFF2-40B4-BE49-F238E27FC236}">
                <a16:creationId xmlns:a16="http://schemas.microsoft.com/office/drawing/2014/main" id="{F20BA9F6-7769-4076-B07D-1D463BD104A2}"/>
              </a:ext>
            </a:extLst>
          </p:cNvPr>
          <p:cNvSpPr>
            <a:spLocks noGrp="1"/>
          </p:cNvSpPr>
          <p:nvPr>
            <p:ph type="body" sz="quarter" idx="13"/>
          </p:nvPr>
        </p:nvSpPr>
        <p:spPr>
          <a:xfrm>
            <a:off x="838200" y="1084263"/>
            <a:ext cx="10515600" cy="493712"/>
          </a:xfrm>
        </p:spPr>
        <p:txBody>
          <a:bodyPr>
            <a:normAutofit/>
          </a:bodyPr>
          <a:lstStyle>
            <a:lvl1pPr marL="0" indent="0" algn="ctr">
              <a:buNone/>
              <a:defRPr sz="2000">
                <a:solidFill>
                  <a:schemeClr val="accent2">
                    <a:lumMod val="50000"/>
                  </a:schemeClr>
                </a:solidFill>
              </a:defRPr>
            </a:lvl1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84EEA97C-4380-4573-B50A-C4BAB29911A3}"/>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
        <p:nvSpPr>
          <p:cNvPr id="10" name="Picture Placeholder 9">
            <a:extLst>
              <a:ext uri="{FF2B5EF4-FFF2-40B4-BE49-F238E27FC236}">
                <a16:creationId xmlns:a16="http://schemas.microsoft.com/office/drawing/2014/main" id="{2ADF36B5-B4B4-47C9-AF67-2D9ED9A9CF64}"/>
              </a:ext>
            </a:extLst>
          </p:cNvPr>
          <p:cNvSpPr>
            <a:spLocks noGrp="1"/>
          </p:cNvSpPr>
          <p:nvPr>
            <p:ph type="pic" sz="quarter" idx="14"/>
          </p:nvPr>
        </p:nvSpPr>
        <p:spPr>
          <a:xfrm>
            <a:off x="1181666" y="2128916"/>
            <a:ext cx="1257754" cy="1257754"/>
          </a:xfrm>
          <a:prstGeom prst="ellipse">
            <a:avLst/>
          </a:prstGeom>
        </p:spPr>
        <p:txBody>
          <a:bodyPr>
            <a:normAutofit/>
          </a:bodyPr>
          <a:lstStyle>
            <a:lvl1pPr>
              <a:defRPr sz="1050"/>
            </a:lvl1pPr>
          </a:lstStyle>
          <a:p>
            <a:endParaRPr lang="en-US"/>
          </a:p>
        </p:txBody>
      </p:sp>
      <p:sp>
        <p:nvSpPr>
          <p:cNvPr id="12" name="Text Placeholder 11">
            <a:extLst>
              <a:ext uri="{FF2B5EF4-FFF2-40B4-BE49-F238E27FC236}">
                <a16:creationId xmlns:a16="http://schemas.microsoft.com/office/drawing/2014/main" id="{765EBBFD-AE1B-447B-BE81-81DE11FC21C1}"/>
              </a:ext>
            </a:extLst>
          </p:cNvPr>
          <p:cNvSpPr>
            <a:spLocks noGrp="1"/>
          </p:cNvSpPr>
          <p:nvPr>
            <p:ph type="body" sz="quarter" idx="15" hasCustomPrompt="1"/>
          </p:nvPr>
        </p:nvSpPr>
        <p:spPr>
          <a:xfrm>
            <a:off x="8382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13" name="Text Placeholder 11">
            <a:extLst>
              <a:ext uri="{FF2B5EF4-FFF2-40B4-BE49-F238E27FC236}">
                <a16:creationId xmlns:a16="http://schemas.microsoft.com/office/drawing/2014/main" id="{05113EB9-A860-449D-BCDC-E1D4E847FF0A}"/>
              </a:ext>
            </a:extLst>
          </p:cNvPr>
          <p:cNvSpPr>
            <a:spLocks noGrp="1"/>
          </p:cNvSpPr>
          <p:nvPr>
            <p:ph type="body" sz="quarter" idx="16" hasCustomPrompt="1"/>
          </p:nvPr>
        </p:nvSpPr>
        <p:spPr>
          <a:xfrm>
            <a:off x="838200" y="3894516"/>
            <a:ext cx="1944687" cy="285220"/>
          </a:xfrm>
        </p:spPr>
        <p:txBody>
          <a:bodyPr anchor="ctr">
            <a:normAutofit/>
          </a:bodyPr>
          <a:lstStyle>
            <a:lvl1pPr marL="0" indent="0" algn="ctr">
              <a:buNone/>
              <a:defRPr sz="1200" b="0"/>
            </a:lvl1pPr>
          </a:lstStyle>
          <a:p>
            <a:pPr lvl="0"/>
            <a:r>
              <a:rPr lang="en-US"/>
              <a:t>Job Title</a:t>
            </a:r>
          </a:p>
        </p:txBody>
      </p:sp>
      <p:sp>
        <p:nvSpPr>
          <p:cNvPr id="14" name="Text Placeholder 11">
            <a:extLst>
              <a:ext uri="{FF2B5EF4-FFF2-40B4-BE49-F238E27FC236}">
                <a16:creationId xmlns:a16="http://schemas.microsoft.com/office/drawing/2014/main" id="{65CCDEF1-1565-41F9-82AC-0A35D0D9A929}"/>
              </a:ext>
            </a:extLst>
          </p:cNvPr>
          <p:cNvSpPr>
            <a:spLocks noGrp="1"/>
          </p:cNvSpPr>
          <p:nvPr>
            <p:ph type="body" sz="quarter" idx="17" hasCustomPrompt="1"/>
          </p:nvPr>
        </p:nvSpPr>
        <p:spPr>
          <a:xfrm>
            <a:off x="8382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
        <p:nvSpPr>
          <p:cNvPr id="15" name="Picture Placeholder 9">
            <a:extLst>
              <a:ext uri="{FF2B5EF4-FFF2-40B4-BE49-F238E27FC236}">
                <a16:creationId xmlns:a16="http://schemas.microsoft.com/office/drawing/2014/main" id="{1713446A-905A-48AA-BB47-973248E9180C}"/>
              </a:ext>
            </a:extLst>
          </p:cNvPr>
          <p:cNvSpPr>
            <a:spLocks noGrp="1"/>
          </p:cNvSpPr>
          <p:nvPr>
            <p:ph type="pic" sz="quarter" idx="18"/>
          </p:nvPr>
        </p:nvSpPr>
        <p:spPr>
          <a:xfrm>
            <a:off x="3924866" y="2128916"/>
            <a:ext cx="1257754" cy="1257754"/>
          </a:xfrm>
          <a:prstGeom prst="ellipse">
            <a:avLst/>
          </a:prstGeom>
        </p:spPr>
        <p:txBody>
          <a:bodyPr>
            <a:normAutofit/>
          </a:bodyPr>
          <a:lstStyle>
            <a:lvl1pPr>
              <a:defRPr sz="1050"/>
            </a:lvl1pPr>
          </a:lstStyle>
          <a:p>
            <a:endParaRPr lang="en-US"/>
          </a:p>
        </p:txBody>
      </p:sp>
      <p:sp>
        <p:nvSpPr>
          <p:cNvPr id="16" name="Text Placeholder 11">
            <a:extLst>
              <a:ext uri="{FF2B5EF4-FFF2-40B4-BE49-F238E27FC236}">
                <a16:creationId xmlns:a16="http://schemas.microsoft.com/office/drawing/2014/main" id="{976CD62D-A994-4738-95E3-E1D40CE8008F}"/>
              </a:ext>
            </a:extLst>
          </p:cNvPr>
          <p:cNvSpPr>
            <a:spLocks noGrp="1"/>
          </p:cNvSpPr>
          <p:nvPr>
            <p:ph type="body" sz="quarter" idx="19" hasCustomPrompt="1"/>
          </p:nvPr>
        </p:nvSpPr>
        <p:spPr>
          <a:xfrm>
            <a:off x="35814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17" name="Text Placeholder 11">
            <a:extLst>
              <a:ext uri="{FF2B5EF4-FFF2-40B4-BE49-F238E27FC236}">
                <a16:creationId xmlns:a16="http://schemas.microsoft.com/office/drawing/2014/main" id="{41AEBBD5-45E5-4987-9BEF-D5F58852FDFF}"/>
              </a:ext>
            </a:extLst>
          </p:cNvPr>
          <p:cNvSpPr>
            <a:spLocks noGrp="1"/>
          </p:cNvSpPr>
          <p:nvPr>
            <p:ph type="body" sz="quarter" idx="20" hasCustomPrompt="1"/>
          </p:nvPr>
        </p:nvSpPr>
        <p:spPr>
          <a:xfrm>
            <a:off x="3581400" y="3894516"/>
            <a:ext cx="1944687" cy="285220"/>
          </a:xfrm>
        </p:spPr>
        <p:txBody>
          <a:bodyPr anchor="ctr">
            <a:normAutofit/>
          </a:bodyPr>
          <a:lstStyle>
            <a:lvl1pPr marL="0" indent="0" algn="ctr">
              <a:buNone/>
              <a:defRPr sz="1200" b="0"/>
            </a:lvl1pPr>
          </a:lstStyle>
          <a:p>
            <a:pPr lvl="0"/>
            <a:r>
              <a:rPr lang="en-US"/>
              <a:t>Job Title</a:t>
            </a:r>
          </a:p>
        </p:txBody>
      </p:sp>
      <p:sp>
        <p:nvSpPr>
          <p:cNvPr id="18" name="Text Placeholder 11">
            <a:extLst>
              <a:ext uri="{FF2B5EF4-FFF2-40B4-BE49-F238E27FC236}">
                <a16:creationId xmlns:a16="http://schemas.microsoft.com/office/drawing/2014/main" id="{BF0D93C2-C474-4DE7-8F08-49FB3CE6094B}"/>
              </a:ext>
            </a:extLst>
          </p:cNvPr>
          <p:cNvSpPr>
            <a:spLocks noGrp="1"/>
          </p:cNvSpPr>
          <p:nvPr>
            <p:ph type="body" sz="quarter" idx="21" hasCustomPrompt="1"/>
          </p:nvPr>
        </p:nvSpPr>
        <p:spPr>
          <a:xfrm>
            <a:off x="35814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
        <p:nvSpPr>
          <p:cNvPr id="19" name="Picture Placeholder 9">
            <a:extLst>
              <a:ext uri="{FF2B5EF4-FFF2-40B4-BE49-F238E27FC236}">
                <a16:creationId xmlns:a16="http://schemas.microsoft.com/office/drawing/2014/main" id="{D1D925D1-073F-4A20-87FF-3BA4CB64B23C}"/>
              </a:ext>
            </a:extLst>
          </p:cNvPr>
          <p:cNvSpPr>
            <a:spLocks noGrp="1"/>
          </p:cNvSpPr>
          <p:nvPr>
            <p:ph type="pic" sz="quarter" idx="22"/>
          </p:nvPr>
        </p:nvSpPr>
        <p:spPr>
          <a:xfrm>
            <a:off x="6668066" y="2128916"/>
            <a:ext cx="1257754" cy="1257754"/>
          </a:xfrm>
          <a:prstGeom prst="ellipse">
            <a:avLst/>
          </a:prstGeom>
        </p:spPr>
        <p:txBody>
          <a:bodyPr>
            <a:normAutofit/>
          </a:bodyPr>
          <a:lstStyle>
            <a:lvl1pPr>
              <a:defRPr sz="1050"/>
            </a:lvl1pPr>
          </a:lstStyle>
          <a:p>
            <a:endParaRPr lang="en-US"/>
          </a:p>
        </p:txBody>
      </p:sp>
      <p:sp>
        <p:nvSpPr>
          <p:cNvPr id="20" name="Text Placeholder 11">
            <a:extLst>
              <a:ext uri="{FF2B5EF4-FFF2-40B4-BE49-F238E27FC236}">
                <a16:creationId xmlns:a16="http://schemas.microsoft.com/office/drawing/2014/main" id="{1A7741A1-DFB7-4B1B-BC47-E64D6AA56158}"/>
              </a:ext>
            </a:extLst>
          </p:cNvPr>
          <p:cNvSpPr>
            <a:spLocks noGrp="1"/>
          </p:cNvSpPr>
          <p:nvPr>
            <p:ph type="body" sz="quarter" idx="23" hasCustomPrompt="1"/>
          </p:nvPr>
        </p:nvSpPr>
        <p:spPr>
          <a:xfrm>
            <a:off x="63246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21" name="Text Placeholder 11">
            <a:extLst>
              <a:ext uri="{FF2B5EF4-FFF2-40B4-BE49-F238E27FC236}">
                <a16:creationId xmlns:a16="http://schemas.microsoft.com/office/drawing/2014/main" id="{91FE0E0D-F4B4-4C61-9256-E47B0461B93E}"/>
              </a:ext>
            </a:extLst>
          </p:cNvPr>
          <p:cNvSpPr>
            <a:spLocks noGrp="1"/>
          </p:cNvSpPr>
          <p:nvPr>
            <p:ph type="body" sz="quarter" idx="24" hasCustomPrompt="1"/>
          </p:nvPr>
        </p:nvSpPr>
        <p:spPr>
          <a:xfrm>
            <a:off x="6324600" y="3894516"/>
            <a:ext cx="1944687" cy="285220"/>
          </a:xfrm>
        </p:spPr>
        <p:txBody>
          <a:bodyPr anchor="ctr">
            <a:normAutofit/>
          </a:bodyPr>
          <a:lstStyle>
            <a:lvl1pPr marL="0" indent="0" algn="ctr">
              <a:buNone/>
              <a:defRPr sz="1200" b="0"/>
            </a:lvl1pPr>
          </a:lstStyle>
          <a:p>
            <a:pPr lvl="0"/>
            <a:r>
              <a:rPr lang="en-US"/>
              <a:t>Job Title</a:t>
            </a:r>
          </a:p>
        </p:txBody>
      </p:sp>
      <p:sp>
        <p:nvSpPr>
          <p:cNvPr id="22" name="Text Placeholder 11">
            <a:extLst>
              <a:ext uri="{FF2B5EF4-FFF2-40B4-BE49-F238E27FC236}">
                <a16:creationId xmlns:a16="http://schemas.microsoft.com/office/drawing/2014/main" id="{E1783BF4-DD3B-4D07-A36C-C1B407A7ED38}"/>
              </a:ext>
            </a:extLst>
          </p:cNvPr>
          <p:cNvSpPr>
            <a:spLocks noGrp="1"/>
          </p:cNvSpPr>
          <p:nvPr>
            <p:ph type="body" sz="quarter" idx="25" hasCustomPrompt="1"/>
          </p:nvPr>
        </p:nvSpPr>
        <p:spPr>
          <a:xfrm>
            <a:off x="63246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
        <p:nvSpPr>
          <p:cNvPr id="23" name="Picture Placeholder 9">
            <a:extLst>
              <a:ext uri="{FF2B5EF4-FFF2-40B4-BE49-F238E27FC236}">
                <a16:creationId xmlns:a16="http://schemas.microsoft.com/office/drawing/2014/main" id="{47DC762F-7DCF-4BF8-B7F5-9BDE1BFEBEE5}"/>
              </a:ext>
            </a:extLst>
          </p:cNvPr>
          <p:cNvSpPr>
            <a:spLocks noGrp="1"/>
          </p:cNvSpPr>
          <p:nvPr>
            <p:ph type="pic" sz="quarter" idx="26"/>
          </p:nvPr>
        </p:nvSpPr>
        <p:spPr>
          <a:xfrm>
            <a:off x="9411266" y="2128916"/>
            <a:ext cx="1257754" cy="1257754"/>
          </a:xfrm>
          <a:prstGeom prst="ellipse">
            <a:avLst/>
          </a:prstGeom>
        </p:spPr>
        <p:txBody>
          <a:bodyPr>
            <a:normAutofit/>
          </a:bodyPr>
          <a:lstStyle>
            <a:lvl1pPr>
              <a:defRPr sz="1050"/>
            </a:lvl1pPr>
          </a:lstStyle>
          <a:p>
            <a:endParaRPr lang="en-US"/>
          </a:p>
        </p:txBody>
      </p:sp>
      <p:sp>
        <p:nvSpPr>
          <p:cNvPr id="24" name="Text Placeholder 11">
            <a:extLst>
              <a:ext uri="{FF2B5EF4-FFF2-40B4-BE49-F238E27FC236}">
                <a16:creationId xmlns:a16="http://schemas.microsoft.com/office/drawing/2014/main" id="{501A12E3-620B-42A8-B8A2-C1E5EB6CBDA3}"/>
              </a:ext>
            </a:extLst>
          </p:cNvPr>
          <p:cNvSpPr>
            <a:spLocks noGrp="1"/>
          </p:cNvSpPr>
          <p:nvPr>
            <p:ph type="body" sz="quarter" idx="27" hasCustomPrompt="1"/>
          </p:nvPr>
        </p:nvSpPr>
        <p:spPr>
          <a:xfrm>
            <a:off x="90678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25" name="Text Placeholder 11">
            <a:extLst>
              <a:ext uri="{FF2B5EF4-FFF2-40B4-BE49-F238E27FC236}">
                <a16:creationId xmlns:a16="http://schemas.microsoft.com/office/drawing/2014/main" id="{C93CBF55-1D65-445A-A12C-7742AD890F3F}"/>
              </a:ext>
            </a:extLst>
          </p:cNvPr>
          <p:cNvSpPr>
            <a:spLocks noGrp="1"/>
          </p:cNvSpPr>
          <p:nvPr>
            <p:ph type="body" sz="quarter" idx="28" hasCustomPrompt="1"/>
          </p:nvPr>
        </p:nvSpPr>
        <p:spPr>
          <a:xfrm>
            <a:off x="9067800" y="3894516"/>
            <a:ext cx="1944687" cy="285220"/>
          </a:xfrm>
        </p:spPr>
        <p:txBody>
          <a:bodyPr anchor="ctr">
            <a:normAutofit/>
          </a:bodyPr>
          <a:lstStyle>
            <a:lvl1pPr marL="0" indent="0" algn="ctr">
              <a:buNone/>
              <a:defRPr sz="1200" b="0"/>
            </a:lvl1pPr>
          </a:lstStyle>
          <a:p>
            <a:pPr lvl="0"/>
            <a:r>
              <a:rPr lang="en-US"/>
              <a:t>Job Title</a:t>
            </a:r>
          </a:p>
        </p:txBody>
      </p:sp>
      <p:sp>
        <p:nvSpPr>
          <p:cNvPr id="26" name="Text Placeholder 11">
            <a:extLst>
              <a:ext uri="{FF2B5EF4-FFF2-40B4-BE49-F238E27FC236}">
                <a16:creationId xmlns:a16="http://schemas.microsoft.com/office/drawing/2014/main" id="{E2068576-B935-4B54-A464-05DAD91FA9D9}"/>
              </a:ext>
            </a:extLst>
          </p:cNvPr>
          <p:cNvSpPr>
            <a:spLocks noGrp="1"/>
          </p:cNvSpPr>
          <p:nvPr>
            <p:ph type="body" sz="quarter" idx="29" hasCustomPrompt="1"/>
          </p:nvPr>
        </p:nvSpPr>
        <p:spPr>
          <a:xfrm>
            <a:off x="90678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Tree>
    <p:extLst>
      <p:ext uri="{BB962C8B-B14F-4D97-AF65-F5344CB8AC3E}">
        <p14:creationId xmlns:p14="http://schemas.microsoft.com/office/powerpoint/2010/main" val="2272434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1163336"/>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a:xfrm>
            <a:off x="838200" y="6356350"/>
            <a:ext cx="2743200" cy="365125"/>
          </a:xfrm>
          <a:prstGeom prst="rect">
            <a:avLst/>
          </a:prstGeom>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a:xfrm>
            <a:off x="8610600" y="6356350"/>
            <a:ext cx="2743200" cy="365125"/>
          </a:xfrm>
          <a:prstGeom prst="rect">
            <a:avLst/>
          </a:prstGeom>
        </p:spPr>
        <p:txBody>
          <a:bodyPr/>
          <a:lstStyle/>
          <a:p>
            <a:fld id="{73974768-9BA1-4E1F-B581-E8176D5563B5}"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095DF5B3-362A-4FFC-8021-7119A7443C18}"/>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
        <p:nvSpPr>
          <p:cNvPr id="11" name="Picture Placeholder 10">
            <a:extLst>
              <a:ext uri="{FF2B5EF4-FFF2-40B4-BE49-F238E27FC236}">
                <a16:creationId xmlns:a16="http://schemas.microsoft.com/office/drawing/2014/main" id="{C9FE2061-5139-4AF5-B4CA-5DBB0CA7D3F4}"/>
              </a:ext>
            </a:extLst>
          </p:cNvPr>
          <p:cNvSpPr>
            <a:spLocks noGrp="1"/>
          </p:cNvSpPr>
          <p:nvPr>
            <p:ph type="pic" sz="quarter" idx="13"/>
          </p:nvPr>
        </p:nvSpPr>
        <p:spPr>
          <a:xfrm>
            <a:off x="6290734" y="0"/>
            <a:ext cx="5901266" cy="6867676"/>
          </a:xfrm>
          <a:custGeom>
            <a:avLst/>
            <a:gdLst>
              <a:gd name="connsiteX0" fmla="*/ 0 w 4038600"/>
              <a:gd name="connsiteY0" fmla="*/ 6858000 h 6858000"/>
              <a:gd name="connsiteX1" fmla="*/ 1009650 w 4038600"/>
              <a:gd name="connsiteY1" fmla="*/ 0 h 6858000"/>
              <a:gd name="connsiteX2" fmla="*/ 4038600 w 4038600"/>
              <a:gd name="connsiteY2" fmla="*/ 0 h 6858000"/>
              <a:gd name="connsiteX3" fmla="*/ 3028950 w 4038600"/>
              <a:gd name="connsiteY3" fmla="*/ 6858000 h 6858000"/>
              <a:gd name="connsiteX4" fmla="*/ 0 w 4038600"/>
              <a:gd name="connsiteY4" fmla="*/ 6858000 h 6858000"/>
              <a:gd name="connsiteX0" fmla="*/ 0 w 4038600"/>
              <a:gd name="connsiteY0" fmla="*/ 6858000 h 6867676"/>
              <a:gd name="connsiteX1" fmla="*/ 1009650 w 4038600"/>
              <a:gd name="connsiteY1" fmla="*/ 0 h 6867676"/>
              <a:gd name="connsiteX2" fmla="*/ 4038600 w 4038600"/>
              <a:gd name="connsiteY2" fmla="*/ 0 h 6867676"/>
              <a:gd name="connsiteX3" fmla="*/ 4035274 w 4038600"/>
              <a:gd name="connsiteY3" fmla="*/ 6867676 h 6867676"/>
              <a:gd name="connsiteX4" fmla="*/ 0 w 4038600"/>
              <a:gd name="connsiteY4" fmla="*/ 6858000 h 6867676"/>
              <a:gd name="connsiteX0" fmla="*/ 0 w 5901266"/>
              <a:gd name="connsiteY0" fmla="*/ 6858000 h 6867676"/>
              <a:gd name="connsiteX1" fmla="*/ 2872316 w 5901266"/>
              <a:gd name="connsiteY1" fmla="*/ 0 h 6867676"/>
              <a:gd name="connsiteX2" fmla="*/ 5901266 w 5901266"/>
              <a:gd name="connsiteY2" fmla="*/ 0 h 6867676"/>
              <a:gd name="connsiteX3" fmla="*/ 5897940 w 5901266"/>
              <a:gd name="connsiteY3" fmla="*/ 6867676 h 6867676"/>
              <a:gd name="connsiteX4" fmla="*/ 0 w 5901266"/>
              <a:gd name="connsiteY4" fmla="*/ 6858000 h 686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266" h="6867676">
                <a:moveTo>
                  <a:pt x="0" y="6858000"/>
                </a:moveTo>
                <a:lnTo>
                  <a:pt x="2872316" y="0"/>
                </a:lnTo>
                <a:lnTo>
                  <a:pt x="5901266" y="0"/>
                </a:lnTo>
                <a:cubicBezTo>
                  <a:pt x="5900157" y="2289225"/>
                  <a:pt x="5899049" y="4578451"/>
                  <a:pt x="5897940" y="6867676"/>
                </a:cubicBezTo>
                <a:lnTo>
                  <a:pt x="0" y="6858000"/>
                </a:lnTo>
                <a:close/>
              </a:path>
            </a:pathLst>
          </a:custGeom>
        </p:spPr>
        <p:txBody>
          <a:bodyPr/>
          <a:lstStyle/>
          <a:p>
            <a:endParaRPr lang="en-US"/>
          </a:p>
        </p:txBody>
      </p:sp>
    </p:spTree>
    <p:extLst>
      <p:ext uri="{BB962C8B-B14F-4D97-AF65-F5344CB8AC3E}">
        <p14:creationId xmlns:p14="http://schemas.microsoft.com/office/powerpoint/2010/main" val="2837514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556381"/>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a:xfrm>
            <a:off x="838200" y="6356350"/>
            <a:ext cx="2743200" cy="365125"/>
          </a:xfrm>
          <a:prstGeom prst="rect">
            <a:avLst/>
          </a:prstGeom>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a:xfrm>
            <a:off x="8610600" y="6356350"/>
            <a:ext cx="2743200" cy="365125"/>
          </a:xfrm>
          <a:prstGeom prst="rect">
            <a:avLst/>
          </a:prstGeom>
        </p:spPr>
        <p:txBody>
          <a:bodyPr/>
          <a:lstStyle/>
          <a:p>
            <a:fld id="{73974768-9BA1-4E1F-B581-E8176D5563B5}" type="slidenum">
              <a:rPr lang="en-US" smtClean="0"/>
              <a:t>‹#›</a:t>
            </a:fld>
            <a:endParaRPr lang="en-US"/>
          </a:p>
        </p:txBody>
      </p:sp>
      <p:sp>
        <p:nvSpPr>
          <p:cNvPr id="8" name="Text Placeholder 7">
            <a:extLst>
              <a:ext uri="{FF2B5EF4-FFF2-40B4-BE49-F238E27FC236}">
                <a16:creationId xmlns:a16="http://schemas.microsoft.com/office/drawing/2014/main" id="{F20BA9F6-7769-4076-B07D-1D463BD104A2}"/>
              </a:ext>
            </a:extLst>
          </p:cNvPr>
          <p:cNvSpPr>
            <a:spLocks noGrp="1"/>
          </p:cNvSpPr>
          <p:nvPr>
            <p:ph type="body" sz="quarter" idx="13"/>
          </p:nvPr>
        </p:nvSpPr>
        <p:spPr>
          <a:xfrm>
            <a:off x="838200" y="1084263"/>
            <a:ext cx="10515600" cy="493712"/>
          </a:xfrm>
        </p:spPr>
        <p:txBody>
          <a:bodyPr>
            <a:normAutofit/>
          </a:bodyPr>
          <a:lstStyle>
            <a:lvl1pPr marL="0" indent="0" algn="ctr">
              <a:buNone/>
              <a:defRPr sz="2000">
                <a:solidFill>
                  <a:schemeClr val="accent2">
                    <a:lumMod val="50000"/>
                  </a:schemeClr>
                </a:solidFill>
              </a:defRPr>
            </a:lvl1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84EEA97C-4380-4573-B50A-C4BAB29911A3}"/>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Tree>
    <p:extLst>
      <p:ext uri="{BB962C8B-B14F-4D97-AF65-F5344CB8AC3E}">
        <p14:creationId xmlns:p14="http://schemas.microsoft.com/office/powerpoint/2010/main" val="22644591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EC0C-B83A-914A-83B4-06ED8FF942BA}"/>
              </a:ext>
            </a:extLst>
          </p:cNvPr>
          <p:cNvSpPr>
            <a:spLocks noGrp="1"/>
          </p:cNvSpPr>
          <p:nvPr>
            <p:ph type="title" hasCustomPrompt="1"/>
          </p:nvPr>
        </p:nvSpPr>
        <p:spPr>
          <a:xfrm>
            <a:off x="280988" y="253369"/>
            <a:ext cx="10515600" cy="559435"/>
          </a:xfrm>
        </p:spPr>
        <p:txBody>
          <a:bodyPr>
            <a:normAutofit/>
          </a:bodyPr>
          <a:lstStyle>
            <a:lvl1pPr>
              <a:defRPr sz="1575" b="0" i="0">
                <a:solidFill>
                  <a:srgbClr val="2086C6"/>
                </a:solidFill>
                <a:latin typeface="Arial" panose="020B0604020202020204" pitchFamily="34" charset="0"/>
                <a:cs typeface="Arial" panose="020B0604020202020204" pitchFamily="34" charset="0"/>
              </a:defRPr>
            </a:lvl1pPr>
          </a:lstStyle>
          <a:p>
            <a:r>
              <a:rPr lang="en-US"/>
              <a:t>Minimal Slide for Graphs</a:t>
            </a:r>
          </a:p>
        </p:txBody>
      </p:sp>
      <p:sp>
        <p:nvSpPr>
          <p:cNvPr id="9" name="Slide Number Placeholder 8">
            <a:extLst>
              <a:ext uri="{FF2B5EF4-FFF2-40B4-BE49-F238E27FC236}">
                <a16:creationId xmlns:a16="http://schemas.microsoft.com/office/drawing/2014/main" id="{2F1B4A0D-F895-BA44-A2EA-CF168FDFB4C8}"/>
              </a:ext>
            </a:extLst>
          </p:cNvPr>
          <p:cNvSpPr>
            <a:spLocks noGrp="1"/>
          </p:cNvSpPr>
          <p:nvPr>
            <p:ph type="sldNum" sz="quarter" idx="12"/>
          </p:nvPr>
        </p:nvSpPr>
        <p:spPr>
          <a:xfrm>
            <a:off x="8610600" y="6356352"/>
            <a:ext cx="2743200" cy="365125"/>
          </a:xfrm>
          <a:prstGeom prst="rect">
            <a:avLst/>
          </a:prstGeom>
        </p:spPr>
        <p:txBody>
          <a:bodyPr/>
          <a:lstStyle/>
          <a:p>
            <a:fld id="{EDB5769D-69EA-C241-8A71-FD82B964205E}" type="slidenum">
              <a:rPr lang="en-US" smtClean="0"/>
              <a:t>‹#›</a:t>
            </a:fld>
            <a:endParaRPr lang="en-US"/>
          </a:p>
        </p:txBody>
      </p:sp>
      <p:sp>
        <p:nvSpPr>
          <p:cNvPr id="11" name="Text Placeholder 2">
            <a:extLst>
              <a:ext uri="{FF2B5EF4-FFF2-40B4-BE49-F238E27FC236}">
                <a16:creationId xmlns:a16="http://schemas.microsoft.com/office/drawing/2014/main" id="{F6E1CD6D-C1D3-874C-83AD-CD92416D9A85}"/>
              </a:ext>
            </a:extLst>
          </p:cNvPr>
          <p:cNvSpPr>
            <a:spLocks noGrp="1"/>
          </p:cNvSpPr>
          <p:nvPr>
            <p:ph type="body" idx="1" hasCustomPrompt="1"/>
          </p:nvPr>
        </p:nvSpPr>
        <p:spPr>
          <a:xfrm>
            <a:off x="280988" y="1291590"/>
            <a:ext cx="10515600" cy="4585970"/>
          </a:xfrm>
        </p:spPr>
        <p:txBody>
          <a:bodyPr/>
          <a:lstStyle>
            <a:lvl1pPr marL="0" indent="0">
              <a:buNone/>
              <a:defRPr sz="1350">
                <a:solidFill>
                  <a:schemeClr val="tx1">
                    <a:tint val="75000"/>
                  </a:schemeClr>
                </a:solidFill>
                <a:latin typeface="Arial" panose="020B0604020202020204" pitchFamily="34" charset="0"/>
                <a:cs typeface="Arial" panose="020B0604020202020204" pitchFamily="34" charset="0"/>
              </a:defRPr>
            </a:lvl1pPr>
            <a:lvl2pPr marL="450056" indent="-192881">
              <a:buFont typeface="AppleSymbols"/>
              <a:buChar char="⎼"/>
              <a:defRPr sz="1125">
                <a:solidFill>
                  <a:schemeClr val="tx1">
                    <a:tint val="75000"/>
                  </a:schemeClr>
                </a:solidFill>
                <a:latin typeface="Arial" panose="020B0604020202020204" pitchFamily="34" charset="0"/>
                <a:cs typeface="Arial" panose="020B0604020202020204" pitchFamily="34" charset="0"/>
              </a:defRPr>
            </a:lvl2pPr>
            <a:lvl3pPr marL="675085" indent="-160735">
              <a:buFont typeface="Arial" panose="020B0604020202020204" pitchFamily="34" charset="0"/>
              <a:buChar char="•"/>
              <a:defRPr sz="1013">
                <a:solidFill>
                  <a:schemeClr val="tx1">
                    <a:tint val="75000"/>
                  </a:schemeClr>
                </a:solidFill>
                <a:latin typeface="Arial" panose="020B0604020202020204" pitchFamily="34" charset="0"/>
                <a:cs typeface="Arial" panose="020B0604020202020204" pitchFamily="34" charset="0"/>
              </a:defRPr>
            </a:lvl3pPr>
            <a:lvl4pPr marL="932260" indent="-160735">
              <a:buFont typeface="AppleSymbols"/>
              <a:buChar char="⎼"/>
              <a:defRPr sz="900">
                <a:solidFill>
                  <a:schemeClr val="tx1">
                    <a:tint val="75000"/>
                  </a:schemeClr>
                </a:solidFill>
                <a:latin typeface="Arial" panose="020B0604020202020204" pitchFamily="34" charset="0"/>
                <a:cs typeface="Arial" panose="020B0604020202020204" pitchFamily="34" charset="0"/>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Body Copy: Arial Regular 24 pt.</a:t>
            </a:r>
          </a:p>
        </p:txBody>
      </p:sp>
      <p:pic>
        <p:nvPicPr>
          <p:cNvPr id="12" name="Picture 11" descr="logo.eps">
            <a:extLst>
              <a:ext uri="{FF2B5EF4-FFF2-40B4-BE49-F238E27FC236}">
                <a16:creationId xmlns:a16="http://schemas.microsoft.com/office/drawing/2014/main" id="{34D1196E-F814-4347-A54B-D14928DEC8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721" y="253365"/>
            <a:ext cx="697747" cy="325616"/>
          </a:xfrm>
          <a:prstGeom prst="rect">
            <a:avLst/>
          </a:prstGeom>
        </p:spPr>
      </p:pic>
      <p:sp>
        <p:nvSpPr>
          <p:cNvPr id="7" name="TextBox 6">
            <a:extLst>
              <a:ext uri="{FF2B5EF4-FFF2-40B4-BE49-F238E27FC236}">
                <a16:creationId xmlns:a16="http://schemas.microsoft.com/office/drawing/2014/main" id="{562EC2FC-41C1-734F-9BB5-7FF2CCE8634B}"/>
              </a:ext>
            </a:extLst>
          </p:cNvPr>
          <p:cNvSpPr txBox="1"/>
          <p:nvPr userDrawn="1"/>
        </p:nvSpPr>
        <p:spPr>
          <a:xfrm>
            <a:off x="4591495" y="6432698"/>
            <a:ext cx="3009015" cy="196208"/>
          </a:xfrm>
          <a:prstGeom prst="rect">
            <a:avLst/>
          </a:prstGeom>
          <a:noFill/>
        </p:spPr>
        <p:txBody>
          <a:bodyPr wrap="square" rtlCol="0">
            <a:spAutoFit/>
          </a:bodyPr>
          <a:lstStyle/>
          <a:p>
            <a:pPr algn="ctr"/>
            <a:r>
              <a:rPr lang="en-US" sz="675">
                <a:solidFill>
                  <a:srgbClr val="7D868C"/>
                </a:solidFill>
                <a:latin typeface="Arial" panose="020B0604020202020204" pitchFamily="34" charset="0"/>
                <a:cs typeface="Arial" panose="020B0604020202020204" pitchFamily="34" charset="0"/>
              </a:rPr>
              <a:t>Confidential</a:t>
            </a:r>
            <a:endParaRPr lang="en-US" sz="675">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2903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EEC615-D661-C648-98E9-FCA5FF2C41AA}"/>
              </a:ext>
            </a:extLst>
          </p:cNvPr>
          <p:cNvSpPr>
            <a:spLocks noGrp="1"/>
          </p:cNvSpPr>
          <p:nvPr>
            <p:ph type="sldNum" sz="quarter" idx="10"/>
          </p:nvPr>
        </p:nvSpPr>
        <p:spPr>
          <a:xfrm>
            <a:off x="8610600" y="6356352"/>
            <a:ext cx="2743200" cy="365125"/>
          </a:xfrm>
          <a:prstGeom prst="rect">
            <a:avLst/>
          </a:prstGeom>
        </p:spPr>
        <p:txBody>
          <a:bodyPr/>
          <a:lstStyle/>
          <a:p>
            <a:r>
              <a:rPr lang="en-US"/>
              <a:t>- </a:t>
            </a:r>
            <a:fld id="{C21C29FA-D81F-9D40-A402-D660C1847F79}" type="slidenum">
              <a:rPr lang="en-US" smtClean="0"/>
              <a:pPr/>
              <a:t>‹#›</a:t>
            </a:fld>
            <a:r>
              <a:rPr lang="en-US"/>
              <a:t> -</a:t>
            </a:r>
          </a:p>
        </p:txBody>
      </p:sp>
      <p:sp>
        <p:nvSpPr>
          <p:cNvPr id="4" name="Footer Placeholder 3">
            <a:extLst>
              <a:ext uri="{FF2B5EF4-FFF2-40B4-BE49-F238E27FC236}">
                <a16:creationId xmlns:a16="http://schemas.microsoft.com/office/drawing/2014/main" id="{5BDC9C12-4F53-2E41-8280-FA2D8BEF7780}"/>
              </a:ext>
            </a:extLst>
          </p:cNvPr>
          <p:cNvSpPr>
            <a:spLocks noGrp="1"/>
          </p:cNvSpPr>
          <p:nvPr>
            <p:ph type="ftr" sz="quarter" idx="11"/>
          </p:nvPr>
        </p:nvSpPr>
        <p:spPr>
          <a:xfrm>
            <a:off x="4038600" y="6356352"/>
            <a:ext cx="4114800" cy="365125"/>
          </a:xfrm>
          <a:prstGeom prst="rect">
            <a:avLst/>
          </a:prstGeom>
        </p:spPr>
        <p:txBody>
          <a:bodyPr/>
          <a:lstStyle/>
          <a:p>
            <a:r>
              <a:rPr lang="en-US"/>
              <a:t>©2020 MGMA. All rights reserved.</a:t>
            </a:r>
          </a:p>
        </p:txBody>
      </p:sp>
      <p:sp>
        <p:nvSpPr>
          <p:cNvPr id="7" name="Title Placeholder 1">
            <a:extLst>
              <a:ext uri="{FF2B5EF4-FFF2-40B4-BE49-F238E27FC236}">
                <a16:creationId xmlns:a16="http://schemas.microsoft.com/office/drawing/2014/main" id="{ED40002D-6955-0249-BE32-F8F1A5EF4590}"/>
              </a:ext>
            </a:extLst>
          </p:cNvPr>
          <p:cNvSpPr>
            <a:spLocks noGrp="1"/>
          </p:cNvSpPr>
          <p:nvPr>
            <p:ph type="title" hasCustomPrompt="1"/>
          </p:nvPr>
        </p:nvSpPr>
        <p:spPr>
          <a:xfrm>
            <a:off x="498841" y="859328"/>
            <a:ext cx="11118843" cy="461533"/>
          </a:xfrm>
          <a:prstGeom prst="rect">
            <a:avLst/>
          </a:prstGeom>
        </p:spPr>
        <p:txBody>
          <a:bodyPr vert="horz" lIns="91440" tIns="45720" rIns="91440" bIns="45720" rtlCol="0" anchor="t">
            <a:noAutofit/>
          </a:bodyPr>
          <a:lstStyle>
            <a:lvl1pPr algn="ctr">
              <a:lnSpc>
                <a:spcPct val="100000"/>
              </a:lnSpc>
              <a:defRPr sz="2700" b="0" spc="0" baseline="0">
                <a:solidFill>
                  <a:srgbClr val="BD1A8D"/>
                </a:solidFill>
              </a:defRPr>
            </a:lvl1pPr>
          </a:lstStyle>
          <a:p>
            <a:r>
              <a:rPr lang="en-US"/>
              <a:t>Main Title</a:t>
            </a:r>
          </a:p>
        </p:txBody>
      </p:sp>
    </p:spTree>
    <p:extLst>
      <p:ext uri="{BB962C8B-B14F-4D97-AF65-F5344CB8AC3E}">
        <p14:creationId xmlns:p14="http://schemas.microsoft.com/office/powerpoint/2010/main" val="304013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 Column Content">
    <p:spTree>
      <p:nvGrpSpPr>
        <p:cNvPr id="1" name=""/>
        <p:cNvGrpSpPr/>
        <p:nvPr/>
      </p:nvGrpSpPr>
      <p:grpSpPr>
        <a:xfrm>
          <a:off x="0" y="0"/>
          <a:ext cx="0" cy="0"/>
          <a:chOff x="0" y="0"/>
          <a:chExt cx="0" cy="0"/>
        </a:xfrm>
      </p:grpSpPr>
      <p:sp>
        <p:nvSpPr>
          <p:cNvPr id="12" name="Title 13"/>
          <p:cNvSpPr>
            <a:spLocks noGrp="1"/>
          </p:cNvSpPr>
          <p:nvPr>
            <p:ph type="title"/>
          </p:nvPr>
        </p:nvSpPr>
        <p:spPr>
          <a:xfrm>
            <a:off x="905821" y="814598"/>
            <a:ext cx="10270180" cy="562878"/>
          </a:xfrm>
          <a:prstGeom prst="rect">
            <a:avLst/>
          </a:prstGeom>
        </p:spPr>
        <p:txBody>
          <a:bodyPr anchor="t">
            <a:noAutofit/>
          </a:bodyPr>
          <a:lstStyle>
            <a:lvl1pPr algn="l">
              <a:defRPr sz="3400" b="0" i="0">
                <a:solidFill>
                  <a:srgbClr val="2086C6"/>
                </a:solidFill>
                <a:latin typeface="Gotham Light"/>
                <a:cs typeface="Gotham Light"/>
              </a:defRPr>
            </a:lvl1pPr>
          </a:lstStyle>
          <a:p>
            <a:r>
              <a:rPr lang="en-US"/>
              <a:t>Click to edit Master title style</a:t>
            </a:r>
          </a:p>
        </p:txBody>
      </p:sp>
      <p:sp>
        <p:nvSpPr>
          <p:cNvPr id="20" name="Text Placeholder 17"/>
          <p:cNvSpPr>
            <a:spLocks noGrp="1"/>
          </p:cNvSpPr>
          <p:nvPr>
            <p:ph type="body" sz="quarter" idx="16" hasCustomPrompt="1"/>
          </p:nvPr>
        </p:nvSpPr>
        <p:spPr>
          <a:xfrm>
            <a:off x="6398970" y="1893588"/>
            <a:ext cx="4841103" cy="3830981"/>
          </a:xfrm>
          <a:prstGeom prst="rect">
            <a:avLst/>
          </a:prstGeom>
        </p:spPr>
        <p:txBody>
          <a:bodyPr>
            <a:normAutofit/>
          </a:bodyPr>
          <a:lstStyle>
            <a:lvl1pPr marL="0" indent="0">
              <a:lnSpc>
                <a:spcPct val="130000"/>
              </a:lnSpc>
              <a:buNone/>
              <a:defRPr sz="1400" b="0" i="0" baseline="0">
                <a:solidFill>
                  <a:schemeClr val="bg1">
                    <a:lumMod val="50000"/>
                  </a:schemeClr>
                </a:solidFill>
                <a:latin typeface="Gotham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sp>
        <p:nvSpPr>
          <p:cNvPr id="22" name="Text Placeholder 17"/>
          <p:cNvSpPr>
            <a:spLocks noGrp="1"/>
          </p:cNvSpPr>
          <p:nvPr>
            <p:ph type="body" sz="quarter" idx="17" hasCustomPrompt="1"/>
          </p:nvPr>
        </p:nvSpPr>
        <p:spPr>
          <a:xfrm>
            <a:off x="1016000" y="1893588"/>
            <a:ext cx="4841103" cy="3830981"/>
          </a:xfrm>
          <a:prstGeom prst="rect">
            <a:avLst/>
          </a:prstGeom>
        </p:spPr>
        <p:txBody>
          <a:bodyPr>
            <a:normAutofit/>
          </a:bodyPr>
          <a:lstStyle>
            <a:lvl1pPr marL="0" indent="0">
              <a:lnSpc>
                <a:spcPct val="130000"/>
              </a:lnSpc>
              <a:buNone/>
              <a:defRPr sz="1400" b="0" i="0" baseline="0">
                <a:solidFill>
                  <a:schemeClr val="bg1">
                    <a:lumMod val="50000"/>
                  </a:schemeClr>
                </a:solidFill>
                <a:latin typeface="Gotham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sp>
        <p:nvSpPr>
          <p:cNvPr id="14"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a:cs typeface="Gotham Book"/>
              </a:defRPr>
            </a:lvl1pPr>
          </a:lstStyle>
          <a:p>
            <a:fld id="{59466445-7A10-1440-8CFC-3DE92EFF3C14}" type="slidenum">
              <a:rPr lang="en-US" smtClean="0">
                <a:solidFill>
                  <a:srgbClr val="424242">
                    <a:tint val="75000"/>
                  </a:srgbClr>
                </a:solidFill>
              </a:rPr>
              <a:pPr/>
              <a:t>‹#›</a:t>
            </a:fld>
            <a:endParaRPr lang="en-US">
              <a:solidFill>
                <a:srgbClr val="424242">
                  <a:tint val="75000"/>
                </a:srgbClr>
              </a:solidFill>
            </a:endParaRPr>
          </a:p>
        </p:txBody>
      </p:sp>
    </p:spTree>
    <p:extLst>
      <p:ext uri="{BB962C8B-B14F-4D97-AF65-F5344CB8AC3E}">
        <p14:creationId xmlns:p14="http://schemas.microsoft.com/office/powerpoint/2010/main" val="375143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Slide THANK YOU">
    <p:spTree>
      <p:nvGrpSpPr>
        <p:cNvPr id="1" name=""/>
        <p:cNvGrpSpPr/>
        <p:nvPr/>
      </p:nvGrpSpPr>
      <p:grpSpPr>
        <a:xfrm>
          <a:off x="0" y="0"/>
          <a:ext cx="0" cy="0"/>
          <a:chOff x="0" y="0"/>
          <a:chExt cx="0" cy="0"/>
        </a:xfrm>
      </p:grpSpPr>
      <p:sp>
        <p:nvSpPr>
          <p:cNvPr id="13" name="Slide Number Placeholder 15">
            <a:extLst>
              <a:ext uri="{FF2B5EF4-FFF2-40B4-BE49-F238E27FC236}">
                <a16:creationId xmlns:a16="http://schemas.microsoft.com/office/drawing/2014/main" id="{D64CF787-303C-1546-9409-F7670C4D6C45}"/>
              </a:ext>
            </a:extLst>
          </p:cNvPr>
          <p:cNvSpPr>
            <a:spLocks noGrp="1"/>
          </p:cNvSpPr>
          <p:nvPr>
            <p:ph type="sldNum" sz="quarter" idx="4"/>
          </p:nvPr>
        </p:nvSpPr>
        <p:spPr>
          <a:xfrm>
            <a:off x="5743995" y="6322710"/>
            <a:ext cx="737095" cy="365125"/>
          </a:xfrm>
          <a:prstGeom prst="rect">
            <a:avLst/>
          </a:prstGeom>
        </p:spPr>
        <p:txBody>
          <a:bodyPr vert="horz" lIns="91440" tIns="45720" rIns="91440" bIns="45720" rtlCol="0" anchor="ctr"/>
          <a:lstStyle>
            <a:lvl1pPr algn="ctr">
              <a:defRPr sz="600">
                <a:solidFill>
                  <a:schemeClr val="bg1"/>
                </a:solidFill>
              </a:defRPr>
            </a:lvl1pPr>
          </a:lstStyle>
          <a:p>
            <a:r>
              <a:rPr lang="en-US"/>
              <a:t>- </a:t>
            </a:r>
            <a:fld id="{C21C29FA-D81F-9D40-A402-D660C1847F79}" type="slidenum">
              <a:rPr lang="en-US" smtClean="0"/>
              <a:pPr/>
              <a:t>‹#›</a:t>
            </a:fld>
            <a:r>
              <a:rPr lang="en-US"/>
              <a:t> -</a:t>
            </a:r>
          </a:p>
        </p:txBody>
      </p:sp>
      <p:sp>
        <p:nvSpPr>
          <p:cNvPr id="14" name="Footer Placeholder 17">
            <a:extLst>
              <a:ext uri="{FF2B5EF4-FFF2-40B4-BE49-F238E27FC236}">
                <a16:creationId xmlns:a16="http://schemas.microsoft.com/office/drawing/2014/main" id="{E9940D80-C794-B545-9B47-76BEFC7597AB}"/>
              </a:ext>
            </a:extLst>
          </p:cNvPr>
          <p:cNvSpPr>
            <a:spLocks noGrp="1"/>
          </p:cNvSpPr>
          <p:nvPr>
            <p:ph type="ftr" sz="quarter" idx="3"/>
          </p:nvPr>
        </p:nvSpPr>
        <p:spPr>
          <a:xfrm>
            <a:off x="246304" y="6322546"/>
            <a:ext cx="4505013" cy="365125"/>
          </a:xfrm>
          <a:prstGeom prst="rect">
            <a:avLst/>
          </a:prstGeom>
        </p:spPr>
        <p:txBody>
          <a:bodyPr vert="horz" lIns="91440" tIns="45720" rIns="91440" bIns="45720" rtlCol="0" anchor="ctr"/>
          <a:lstStyle>
            <a:lvl1pPr marL="0" marR="0" indent="0" algn="l" defTabSz="685783" rtl="0" eaLnBrk="1" fontAlgn="auto" latinLnBrk="0" hangingPunct="1">
              <a:lnSpc>
                <a:spcPct val="100000"/>
              </a:lnSpc>
              <a:spcBef>
                <a:spcPts val="0"/>
              </a:spcBef>
              <a:spcAft>
                <a:spcPts val="0"/>
              </a:spcAft>
              <a:buClrTx/>
              <a:buSzTx/>
              <a:buFontTx/>
              <a:buNone/>
              <a:tabLst/>
              <a:defRPr sz="600">
                <a:solidFill>
                  <a:schemeClr val="bg1"/>
                </a:solidFill>
              </a:defRPr>
            </a:lvl1pPr>
          </a:lstStyle>
          <a:p>
            <a:r>
              <a:rPr lang="en-US"/>
              <a:t>©2020 MGMA. All rights reserved.</a:t>
            </a:r>
          </a:p>
        </p:txBody>
      </p:sp>
    </p:spTree>
    <p:extLst>
      <p:ext uri="{BB962C8B-B14F-4D97-AF65-F5344CB8AC3E}">
        <p14:creationId xmlns:p14="http://schemas.microsoft.com/office/powerpoint/2010/main" val="3497560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B4AA-F8F9-4170-8D92-6E4EC6DE4BA6}"/>
              </a:ext>
            </a:extLst>
          </p:cNvPr>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405DFA7D-EE97-4788-A9C4-3523E9DD02A2}"/>
              </a:ext>
            </a:extLst>
          </p:cNvPr>
          <p:cNvSpPr>
            <a:spLocks noGrp="1"/>
          </p:cNvSpPr>
          <p:nvPr>
            <p:ph type="body" sz="quarter" idx="10"/>
          </p:nvPr>
        </p:nvSpPr>
        <p:spPr>
          <a:xfrm>
            <a:off x="725488" y="1947863"/>
            <a:ext cx="10774362" cy="4403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8350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B6B29DD7-CF39-645F-DE89-EA0DB48F51D9}"/>
              </a:ext>
            </a:extLst>
          </p:cNvPr>
          <p:cNvSpPr/>
          <p:nvPr userDrawn="1"/>
        </p:nvSpPr>
        <p:spPr>
          <a:xfrm>
            <a:off x="4936711" y="793701"/>
            <a:ext cx="6323530" cy="655765"/>
          </a:xfrm>
          <a:custGeom>
            <a:avLst/>
            <a:gdLst/>
            <a:ahLst/>
            <a:cxnLst/>
            <a:rect l="l" t="t" r="r" b="b"/>
            <a:pathLst>
              <a:path w="10427969" h="1081404">
                <a:moveTo>
                  <a:pt x="10427944" y="0"/>
                </a:moveTo>
                <a:lnTo>
                  <a:pt x="0" y="0"/>
                </a:lnTo>
                <a:lnTo>
                  <a:pt x="0" y="1081213"/>
                </a:lnTo>
                <a:lnTo>
                  <a:pt x="10427944" y="1081213"/>
                </a:lnTo>
                <a:lnTo>
                  <a:pt x="10427944" y="0"/>
                </a:lnTo>
                <a:close/>
              </a:path>
            </a:pathLst>
          </a:custGeom>
          <a:solidFill>
            <a:srgbClr val="F1F2F2"/>
          </a:solidFill>
        </p:spPr>
        <p:txBody>
          <a:bodyPr wrap="square" lIns="0" tIns="0" rIns="0" bIns="0" rtlCol="0"/>
          <a:lstStyle/>
          <a:p>
            <a:endParaRPr sz="1092"/>
          </a:p>
        </p:txBody>
      </p:sp>
      <p:sp>
        <p:nvSpPr>
          <p:cNvPr id="9" name="object 7">
            <a:extLst>
              <a:ext uri="{FF2B5EF4-FFF2-40B4-BE49-F238E27FC236}">
                <a16:creationId xmlns:a16="http://schemas.microsoft.com/office/drawing/2014/main" id="{B7118A32-E6F0-C69E-F12C-9B57CDAD2818}"/>
              </a:ext>
            </a:extLst>
          </p:cNvPr>
          <p:cNvSpPr txBox="1">
            <a:spLocks noGrp="1"/>
          </p:cNvSpPr>
          <p:nvPr>
            <p:ph type="title"/>
          </p:nvPr>
        </p:nvSpPr>
        <p:spPr>
          <a:xfrm>
            <a:off x="5357222" y="963161"/>
            <a:ext cx="5567264" cy="315942"/>
          </a:xfrm>
          <a:prstGeom prst="rect">
            <a:avLst/>
          </a:prstGeom>
        </p:spPr>
        <p:txBody>
          <a:bodyPr vert="horz" wrap="square" lIns="0" tIns="8086" rIns="0" bIns="0" rtlCol="0" anchor="ctr">
            <a:spAutoFit/>
          </a:bodyPr>
          <a:lstStyle/>
          <a:p>
            <a:pPr marL="7701">
              <a:lnSpc>
                <a:spcPct val="100000"/>
              </a:lnSpc>
              <a:spcBef>
                <a:spcPts val="64"/>
              </a:spcBef>
            </a:pPr>
            <a:r>
              <a:rPr lang="en-US" sz="2000">
                <a:solidFill>
                  <a:srgbClr val="4383B1"/>
                </a:solidFill>
                <a:latin typeface="Gotham-Book"/>
              </a:rPr>
              <a:t>Click to edit Master title style</a:t>
            </a:r>
            <a:endParaRPr lang="en-US" sz="2000">
              <a:latin typeface="Gotham Book" pitchFamily="2" charset="0"/>
              <a:cs typeface="Gotham Book" pitchFamily="2" charset="0"/>
            </a:endParaRPr>
          </a:p>
        </p:txBody>
      </p:sp>
      <p:sp>
        <p:nvSpPr>
          <p:cNvPr id="10" name="object 8">
            <a:extLst>
              <a:ext uri="{FF2B5EF4-FFF2-40B4-BE49-F238E27FC236}">
                <a16:creationId xmlns:a16="http://schemas.microsoft.com/office/drawing/2014/main" id="{6CF58754-C9F3-5CFD-43AA-6441ACED7663}"/>
              </a:ext>
            </a:extLst>
          </p:cNvPr>
          <p:cNvSpPr txBox="1"/>
          <p:nvPr userDrawn="1"/>
        </p:nvSpPr>
        <p:spPr>
          <a:xfrm>
            <a:off x="4897108" y="989863"/>
            <a:ext cx="85869" cy="222839"/>
          </a:xfrm>
          <a:prstGeom prst="rect">
            <a:avLst/>
          </a:prstGeom>
        </p:spPr>
        <p:txBody>
          <a:bodyPr vert="horz" wrap="square" lIns="0" tIns="8086" rIns="0" bIns="0" rtlCol="0">
            <a:spAutoFit/>
          </a:bodyPr>
          <a:lstStyle/>
          <a:p>
            <a:pPr marL="7701">
              <a:spcBef>
                <a:spcPts val="64"/>
              </a:spcBef>
            </a:pPr>
            <a:r>
              <a:rPr sz="1395">
                <a:solidFill>
                  <a:srgbClr val="4383B1"/>
                </a:solidFill>
                <a:latin typeface="Gotham-Medium"/>
                <a:cs typeface="Gotham-Medium"/>
              </a:rPr>
              <a:t>1</a:t>
            </a:r>
            <a:endParaRPr sz="1395">
              <a:latin typeface="Gotham-Medium"/>
              <a:cs typeface="Gotham-Medium"/>
            </a:endParaRPr>
          </a:p>
        </p:txBody>
      </p:sp>
      <p:sp>
        <p:nvSpPr>
          <p:cNvPr id="11" name="object 10">
            <a:extLst>
              <a:ext uri="{FF2B5EF4-FFF2-40B4-BE49-F238E27FC236}">
                <a16:creationId xmlns:a16="http://schemas.microsoft.com/office/drawing/2014/main" id="{933B892D-669E-AE2A-D1BB-CE5513B81698}"/>
              </a:ext>
            </a:extLst>
          </p:cNvPr>
          <p:cNvSpPr/>
          <p:nvPr userDrawn="1"/>
        </p:nvSpPr>
        <p:spPr>
          <a:xfrm>
            <a:off x="4727672" y="912486"/>
            <a:ext cx="418180" cy="418180"/>
          </a:xfrm>
          <a:custGeom>
            <a:avLst/>
            <a:gdLst/>
            <a:ahLst/>
            <a:cxnLst/>
            <a:rect l="l" t="t" r="r" b="b"/>
            <a:pathLst>
              <a:path w="689609" h="689610">
                <a:moveTo>
                  <a:pt x="689434" y="344722"/>
                </a:moveTo>
                <a:lnTo>
                  <a:pt x="686287" y="391498"/>
                </a:lnTo>
                <a:lnTo>
                  <a:pt x="677120" y="436362"/>
                </a:lnTo>
                <a:lnTo>
                  <a:pt x="662344" y="478902"/>
                </a:lnTo>
                <a:lnTo>
                  <a:pt x="642369" y="518709"/>
                </a:lnTo>
                <a:lnTo>
                  <a:pt x="617606" y="555370"/>
                </a:lnTo>
                <a:lnTo>
                  <a:pt x="588466" y="588476"/>
                </a:lnTo>
                <a:lnTo>
                  <a:pt x="555360" y="617616"/>
                </a:lnTo>
                <a:lnTo>
                  <a:pt x="518698" y="642379"/>
                </a:lnTo>
                <a:lnTo>
                  <a:pt x="478892" y="662354"/>
                </a:lnTo>
                <a:lnTo>
                  <a:pt x="436351" y="677130"/>
                </a:lnTo>
                <a:lnTo>
                  <a:pt x="391488" y="686298"/>
                </a:lnTo>
                <a:lnTo>
                  <a:pt x="344712" y="689444"/>
                </a:lnTo>
                <a:lnTo>
                  <a:pt x="297936" y="686298"/>
                </a:lnTo>
                <a:lnTo>
                  <a:pt x="253073" y="677130"/>
                </a:lnTo>
                <a:lnTo>
                  <a:pt x="210533" y="662354"/>
                </a:lnTo>
                <a:lnTo>
                  <a:pt x="170728" y="642379"/>
                </a:lnTo>
                <a:lnTo>
                  <a:pt x="134067" y="617616"/>
                </a:lnTo>
                <a:lnTo>
                  <a:pt x="100962" y="588476"/>
                </a:lnTo>
                <a:lnTo>
                  <a:pt x="71824" y="555370"/>
                </a:lnTo>
                <a:lnTo>
                  <a:pt x="47062" y="518709"/>
                </a:lnTo>
                <a:lnTo>
                  <a:pt x="27088" y="478902"/>
                </a:lnTo>
                <a:lnTo>
                  <a:pt x="12313" y="436362"/>
                </a:lnTo>
                <a:lnTo>
                  <a:pt x="3146" y="391498"/>
                </a:lnTo>
                <a:lnTo>
                  <a:pt x="0" y="344722"/>
                </a:lnTo>
                <a:lnTo>
                  <a:pt x="3146" y="297946"/>
                </a:lnTo>
                <a:lnTo>
                  <a:pt x="12313" y="253082"/>
                </a:lnTo>
                <a:lnTo>
                  <a:pt x="27088" y="210542"/>
                </a:lnTo>
                <a:lnTo>
                  <a:pt x="47062" y="170735"/>
                </a:lnTo>
                <a:lnTo>
                  <a:pt x="71824" y="134074"/>
                </a:lnTo>
                <a:lnTo>
                  <a:pt x="100962" y="100968"/>
                </a:lnTo>
                <a:lnTo>
                  <a:pt x="134067" y="71828"/>
                </a:lnTo>
                <a:lnTo>
                  <a:pt x="170728" y="47065"/>
                </a:lnTo>
                <a:lnTo>
                  <a:pt x="210533" y="27090"/>
                </a:lnTo>
                <a:lnTo>
                  <a:pt x="253073" y="12314"/>
                </a:lnTo>
                <a:lnTo>
                  <a:pt x="297936" y="3146"/>
                </a:lnTo>
                <a:lnTo>
                  <a:pt x="344712" y="0"/>
                </a:lnTo>
                <a:lnTo>
                  <a:pt x="391488" y="3146"/>
                </a:lnTo>
                <a:lnTo>
                  <a:pt x="436351" y="12314"/>
                </a:lnTo>
                <a:lnTo>
                  <a:pt x="478892" y="27090"/>
                </a:lnTo>
                <a:lnTo>
                  <a:pt x="518698" y="47065"/>
                </a:lnTo>
                <a:lnTo>
                  <a:pt x="555360" y="71828"/>
                </a:lnTo>
                <a:lnTo>
                  <a:pt x="588466" y="100968"/>
                </a:lnTo>
                <a:lnTo>
                  <a:pt x="617606" y="134074"/>
                </a:lnTo>
                <a:lnTo>
                  <a:pt x="642369" y="170735"/>
                </a:lnTo>
                <a:lnTo>
                  <a:pt x="662344" y="210542"/>
                </a:lnTo>
                <a:lnTo>
                  <a:pt x="677120" y="253082"/>
                </a:lnTo>
                <a:lnTo>
                  <a:pt x="686287" y="297946"/>
                </a:lnTo>
                <a:lnTo>
                  <a:pt x="689434" y="344722"/>
                </a:lnTo>
                <a:close/>
              </a:path>
            </a:pathLst>
          </a:custGeom>
          <a:ln w="10470">
            <a:solidFill>
              <a:srgbClr val="4383B1"/>
            </a:solidFill>
          </a:ln>
        </p:spPr>
        <p:txBody>
          <a:bodyPr wrap="square" lIns="0" tIns="0" rIns="0" bIns="0" rtlCol="0"/>
          <a:lstStyle/>
          <a:p>
            <a:endParaRPr sz="1092"/>
          </a:p>
        </p:txBody>
      </p:sp>
      <p:sp>
        <p:nvSpPr>
          <p:cNvPr id="12" name="object 11">
            <a:extLst>
              <a:ext uri="{FF2B5EF4-FFF2-40B4-BE49-F238E27FC236}">
                <a16:creationId xmlns:a16="http://schemas.microsoft.com/office/drawing/2014/main" id="{0D2DA469-B43C-57F2-1EFF-BA79D3489AE2}"/>
              </a:ext>
            </a:extLst>
          </p:cNvPr>
          <p:cNvSpPr/>
          <p:nvPr userDrawn="1"/>
        </p:nvSpPr>
        <p:spPr>
          <a:xfrm>
            <a:off x="4936710" y="1743868"/>
            <a:ext cx="6323530" cy="655765"/>
          </a:xfrm>
          <a:custGeom>
            <a:avLst/>
            <a:gdLst/>
            <a:ahLst/>
            <a:cxnLst/>
            <a:rect l="l" t="t" r="r" b="b"/>
            <a:pathLst>
              <a:path w="10427969" h="1081404">
                <a:moveTo>
                  <a:pt x="10427944" y="0"/>
                </a:moveTo>
                <a:lnTo>
                  <a:pt x="0" y="0"/>
                </a:lnTo>
                <a:lnTo>
                  <a:pt x="0" y="1081213"/>
                </a:lnTo>
                <a:lnTo>
                  <a:pt x="10427944" y="1081213"/>
                </a:lnTo>
                <a:lnTo>
                  <a:pt x="10427944" y="0"/>
                </a:lnTo>
                <a:close/>
              </a:path>
            </a:pathLst>
          </a:custGeom>
          <a:solidFill>
            <a:srgbClr val="F1F2F2"/>
          </a:solidFill>
        </p:spPr>
        <p:txBody>
          <a:bodyPr wrap="square" lIns="0" tIns="0" rIns="0" bIns="0" rtlCol="0"/>
          <a:lstStyle/>
          <a:p>
            <a:endParaRPr sz="1092"/>
          </a:p>
        </p:txBody>
      </p:sp>
      <p:sp>
        <p:nvSpPr>
          <p:cNvPr id="13" name="object 13">
            <a:extLst>
              <a:ext uri="{FF2B5EF4-FFF2-40B4-BE49-F238E27FC236}">
                <a16:creationId xmlns:a16="http://schemas.microsoft.com/office/drawing/2014/main" id="{12A45962-09FB-965D-8EC4-BE1394919469}"/>
              </a:ext>
            </a:extLst>
          </p:cNvPr>
          <p:cNvSpPr txBox="1"/>
          <p:nvPr userDrawn="1"/>
        </p:nvSpPr>
        <p:spPr>
          <a:xfrm>
            <a:off x="4877551" y="1940034"/>
            <a:ext cx="124761" cy="222839"/>
          </a:xfrm>
          <a:prstGeom prst="rect">
            <a:avLst/>
          </a:prstGeom>
        </p:spPr>
        <p:txBody>
          <a:bodyPr vert="horz" wrap="square" lIns="0" tIns="8086" rIns="0" bIns="0" rtlCol="0">
            <a:spAutoFit/>
          </a:bodyPr>
          <a:lstStyle/>
          <a:p>
            <a:pPr marL="7701">
              <a:spcBef>
                <a:spcPts val="64"/>
              </a:spcBef>
            </a:pPr>
            <a:r>
              <a:rPr sz="1395" spc="3">
                <a:solidFill>
                  <a:srgbClr val="CF4927"/>
                </a:solidFill>
                <a:latin typeface="Gotham-Medium"/>
                <a:cs typeface="Gotham-Medium"/>
              </a:rPr>
              <a:t>2</a:t>
            </a:r>
            <a:endParaRPr sz="1395">
              <a:latin typeface="Gotham-Medium"/>
              <a:cs typeface="Gotham-Medium"/>
            </a:endParaRPr>
          </a:p>
        </p:txBody>
      </p:sp>
      <p:sp>
        <p:nvSpPr>
          <p:cNvPr id="14" name="object 15">
            <a:extLst>
              <a:ext uri="{FF2B5EF4-FFF2-40B4-BE49-F238E27FC236}">
                <a16:creationId xmlns:a16="http://schemas.microsoft.com/office/drawing/2014/main" id="{1D740C2A-9C37-92D2-472B-BFF141C3FDBA}"/>
              </a:ext>
            </a:extLst>
          </p:cNvPr>
          <p:cNvSpPr/>
          <p:nvPr userDrawn="1"/>
        </p:nvSpPr>
        <p:spPr>
          <a:xfrm>
            <a:off x="4727672" y="1862655"/>
            <a:ext cx="418180" cy="418180"/>
          </a:xfrm>
          <a:custGeom>
            <a:avLst/>
            <a:gdLst/>
            <a:ahLst/>
            <a:cxnLst/>
            <a:rect l="l" t="t" r="r" b="b"/>
            <a:pathLst>
              <a:path w="689609" h="689610">
                <a:moveTo>
                  <a:pt x="689434" y="344722"/>
                </a:moveTo>
                <a:lnTo>
                  <a:pt x="686287" y="391498"/>
                </a:lnTo>
                <a:lnTo>
                  <a:pt x="677120" y="436362"/>
                </a:lnTo>
                <a:lnTo>
                  <a:pt x="662344" y="478902"/>
                </a:lnTo>
                <a:lnTo>
                  <a:pt x="642369" y="518709"/>
                </a:lnTo>
                <a:lnTo>
                  <a:pt x="617606" y="555370"/>
                </a:lnTo>
                <a:lnTo>
                  <a:pt x="588466" y="588476"/>
                </a:lnTo>
                <a:lnTo>
                  <a:pt x="555360" y="617616"/>
                </a:lnTo>
                <a:lnTo>
                  <a:pt x="518698" y="642379"/>
                </a:lnTo>
                <a:lnTo>
                  <a:pt x="478892" y="662354"/>
                </a:lnTo>
                <a:lnTo>
                  <a:pt x="436351" y="677130"/>
                </a:lnTo>
                <a:lnTo>
                  <a:pt x="391488" y="686298"/>
                </a:lnTo>
                <a:lnTo>
                  <a:pt x="344712" y="689444"/>
                </a:lnTo>
                <a:lnTo>
                  <a:pt x="297936" y="686298"/>
                </a:lnTo>
                <a:lnTo>
                  <a:pt x="253073" y="677130"/>
                </a:lnTo>
                <a:lnTo>
                  <a:pt x="210533" y="662354"/>
                </a:lnTo>
                <a:lnTo>
                  <a:pt x="170728" y="642379"/>
                </a:lnTo>
                <a:lnTo>
                  <a:pt x="134067" y="617616"/>
                </a:lnTo>
                <a:lnTo>
                  <a:pt x="100962" y="588476"/>
                </a:lnTo>
                <a:lnTo>
                  <a:pt x="71824" y="555370"/>
                </a:lnTo>
                <a:lnTo>
                  <a:pt x="47062" y="518709"/>
                </a:lnTo>
                <a:lnTo>
                  <a:pt x="27088" y="478902"/>
                </a:lnTo>
                <a:lnTo>
                  <a:pt x="12313" y="436362"/>
                </a:lnTo>
                <a:lnTo>
                  <a:pt x="3146" y="391498"/>
                </a:lnTo>
                <a:lnTo>
                  <a:pt x="0" y="344722"/>
                </a:lnTo>
                <a:lnTo>
                  <a:pt x="3146" y="297946"/>
                </a:lnTo>
                <a:lnTo>
                  <a:pt x="12313" y="253082"/>
                </a:lnTo>
                <a:lnTo>
                  <a:pt x="27088" y="210542"/>
                </a:lnTo>
                <a:lnTo>
                  <a:pt x="47062" y="170735"/>
                </a:lnTo>
                <a:lnTo>
                  <a:pt x="71824" y="134074"/>
                </a:lnTo>
                <a:lnTo>
                  <a:pt x="100962" y="100968"/>
                </a:lnTo>
                <a:lnTo>
                  <a:pt x="134067" y="71828"/>
                </a:lnTo>
                <a:lnTo>
                  <a:pt x="170728" y="47065"/>
                </a:lnTo>
                <a:lnTo>
                  <a:pt x="210533" y="27090"/>
                </a:lnTo>
                <a:lnTo>
                  <a:pt x="253073" y="12314"/>
                </a:lnTo>
                <a:lnTo>
                  <a:pt x="297936" y="3146"/>
                </a:lnTo>
                <a:lnTo>
                  <a:pt x="344712" y="0"/>
                </a:lnTo>
                <a:lnTo>
                  <a:pt x="391488" y="3146"/>
                </a:lnTo>
                <a:lnTo>
                  <a:pt x="436351" y="12314"/>
                </a:lnTo>
                <a:lnTo>
                  <a:pt x="478892" y="27090"/>
                </a:lnTo>
                <a:lnTo>
                  <a:pt x="518698" y="47065"/>
                </a:lnTo>
                <a:lnTo>
                  <a:pt x="555360" y="71828"/>
                </a:lnTo>
                <a:lnTo>
                  <a:pt x="588466" y="100968"/>
                </a:lnTo>
                <a:lnTo>
                  <a:pt x="617606" y="134074"/>
                </a:lnTo>
                <a:lnTo>
                  <a:pt x="642369" y="170735"/>
                </a:lnTo>
                <a:lnTo>
                  <a:pt x="662344" y="210542"/>
                </a:lnTo>
                <a:lnTo>
                  <a:pt x="677120" y="253082"/>
                </a:lnTo>
                <a:lnTo>
                  <a:pt x="686287" y="297946"/>
                </a:lnTo>
                <a:lnTo>
                  <a:pt x="689434" y="344722"/>
                </a:lnTo>
                <a:close/>
              </a:path>
            </a:pathLst>
          </a:custGeom>
          <a:ln w="10470">
            <a:solidFill>
              <a:srgbClr val="CF4927"/>
            </a:solidFill>
          </a:ln>
        </p:spPr>
        <p:txBody>
          <a:bodyPr wrap="square" lIns="0" tIns="0" rIns="0" bIns="0" rtlCol="0"/>
          <a:lstStyle/>
          <a:p>
            <a:endParaRPr sz="1092"/>
          </a:p>
        </p:txBody>
      </p:sp>
      <p:sp>
        <p:nvSpPr>
          <p:cNvPr id="15" name="object 16">
            <a:extLst>
              <a:ext uri="{FF2B5EF4-FFF2-40B4-BE49-F238E27FC236}">
                <a16:creationId xmlns:a16="http://schemas.microsoft.com/office/drawing/2014/main" id="{D1B257DD-4519-5C76-AF61-F85DA10F201B}"/>
              </a:ext>
            </a:extLst>
          </p:cNvPr>
          <p:cNvSpPr/>
          <p:nvPr userDrawn="1"/>
        </p:nvSpPr>
        <p:spPr>
          <a:xfrm>
            <a:off x="4936710" y="2694040"/>
            <a:ext cx="6323530" cy="655765"/>
          </a:xfrm>
          <a:custGeom>
            <a:avLst/>
            <a:gdLst/>
            <a:ahLst/>
            <a:cxnLst/>
            <a:rect l="l" t="t" r="r" b="b"/>
            <a:pathLst>
              <a:path w="10427969" h="1081404">
                <a:moveTo>
                  <a:pt x="10427944" y="0"/>
                </a:moveTo>
                <a:lnTo>
                  <a:pt x="0" y="0"/>
                </a:lnTo>
                <a:lnTo>
                  <a:pt x="0" y="1081213"/>
                </a:lnTo>
                <a:lnTo>
                  <a:pt x="10427944" y="1081213"/>
                </a:lnTo>
                <a:lnTo>
                  <a:pt x="10427944" y="0"/>
                </a:lnTo>
                <a:close/>
              </a:path>
            </a:pathLst>
          </a:custGeom>
          <a:solidFill>
            <a:srgbClr val="F1F2F2"/>
          </a:solidFill>
        </p:spPr>
        <p:txBody>
          <a:bodyPr wrap="square" lIns="0" tIns="0" rIns="0" bIns="0" rtlCol="0"/>
          <a:lstStyle/>
          <a:p>
            <a:endParaRPr sz="1092"/>
          </a:p>
        </p:txBody>
      </p:sp>
      <p:sp>
        <p:nvSpPr>
          <p:cNvPr id="16" name="object 18">
            <a:extLst>
              <a:ext uri="{FF2B5EF4-FFF2-40B4-BE49-F238E27FC236}">
                <a16:creationId xmlns:a16="http://schemas.microsoft.com/office/drawing/2014/main" id="{562B5E43-0660-109A-66D2-8CE21CB91F02}"/>
              </a:ext>
            </a:extLst>
          </p:cNvPr>
          <p:cNvSpPr txBox="1"/>
          <p:nvPr userDrawn="1"/>
        </p:nvSpPr>
        <p:spPr>
          <a:xfrm>
            <a:off x="4877551" y="2890204"/>
            <a:ext cx="125531" cy="222839"/>
          </a:xfrm>
          <a:prstGeom prst="rect">
            <a:avLst/>
          </a:prstGeom>
        </p:spPr>
        <p:txBody>
          <a:bodyPr vert="horz" wrap="square" lIns="0" tIns="8086" rIns="0" bIns="0" rtlCol="0">
            <a:spAutoFit/>
          </a:bodyPr>
          <a:lstStyle/>
          <a:p>
            <a:pPr marL="7701">
              <a:spcBef>
                <a:spcPts val="64"/>
              </a:spcBef>
            </a:pPr>
            <a:r>
              <a:rPr sz="1395" spc="3">
                <a:solidFill>
                  <a:srgbClr val="1D2F51"/>
                </a:solidFill>
                <a:latin typeface="Gotham-Medium"/>
                <a:cs typeface="Gotham-Medium"/>
              </a:rPr>
              <a:t>3</a:t>
            </a:r>
            <a:endParaRPr sz="1395">
              <a:latin typeface="Gotham-Medium"/>
              <a:cs typeface="Gotham-Medium"/>
            </a:endParaRPr>
          </a:p>
        </p:txBody>
      </p:sp>
      <p:sp>
        <p:nvSpPr>
          <p:cNvPr id="17" name="object 19">
            <a:extLst>
              <a:ext uri="{FF2B5EF4-FFF2-40B4-BE49-F238E27FC236}">
                <a16:creationId xmlns:a16="http://schemas.microsoft.com/office/drawing/2014/main" id="{533259BE-949B-62B8-31E9-5DAF5F508ED9}"/>
              </a:ext>
            </a:extLst>
          </p:cNvPr>
          <p:cNvSpPr/>
          <p:nvPr userDrawn="1"/>
        </p:nvSpPr>
        <p:spPr>
          <a:xfrm>
            <a:off x="4727673" y="2812825"/>
            <a:ext cx="418180" cy="418180"/>
          </a:xfrm>
          <a:custGeom>
            <a:avLst/>
            <a:gdLst/>
            <a:ahLst/>
            <a:cxnLst/>
            <a:rect l="l" t="t" r="r" b="b"/>
            <a:pathLst>
              <a:path w="689609" h="689609">
                <a:moveTo>
                  <a:pt x="689434" y="344722"/>
                </a:moveTo>
                <a:lnTo>
                  <a:pt x="686287" y="391498"/>
                </a:lnTo>
                <a:lnTo>
                  <a:pt x="677120" y="436362"/>
                </a:lnTo>
                <a:lnTo>
                  <a:pt x="662344" y="478902"/>
                </a:lnTo>
                <a:lnTo>
                  <a:pt x="642369" y="518709"/>
                </a:lnTo>
                <a:lnTo>
                  <a:pt x="617606" y="555370"/>
                </a:lnTo>
                <a:lnTo>
                  <a:pt x="588466" y="588476"/>
                </a:lnTo>
                <a:lnTo>
                  <a:pt x="555360" y="617616"/>
                </a:lnTo>
                <a:lnTo>
                  <a:pt x="518698" y="642379"/>
                </a:lnTo>
                <a:lnTo>
                  <a:pt x="478892" y="662354"/>
                </a:lnTo>
                <a:lnTo>
                  <a:pt x="436351" y="677130"/>
                </a:lnTo>
                <a:lnTo>
                  <a:pt x="391488" y="686298"/>
                </a:lnTo>
                <a:lnTo>
                  <a:pt x="344712" y="689444"/>
                </a:lnTo>
                <a:lnTo>
                  <a:pt x="297936" y="686298"/>
                </a:lnTo>
                <a:lnTo>
                  <a:pt x="253073" y="677130"/>
                </a:lnTo>
                <a:lnTo>
                  <a:pt x="210533" y="662354"/>
                </a:lnTo>
                <a:lnTo>
                  <a:pt x="170728" y="642379"/>
                </a:lnTo>
                <a:lnTo>
                  <a:pt x="134067" y="617616"/>
                </a:lnTo>
                <a:lnTo>
                  <a:pt x="100962" y="588476"/>
                </a:lnTo>
                <a:lnTo>
                  <a:pt x="71824" y="555370"/>
                </a:lnTo>
                <a:lnTo>
                  <a:pt x="47062" y="518709"/>
                </a:lnTo>
                <a:lnTo>
                  <a:pt x="27088" y="478902"/>
                </a:lnTo>
                <a:lnTo>
                  <a:pt x="12313" y="436362"/>
                </a:lnTo>
                <a:lnTo>
                  <a:pt x="3146" y="391498"/>
                </a:lnTo>
                <a:lnTo>
                  <a:pt x="0" y="344722"/>
                </a:lnTo>
                <a:lnTo>
                  <a:pt x="3146" y="297946"/>
                </a:lnTo>
                <a:lnTo>
                  <a:pt x="12313" y="253082"/>
                </a:lnTo>
                <a:lnTo>
                  <a:pt x="27088" y="210542"/>
                </a:lnTo>
                <a:lnTo>
                  <a:pt x="47062" y="170735"/>
                </a:lnTo>
                <a:lnTo>
                  <a:pt x="71824" y="134074"/>
                </a:lnTo>
                <a:lnTo>
                  <a:pt x="100962" y="100968"/>
                </a:lnTo>
                <a:lnTo>
                  <a:pt x="134067" y="71828"/>
                </a:lnTo>
                <a:lnTo>
                  <a:pt x="170728" y="47065"/>
                </a:lnTo>
                <a:lnTo>
                  <a:pt x="210533" y="27090"/>
                </a:lnTo>
                <a:lnTo>
                  <a:pt x="253073" y="12314"/>
                </a:lnTo>
                <a:lnTo>
                  <a:pt x="297936" y="3146"/>
                </a:lnTo>
                <a:lnTo>
                  <a:pt x="344712" y="0"/>
                </a:lnTo>
                <a:lnTo>
                  <a:pt x="391488" y="3146"/>
                </a:lnTo>
                <a:lnTo>
                  <a:pt x="436351" y="12314"/>
                </a:lnTo>
                <a:lnTo>
                  <a:pt x="478892" y="27090"/>
                </a:lnTo>
                <a:lnTo>
                  <a:pt x="518698" y="47065"/>
                </a:lnTo>
                <a:lnTo>
                  <a:pt x="555360" y="71828"/>
                </a:lnTo>
                <a:lnTo>
                  <a:pt x="588466" y="100968"/>
                </a:lnTo>
                <a:lnTo>
                  <a:pt x="617606" y="134074"/>
                </a:lnTo>
                <a:lnTo>
                  <a:pt x="642369" y="170735"/>
                </a:lnTo>
                <a:lnTo>
                  <a:pt x="662344" y="210542"/>
                </a:lnTo>
                <a:lnTo>
                  <a:pt x="677120" y="253082"/>
                </a:lnTo>
                <a:lnTo>
                  <a:pt x="686287" y="297946"/>
                </a:lnTo>
                <a:lnTo>
                  <a:pt x="689434" y="344722"/>
                </a:lnTo>
                <a:close/>
              </a:path>
            </a:pathLst>
          </a:custGeom>
          <a:ln w="10470">
            <a:solidFill>
              <a:srgbClr val="1D2F51"/>
            </a:solidFill>
          </a:ln>
        </p:spPr>
        <p:txBody>
          <a:bodyPr wrap="square" lIns="0" tIns="0" rIns="0" bIns="0" rtlCol="0"/>
          <a:lstStyle/>
          <a:p>
            <a:endParaRPr sz="1092"/>
          </a:p>
        </p:txBody>
      </p:sp>
      <p:sp>
        <p:nvSpPr>
          <p:cNvPr id="20" name="object 6">
            <a:extLst>
              <a:ext uri="{FF2B5EF4-FFF2-40B4-BE49-F238E27FC236}">
                <a16:creationId xmlns:a16="http://schemas.microsoft.com/office/drawing/2014/main" id="{92F3F21A-BCF3-8D67-B62D-E0FB04ABB733}"/>
              </a:ext>
            </a:extLst>
          </p:cNvPr>
          <p:cNvSpPr/>
          <p:nvPr userDrawn="1"/>
        </p:nvSpPr>
        <p:spPr>
          <a:xfrm>
            <a:off x="4936711" y="3643226"/>
            <a:ext cx="6323530" cy="655765"/>
          </a:xfrm>
          <a:custGeom>
            <a:avLst/>
            <a:gdLst/>
            <a:ahLst/>
            <a:cxnLst/>
            <a:rect l="l" t="t" r="r" b="b"/>
            <a:pathLst>
              <a:path w="10427969" h="1081404">
                <a:moveTo>
                  <a:pt x="10427944" y="0"/>
                </a:moveTo>
                <a:lnTo>
                  <a:pt x="0" y="0"/>
                </a:lnTo>
                <a:lnTo>
                  <a:pt x="0" y="1081213"/>
                </a:lnTo>
                <a:lnTo>
                  <a:pt x="10427944" y="1081213"/>
                </a:lnTo>
                <a:lnTo>
                  <a:pt x="10427944" y="0"/>
                </a:lnTo>
                <a:close/>
              </a:path>
            </a:pathLst>
          </a:custGeom>
          <a:solidFill>
            <a:srgbClr val="F1F2F2"/>
          </a:solidFill>
        </p:spPr>
        <p:txBody>
          <a:bodyPr wrap="square" lIns="0" tIns="0" rIns="0" bIns="0" rtlCol="0"/>
          <a:lstStyle/>
          <a:p>
            <a:endParaRPr sz="1092"/>
          </a:p>
        </p:txBody>
      </p:sp>
      <p:sp>
        <p:nvSpPr>
          <p:cNvPr id="22" name="object 8">
            <a:extLst>
              <a:ext uri="{FF2B5EF4-FFF2-40B4-BE49-F238E27FC236}">
                <a16:creationId xmlns:a16="http://schemas.microsoft.com/office/drawing/2014/main" id="{5D1FEBF8-1A0B-6A29-962E-D05F100414AF}"/>
              </a:ext>
            </a:extLst>
          </p:cNvPr>
          <p:cNvSpPr txBox="1"/>
          <p:nvPr userDrawn="1"/>
        </p:nvSpPr>
        <p:spPr>
          <a:xfrm>
            <a:off x="4864308" y="3839388"/>
            <a:ext cx="85869" cy="222839"/>
          </a:xfrm>
          <a:prstGeom prst="rect">
            <a:avLst/>
          </a:prstGeom>
        </p:spPr>
        <p:txBody>
          <a:bodyPr vert="horz" wrap="square" lIns="0" tIns="8086" rIns="0" bIns="0" rtlCol="0">
            <a:spAutoFit/>
          </a:bodyPr>
          <a:lstStyle/>
          <a:p>
            <a:pPr marL="7701">
              <a:spcBef>
                <a:spcPts val="64"/>
              </a:spcBef>
            </a:pPr>
            <a:r>
              <a:rPr lang="en-US" sz="1395">
                <a:solidFill>
                  <a:srgbClr val="36BDB2"/>
                </a:solidFill>
                <a:latin typeface="Gotham-Medium"/>
                <a:cs typeface="Gotham-Medium"/>
              </a:rPr>
              <a:t>4</a:t>
            </a:r>
            <a:endParaRPr sz="1395">
              <a:solidFill>
                <a:srgbClr val="36BDB2"/>
              </a:solidFill>
              <a:latin typeface="Gotham-Medium"/>
              <a:cs typeface="Gotham-Medium"/>
            </a:endParaRPr>
          </a:p>
        </p:txBody>
      </p:sp>
      <p:sp>
        <p:nvSpPr>
          <p:cNvPr id="23" name="object 10">
            <a:extLst>
              <a:ext uri="{FF2B5EF4-FFF2-40B4-BE49-F238E27FC236}">
                <a16:creationId xmlns:a16="http://schemas.microsoft.com/office/drawing/2014/main" id="{0BD51E0F-A3BB-2D1E-7566-0348EED6066F}"/>
              </a:ext>
            </a:extLst>
          </p:cNvPr>
          <p:cNvSpPr/>
          <p:nvPr userDrawn="1"/>
        </p:nvSpPr>
        <p:spPr>
          <a:xfrm>
            <a:off x="4727672" y="3762011"/>
            <a:ext cx="418180" cy="418180"/>
          </a:xfrm>
          <a:custGeom>
            <a:avLst/>
            <a:gdLst/>
            <a:ahLst/>
            <a:cxnLst/>
            <a:rect l="l" t="t" r="r" b="b"/>
            <a:pathLst>
              <a:path w="689609" h="689610">
                <a:moveTo>
                  <a:pt x="689434" y="344722"/>
                </a:moveTo>
                <a:lnTo>
                  <a:pt x="686287" y="391498"/>
                </a:lnTo>
                <a:lnTo>
                  <a:pt x="677120" y="436362"/>
                </a:lnTo>
                <a:lnTo>
                  <a:pt x="662344" y="478902"/>
                </a:lnTo>
                <a:lnTo>
                  <a:pt x="642369" y="518709"/>
                </a:lnTo>
                <a:lnTo>
                  <a:pt x="617606" y="555370"/>
                </a:lnTo>
                <a:lnTo>
                  <a:pt x="588466" y="588476"/>
                </a:lnTo>
                <a:lnTo>
                  <a:pt x="555360" y="617616"/>
                </a:lnTo>
                <a:lnTo>
                  <a:pt x="518698" y="642379"/>
                </a:lnTo>
                <a:lnTo>
                  <a:pt x="478892" y="662354"/>
                </a:lnTo>
                <a:lnTo>
                  <a:pt x="436351" y="677130"/>
                </a:lnTo>
                <a:lnTo>
                  <a:pt x="391488" y="686298"/>
                </a:lnTo>
                <a:lnTo>
                  <a:pt x="344712" y="689444"/>
                </a:lnTo>
                <a:lnTo>
                  <a:pt x="297936" y="686298"/>
                </a:lnTo>
                <a:lnTo>
                  <a:pt x="253073" y="677130"/>
                </a:lnTo>
                <a:lnTo>
                  <a:pt x="210533" y="662354"/>
                </a:lnTo>
                <a:lnTo>
                  <a:pt x="170728" y="642379"/>
                </a:lnTo>
                <a:lnTo>
                  <a:pt x="134067" y="617616"/>
                </a:lnTo>
                <a:lnTo>
                  <a:pt x="100962" y="588476"/>
                </a:lnTo>
                <a:lnTo>
                  <a:pt x="71824" y="555370"/>
                </a:lnTo>
                <a:lnTo>
                  <a:pt x="47062" y="518709"/>
                </a:lnTo>
                <a:lnTo>
                  <a:pt x="27088" y="478902"/>
                </a:lnTo>
                <a:lnTo>
                  <a:pt x="12313" y="436362"/>
                </a:lnTo>
                <a:lnTo>
                  <a:pt x="3146" y="391498"/>
                </a:lnTo>
                <a:lnTo>
                  <a:pt x="0" y="344722"/>
                </a:lnTo>
                <a:lnTo>
                  <a:pt x="3146" y="297946"/>
                </a:lnTo>
                <a:lnTo>
                  <a:pt x="12313" y="253082"/>
                </a:lnTo>
                <a:lnTo>
                  <a:pt x="27088" y="210542"/>
                </a:lnTo>
                <a:lnTo>
                  <a:pt x="47062" y="170735"/>
                </a:lnTo>
                <a:lnTo>
                  <a:pt x="71824" y="134074"/>
                </a:lnTo>
                <a:lnTo>
                  <a:pt x="100962" y="100968"/>
                </a:lnTo>
                <a:lnTo>
                  <a:pt x="134067" y="71828"/>
                </a:lnTo>
                <a:lnTo>
                  <a:pt x="170728" y="47065"/>
                </a:lnTo>
                <a:lnTo>
                  <a:pt x="210533" y="27090"/>
                </a:lnTo>
                <a:lnTo>
                  <a:pt x="253073" y="12314"/>
                </a:lnTo>
                <a:lnTo>
                  <a:pt x="297936" y="3146"/>
                </a:lnTo>
                <a:lnTo>
                  <a:pt x="344712" y="0"/>
                </a:lnTo>
                <a:lnTo>
                  <a:pt x="391488" y="3146"/>
                </a:lnTo>
                <a:lnTo>
                  <a:pt x="436351" y="12314"/>
                </a:lnTo>
                <a:lnTo>
                  <a:pt x="478892" y="27090"/>
                </a:lnTo>
                <a:lnTo>
                  <a:pt x="518698" y="47065"/>
                </a:lnTo>
                <a:lnTo>
                  <a:pt x="555360" y="71828"/>
                </a:lnTo>
                <a:lnTo>
                  <a:pt x="588466" y="100968"/>
                </a:lnTo>
                <a:lnTo>
                  <a:pt x="617606" y="134074"/>
                </a:lnTo>
                <a:lnTo>
                  <a:pt x="642369" y="170735"/>
                </a:lnTo>
                <a:lnTo>
                  <a:pt x="662344" y="210542"/>
                </a:lnTo>
                <a:lnTo>
                  <a:pt x="677120" y="253082"/>
                </a:lnTo>
                <a:lnTo>
                  <a:pt x="686287" y="297946"/>
                </a:lnTo>
                <a:lnTo>
                  <a:pt x="689434" y="344722"/>
                </a:lnTo>
                <a:close/>
              </a:path>
            </a:pathLst>
          </a:custGeom>
          <a:ln w="10470">
            <a:solidFill>
              <a:srgbClr val="36BDB2"/>
            </a:solidFill>
          </a:ln>
        </p:spPr>
        <p:txBody>
          <a:bodyPr wrap="square" lIns="0" tIns="0" rIns="0" bIns="0" rtlCol="0"/>
          <a:lstStyle/>
          <a:p>
            <a:endParaRPr sz="1092"/>
          </a:p>
        </p:txBody>
      </p:sp>
      <p:sp>
        <p:nvSpPr>
          <p:cNvPr id="24" name="object 11">
            <a:extLst>
              <a:ext uri="{FF2B5EF4-FFF2-40B4-BE49-F238E27FC236}">
                <a16:creationId xmlns:a16="http://schemas.microsoft.com/office/drawing/2014/main" id="{34D2EF4A-10A7-10D1-5FC1-A2865A746EA5}"/>
              </a:ext>
            </a:extLst>
          </p:cNvPr>
          <p:cNvSpPr/>
          <p:nvPr userDrawn="1"/>
        </p:nvSpPr>
        <p:spPr>
          <a:xfrm>
            <a:off x="4848536" y="4601778"/>
            <a:ext cx="6411704" cy="655765"/>
          </a:xfrm>
          <a:custGeom>
            <a:avLst/>
            <a:gdLst/>
            <a:ahLst/>
            <a:cxnLst/>
            <a:rect l="l" t="t" r="r" b="b"/>
            <a:pathLst>
              <a:path w="10427969" h="1081404">
                <a:moveTo>
                  <a:pt x="10427944" y="0"/>
                </a:moveTo>
                <a:lnTo>
                  <a:pt x="0" y="0"/>
                </a:lnTo>
                <a:lnTo>
                  <a:pt x="0" y="1081213"/>
                </a:lnTo>
                <a:lnTo>
                  <a:pt x="10427944" y="1081213"/>
                </a:lnTo>
                <a:lnTo>
                  <a:pt x="10427944" y="0"/>
                </a:lnTo>
                <a:close/>
              </a:path>
            </a:pathLst>
          </a:custGeom>
          <a:solidFill>
            <a:srgbClr val="F1F2F2"/>
          </a:solidFill>
        </p:spPr>
        <p:txBody>
          <a:bodyPr wrap="square" lIns="0" tIns="0" rIns="0" bIns="0" rtlCol="0"/>
          <a:lstStyle/>
          <a:p>
            <a:endParaRPr sz="1092"/>
          </a:p>
        </p:txBody>
      </p:sp>
      <p:sp>
        <p:nvSpPr>
          <p:cNvPr id="25" name="object 13">
            <a:extLst>
              <a:ext uri="{FF2B5EF4-FFF2-40B4-BE49-F238E27FC236}">
                <a16:creationId xmlns:a16="http://schemas.microsoft.com/office/drawing/2014/main" id="{B83F2C2F-EA86-AE40-63FD-CB48FC148FC6}"/>
              </a:ext>
            </a:extLst>
          </p:cNvPr>
          <p:cNvSpPr txBox="1"/>
          <p:nvPr userDrawn="1"/>
        </p:nvSpPr>
        <p:spPr>
          <a:xfrm>
            <a:off x="4877551" y="4789559"/>
            <a:ext cx="124761" cy="222839"/>
          </a:xfrm>
          <a:prstGeom prst="rect">
            <a:avLst/>
          </a:prstGeom>
        </p:spPr>
        <p:txBody>
          <a:bodyPr vert="horz" wrap="square" lIns="0" tIns="8086" rIns="0" bIns="0" rtlCol="0">
            <a:spAutoFit/>
          </a:bodyPr>
          <a:lstStyle/>
          <a:p>
            <a:pPr marL="7701">
              <a:spcBef>
                <a:spcPts val="64"/>
              </a:spcBef>
            </a:pPr>
            <a:r>
              <a:rPr lang="en-US" sz="1395" spc="3">
                <a:solidFill>
                  <a:srgbClr val="9F509F"/>
                </a:solidFill>
                <a:latin typeface="Gotham-Medium"/>
                <a:cs typeface="Gotham-Medium"/>
              </a:rPr>
              <a:t>5</a:t>
            </a:r>
            <a:endParaRPr sz="1395">
              <a:solidFill>
                <a:srgbClr val="9F509F"/>
              </a:solidFill>
              <a:latin typeface="Gotham-Medium"/>
              <a:cs typeface="Gotham-Medium"/>
            </a:endParaRPr>
          </a:p>
        </p:txBody>
      </p:sp>
      <p:sp>
        <p:nvSpPr>
          <p:cNvPr id="26" name="object 15">
            <a:extLst>
              <a:ext uri="{FF2B5EF4-FFF2-40B4-BE49-F238E27FC236}">
                <a16:creationId xmlns:a16="http://schemas.microsoft.com/office/drawing/2014/main" id="{1B66CBF1-6EE7-E451-0FF9-120471DFBF2A}"/>
              </a:ext>
            </a:extLst>
          </p:cNvPr>
          <p:cNvSpPr/>
          <p:nvPr userDrawn="1"/>
        </p:nvSpPr>
        <p:spPr>
          <a:xfrm>
            <a:off x="4727672" y="4712180"/>
            <a:ext cx="418180" cy="418180"/>
          </a:xfrm>
          <a:custGeom>
            <a:avLst/>
            <a:gdLst/>
            <a:ahLst/>
            <a:cxnLst/>
            <a:rect l="l" t="t" r="r" b="b"/>
            <a:pathLst>
              <a:path w="689609" h="689610">
                <a:moveTo>
                  <a:pt x="689434" y="344722"/>
                </a:moveTo>
                <a:lnTo>
                  <a:pt x="686287" y="391498"/>
                </a:lnTo>
                <a:lnTo>
                  <a:pt x="677120" y="436362"/>
                </a:lnTo>
                <a:lnTo>
                  <a:pt x="662344" y="478902"/>
                </a:lnTo>
                <a:lnTo>
                  <a:pt x="642369" y="518709"/>
                </a:lnTo>
                <a:lnTo>
                  <a:pt x="617606" y="555370"/>
                </a:lnTo>
                <a:lnTo>
                  <a:pt x="588466" y="588476"/>
                </a:lnTo>
                <a:lnTo>
                  <a:pt x="555360" y="617616"/>
                </a:lnTo>
                <a:lnTo>
                  <a:pt x="518698" y="642379"/>
                </a:lnTo>
                <a:lnTo>
                  <a:pt x="478892" y="662354"/>
                </a:lnTo>
                <a:lnTo>
                  <a:pt x="436351" y="677130"/>
                </a:lnTo>
                <a:lnTo>
                  <a:pt x="391488" y="686298"/>
                </a:lnTo>
                <a:lnTo>
                  <a:pt x="344712" y="689444"/>
                </a:lnTo>
                <a:lnTo>
                  <a:pt x="297936" y="686298"/>
                </a:lnTo>
                <a:lnTo>
                  <a:pt x="253073" y="677130"/>
                </a:lnTo>
                <a:lnTo>
                  <a:pt x="210533" y="662354"/>
                </a:lnTo>
                <a:lnTo>
                  <a:pt x="170728" y="642379"/>
                </a:lnTo>
                <a:lnTo>
                  <a:pt x="134067" y="617616"/>
                </a:lnTo>
                <a:lnTo>
                  <a:pt x="100962" y="588476"/>
                </a:lnTo>
                <a:lnTo>
                  <a:pt x="71824" y="555370"/>
                </a:lnTo>
                <a:lnTo>
                  <a:pt x="47062" y="518709"/>
                </a:lnTo>
                <a:lnTo>
                  <a:pt x="27088" y="478902"/>
                </a:lnTo>
                <a:lnTo>
                  <a:pt x="12313" y="436362"/>
                </a:lnTo>
                <a:lnTo>
                  <a:pt x="3146" y="391498"/>
                </a:lnTo>
                <a:lnTo>
                  <a:pt x="0" y="344722"/>
                </a:lnTo>
                <a:lnTo>
                  <a:pt x="3146" y="297946"/>
                </a:lnTo>
                <a:lnTo>
                  <a:pt x="12313" y="253082"/>
                </a:lnTo>
                <a:lnTo>
                  <a:pt x="27088" y="210542"/>
                </a:lnTo>
                <a:lnTo>
                  <a:pt x="47062" y="170735"/>
                </a:lnTo>
                <a:lnTo>
                  <a:pt x="71824" y="134074"/>
                </a:lnTo>
                <a:lnTo>
                  <a:pt x="100962" y="100968"/>
                </a:lnTo>
                <a:lnTo>
                  <a:pt x="134067" y="71828"/>
                </a:lnTo>
                <a:lnTo>
                  <a:pt x="170728" y="47065"/>
                </a:lnTo>
                <a:lnTo>
                  <a:pt x="210533" y="27090"/>
                </a:lnTo>
                <a:lnTo>
                  <a:pt x="253073" y="12314"/>
                </a:lnTo>
                <a:lnTo>
                  <a:pt x="297936" y="3146"/>
                </a:lnTo>
                <a:lnTo>
                  <a:pt x="344712" y="0"/>
                </a:lnTo>
                <a:lnTo>
                  <a:pt x="391488" y="3146"/>
                </a:lnTo>
                <a:lnTo>
                  <a:pt x="436351" y="12314"/>
                </a:lnTo>
                <a:lnTo>
                  <a:pt x="478892" y="27090"/>
                </a:lnTo>
                <a:lnTo>
                  <a:pt x="518698" y="47065"/>
                </a:lnTo>
                <a:lnTo>
                  <a:pt x="555360" y="71828"/>
                </a:lnTo>
                <a:lnTo>
                  <a:pt x="588466" y="100968"/>
                </a:lnTo>
                <a:lnTo>
                  <a:pt x="617606" y="134074"/>
                </a:lnTo>
                <a:lnTo>
                  <a:pt x="642369" y="170735"/>
                </a:lnTo>
                <a:lnTo>
                  <a:pt x="662344" y="210542"/>
                </a:lnTo>
                <a:lnTo>
                  <a:pt x="677120" y="253082"/>
                </a:lnTo>
                <a:lnTo>
                  <a:pt x="686287" y="297946"/>
                </a:lnTo>
                <a:lnTo>
                  <a:pt x="689434" y="344722"/>
                </a:lnTo>
                <a:close/>
              </a:path>
            </a:pathLst>
          </a:custGeom>
          <a:ln w="10470">
            <a:solidFill>
              <a:srgbClr val="9F509F"/>
            </a:solidFill>
          </a:ln>
        </p:spPr>
        <p:txBody>
          <a:bodyPr wrap="square" lIns="0" tIns="0" rIns="0" bIns="0" rtlCol="0"/>
          <a:lstStyle/>
          <a:p>
            <a:endParaRPr sz="1092"/>
          </a:p>
        </p:txBody>
      </p:sp>
      <p:sp>
        <p:nvSpPr>
          <p:cNvPr id="2" name="object 6">
            <a:extLst>
              <a:ext uri="{FF2B5EF4-FFF2-40B4-BE49-F238E27FC236}">
                <a16:creationId xmlns:a16="http://schemas.microsoft.com/office/drawing/2014/main" id="{6D2998C5-2B5A-C500-AA81-7D5952FF9A94}"/>
              </a:ext>
            </a:extLst>
          </p:cNvPr>
          <p:cNvSpPr/>
          <p:nvPr userDrawn="1"/>
        </p:nvSpPr>
        <p:spPr>
          <a:xfrm>
            <a:off x="428" y="337543"/>
            <a:ext cx="619954" cy="6182597"/>
          </a:xfrm>
          <a:custGeom>
            <a:avLst/>
            <a:gdLst/>
            <a:ahLst/>
            <a:cxnLst/>
            <a:rect l="l" t="t" r="r" b="b"/>
            <a:pathLst>
              <a:path w="1022350" h="10195560">
                <a:moveTo>
                  <a:pt x="393578" y="0"/>
                </a:moveTo>
                <a:lnTo>
                  <a:pt x="0" y="0"/>
                </a:lnTo>
                <a:lnTo>
                  <a:pt x="0" y="10195291"/>
                </a:lnTo>
                <a:lnTo>
                  <a:pt x="393578" y="10195291"/>
                </a:lnTo>
                <a:lnTo>
                  <a:pt x="442676" y="10193401"/>
                </a:lnTo>
                <a:lnTo>
                  <a:pt x="490740" y="10187824"/>
                </a:lnTo>
                <a:lnTo>
                  <a:pt x="537630" y="10178699"/>
                </a:lnTo>
                <a:lnTo>
                  <a:pt x="583209" y="10166166"/>
                </a:lnTo>
                <a:lnTo>
                  <a:pt x="627334" y="10150364"/>
                </a:lnTo>
                <a:lnTo>
                  <a:pt x="669868" y="10131435"/>
                </a:lnTo>
                <a:lnTo>
                  <a:pt x="710669" y="10109516"/>
                </a:lnTo>
                <a:lnTo>
                  <a:pt x="749599" y="10084748"/>
                </a:lnTo>
                <a:lnTo>
                  <a:pt x="786518" y="10057271"/>
                </a:lnTo>
                <a:lnTo>
                  <a:pt x="821286" y="10027223"/>
                </a:lnTo>
                <a:lnTo>
                  <a:pt x="853763" y="9994746"/>
                </a:lnTo>
                <a:lnTo>
                  <a:pt x="883811" y="9959978"/>
                </a:lnTo>
                <a:lnTo>
                  <a:pt x="911288" y="9923059"/>
                </a:lnTo>
                <a:lnTo>
                  <a:pt x="936056" y="9884129"/>
                </a:lnTo>
                <a:lnTo>
                  <a:pt x="957975" y="9843327"/>
                </a:lnTo>
                <a:lnTo>
                  <a:pt x="976904" y="9800794"/>
                </a:lnTo>
                <a:lnTo>
                  <a:pt x="992706" y="9756668"/>
                </a:lnTo>
                <a:lnTo>
                  <a:pt x="1005239" y="9711090"/>
                </a:lnTo>
                <a:lnTo>
                  <a:pt x="1014364" y="9664200"/>
                </a:lnTo>
                <a:lnTo>
                  <a:pt x="1019941" y="9616136"/>
                </a:lnTo>
                <a:lnTo>
                  <a:pt x="1021831" y="9567038"/>
                </a:lnTo>
                <a:lnTo>
                  <a:pt x="1021831" y="628253"/>
                </a:lnTo>
                <a:lnTo>
                  <a:pt x="1019941" y="579155"/>
                </a:lnTo>
                <a:lnTo>
                  <a:pt x="1014364" y="531091"/>
                </a:lnTo>
                <a:lnTo>
                  <a:pt x="1005239" y="484200"/>
                </a:lnTo>
                <a:lnTo>
                  <a:pt x="992706" y="438622"/>
                </a:lnTo>
                <a:lnTo>
                  <a:pt x="976904" y="394497"/>
                </a:lnTo>
                <a:lnTo>
                  <a:pt x="957975" y="351963"/>
                </a:lnTo>
                <a:lnTo>
                  <a:pt x="936056" y="311162"/>
                </a:lnTo>
                <a:lnTo>
                  <a:pt x="911288" y="272232"/>
                </a:lnTo>
                <a:lnTo>
                  <a:pt x="883811" y="235313"/>
                </a:lnTo>
                <a:lnTo>
                  <a:pt x="853763" y="200545"/>
                </a:lnTo>
                <a:lnTo>
                  <a:pt x="821286" y="168067"/>
                </a:lnTo>
                <a:lnTo>
                  <a:pt x="786518" y="138020"/>
                </a:lnTo>
                <a:lnTo>
                  <a:pt x="749599" y="110543"/>
                </a:lnTo>
                <a:lnTo>
                  <a:pt x="710669" y="85775"/>
                </a:lnTo>
                <a:lnTo>
                  <a:pt x="669868" y="63856"/>
                </a:lnTo>
                <a:lnTo>
                  <a:pt x="627334" y="44926"/>
                </a:lnTo>
                <a:lnTo>
                  <a:pt x="583209" y="29125"/>
                </a:lnTo>
                <a:lnTo>
                  <a:pt x="537630" y="16592"/>
                </a:lnTo>
                <a:lnTo>
                  <a:pt x="490740" y="7467"/>
                </a:lnTo>
                <a:lnTo>
                  <a:pt x="442676" y="1890"/>
                </a:lnTo>
                <a:lnTo>
                  <a:pt x="393578" y="0"/>
                </a:lnTo>
                <a:close/>
              </a:path>
            </a:pathLst>
          </a:custGeom>
          <a:solidFill>
            <a:srgbClr val="F1F2F2"/>
          </a:solidFill>
        </p:spPr>
        <p:txBody>
          <a:bodyPr wrap="square" lIns="0" tIns="0" rIns="0" bIns="0" rtlCol="0"/>
          <a:lstStyle/>
          <a:p>
            <a:pPr defTabSz="554492"/>
            <a:endParaRPr sz="1092" kern="0">
              <a:solidFill>
                <a:sysClr val="windowText" lastClr="000000"/>
              </a:solidFill>
            </a:endParaRPr>
          </a:p>
        </p:txBody>
      </p:sp>
      <p:grpSp>
        <p:nvGrpSpPr>
          <p:cNvPr id="4" name="object 9">
            <a:extLst>
              <a:ext uri="{FF2B5EF4-FFF2-40B4-BE49-F238E27FC236}">
                <a16:creationId xmlns:a16="http://schemas.microsoft.com/office/drawing/2014/main" id="{22913200-1AB9-CECD-FCA3-D21F83DC23C3}"/>
              </a:ext>
            </a:extLst>
          </p:cNvPr>
          <p:cNvGrpSpPr/>
          <p:nvPr userDrawn="1"/>
        </p:nvGrpSpPr>
        <p:grpSpPr>
          <a:xfrm>
            <a:off x="142665" y="663079"/>
            <a:ext cx="365811" cy="170584"/>
            <a:chOff x="234560" y="1093467"/>
            <a:chExt cx="603250" cy="281305"/>
          </a:xfrm>
        </p:grpSpPr>
        <p:pic>
          <p:nvPicPr>
            <p:cNvPr id="5" name="object 10">
              <a:extLst>
                <a:ext uri="{FF2B5EF4-FFF2-40B4-BE49-F238E27FC236}">
                  <a16:creationId xmlns:a16="http://schemas.microsoft.com/office/drawing/2014/main" id="{1671BF9A-62EC-F324-7878-97764BCBFF77}"/>
                </a:ext>
              </a:extLst>
            </p:cNvPr>
            <p:cNvPicPr/>
            <p:nvPr/>
          </p:nvPicPr>
          <p:blipFill>
            <a:blip r:embed="rId2" cstate="screen">
              <a:extLst>
                <a:ext uri="{28A0092B-C50C-407E-A947-70E740481C1C}">
                  <a14:useLocalDpi xmlns:a14="http://schemas.microsoft.com/office/drawing/2010/main"/>
                </a:ext>
              </a:extLst>
            </a:blip>
            <a:stretch>
              <a:fillRect/>
            </a:stretch>
          </p:blipFill>
          <p:spPr>
            <a:xfrm>
              <a:off x="348401" y="1093612"/>
              <a:ext cx="374990" cy="280951"/>
            </a:xfrm>
            <a:prstGeom prst="rect">
              <a:avLst/>
            </a:prstGeom>
          </p:spPr>
        </p:pic>
        <p:sp>
          <p:nvSpPr>
            <p:cNvPr id="32" name="object 11">
              <a:extLst>
                <a:ext uri="{FF2B5EF4-FFF2-40B4-BE49-F238E27FC236}">
                  <a16:creationId xmlns:a16="http://schemas.microsoft.com/office/drawing/2014/main" id="{9A73A576-03EA-B316-BC8D-57802D23B63E}"/>
                </a:ext>
              </a:extLst>
            </p:cNvPr>
            <p:cNvSpPr/>
            <p:nvPr/>
          </p:nvSpPr>
          <p:spPr>
            <a:xfrm>
              <a:off x="234560" y="1093467"/>
              <a:ext cx="603250" cy="281305"/>
            </a:xfrm>
            <a:custGeom>
              <a:avLst/>
              <a:gdLst/>
              <a:ahLst/>
              <a:cxnLst/>
              <a:rect l="l" t="t" r="r" b="b"/>
              <a:pathLst>
                <a:path w="603250" h="281305">
                  <a:moveTo>
                    <a:pt x="178086" y="42248"/>
                  </a:moveTo>
                  <a:lnTo>
                    <a:pt x="3234" y="254735"/>
                  </a:lnTo>
                  <a:lnTo>
                    <a:pt x="0" y="266855"/>
                  </a:lnTo>
                  <a:lnTo>
                    <a:pt x="2004" y="272814"/>
                  </a:lnTo>
                  <a:lnTo>
                    <a:pt x="6291" y="277719"/>
                  </a:lnTo>
                  <a:lnTo>
                    <a:pt x="9265" y="279991"/>
                  </a:lnTo>
                  <a:lnTo>
                    <a:pt x="12762" y="281090"/>
                  </a:lnTo>
                  <a:lnTo>
                    <a:pt x="21170" y="281090"/>
                  </a:lnTo>
                  <a:lnTo>
                    <a:pt x="26050" y="278881"/>
                  </a:lnTo>
                  <a:lnTo>
                    <a:pt x="196997" y="55537"/>
                  </a:lnTo>
                  <a:lnTo>
                    <a:pt x="187772" y="46246"/>
                  </a:lnTo>
                  <a:lnTo>
                    <a:pt x="178086" y="42248"/>
                  </a:lnTo>
                  <a:close/>
                </a:path>
                <a:path w="603250" h="281305">
                  <a:moveTo>
                    <a:pt x="247608" y="43380"/>
                  </a:moveTo>
                  <a:lnTo>
                    <a:pt x="206306" y="43380"/>
                  </a:lnTo>
                  <a:lnTo>
                    <a:pt x="386447" y="278714"/>
                  </a:lnTo>
                  <a:lnTo>
                    <a:pt x="391264" y="281090"/>
                  </a:lnTo>
                  <a:lnTo>
                    <a:pt x="401473" y="281090"/>
                  </a:lnTo>
                  <a:lnTo>
                    <a:pt x="406279" y="278714"/>
                  </a:lnTo>
                  <a:lnTo>
                    <a:pt x="426297" y="252565"/>
                  </a:lnTo>
                  <a:lnTo>
                    <a:pt x="414298" y="252565"/>
                  </a:lnTo>
                  <a:lnTo>
                    <a:pt x="405378" y="247464"/>
                  </a:lnTo>
                  <a:lnTo>
                    <a:pt x="396353" y="237710"/>
                  </a:lnTo>
                  <a:lnTo>
                    <a:pt x="247608" y="43380"/>
                  </a:lnTo>
                  <a:close/>
                </a:path>
                <a:path w="603250" h="281305">
                  <a:moveTo>
                    <a:pt x="432299" y="244725"/>
                  </a:moveTo>
                  <a:lnTo>
                    <a:pt x="423233" y="251992"/>
                  </a:lnTo>
                  <a:lnTo>
                    <a:pt x="414298" y="252565"/>
                  </a:lnTo>
                  <a:lnTo>
                    <a:pt x="426297" y="252565"/>
                  </a:lnTo>
                  <a:lnTo>
                    <a:pt x="432299" y="244725"/>
                  </a:lnTo>
                  <a:close/>
                </a:path>
                <a:path w="603250" h="281305">
                  <a:moveTo>
                    <a:pt x="584259" y="147"/>
                  </a:moveTo>
                  <a:lnTo>
                    <a:pt x="578299" y="2152"/>
                  </a:lnTo>
                  <a:lnTo>
                    <a:pt x="573394" y="6439"/>
                  </a:lnTo>
                  <a:lnTo>
                    <a:pt x="405651" y="225595"/>
                  </a:lnTo>
                  <a:lnTo>
                    <a:pt x="415056" y="234910"/>
                  </a:lnTo>
                  <a:lnTo>
                    <a:pt x="424917" y="238805"/>
                  </a:lnTo>
                  <a:lnTo>
                    <a:pt x="435124" y="236545"/>
                  </a:lnTo>
                  <a:lnTo>
                    <a:pt x="445566" y="227396"/>
                  </a:lnTo>
                  <a:lnTo>
                    <a:pt x="599435" y="26365"/>
                  </a:lnTo>
                  <a:lnTo>
                    <a:pt x="602294" y="20514"/>
                  </a:lnTo>
                  <a:lnTo>
                    <a:pt x="602675" y="14241"/>
                  </a:lnTo>
                  <a:lnTo>
                    <a:pt x="600674" y="8285"/>
                  </a:lnTo>
                  <a:lnTo>
                    <a:pt x="596388" y="3382"/>
                  </a:lnTo>
                  <a:lnTo>
                    <a:pt x="590535" y="524"/>
                  </a:lnTo>
                  <a:lnTo>
                    <a:pt x="584259" y="147"/>
                  </a:lnTo>
                  <a:close/>
                </a:path>
                <a:path w="603250" h="281305">
                  <a:moveTo>
                    <a:pt x="236207" y="28486"/>
                  </a:moveTo>
                  <a:lnTo>
                    <a:pt x="188405" y="28486"/>
                  </a:lnTo>
                  <a:lnTo>
                    <a:pt x="197316" y="33591"/>
                  </a:lnTo>
                  <a:lnTo>
                    <a:pt x="206296" y="43391"/>
                  </a:lnTo>
                  <a:lnTo>
                    <a:pt x="247608" y="43380"/>
                  </a:lnTo>
                  <a:lnTo>
                    <a:pt x="236207" y="28486"/>
                  </a:lnTo>
                  <a:close/>
                </a:path>
                <a:path w="603250" h="281305">
                  <a:moveTo>
                    <a:pt x="211416" y="0"/>
                  </a:moveTo>
                  <a:lnTo>
                    <a:pt x="201207" y="0"/>
                  </a:lnTo>
                  <a:lnTo>
                    <a:pt x="196390" y="2376"/>
                  </a:lnTo>
                  <a:lnTo>
                    <a:pt x="170286" y="36480"/>
                  </a:lnTo>
                  <a:lnTo>
                    <a:pt x="179436" y="29105"/>
                  </a:lnTo>
                  <a:lnTo>
                    <a:pt x="188405" y="28486"/>
                  </a:lnTo>
                  <a:lnTo>
                    <a:pt x="236207" y="28486"/>
                  </a:lnTo>
                  <a:lnTo>
                    <a:pt x="216222" y="2376"/>
                  </a:lnTo>
                  <a:lnTo>
                    <a:pt x="211416" y="0"/>
                  </a:lnTo>
                  <a:close/>
                </a:path>
              </a:pathLst>
            </a:custGeom>
            <a:solidFill>
              <a:srgbClr val="B0D6EA"/>
            </a:solidFill>
          </p:spPr>
          <p:txBody>
            <a:bodyPr wrap="square" lIns="0" tIns="0" rIns="0" bIns="0" rtlCol="0"/>
            <a:lstStyle/>
            <a:p>
              <a:pPr defTabSz="554492"/>
              <a:endParaRPr sz="1092" kern="0">
                <a:solidFill>
                  <a:sysClr val="windowText" lastClr="000000"/>
                </a:solidFill>
              </a:endParaRPr>
            </a:p>
          </p:txBody>
        </p:sp>
      </p:grpSp>
    </p:spTree>
    <p:extLst>
      <p:ext uri="{BB962C8B-B14F-4D97-AF65-F5344CB8AC3E}">
        <p14:creationId xmlns:p14="http://schemas.microsoft.com/office/powerpoint/2010/main" val="26224972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4383B1"/>
          </a:solidFill>
        </p:spPr>
        <p:txBody>
          <a:bodyPr wrap="square" lIns="0" tIns="0" rIns="0" bIns="0" rtlCol="0"/>
          <a:lstStyle/>
          <a:p>
            <a:endParaRPr sz="1092"/>
          </a:p>
        </p:txBody>
      </p:sp>
      <p:sp>
        <p:nvSpPr>
          <p:cNvPr id="2" name="Holder 2"/>
          <p:cNvSpPr>
            <a:spLocks noGrp="1"/>
          </p:cNvSpPr>
          <p:nvPr>
            <p:ph type="title"/>
          </p:nvPr>
        </p:nvSpPr>
        <p:spPr>
          <a:xfrm>
            <a:off x="5244818" y="669091"/>
            <a:ext cx="4470143" cy="681277"/>
          </a:xfrm>
        </p:spPr>
        <p:txBody>
          <a:bodyPr lIns="0" tIns="0" rIns="0" bIns="0"/>
          <a:lstStyle>
            <a:lvl1pPr>
              <a:defRPr sz="4427" b="0" i="0">
                <a:solidFill>
                  <a:srgbClr val="CF4927"/>
                </a:solidFill>
                <a:latin typeface="GothamRounded-Book"/>
                <a:cs typeface="GothamRounded-Book"/>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7/8/2024</a:t>
            </a:fld>
            <a:endParaRPr lang="en-US"/>
          </a:p>
        </p:txBody>
      </p:sp>
      <p:sp>
        <p:nvSpPr>
          <p:cNvPr id="5" name="Holder 5"/>
          <p:cNvSpPr>
            <a:spLocks noGrp="1"/>
          </p:cNvSpPr>
          <p:nvPr>
            <p:ph type="sldNum" sz="quarter" idx="7"/>
          </p:nvPr>
        </p:nvSpPr>
        <p:spPr>
          <a:xfrm>
            <a:off x="8778241" y="6377940"/>
            <a:ext cx="2804160" cy="276999"/>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3124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F4380958-C767-B367-1E74-03357B9F2418}"/>
              </a:ext>
            </a:extLst>
          </p:cNvPr>
          <p:cNvSpPr/>
          <p:nvPr/>
        </p:nvSpPr>
        <p:spPr>
          <a:xfrm>
            <a:off x="0" y="-50"/>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D2F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 name="Title 1">
            <a:extLst>
              <a:ext uri="{FF2B5EF4-FFF2-40B4-BE49-F238E27FC236}">
                <a16:creationId xmlns:a16="http://schemas.microsoft.com/office/drawing/2014/main" id="{485863E9-C477-27B9-4D4A-E3088D194093}"/>
              </a:ext>
            </a:extLst>
          </p:cNvPr>
          <p:cNvSpPr>
            <a:spLocks noGrp="1"/>
          </p:cNvSpPr>
          <p:nvPr>
            <p:ph type="ctrTitle"/>
          </p:nvPr>
        </p:nvSpPr>
        <p:spPr>
          <a:xfrm>
            <a:off x="659296" y="1768406"/>
            <a:ext cx="6566452" cy="2387600"/>
          </a:xfrm>
        </p:spPr>
        <p:txBody>
          <a:bodyPr anchor="b"/>
          <a:lstStyle>
            <a:lvl1pPr algn="l">
              <a:defRPr sz="60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5B41587-CF9D-CA6E-AF2D-814484D68B68}"/>
              </a:ext>
            </a:extLst>
          </p:cNvPr>
          <p:cNvSpPr>
            <a:spLocks noGrp="1"/>
          </p:cNvSpPr>
          <p:nvPr>
            <p:ph type="subTitle" idx="1"/>
          </p:nvPr>
        </p:nvSpPr>
        <p:spPr>
          <a:xfrm>
            <a:off x="659296" y="4248081"/>
            <a:ext cx="6566452" cy="1655762"/>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object 4">
            <a:extLst>
              <a:ext uri="{FF2B5EF4-FFF2-40B4-BE49-F238E27FC236}">
                <a16:creationId xmlns:a16="http://schemas.microsoft.com/office/drawing/2014/main" id="{8AB31219-D057-E9B4-FBF9-6F93F780AEC4}"/>
              </a:ext>
            </a:extLst>
          </p:cNvPr>
          <p:cNvSpPr/>
          <p:nvPr/>
        </p:nvSpPr>
        <p:spPr>
          <a:xfrm rot="10800000" flipH="1">
            <a:off x="6570046" y="-50"/>
            <a:ext cx="5621098" cy="6857615"/>
          </a:xfrm>
          <a:custGeom>
            <a:avLst/>
            <a:gdLst/>
            <a:ahLst/>
            <a:cxnLst/>
            <a:rect l="l" t="t" r="r" b="b"/>
            <a:pathLst>
              <a:path w="8055609" h="11308715">
                <a:moveTo>
                  <a:pt x="8055318" y="11308550"/>
                </a:moveTo>
                <a:lnTo>
                  <a:pt x="8054187" y="11219663"/>
                </a:lnTo>
                <a:lnTo>
                  <a:pt x="8052790" y="11168863"/>
                </a:lnTo>
                <a:lnTo>
                  <a:pt x="8050835" y="11118063"/>
                </a:lnTo>
                <a:lnTo>
                  <a:pt x="8048333" y="11079963"/>
                </a:lnTo>
                <a:lnTo>
                  <a:pt x="8045285" y="11029163"/>
                </a:lnTo>
                <a:lnTo>
                  <a:pt x="8041691" y="10978363"/>
                </a:lnTo>
                <a:lnTo>
                  <a:pt x="8037550" y="10927563"/>
                </a:lnTo>
                <a:lnTo>
                  <a:pt x="8032864" y="10889463"/>
                </a:lnTo>
                <a:lnTo>
                  <a:pt x="8027657" y="10838663"/>
                </a:lnTo>
                <a:lnTo>
                  <a:pt x="8021917" y="10787863"/>
                </a:lnTo>
                <a:lnTo>
                  <a:pt x="8015643" y="10749763"/>
                </a:lnTo>
                <a:lnTo>
                  <a:pt x="8008836" y="10698963"/>
                </a:lnTo>
                <a:lnTo>
                  <a:pt x="8001508" y="10648163"/>
                </a:lnTo>
                <a:lnTo>
                  <a:pt x="7993672" y="10610063"/>
                </a:lnTo>
                <a:lnTo>
                  <a:pt x="7985315" y="10559263"/>
                </a:lnTo>
                <a:lnTo>
                  <a:pt x="7976438" y="10521163"/>
                </a:lnTo>
                <a:lnTo>
                  <a:pt x="7967053" y="10470363"/>
                </a:lnTo>
                <a:lnTo>
                  <a:pt x="7957159" y="10419563"/>
                </a:lnTo>
                <a:lnTo>
                  <a:pt x="7946758" y="10381463"/>
                </a:lnTo>
                <a:lnTo>
                  <a:pt x="7935862" y="10330663"/>
                </a:lnTo>
                <a:lnTo>
                  <a:pt x="7924470" y="10292563"/>
                </a:lnTo>
                <a:lnTo>
                  <a:pt x="7912582" y="10241763"/>
                </a:lnTo>
                <a:lnTo>
                  <a:pt x="7900200" y="10203663"/>
                </a:lnTo>
                <a:lnTo>
                  <a:pt x="7887322" y="10152863"/>
                </a:lnTo>
                <a:lnTo>
                  <a:pt x="7873962" y="10114763"/>
                </a:lnTo>
                <a:lnTo>
                  <a:pt x="7860119" y="10063963"/>
                </a:lnTo>
                <a:lnTo>
                  <a:pt x="7845806" y="10025863"/>
                </a:lnTo>
                <a:lnTo>
                  <a:pt x="7831010" y="9987763"/>
                </a:lnTo>
                <a:lnTo>
                  <a:pt x="7815732" y="9936963"/>
                </a:lnTo>
                <a:lnTo>
                  <a:pt x="7799997" y="9898863"/>
                </a:lnTo>
                <a:lnTo>
                  <a:pt x="7783792" y="9848063"/>
                </a:lnTo>
                <a:lnTo>
                  <a:pt x="7767117" y="9809963"/>
                </a:lnTo>
                <a:lnTo>
                  <a:pt x="7749984" y="9771863"/>
                </a:lnTo>
                <a:lnTo>
                  <a:pt x="7732395" y="9721063"/>
                </a:lnTo>
                <a:lnTo>
                  <a:pt x="7714348" y="9682963"/>
                </a:lnTo>
                <a:lnTo>
                  <a:pt x="7695857" y="9644863"/>
                </a:lnTo>
                <a:lnTo>
                  <a:pt x="7676909" y="9606763"/>
                </a:lnTo>
                <a:lnTo>
                  <a:pt x="7657516" y="9555963"/>
                </a:lnTo>
                <a:lnTo>
                  <a:pt x="7637691" y="9517863"/>
                </a:lnTo>
                <a:lnTo>
                  <a:pt x="7617409" y="9479763"/>
                </a:lnTo>
                <a:lnTo>
                  <a:pt x="7596708" y="9441663"/>
                </a:lnTo>
                <a:lnTo>
                  <a:pt x="7575563" y="9403563"/>
                </a:lnTo>
                <a:lnTo>
                  <a:pt x="7553998" y="9365463"/>
                </a:lnTo>
                <a:lnTo>
                  <a:pt x="7532002" y="9327363"/>
                </a:lnTo>
                <a:lnTo>
                  <a:pt x="7509573" y="9276563"/>
                </a:lnTo>
                <a:lnTo>
                  <a:pt x="7486739" y="9238463"/>
                </a:lnTo>
                <a:lnTo>
                  <a:pt x="7463472" y="9200363"/>
                </a:lnTo>
                <a:lnTo>
                  <a:pt x="7439800" y="9162263"/>
                </a:lnTo>
                <a:lnTo>
                  <a:pt x="7415720" y="9124163"/>
                </a:lnTo>
                <a:lnTo>
                  <a:pt x="7391222" y="9086063"/>
                </a:lnTo>
                <a:lnTo>
                  <a:pt x="7366330" y="9047963"/>
                </a:lnTo>
                <a:lnTo>
                  <a:pt x="7341032" y="9022563"/>
                </a:lnTo>
                <a:lnTo>
                  <a:pt x="7315327" y="8984463"/>
                </a:lnTo>
                <a:lnTo>
                  <a:pt x="7289228" y="8946363"/>
                </a:lnTo>
                <a:lnTo>
                  <a:pt x="7262749" y="8908263"/>
                </a:lnTo>
                <a:lnTo>
                  <a:pt x="7235876" y="8870163"/>
                </a:lnTo>
                <a:lnTo>
                  <a:pt x="7208609" y="8832063"/>
                </a:lnTo>
                <a:lnTo>
                  <a:pt x="7180961" y="8793963"/>
                </a:lnTo>
                <a:lnTo>
                  <a:pt x="7152932" y="8768563"/>
                </a:lnTo>
                <a:lnTo>
                  <a:pt x="7124535" y="8730463"/>
                </a:lnTo>
                <a:lnTo>
                  <a:pt x="7095757" y="8692363"/>
                </a:lnTo>
                <a:lnTo>
                  <a:pt x="7066610" y="8666963"/>
                </a:lnTo>
                <a:lnTo>
                  <a:pt x="7037095" y="8628863"/>
                </a:lnTo>
                <a:lnTo>
                  <a:pt x="7007212" y="8590763"/>
                </a:lnTo>
                <a:lnTo>
                  <a:pt x="6976973" y="8565363"/>
                </a:lnTo>
                <a:lnTo>
                  <a:pt x="6946366" y="8527263"/>
                </a:lnTo>
                <a:lnTo>
                  <a:pt x="6915417" y="8501863"/>
                </a:lnTo>
                <a:lnTo>
                  <a:pt x="6884111" y="8463763"/>
                </a:lnTo>
                <a:lnTo>
                  <a:pt x="6852450" y="8438363"/>
                </a:lnTo>
                <a:lnTo>
                  <a:pt x="6820446" y="8400262"/>
                </a:lnTo>
                <a:lnTo>
                  <a:pt x="6788099" y="8374862"/>
                </a:lnTo>
                <a:lnTo>
                  <a:pt x="6755422" y="8336762"/>
                </a:lnTo>
                <a:lnTo>
                  <a:pt x="6689039" y="8285962"/>
                </a:lnTo>
                <a:lnTo>
                  <a:pt x="6655359" y="8247862"/>
                </a:lnTo>
                <a:lnTo>
                  <a:pt x="6587007" y="8197062"/>
                </a:lnTo>
                <a:lnTo>
                  <a:pt x="6552349" y="8158962"/>
                </a:lnTo>
                <a:lnTo>
                  <a:pt x="6446469" y="8082762"/>
                </a:lnTo>
                <a:lnTo>
                  <a:pt x="6337821" y="8006562"/>
                </a:lnTo>
                <a:lnTo>
                  <a:pt x="6226480" y="7930362"/>
                </a:lnTo>
                <a:lnTo>
                  <a:pt x="6073978" y="7828762"/>
                </a:lnTo>
                <a:lnTo>
                  <a:pt x="6035141" y="7803362"/>
                </a:lnTo>
                <a:lnTo>
                  <a:pt x="5996038" y="7790662"/>
                </a:lnTo>
                <a:lnTo>
                  <a:pt x="5917019" y="7739862"/>
                </a:lnTo>
                <a:lnTo>
                  <a:pt x="5877115" y="7727162"/>
                </a:lnTo>
                <a:lnTo>
                  <a:pt x="5796521" y="7676362"/>
                </a:lnTo>
                <a:lnTo>
                  <a:pt x="5755830" y="7663662"/>
                </a:lnTo>
                <a:lnTo>
                  <a:pt x="5714898" y="7638262"/>
                </a:lnTo>
                <a:lnTo>
                  <a:pt x="5673712" y="7625562"/>
                </a:lnTo>
                <a:lnTo>
                  <a:pt x="5632272" y="7600162"/>
                </a:lnTo>
                <a:lnTo>
                  <a:pt x="5590603" y="7587462"/>
                </a:lnTo>
                <a:lnTo>
                  <a:pt x="5548681" y="7562062"/>
                </a:lnTo>
                <a:lnTo>
                  <a:pt x="5464137" y="7536662"/>
                </a:lnTo>
                <a:lnTo>
                  <a:pt x="5421515" y="7511262"/>
                </a:lnTo>
                <a:lnTo>
                  <a:pt x="4847856" y="7346162"/>
                </a:lnTo>
                <a:lnTo>
                  <a:pt x="4802327" y="7346162"/>
                </a:lnTo>
                <a:lnTo>
                  <a:pt x="4710722" y="7320762"/>
                </a:lnTo>
                <a:lnTo>
                  <a:pt x="4664646" y="7320762"/>
                </a:lnTo>
                <a:lnTo>
                  <a:pt x="4618406" y="7308062"/>
                </a:lnTo>
                <a:lnTo>
                  <a:pt x="4571987" y="7308062"/>
                </a:lnTo>
                <a:lnTo>
                  <a:pt x="4525391" y="7295362"/>
                </a:lnTo>
                <a:lnTo>
                  <a:pt x="4478642" y="7295362"/>
                </a:lnTo>
                <a:lnTo>
                  <a:pt x="4431728" y="7282662"/>
                </a:lnTo>
                <a:lnTo>
                  <a:pt x="4384649" y="7282662"/>
                </a:lnTo>
                <a:lnTo>
                  <a:pt x="4337418" y="7269962"/>
                </a:lnTo>
                <a:lnTo>
                  <a:pt x="4146981" y="7269962"/>
                </a:lnTo>
                <a:lnTo>
                  <a:pt x="4099014" y="7257262"/>
                </a:lnTo>
                <a:lnTo>
                  <a:pt x="3906329" y="7257262"/>
                </a:lnTo>
                <a:lnTo>
                  <a:pt x="3858361" y="7269962"/>
                </a:lnTo>
                <a:lnTo>
                  <a:pt x="3667925" y="7269962"/>
                </a:lnTo>
                <a:lnTo>
                  <a:pt x="3620693" y="7282662"/>
                </a:lnTo>
                <a:lnTo>
                  <a:pt x="3573615" y="7282662"/>
                </a:lnTo>
                <a:lnTo>
                  <a:pt x="3526701" y="7295362"/>
                </a:lnTo>
                <a:lnTo>
                  <a:pt x="3479952" y="7295362"/>
                </a:lnTo>
                <a:lnTo>
                  <a:pt x="3433356" y="7308062"/>
                </a:lnTo>
                <a:lnTo>
                  <a:pt x="3386937" y="7308062"/>
                </a:lnTo>
                <a:lnTo>
                  <a:pt x="3340697" y="7320762"/>
                </a:lnTo>
                <a:lnTo>
                  <a:pt x="3294621" y="7320762"/>
                </a:lnTo>
                <a:lnTo>
                  <a:pt x="3203016" y="7346162"/>
                </a:lnTo>
                <a:lnTo>
                  <a:pt x="3157486" y="7346162"/>
                </a:lnTo>
                <a:lnTo>
                  <a:pt x="2583827" y="7511262"/>
                </a:lnTo>
                <a:lnTo>
                  <a:pt x="2541206" y="7536662"/>
                </a:lnTo>
                <a:lnTo>
                  <a:pt x="2456662" y="7562062"/>
                </a:lnTo>
                <a:lnTo>
                  <a:pt x="2414740" y="7587462"/>
                </a:lnTo>
                <a:lnTo>
                  <a:pt x="2373058" y="7600162"/>
                </a:lnTo>
                <a:lnTo>
                  <a:pt x="2331631" y="7625562"/>
                </a:lnTo>
                <a:lnTo>
                  <a:pt x="2290445" y="7638262"/>
                </a:lnTo>
                <a:lnTo>
                  <a:pt x="2249513" y="7663662"/>
                </a:lnTo>
                <a:lnTo>
                  <a:pt x="2208822" y="7676362"/>
                </a:lnTo>
                <a:lnTo>
                  <a:pt x="2128228" y="7727162"/>
                </a:lnTo>
                <a:lnTo>
                  <a:pt x="2088311" y="7739862"/>
                </a:lnTo>
                <a:lnTo>
                  <a:pt x="2009305" y="7790662"/>
                </a:lnTo>
                <a:lnTo>
                  <a:pt x="1970201" y="7803362"/>
                </a:lnTo>
                <a:lnTo>
                  <a:pt x="1931365" y="7828762"/>
                </a:lnTo>
                <a:lnTo>
                  <a:pt x="1778863" y="7930362"/>
                </a:lnTo>
                <a:lnTo>
                  <a:pt x="1667522" y="8006562"/>
                </a:lnTo>
                <a:lnTo>
                  <a:pt x="1558874" y="8082762"/>
                </a:lnTo>
                <a:lnTo>
                  <a:pt x="1452994" y="8158962"/>
                </a:lnTo>
                <a:lnTo>
                  <a:pt x="1418336" y="8197062"/>
                </a:lnTo>
                <a:lnTo>
                  <a:pt x="1349984" y="8247862"/>
                </a:lnTo>
                <a:lnTo>
                  <a:pt x="1316304" y="8285962"/>
                </a:lnTo>
                <a:lnTo>
                  <a:pt x="1249921" y="8336762"/>
                </a:lnTo>
                <a:lnTo>
                  <a:pt x="1217244" y="8374862"/>
                </a:lnTo>
                <a:lnTo>
                  <a:pt x="1184897" y="8400262"/>
                </a:lnTo>
                <a:lnTo>
                  <a:pt x="1152893" y="8438363"/>
                </a:lnTo>
                <a:lnTo>
                  <a:pt x="1121232" y="8463763"/>
                </a:lnTo>
                <a:lnTo>
                  <a:pt x="1089926" y="8501863"/>
                </a:lnTo>
                <a:lnTo>
                  <a:pt x="1058976" y="8527263"/>
                </a:lnTo>
                <a:lnTo>
                  <a:pt x="1028369" y="8565363"/>
                </a:lnTo>
                <a:lnTo>
                  <a:pt x="998131" y="8590763"/>
                </a:lnTo>
                <a:lnTo>
                  <a:pt x="968248" y="8628863"/>
                </a:lnTo>
                <a:lnTo>
                  <a:pt x="938733" y="8666963"/>
                </a:lnTo>
                <a:lnTo>
                  <a:pt x="909586" y="8692363"/>
                </a:lnTo>
                <a:lnTo>
                  <a:pt x="880808" y="8730463"/>
                </a:lnTo>
                <a:lnTo>
                  <a:pt x="852411" y="8768563"/>
                </a:lnTo>
                <a:lnTo>
                  <a:pt x="824382" y="8793963"/>
                </a:lnTo>
                <a:lnTo>
                  <a:pt x="796734" y="8832063"/>
                </a:lnTo>
                <a:lnTo>
                  <a:pt x="769467" y="8870163"/>
                </a:lnTo>
                <a:lnTo>
                  <a:pt x="742594" y="8908263"/>
                </a:lnTo>
                <a:lnTo>
                  <a:pt x="716102" y="8946363"/>
                </a:lnTo>
                <a:lnTo>
                  <a:pt x="690016" y="8984463"/>
                </a:lnTo>
                <a:lnTo>
                  <a:pt x="664311" y="9022563"/>
                </a:lnTo>
                <a:lnTo>
                  <a:pt x="639013" y="9047963"/>
                </a:lnTo>
                <a:lnTo>
                  <a:pt x="614121" y="9086063"/>
                </a:lnTo>
                <a:lnTo>
                  <a:pt x="589622" y="9124163"/>
                </a:lnTo>
                <a:lnTo>
                  <a:pt x="565543" y="9162263"/>
                </a:lnTo>
                <a:lnTo>
                  <a:pt x="541870" y="9200363"/>
                </a:lnTo>
                <a:lnTo>
                  <a:pt x="518604" y="9238463"/>
                </a:lnTo>
                <a:lnTo>
                  <a:pt x="495769" y="9276563"/>
                </a:lnTo>
                <a:lnTo>
                  <a:pt x="473341" y="9327363"/>
                </a:lnTo>
                <a:lnTo>
                  <a:pt x="451345" y="9365463"/>
                </a:lnTo>
                <a:lnTo>
                  <a:pt x="429780" y="9403563"/>
                </a:lnTo>
                <a:lnTo>
                  <a:pt x="408635" y="9441663"/>
                </a:lnTo>
                <a:lnTo>
                  <a:pt x="387921" y="9479763"/>
                </a:lnTo>
                <a:lnTo>
                  <a:pt x="367652" y="9517863"/>
                </a:lnTo>
                <a:lnTo>
                  <a:pt x="347827" y="9555963"/>
                </a:lnTo>
                <a:lnTo>
                  <a:pt x="328434" y="9606763"/>
                </a:lnTo>
                <a:lnTo>
                  <a:pt x="309486" y="9644863"/>
                </a:lnTo>
                <a:lnTo>
                  <a:pt x="290995" y="9682963"/>
                </a:lnTo>
                <a:lnTo>
                  <a:pt x="272948" y="9721063"/>
                </a:lnTo>
                <a:lnTo>
                  <a:pt x="255358" y="9771863"/>
                </a:lnTo>
                <a:lnTo>
                  <a:pt x="238226" y="9809963"/>
                </a:lnTo>
                <a:lnTo>
                  <a:pt x="221551" y="9848063"/>
                </a:lnTo>
                <a:lnTo>
                  <a:pt x="205346" y="9898863"/>
                </a:lnTo>
                <a:lnTo>
                  <a:pt x="189598" y="9936963"/>
                </a:lnTo>
                <a:lnTo>
                  <a:pt x="174332" y="9987763"/>
                </a:lnTo>
                <a:lnTo>
                  <a:pt x="159537" y="10025863"/>
                </a:lnTo>
                <a:lnTo>
                  <a:pt x="145211" y="10063963"/>
                </a:lnTo>
                <a:lnTo>
                  <a:pt x="131381" y="10114763"/>
                </a:lnTo>
                <a:lnTo>
                  <a:pt x="118021" y="10152863"/>
                </a:lnTo>
                <a:lnTo>
                  <a:pt x="105143" y="10203663"/>
                </a:lnTo>
                <a:lnTo>
                  <a:pt x="92760" y="10241763"/>
                </a:lnTo>
                <a:lnTo>
                  <a:pt x="80873" y="10292563"/>
                </a:lnTo>
                <a:lnTo>
                  <a:pt x="69481" y="10330663"/>
                </a:lnTo>
                <a:lnTo>
                  <a:pt x="58572" y="10381463"/>
                </a:lnTo>
                <a:lnTo>
                  <a:pt x="48183" y="10419563"/>
                </a:lnTo>
                <a:lnTo>
                  <a:pt x="38290" y="10470363"/>
                </a:lnTo>
                <a:lnTo>
                  <a:pt x="28905" y="10521163"/>
                </a:lnTo>
                <a:lnTo>
                  <a:pt x="20027" y="10559263"/>
                </a:lnTo>
                <a:lnTo>
                  <a:pt x="11671" y="10610063"/>
                </a:lnTo>
                <a:lnTo>
                  <a:pt x="3822" y="10648163"/>
                </a:lnTo>
                <a:lnTo>
                  <a:pt x="0" y="10673563"/>
                </a:lnTo>
                <a:lnTo>
                  <a:pt x="0" y="11308550"/>
                </a:lnTo>
                <a:lnTo>
                  <a:pt x="8055318" y="11308550"/>
                </a:lnTo>
                <a:close/>
              </a:path>
              <a:path w="8055609" h="11308715">
                <a:moveTo>
                  <a:pt x="8055318" y="0"/>
                </a:moveTo>
                <a:lnTo>
                  <a:pt x="2376246" y="0"/>
                </a:lnTo>
                <a:lnTo>
                  <a:pt x="2376347" y="23571"/>
                </a:lnTo>
                <a:lnTo>
                  <a:pt x="2376957" y="71932"/>
                </a:lnTo>
                <a:lnTo>
                  <a:pt x="2377960" y="120192"/>
                </a:lnTo>
                <a:lnTo>
                  <a:pt x="2379370" y="168351"/>
                </a:lnTo>
                <a:lnTo>
                  <a:pt x="2381173" y="216408"/>
                </a:lnTo>
                <a:lnTo>
                  <a:pt x="2383383" y="264375"/>
                </a:lnTo>
                <a:lnTo>
                  <a:pt x="2385987" y="312229"/>
                </a:lnTo>
                <a:lnTo>
                  <a:pt x="2388984" y="359968"/>
                </a:lnTo>
                <a:lnTo>
                  <a:pt x="2392362" y="407606"/>
                </a:lnTo>
                <a:lnTo>
                  <a:pt x="2396147" y="455142"/>
                </a:lnTo>
                <a:lnTo>
                  <a:pt x="2400312" y="502564"/>
                </a:lnTo>
                <a:lnTo>
                  <a:pt x="2404872" y="549871"/>
                </a:lnTo>
                <a:lnTo>
                  <a:pt x="2409812" y="597065"/>
                </a:lnTo>
                <a:lnTo>
                  <a:pt x="2415133" y="644144"/>
                </a:lnTo>
                <a:lnTo>
                  <a:pt x="2420848" y="691108"/>
                </a:lnTo>
                <a:lnTo>
                  <a:pt x="2426932" y="737946"/>
                </a:lnTo>
                <a:lnTo>
                  <a:pt x="2433409" y="784669"/>
                </a:lnTo>
                <a:lnTo>
                  <a:pt x="2440254" y="831278"/>
                </a:lnTo>
                <a:lnTo>
                  <a:pt x="2447480" y="877747"/>
                </a:lnTo>
                <a:lnTo>
                  <a:pt x="2455075" y="924102"/>
                </a:lnTo>
                <a:lnTo>
                  <a:pt x="2463050" y="970330"/>
                </a:lnTo>
                <a:lnTo>
                  <a:pt x="2471394" y="1016419"/>
                </a:lnTo>
                <a:lnTo>
                  <a:pt x="2480119" y="1062393"/>
                </a:lnTo>
                <a:lnTo>
                  <a:pt x="2489200" y="1108227"/>
                </a:lnTo>
                <a:lnTo>
                  <a:pt x="2498648" y="1153934"/>
                </a:lnTo>
                <a:lnTo>
                  <a:pt x="2508466" y="1199502"/>
                </a:lnTo>
                <a:lnTo>
                  <a:pt x="2518638" y="1244930"/>
                </a:lnTo>
                <a:lnTo>
                  <a:pt x="2529179" y="1290218"/>
                </a:lnTo>
                <a:lnTo>
                  <a:pt x="2540089" y="1335379"/>
                </a:lnTo>
                <a:lnTo>
                  <a:pt x="2551353" y="1380388"/>
                </a:lnTo>
                <a:lnTo>
                  <a:pt x="2562961" y="1425257"/>
                </a:lnTo>
                <a:lnTo>
                  <a:pt x="2574937" y="1469986"/>
                </a:lnTo>
                <a:lnTo>
                  <a:pt x="2587269" y="1514563"/>
                </a:lnTo>
                <a:lnTo>
                  <a:pt x="2599944" y="1559001"/>
                </a:lnTo>
                <a:lnTo>
                  <a:pt x="2612987" y="1603286"/>
                </a:lnTo>
                <a:lnTo>
                  <a:pt x="2626360" y="1647418"/>
                </a:lnTo>
                <a:lnTo>
                  <a:pt x="2640088" y="1691398"/>
                </a:lnTo>
                <a:lnTo>
                  <a:pt x="2654160" y="1735226"/>
                </a:lnTo>
                <a:lnTo>
                  <a:pt x="2668587" y="1778889"/>
                </a:lnTo>
                <a:lnTo>
                  <a:pt x="2683345" y="1822411"/>
                </a:lnTo>
                <a:lnTo>
                  <a:pt x="2698445" y="1865769"/>
                </a:lnTo>
                <a:lnTo>
                  <a:pt x="2713888" y="1908962"/>
                </a:lnTo>
                <a:lnTo>
                  <a:pt x="2729674" y="1951990"/>
                </a:lnTo>
                <a:lnTo>
                  <a:pt x="2745790" y="1994865"/>
                </a:lnTo>
                <a:lnTo>
                  <a:pt x="2762250" y="2037562"/>
                </a:lnTo>
                <a:lnTo>
                  <a:pt x="2779026" y="2080107"/>
                </a:lnTo>
                <a:lnTo>
                  <a:pt x="2796146" y="2122474"/>
                </a:lnTo>
                <a:lnTo>
                  <a:pt x="2813596" y="2164664"/>
                </a:lnTo>
                <a:lnTo>
                  <a:pt x="2831376" y="2206701"/>
                </a:lnTo>
                <a:lnTo>
                  <a:pt x="2849473" y="2248547"/>
                </a:lnTo>
                <a:lnTo>
                  <a:pt x="2867901" y="2290229"/>
                </a:lnTo>
                <a:lnTo>
                  <a:pt x="2886659" y="2331732"/>
                </a:lnTo>
                <a:lnTo>
                  <a:pt x="2905722" y="2373058"/>
                </a:lnTo>
                <a:lnTo>
                  <a:pt x="2925127" y="2414206"/>
                </a:lnTo>
                <a:lnTo>
                  <a:pt x="2944838" y="2455176"/>
                </a:lnTo>
                <a:lnTo>
                  <a:pt x="2964865" y="2495956"/>
                </a:lnTo>
                <a:lnTo>
                  <a:pt x="2985211" y="2536545"/>
                </a:lnTo>
                <a:lnTo>
                  <a:pt x="3005874" y="2576957"/>
                </a:lnTo>
                <a:lnTo>
                  <a:pt x="3026841" y="2617190"/>
                </a:lnTo>
                <a:lnTo>
                  <a:pt x="3048127" y="2657221"/>
                </a:lnTo>
                <a:lnTo>
                  <a:pt x="3069717" y="2697061"/>
                </a:lnTo>
                <a:lnTo>
                  <a:pt x="3091624" y="2736710"/>
                </a:lnTo>
                <a:lnTo>
                  <a:pt x="3113824" y="2776169"/>
                </a:lnTo>
                <a:lnTo>
                  <a:pt x="3136341" y="2815437"/>
                </a:lnTo>
                <a:lnTo>
                  <a:pt x="3159150" y="2854502"/>
                </a:lnTo>
                <a:lnTo>
                  <a:pt x="3182264" y="2893364"/>
                </a:lnTo>
                <a:lnTo>
                  <a:pt x="3205683" y="2932036"/>
                </a:lnTo>
                <a:lnTo>
                  <a:pt x="3229394" y="2970492"/>
                </a:lnTo>
                <a:lnTo>
                  <a:pt x="3253409" y="3008757"/>
                </a:lnTo>
                <a:lnTo>
                  <a:pt x="3277717" y="3046819"/>
                </a:lnTo>
                <a:lnTo>
                  <a:pt x="3302304" y="3084665"/>
                </a:lnTo>
                <a:lnTo>
                  <a:pt x="3327196" y="3122295"/>
                </a:lnTo>
                <a:lnTo>
                  <a:pt x="3352381" y="3159734"/>
                </a:lnTo>
                <a:lnTo>
                  <a:pt x="3377844" y="3196945"/>
                </a:lnTo>
                <a:lnTo>
                  <a:pt x="3403600" y="3233953"/>
                </a:lnTo>
                <a:lnTo>
                  <a:pt x="3429635" y="3270745"/>
                </a:lnTo>
                <a:lnTo>
                  <a:pt x="3455962" y="3307321"/>
                </a:lnTo>
                <a:lnTo>
                  <a:pt x="3482568" y="3343681"/>
                </a:lnTo>
                <a:lnTo>
                  <a:pt x="3509454" y="3379813"/>
                </a:lnTo>
                <a:lnTo>
                  <a:pt x="3536619" y="3415728"/>
                </a:lnTo>
                <a:lnTo>
                  <a:pt x="3564064" y="3451415"/>
                </a:lnTo>
                <a:lnTo>
                  <a:pt x="3591776" y="3486886"/>
                </a:lnTo>
                <a:lnTo>
                  <a:pt x="3619766" y="3522129"/>
                </a:lnTo>
                <a:lnTo>
                  <a:pt x="3648037" y="3557143"/>
                </a:lnTo>
                <a:lnTo>
                  <a:pt x="3676573" y="3591928"/>
                </a:lnTo>
                <a:lnTo>
                  <a:pt x="3705377" y="3626485"/>
                </a:lnTo>
                <a:lnTo>
                  <a:pt x="3734447" y="3660813"/>
                </a:lnTo>
                <a:lnTo>
                  <a:pt x="3763784" y="3694900"/>
                </a:lnTo>
                <a:lnTo>
                  <a:pt x="3793388" y="3728745"/>
                </a:lnTo>
                <a:lnTo>
                  <a:pt x="3823258" y="3762362"/>
                </a:lnTo>
                <a:lnTo>
                  <a:pt x="3853383" y="3795738"/>
                </a:lnTo>
                <a:lnTo>
                  <a:pt x="3883761" y="3828872"/>
                </a:lnTo>
                <a:lnTo>
                  <a:pt x="3914406" y="3861765"/>
                </a:lnTo>
                <a:lnTo>
                  <a:pt x="3945305" y="3894417"/>
                </a:lnTo>
                <a:lnTo>
                  <a:pt x="3976459" y="3926827"/>
                </a:lnTo>
                <a:lnTo>
                  <a:pt x="4007878" y="3958983"/>
                </a:lnTo>
                <a:lnTo>
                  <a:pt x="4039527" y="3990898"/>
                </a:lnTo>
                <a:lnTo>
                  <a:pt x="4071442" y="4022560"/>
                </a:lnTo>
                <a:lnTo>
                  <a:pt x="4103598" y="4053967"/>
                </a:lnTo>
                <a:lnTo>
                  <a:pt x="4136009" y="4085120"/>
                </a:lnTo>
                <a:lnTo>
                  <a:pt x="4168660" y="4116019"/>
                </a:lnTo>
                <a:lnTo>
                  <a:pt x="4201553" y="4146664"/>
                </a:lnTo>
                <a:lnTo>
                  <a:pt x="4234688" y="4177042"/>
                </a:lnTo>
                <a:lnTo>
                  <a:pt x="4268063" y="4207179"/>
                </a:lnTo>
                <a:lnTo>
                  <a:pt x="4301680" y="4237037"/>
                </a:lnTo>
                <a:lnTo>
                  <a:pt x="4335538" y="4266641"/>
                </a:lnTo>
                <a:lnTo>
                  <a:pt x="4369625" y="4295978"/>
                </a:lnTo>
                <a:lnTo>
                  <a:pt x="4403941" y="4325048"/>
                </a:lnTo>
                <a:lnTo>
                  <a:pt x="4438497" y="4353852"/>
                </a:lnTo>
                <a:lnTo>
                  <a:pt x="4473283" y="4382389"/>
                </a:lnTo>
                <a:lnTo>
                  <a:pt x="4508297" y="4410659"/>
                </a:lnTo>
                <a:lnTo>
                  <a:pt x="4543539" y="4438650"/>
                </a:lnTo>
                <a:lnTo>
                  <a:pt x="4579010" y="4466361"/>
                </a:lnTo>
                <a:lnTo>
                  <a:pt x="4614697" y="4493806"/>
                </a:lnTo>
                <a:lnTo>
                  <a:pt x="4650613" y="4520971"/>
                </a:lnTo>
                <a:lnTo>
                  <a:pt x="4686757" y="4547857"/>
                </a:lnTo>
                <a:lnTo>
                  <a:pt x="4723104" y="4574464"/>
                </a:lnTo>
                <a:lnTo>
                  <a:pt x="4759680" y="4600791"/>
                </a:lnTo>
                <a:lnTo>
                  <a:pt x="4796472" y="4626826"/>
                </a:lnTo>
                <a:lnTo>
                  <a:pt x="4833480" y="4652581"/>
                </a:lnTo>
                <a:lnTo>
                  <a:pt x="4870691" y="4678045"/>
                </a:lnTo>
                <a:lnTo>
                  <a:pt x="4908131" y="4703229"/>
                </a:lnTo>
                <a:lnTo>
                  <a:pt x="4945761" y="4728121"/>
                </a:lnTo>
                <a:lnTo>
                  <a:pt x="4983619" y="4752721"/>
                </a:lnTo>
                <a:lnTo>
                  <a:pt x="5021669" y="4777016"/>
                </a:lnTo>
                <a:lnTo>
                  <a:pt x="5059934" y="4801032"/>
                </a:lnTo>
                <a:lnTo>
                  <a:pt x="5098389" y="4824742"/>
                </a:lnTo>
                <a:lnTo>
                  <a:pt x="5137061" y="4848161"/>
                </a:lnTo>
                <a:lnTo>
                  <a:pt x="5175923" y="4871275"/>
                </a:lnTo>
                <a:lnTo>
                  <a:pt x="5214988" y="4894084"/>
                </a:lnTo>
                <a:lnTo>
                  <a:pt x="5254256" y="4916602"/>
                </a:lnTo>
                <a:lnTo>
                  <a:pt x="5293715" y="4938801"/>
                </a:lnTo>
                <a:lnTo>
                  <a:pt x="5333365" y="4960709"/>
                </a:lnTo>
                <a:lnTo>
                  <a:pt x="5373205" y="4982299"/>
                </a:lnTo>
                <a:lnTo>
                  <a:pt x="5413248" y="5003584"/>
                </a:lnTo>
                <a:lnTo>
                  <a:pt x="5453469" y="5024552"/>
                </a:lnTo>
                <a:lnTo>
                  <a:pt x="5493880" y="5045214"/>
                </a:lnTo>
                <a:lnTo>
                  <a:pt x="5534469" y="5065560"/>
                </a:lnTo>
                <a:lnTo>
                  <a:pt x="5575262" y="5085588"/>
                </a:lnTo>
                <a:lnTo>
                  <a:pt x="5616219" y="5105311"/>
                </a:lnTo>
                <a:lnTo>
                  <a:pt x="5657367" y="5124704"/>
                </a:lnTo>
                <a:lnTo>
                  <a:pt x="5698693" y="5143779"/>
                </a:lnTo>
                <a:lnTo>
                  <a:pt x="5740197" y="5162524"/>
                </a:lnTo>
                <a:lnTo>
                  <a:pt x="5781878" y="5180952"/>
                </a:lnTo>
                <a:lnTo>
                  <a:pt x="5823724" y="5199062"/>
                </a:lnTo>
                <a:lnTo>
                  <a:pt x="5865761" y="5216830"/>
                </a:lnTo>
                <a:lnTo>
                  <a:pt x="5907951" y="5234279"/>
                </a:lnTo>
                <a:lnTo>
                  <a:pt x="5950331" y="5251399"/>
                </a:lnTo>
                <a:lnTo>
                  <a:pt x="5992863" y="5268188"/>
                </a:lnTo>
                <a:lnTo>
                  <a:pt x="6035573" y="5284635"/>
                </a:lnTo>
                <a:lnTo>
                  <a:pt x="6078436" y="5300751"/>
                </a:lnTo>
                <a:lnTo>
                  <a:pt x="6121463" y="5316537"/>
                </a:lnTo>
                <a:lnTo>
                  <a:pt x="6164669" y="5331980"/>
                </a:lnTo>
                <a:lnTo>
                  <a:pt x="6208014" y="5347081"/>
                </a:lnTo>
                <a:lnTo>
                  <a:pt x="6251537" y="5361838"/>
                </a:lnTo>
                <a:lnTo>
                  <a:pt x="6295199" y="5376265"/>
                </a:lnTo>
                <a:lnTo>
                  <a:pt x="6339027" y="5390337"/>
                </a:lnTo>
                <a:lnTo>
                  <a:pt x="6383007" y="5404066"/>
                </a:lnTo>
                <a:lnTo>
                  <a:pt x="6427140" y="5417451"/>
                </a:lnTo>
                <a:lnTo>
                  <a:pt x="6471425" y="5430482"/>
                </a:lnTo>
                <a:lnTo>
                  <a:pt x="6515862" y="5443156"/>
                </a:lnTo>
                <a:lnTo>
                  <a:pt x="6560439" y="5455488"/>
                </a:lnTo>
                <a:lnTo>
                  <a:pt x="6605168" y="5467464"/>
                </a:lnTo>
                <a:lnTo>
                  <a:pt x="6650037" y="5479085"/>
                </a:lnTo>
                <a:lnTo>
                  <a:pt x="6695046" y="5490337"/>
                </a:lnTo>
                <a:lnTo>
                  <a:pt x="6740207" y="5501246"/>
                </a:lnTo>
                <a:lnTo>
                  <a:pt x="6785496" y="5511787"/>
                </a:lnTo>
                <a:lnTo>
                  <a:pt x="6830923" y="5521960"/>
                </a:lnTo>
                <a:lnTo>
                  <a:pt x="6876491" y="5531777"/>
                </a:lnTo>
                <a:lnTo>
                  <a:pt x="6922198" y="5541226"/>
                </a:lnTo>
                <a:lnTo>
                  <a:pt x="6968033" y="5550319"/>
                </a:lnTo>
                <a:lnTo>
                  <a:pt x="7014007" y="5559031"/>
                </a:lnTo>
                <a:lnTo>
                  <a:pt x="7060095" y="5567375"/>
                </a:lnTo>
                <a:lnTo>
                  <a:pt x="7106323" y="5575351"/>
                </a:lnTo>
                <a:lnTo>
                  <a:pt x="7152678" y="5582945"/>
                </a:lnTo>
                <a:lnTo>
                  <a:pt x="7199160" y="5590171"/>
                </a:lnTo>
                <a:lnTo>
                  <a:pt x="7245756" y="5597017"/>
                </a:lnTo>
                <a:lnTo>
                  <a:pt x="7292480" y="5603494"/>
                </a:lnTo>
                <a:lnTo>
                  <a:pt x="7339317" y="5609577"/>
                </a:lnTo>
                <a:lnTo>
                  <a:pt x="7386282" y="5615292"/>
                </a:lnTo>
                <a:lnTo>
                  <a:pt x="7433361" y="5620613"/>
                </a:lnTo>
                <a:lnTo>
                  <a:pt x="7480554" y="5625554"/>
                </a:lnTo>
                <a:lnTo>
                  <a:pt x="7527861" y="5630113"/>
                </a:lnTo>
                <a:lnTo>
                  <a:pt x="7575283" y="5634279"/>
                </a:lnTo>
                <a:lnTo>
                  <a:pt x="7622819" y="5638063"/>
                </a:lnTo>
                <a:lnTo>
                  <a:pt x="7670457" y="5641441"/>
                </a:lnTo>
                <a:lnTo>
                  <a:pt x="7718209" y="5644439"/>
                </a:lnTo>
                <a:lnTo>
                  <a:pt x="7766063" y="5647042"/>
                </a:lnTo>
                <a:lnTo>
                  <a:pt x="7814018" y="5649252"/>
                </a:lnTo>
                <a:lnTo>
                  <a:pt x="7862075" y="5651055"/>
                </a:lnTo>
                <a:lnTo>
                  <a:pt x="7910233" y="5652465"/>
                </a:lnTo>
                <a:lnTo>
                  <a:pt x="7958493" y="5653468"/>
                </a:lnTo>
                <a:lnTo>
                  <a:pt x="8006855" y="5654078"/>
                </a:lnTo>
                <a:lnTo>
                  <a:pt x="8055318" y="5654281"/>
                </a:lnTo>
                <a:lnTo>
                  <a:pt x="8055318" y="0"/>
                </a:lnTo>
                <a:close/>
              </a:path>
            </a:pathLst>
          </a:custGeom>
          <a:solidFill>
            <a:srgbClr val="4383B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 name="Picture 8" descr="Logo&#10;&#10;Description automatically generated">
            <a:extLst>
              <a:ext uri="{FF2B5EF4-FFF2-40B4-BE49-F238E27FC236}">
                <a16:creationId xmlns:a16="http://schemas.microsoft.com/office/drawing/2014/main" id="{F57D1C8B-73ED-247A-20AF-C4A480681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267" y="605715"/>
            <a:ext cx="1671873" cy="1671873"/>
          </a:xfrm>
          <a:prstGeom prst="rect">
            <a:avLst/>
          </a:prstGeom>
        </p:spPr>
      </p:pic>
    </p:spTree>
    <p:extLst>
      <p:ext uri="{BB962C8B-B14F-4D97-AF65-F5344CB8AC3E}">
        <p14:creationId xmlns:p14="http://schemas.microsoft.com/office/powerpoint/2010/main" val="1540199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EC0A4F0-CE6C-7146-8AAE-AE7EE70DA8DF}" type="datetime1">
              <a:rPr lang="en-US" smtClean="0"/>
              <a:t>7/8/2024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128098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0284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0EB0-F7C8-5CF1-B960-4E91285967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38FCC-CFA5-EB6F-971C-749549237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33DFC-5549-AE6E-358C-E227C4FFD42C}"/>
              </a:ext>
            </a:extLst>
          </p:cNvPr>
          <p:cNvSpPr>
            <a:spLocks noGrp="1"/>
          </p:cNvSpPr>
          <p:nvPr>
            <p:ph type="dt" sz="half" idx="10"/>
          </p:nvPr>
        </p:nvSpPr>
        <p:spPr/>
        <p:txBody>
          <a:bodyPr/>
          <a:lstStyle/>
          <a:p>
            <a:fld id="{955F5FE6-62C2-4086-BF92-B41D7136EEC4}" type="datetimeFigureOut">
              <a:rPr lang="en-US" smtClean="0"/>
              <a:t>7/8/2024</a:t>
            </a:fld>
            <a:endParaRPr lang="en-US"/>
          </a:p>
        </p:txBody>
      </p:sp>
      <p:sp>
        <p:nvSpPr>
          <p:cNvPr id="5" name="Footer Placeholder 4">
            <a:extLst>
              <a:ext uri="{FF2B5EF4-FFF2-40B4-BE49-F238E27FC236}">
                <a16:creationId xmlns:a16="http://schemas.microsoft.com/office/drawing/2014/main" id="{99619CB5-B051-75C6-F087-F352CB1F4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E8C99-2F8E-E434-5C70-7805149211FE}"/>
              </a:ext>
            </a:extLst>
          </p:cNvPr>
          <p:cNvSpPr>
            <a:spLocks noGrp="1"/>
          </p:cNvSpPr>
          <p:nvPr>
            <p:ph type="sldNum" sz="quarter" idx="12"/>
          </p:nvPr>
        </p:nvSpPr>
        <p:spPr/>
        <p:txBody>
          <a:bodyPr/>
          <a:lstStyle/>
          <a:p>
            <a:fld id="{ADB0A4B7-CE71-4820-9459-8E3B8B859BBB}" type="slidenum">
              <a:rPr lang="en-US" smtClean="0"/>
              <a:t>‹#›</a:t>
            </a:fld>
            <a:endParaRPr lang="en-US"/>
          </a:p>
        </p:txBody>
      </p:sp>
    </p:spTree>
    <p:extLst>
      <p:ext uri="{BB962C8B-B14F-4D97-AF65-F5344CB8AC3E}">
        <p14:creationId xmlns:p14="http://schemas.microsoft.com/office/powerpoint/2010/main" val="3152796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4451-4281-822F-3674-9FC2A65877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B50FD5-92F8-67C9-B545-AFEC4BEADEAA}"/>
              </a:ext>
            </a:extLst>
          </p:cNvPr>
          <p:cNvSpPr>
            <a:spLocks noGrp="1"/>
          </p:cNvSpPr>
          <p:nvPr>
            <p:ph type="dt" sz="half" idx="10"/>
          </p:nvPr>
        </p:nvSpPr>
        <p:spPr/>
        <p:txBody>
          <a:bodyPr/>
          <a:lstStyle/>
          <a:p>
            <a:fld id="{955F5FE6-62C2-4086-BF92-B41D7136EEC4}" type="datetimeFigureOut">
              <a:rPr lang="en-US" smtClean="0"/>
              <a:t>7/8/2024</a:t>
            </a:fld>
            <a:endParaRPr lang="en-US"/>
          </a:p>
        </p:txBody>
      </p:sp>
      <p:sp>
        <p:nvSpPr>
          <p:cNvPr id="4" name="Footer Placeholder 3">
            <a:extLst>
              <a:ext uri="{FF2B5EF4-FFF2-40B4-BE49-F238E27FC236}">
                <a16:creationId xmlns:a16="http://schemas.microsoft.com/office/drawing/2014/main" id="{1D2FE09F-6AC4-E5EC-89B8-AF45413396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383418-BDE2-497A-25F0-40F15BD4C611}"/>
              </a:ext>
            </a:extLst>
          </p:cNvPr>
          <p:cNvSpPr>
            <a:spLocks noGrp="1"/>
          </p:cNvSpPr>
          <p:nvPr>
            <p:ph type="sldNum" sz="quarter" idx="12"/>
          </p:nvPr>
        </p:nvSpPr>
        <p:spPr/>
        <p:txBody>
          <a:bodyPr/>
          <a:lstStyle/>
          <a:p>
            <a:fld id="{ADB0A4B7-CE71-4820-9459-8E3B8B859BBB}" type="slidenum">
              <a:rPr lang="en-US" smtClean="0"/>
              <a:t>‹#›</a:t>
            </a:fld>
            <a:endParaRPr lang="en-US"/>
          </a:p>
        </p:txBody>
      </p:sp>
    </p:spTree>
    <p:extLst>
      <p:ext uri="{BB962C8B-B14F-4D97-AF65-F5344CB8AC3E}">
        <p14:creationId xmlns:p14="http://schemas.microsoft.com/office/powerpoint/2010/main" val="2594186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BF1-AA03-477F-9AA7-D4FE7FE68702}"/>
              </a:ext>
            </a:extLst>
          </p:cNvPr>
          <p:cNvSpPr>
            <a:spLocks noGrp="1"/>
          </p:cNvSpPr>
          <p:nvPr>
            <p:ph type="title"/>
          </p:nvPr>
        </p:nvSpPr>
        <p:spPr>
          <a:xfrm>
            <a:off x="838200" y="365125"/>
            <a:ext cx="10515600" cy="1325563"/>
          </a:xfrm>
          <a:prstGeom prst="rect">
            <a:avLst/>
          </a:prstGeom>
        </p:spPr>
        <p:txBody>
          <a:bodyPr/>
          <a:lstStyle>
            <a:lvl1pPr>
              <a:defRPr baseline="0">
                <a:solidFill>
                  <a:srgbClr val="F47434"/>
                </a:solidFill>
              </a:defRPr>
            </a:lvl1pPr>
          </a:lstStyle>
          <a:p>
            <a:r>
              <a:rPr lang="en-US"/>
              <a:t>Click to edit Master title style</a:t>
            </a:r>
          </a:p>
        </p:txBody>
      </p:sp>
      <p:sp>
        <p:nvSpPr>
          <p:cNvPr id="4" name="Text Placeholder 3">
            <a:extLst>
              <a:ext uri="{FF2B5EF4-FFF2-40B4-BE49-F238E27FC236}">
                <a16:creationId xmlns:a16="http://schemas.microsoft.com/office/drawing/2014/main" id="{D034E26B-AC02-4505-9D9C-C8D9397F34AC}"/>
              </a:ext>
            </a:extLst>
          </p:cNvPr>
          <p:cNvSpPr>
            <a:spLocks noGrp="1"/>
          </p:cNvSpPr>
          <p:nvPr>
            <p:ph type="body" sz="quarter" idx="10"/>
          </p:nvPr>
        </p:nvSpPr>
        <p:spPr>
          <a:xfrm>
            <a:off x="914400" y="1898650"/>
            <a:ext cx="10439400" cy="4594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9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descr="nha_ppt_title_screen_RGB-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755" y="-120650"/>
            <a:ext cx="12476420" cy="7014137"/>
          </a:xfrm>
          <a:prstGeom prst="rect">
            <a:avLst/>
          </a:prstGeom>
        </p:spPr>
      </p:pic>
      <p:sp>
        <p:nvSpPr>
          <p:cNvPr id="9" name="Title 13"/>
          <p:cNvSpPr>
            <a:spLocks noGrp="1"/>
          </p:cNvSpPr>
          <p:nvPr>
            <p:ph type="title"/>
          </p:nvPr>
        </p:nvSpPr>
        <p:spPr>
          <a:xfrm>
            <a:off x="942433" y="2725395"/>
            <a:ext cx="10612507" cy="1143000"/>
          </a:xfrm>
          <a:prstGeom prst="rect">
            <a:avLst/>
          </a:prstGeom>
        </p:spPr>
        <p:txBody>
          <a:bodyPr anchor="t">
            <a:normAutofit/>
          </a:bodyPr>
          <a:lstStyle>
            <a:lvl1pPr algn="l">
              <a:defRPr sz="3600" b="0" i="0">
                <a:solidFill>
                  <a:schemeClr val="bg1"/>
                </a:solidFill>
                <a:latin typeface="Gotham Rounded Light"/>
                <a:cs typeface="Gotham Rounded Light"/>
              </a:defRPr>
            </a:lvl1pPr>
          </a:lstStyle>
          <a:p>
            <a:r>
              <a:rPr lang="en-US"/>
              <a:t>Click to edit Master title style</a:t>
            </a:r>
          </a:p>
        </p:txBody>
      </p:sp>
      <p:sp>
        <p:nvSpPr>
          <p:cNvPr id="4" name="TextBox 3"/>
          <p:cNvSpPr txBox="1"/>
          <p:nvPr userDrawn="1"/>
        </p:nvSpPr>
        <p:spPr>
          <a:xfrm>
            <a:off x="3712852" y="6250825"/>
            <a:ext cx="4590193" cy="276999"/>
          </a:xfrm>
          <a:prstGeom prst="rect">
            <a:avLst/>
          </a:prstGeom>
          <a:noFill/>
        </p:spPr>
        <p:txBody>
          <a:bodyPr wrap="square" rtlCol="0">
            <a:spAutoFit/>
          </a:bodyPr>
          <a:lstStyle/>
          <a:p>
            <a:pPr algn="ctr"/>
            <a:r>
              <a:rPr lang="en-US" sz="1200">
                <a:solidFill>
                  <a:prstClr val="white"/>
                </a:solidFill>
                <a:latin typeface="Gotham Rounded Light"/>
                <a:cs typeface="Gotham Rounded Light"/>
              </a:rPr>
              <a:t>Confidential</a:t>
            </a:r>
          </a:p>
        </p:txBody>
      </p:sp>
    </p:spTree>
    <p:extLst>
      <p:ext uri="{BB962C8B-B14F-4D97-AF65-F5344CB8AC3E}">
        <p14:creationId xmlns:p14="http://schemas.microsoft.com/office/powerpoint/2010/main" val="17894509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224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6592-1519-C4DE-B448-45CE003C7B06}"/>
              </a:ext>
            </a:extLst>
          </p:cNvPr>
          <p:cNvSpPr>
            <a:spLocks noGrp="1"/>
          </p:cNvSpPr>
          <p:nvPr>
            <p:ph type="title"/>
          </p:nvPr>
        </p:nvSpPr>
        <p:spPr>
          <a:xfrm>
            <a:off x="1225826" y="365125"/>
            <a:ext cx="9995452" cy="1325563"/>
          </a:xfrm>
        </p:spPr>
        <p:txBody>
          <a:bodyPr/>
          <a:lstStyle/>
          <a:p>
            <a:r>
              <a:rPr lang="en-US"/>
              <a:t>Click to edit Master title style</a:t>
            </a:r>
          </a:p>
        </p:txBody>
      </p:sp>
      <p:sp>
        <p:nvSpPr>
          <p:cNvPr id="3" name="Text Placeholder 3">
            <a:extLst>
              <a:ext uri="{FF2B5EF4-FFF2-40B4-BE49-F238E27FC236}">
                <a16:creationId xmlns:a16="http://schemas.microsoft.com/office/drawing/2014/main" id="{3AB6FA6D-499F-5D16-69E2-ED46677D15EF}"/>
              </a:ext>
            </a:extLst>
          </p:cNvPr>
          <p:cNvSpPr>
            <a:spLocks noGrp="1"/>
          </p:cNvSpPr>
          <p:nvPr>
            <p:ph type="body" sz="half" idx="2"/>
          </p:nvPr>
        </p:nvSpPr>
        <p:spPr>
          <a:xfrm>
            <a:off x="1225826" y="1470991"/>
            <a:ext cx="9995452" cy="427383"/>
          </a:xfrm>
        </p:spPr>
        <p:txBody>
          <a:bodyPr>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Picture Placeholder 2">
            <a:extLst>
              <a:ext uri="{FF2B5EF4-FFF2-40B4-BE49-F238E27FC236}">
                <a16:creationId xmlns:a16="http://schemas.microsoft.com/office/drawing/2014/main" id="{CA220513-C142-9F8F-06A9-59AA41601B06}"/>
              </a:ext>
            </a:extLst>
          </p:cNvPr>
          <p:cNvSpPr>
            <a:spLocks noGrp="1"/>
          </p:cNvSpPr>
          <p:nvPr>
            <p:ph type="pic" idx="1"/>
          </p:nvPr>
        </p:nvSpPr>
        <p:spPr>
          <a:xfrm>
            <a:off x="1225826" y="2206488"/>
            <a:ext cx="2869095" cy="17393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ext Placeholder 3">
            <a:extLst>
              <a:ext uri="{FF2B5EF4-FFF2-40B4-BE49-F238E27FC236}">
                <a16:creationId xmlns:a16="http://schemas.microsoft.com/office/drawing/2014/main" id="{ACB6A024-C320-2F77-65B5-3593D5708830}"/>
              </a:ext>
            </a:extLst>
          </p:cNvPr>
          <p:cNvSpPr>
            <a:spLocks noGrp="1"/>
          </p:cNvSpPr>
          <p:nvPr>
            <p:ph type="body" sz="half" idx="10"/>
          </p:nvPr>
        </p:nvSpPr>
        <p:spPr>
          <a:xfrm>
            <a:off x="1225826" y="4174435"/>
            <a:ext cx="2869095" cy="1888435"/>
          </a:xfrm>
          <a:solidFill>
            <a:schemeClr val="bg1">
              <a:lumMod val="95000"/>
            </a:schemeClr>
          </a:solidFill>
        </p:spPr>
        <p:txBody>
          <a:bodyPr lIns="182880" tIns="182880" rIns="182880" bIns="182880">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8D490B1D-1721-35C5-8B5C-019756541088}"/>
              </a:ext>
            </a:extLst>
          </p:cNvPr>
          <p:cNvSpPr>
            <a:spLocks noGrp="1"/>
          </p:cNvSpPr>
          <p:nvPr>
            <p:ph type="pic" idx="11"/>
          </p:nvPr>
        </p:nvSpPr>
        <p:spPr>
          <a:xfrm>
            <a:off x="4789004" y="2206488"/>
            <a:ext cx="2869095" cy="17393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3">
            <a:extLst>
              <a:ext uri="{FF2B5EF4-FFF2-40B4-BE49-F238E27FC236}">
                <a16:creationId xmlns:a16="http://schemas.microsoft.com/office/drawing/2014/main" id="{82ACBE6C-D79C-AEF1-CB4E-916A240B7ACE}"/>
              </a:ext>
            </a:extLst>
          </p:cNvPr>
          <p:cNvSpPr>
            <a:spLocks noGrp="1"/>
          </p:cNvSpPr>
          <p:nvPr>
            <p:ph type="body" sz="half" idx="12"/>
          </p:nvPr>
        </p:nvSpPr>
        <p:spPr>
          <a:xfrm>
            <a:off x="4789004" y="4174435"/>
            <a:ext cx="2869095" cy="1888435"/>
          </a:xfrm>
          <a:solidFill>
            <a:schemeClr val="bg1">
              <a:lumMod val="95000"/>
            </a:schemeClr>
          </a:solidFill>
        </p:spPr>
        <p:txBody>
          <a:bodyPr lIns="182880" tIns="182880" rIns="182880" bIns="182880">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a:extLst>
              <a:ext uri="{FF2B5EF4-FFF2-40B4-BE49-F238E27FC236}">
                <a16:creationId xmlns:a16="http://schemas.microsoft.com/office/drawing/2014/main" id="{8788C234-B431-CA70-F838-8B640B90A8A4}"/>
              </a:ext>
            </a:extLst>
          </p:cNvPr>
          <p:cNvSpPr>
            <a:spLocks noGrp="1"/>
          </p:cNvSpPr>
          <p:nvPr>
            <p:ph type="pic" idx="13"/>
          </p:nvPr>
        </p:nvSpPr>
        <p:spPr>
          <a:xfrm>
            <a:off x="8352183" y="2206488"/>
            <a:ext cx="2869095" cy="17393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ext Placeholder 3">
            <a:extLst>
              <a:ext uri="{FF2B5EF4-FFF2-40B4-BE49-F238E27FC236}">
                <a16:creationId xmlns:a16="http://schemas.microsoft.com/office/drawing/2014/main" id="{DAEAC42B-3391-934D-C229-BAEB502771F7}"/>
              </a:ext>
            </a:extLst>
          </p:cNvPr>
          <p:cNvSpPr>
            <a:spLocks noGrp="1"/>
          </p:cNvSpPr>
          <p:nvPr>
            <p:ph type="body" sz="half" idx="14"/>
          </p:nvPr>
        </p:nvSpPr>
        <p:spPr>
          <a:xfrm>
            <a:off x="8352183" y="4174435"/>
            <a:ext cx="2869095" cy="1888435"/>
          </a:xfrm>
          <a:solidFill>
            <a:schemeClr val="bg1">
              <a:lumMod val="95000"/>
            </a:schemeClr>
          </a:solidFill>
        </p:spPr>
        <p:txBody>
          <a:bodyPr lIns="182880" tIns="182880" rIns="182880" bIns="182880">
            <a:normAutofit/>
          </a:bodyPr>
          <a:lstStyle>
            <a:lvl1pPr marL="0" indent="0">
              <a:buNone/>
              <a:defRPr sz="1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951331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92BB-D5B0-57DC-F93C-2DC6886AACDE}"/>
              </a:ext>
            </a:extLst>
          </p:cNvPr>
          <p:cNvSpPr>
            <a:spLocks noGrp="1"/>
          </p:cNvSpPr>
          <p:nvPr>
            <p:ph type="title"/>
          </p:nvPr>
        </p:nvSpPr>
        <p:spPr>
          <a:xfrm>
            <a:off x="1166191"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0C57E35-4F86-CA89-18D7-697667FD14F7}"/>
              </a:ext>
            </a:extLst>
          </p:cNvPr>
          <p:cNvSpPr>
            <a:spLocks noGrp="1"/>
          </p:cNvSpPr>
          <p:nvPr>
            <p:ph idx="1"/>
          </p:nvPr>
        </p:nvSpPr>
        <p:spPr>
          <a:xfrm>
            <a:off x="1166191" y="1825625"/>
            <a:ext cx="10515600"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5008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556381"/>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sp>
        <p:nvSpPr>
          <p:cNvPr id="8" name="Text Placeholder 7">
            <a:extLst>
              <a:ext uri="{FF2B5EF4-FFF2-40B4-BE49-F238E27FC236}">
                <a16:creationId xmlns:a16="http://schemas.microsoft.com/office/drawing/2014/main" id="{F20BA9F6-7769-4076-B07D-1D463BD104A2}"/>
              </a:ext>
            </a:extLst>
          </p:cNvPr>
          <p:cNvSpPr>
            <a:spLocks noGrp="1"/>
          </p:cNvSpPr>
          <p:nvPr>
            <p:ph type="body" sz="quarter" idx="13"/>
          </p:nvPr>
        </p:nvSpPr>
        <p:spPr>
          <a:xfrm>
            <a:off x="838200" y="1084263"/>
            <a:ext cx="10515600" cy="493712"/>
          </a:xfrm>
        </p:spPr>
        <p:txBody>
          <a:bodyPr>
            <a:normAutofit/>
          </a:bodyPr>
          <a:lstStyle>
            <a:lvl1pPr marL="0" indent="0" algn="ctr">
              <a:buNone/>
              <a:defRPr sz="2000">
                <a:solidFill>
                  <a:schemeClr val="accent2">
                    <a:lumMod val="50000"/>
                  </a:schemeClr>
                </a:solidFill>
              </a:defRPr>
            </a:lvl1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84EEA97C-4380-4573-B50A-C4BAB29911A3}"/>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Tree>
    <p:extLst>
      <p:ext uri="{BB962C8B-B14F-4D97-AF65-F5344CB8AC3E}">
        <p14:creationId xmlns:p14="http://schemas.microsoft.com/office/powerpoint/2010/main" val="15979710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467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1A86C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D131647-FBD0-460F-A512-0862D478375A}"/>
              </a:ext>
            </a:extLst>
          </p:cNvPr>
          <p:cNvSpPr/>
          <p:nvPr userDrawn="1"/>
        </p:nvSpPr>
        <p:spPr>
          <a:xfrm>
            <a:off x="5457464" y="1539433"/>
            <a:ext cx="1277073" cy="1277073"/>
          </a:xfrm>
          <a:prstGeom prst="ellipse">
            <a:avLst/>
          </a:prstGeom>
          <a:solidFill>
            <a:srgbClr val="1F4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17406318-9C93-449B-9082-FA6E96FA0BD5}"/>
              </a:ext>
            </a:extLst>
          </p:cNvPr>
          <p:cNvSpPr>
            <a:spLocks noGrp="1"/>
          </p:cNvSpPr>
          <p:nvPr>
            <p:ph type="pic" sz="quarter" idx="10"/>
          </p:nvPr>
        </p:nvSpPr>
        <p:spPr>
          <a:xfrm>
            <a:off x="5675313" y="1758950"/>
            <a:ext cx="854075" cy="844550"/>
          </a:xfrm>
          <a:prstGeom prst="rect">
            <a:avLst/>
          </a:prstGeom>
        </p:spPr>
        <p:txBody>
          <a:bodyPr/>
          <a:lstStyle>
            <a:lvl1pPr marL="0" indent="0">
              <a:buNone/>
              <a:defRPr/>
            </a:lvl1pPr>
          </a:lstStyle>
          <a:p>
            <a:endParaRPr lang="en-US"/>
          </a:p>
        </p:txBody>
      </p:sp>
      <p:sp>
        <p:nvSpPr>
          <p:cNvPr id="13" name="Text Placeholder 12">
            <a:extLst>
              <a:ext uri="{FF2B5EF4-FFF2-40B4-BE49-F238E27FC236}">
                <a16:creationId xmlns:a16="http://schemas.microsoft.com/office/drawing/2014/main" id="{0A671E15-2AA9-4A9B-A13E-AD1EE90C8643}"/>
              </a:ext>
            </a:extLst>
          </p:cNvPr>
          <p:cNvSpPr>
            <a:spLocks noGrp="1"/>
          </p:cNvSpPr>
          <p:nvPr>
            <p:ph type="body" sz="quarter" idx="11" hasCustomPrompt="1"/>
          </p:nvPr>
        </p:nvSpPr>
        <p:spPr>
          <a:xfrm>
            <a:off x="1563688" y="3001963"/>
            <a:ext cx="9064625" cy="1670050"/>
          </a:xfrm>
          <a:prstGeom prst="rect">
            <a:avLst/>
          </a:prstGeom>
        </p:spPr>
        <p:txBody>
          <a:bodyPr/>
          <a:lstStyle>
            <a:lvl1pPr marL="0" indent="0" algn="ctr">
              <a:buNone/>
              <a:defRPr sz="9000" cap="all" baseline="0">
                <a:solidFill>
                  <a:schemeClr val="bg1"/>
                </a:solidFill>
                <a:latin typeface="Gotham Medium" pitchFamily="50" charset="0"/>
              </a:defRPr>
            </a:lvl1pPr>
          </a:lstStyle>
          <a:p>
            <a:pPr lvl="0"/>
            <a:r>
              <a:rPr lang="en-US"/>
              <a:t>TITLE</a:t>
            </a:r>
          </a:p>
        </p:txBody>
      </p:sp>
    </p:spTree>
    <p:extLst>
      <p:ext uri="{BB962C8B-B14F-4D97-AF65-F5344CB8AC3E}">
        <p14:creationId xmlns:p14="http://schemas.microsoft.com/office/powerpoint/2010/main" val="2065497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B4AA-F8F9-4170-8D92-6E4EC6DE4BA6}"/>
              </a:ext>
            </a:extLst>
          </p:cNvPr>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405DFA7D-EE97-4788-A9C4-3523E9DD02A2}"/>
              </a:ext>
            </a:extLst>
          </p:cNvPr>
          <p:cNvSpPr>
            <a:spLocks noGrp="1"/>
          </p:cNvSpPr>
          <p:nvPr>
            <p:ph type="body" sz="quarter" idx="10"/>
          </p:nvPr>
        </p:nvSpPr>
        <p:spPr>
          <a:xfrm>
            <a:off x="725488" y="1947863"/>
            <a:ext cx="10774362" cy="4403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1003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99CF-5C3D-46F8-A30D-C443F64BEB99}"/>
              </a:ext>
            </a:extLst>
          </p:cNvPr>
          <p:cNvSpPr>
            <a:spLocks noGrp="1"/>
          </p:cNvSpPr>
          <p:nvPr>
            <p:ph type="title"/>
          </p:nvPr>
        </p:nvSpPr>
        <p:spPr>
          <a:xfrm>
            <a:off x="447262" y="365125"/>
            <a:ext cx="5416826" cy="936901"/>
          </a:xfrm>
          <a:prstGeom prst="rect">
            <a:avLst/>
          </a:prstGeom>
        </p:spPr>
        <p:txBody>
          <a:bodyPr/>
          <a:lstStyle>
            <a:lvl1pPr>
              <a:defRPr sz="2800">
                <a:solidFill>
                  <a:schemeClr val="accent1"/>
                </a:solidFill>
              </a:defRPr>
            </a:lvl1pPr>
          </a:lstStyle>
          <a:p>
            <a:r>
              <a:rPr lang="en-US"/>
              <a:t>Click to edit Master title style</a:t>
            </a:r>
          </a:p>
        </p:txBody>
      </p:sp>
      <p:pic>
        <p:nvPicPr>
          <p:cNvPr id="4" name="Picture 3">
            <a:extLst>
              <a:ext uri="{FF2B5EF4-FFF2-40B4-BE49-F238E27FC236}">
                <a16:creationId xmlns:a16="http://schemas.microsoft.com/office/drawing/2014/main" id="{38F62A07-8016-4DF6-89F9-B4DB1A028452}"/>
              </a:ext>
            </a:extLst>
          </p:cNvPr>
          <p:cNvPicPr>
            <a:picLocks noChangeAspect="1"/>
          </p:cNvPicPr>
          <p:nvPr userDrawn="1"/>
        </p:nvPicPr>
        <p:blipFill rotWithShape="1">
          <a:blip r:embed="rId2"/>
          <a:srcRect l="13532" r="14011"/>
          <a:stretch/>
        </p:blipFill>
        <p:spPr>
          <a:xfrm>
            <a:off x="6096000" y="0"/>
            <a:ext cx="7442617" cy="6842210"/>
          </a:xfrm>
          <a:prstGeom prst="rect">
            <a:avLst/>
          </a:prstGeom>
        </p:spPr>
      </p:pic>
      <p:sp>
        <p:nvSpPr>
          <p:cNvPr id="6" name="Content Placeholder 5">
            <a:extLst>
              <a:ext uri="{FF2B5EF4-FFF2-40B4-BE49-F238E27FC236}">
                <a16:creationId xmlns:a16="http://schemas.microsoft.com/office/drawing/2014/main" id="{5A023596-CBCD-4153-8B25-74D85BFB5318}"/>
              </a:ext>
            </a:extLst>
          </p:cNvPr>
          <p:cNvSpPr>
            <a:spLocks noGrp="1"/>
          </p:cNvSpPr>
          <p:nvPr>
            <p:ph sz="quarter" idx="10"/>
          </p:nvPr>
        </p:nvSpPr>
        <p:spPr>
          <a:xfrm>
            <a:off x="447675" y="1500188"/>
            <a:ext cx="5416550" cy="5108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9629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99CF-5C3D-46F8-A30D-C443F64BEB99}"/>
              </a:ext>
            </a:extLst>
          </p:cNvPr>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5980778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897690-7A3C-6A47-B7C6-88EEF2939367}"/>
              </a:ext>
            </a:extLst>
          </p:cNvPr>
          <p:cNvSpPr txBox="1"/>
          <p:nvPr/>
        </p:nvSpPr>
        <p:spPr>
          <a:xfrm>
            <a:off x="210207" y="6506060"/>
            <a:ext cx="10698029" cy="184666"/>
          </a:xfrm>
          <a:prstGeom prst="rect">
            <a:avLst/>
          </a:prstGeom>
          <a:noFill/>
        </p:spPr>
        <p:txBody>
          <a:bodyPr wrap="square" rtlCol="0">
            <a:spAutoFit/>
          </a:bodyPr>
          <a:lstStyle/>
          <a:p>
            <a:r>
              <a:rPr lang="en-US" sz="600">
                <a:solidFill>
                  <a:schemeClr val="tx1">
                    <a:lumMod val="65000"/>
                    <a:lumOff val="35000"/>
                  </a:schemeClr>
                </a:solidFill>
                <a:latin typeface="Gotham Medium" pitchFamily="2" charset="0"/>
              </a:rPr>
              <a:t>Copyright ©2019 Assessment Technologies Institute, L.L.C. All rights reserved.</a:t>
            </a:r>
          </a:p>
        </p:txBody>
      </p:sp>
      <p:pic>
        <p:nvPicPr>
          <p:cNvPr id="8" name="Graphic 7">
            <a:extLst>
              <a:ext uri="{FF2B5EF4-FFF2-40B4-BE49-F238E27FC236}">
                <a16:creationId xmlns:a16="http://schemas.microsoft.com/office/drawing/2014/main" id="{06C6BD4B-7274-4C44-BE48-BDAD8B9E18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38800" y="6032643"/>
            <a:ext cx="1188187" cy="666544"/>
          </a:xfrm>
          <a:prstGeom prst="rect">
            <a:avLst/>
          </a:prstGeom>
        </p:spPr>
      </p:pic>
      <p:sp>
        <p:nvSpPr>
          <p:cNvPr id="4" name="TextBox 3">
            <a:extLst>
              <a:ext uri="{FF2B5EF4-FFF2-40B4-BE49-F238E27FC236}">
                <a16:creationId xmlns:a16="http://schemas.microsoft.com/office/drawing/2014/main" id="{B100C294-DDDB-466A-9A6B-336D38C6993E}"/>
              </a:ext>
            </a:extLst>
          </p:cNvPr>
          <p:cNvSpPr txBox="1"/>
          <p:nvPr userDrawn="1"/>
        </p:nvSpPr>
        <p:spPr>
          <a:xfrm>
            <a:off x="210207" y="6506060"/>
            <a:ext cx="10698029" cy="184666"/>
          </a:xfrm>
          <a:prstGeom prst="rect">
            <a:avLst/>
          </a:prstGeom>
          <a:noFill/>
        </p:spPr>
        <p:txBody>
          <a:bodyPr wrap="square" rtlCol="0">
            <a:spAutoFit/>
          </a:bodyPr>
          <a:lstStyle/>
          <a:p>
            <a:r>
              <a:rPr lang="en-US" sz="600">
                <a:solidFill>
                  <a:schemeClr val="tx1">
                    <a:lumMod val="65000"/>
                    <a:lumOff val="35000"/>
                  </a:schemeClr>
                </a:solidFill>
                <a:latin typeface="Gotham Medium" pitchFamily="2" charset="0"/>
              </a:rPr>
              <a:t>Copyright ©2019 Assessment Technologies Institute, L.L.C. All rights reserved.</a:t>
            </a:r>
          </a:p>
        </p:txBody>
      </p:sp>
      <p:pic>
        <p:nvPicPr>
          <p:cNvPr id="5" name="Graphic 4">
            <a:extLst>
              <a:ext uri="{FF2B5EF4-FFF2-40B4-BE49-F238E27FC236}">
                <a16:creationId xmlns:a16="http://schemas.microsoft.com/office/drawing/2014/main" id="{2838CC17-24EA-46AC-984B-D2AF128B05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8800" y="6032643"/>
            <a:ext cx="1188187" cy="666544"/>
          </a:xfrm>
          <a:prstGeom prst="rect">
            <a:avLst/>
          </a:prstGeom>
        </p:spPr>
      </p:pic>
      <p:sp>
        <p:nvSpPr>
          <p:cNvPr id="3" name="Content Placeholder 2">
            <a:extLst>
              <a:ext uri="{FF2B5EF4-FFF2-40B4-BE49-F238E27FC236}">
                <a16:creationId xmlns:a16="http://schemas.microsoft.com/office/drawing/2014/main" id="{4B36C14A-2F3F-4380-A29B-E12CAAE29665}"/>
              </a:ext>
            </a:extLst>
          </p:cNvPr>
          <p:cNvSpPr>
            <a:spLocks noGrp="1"/>
          </p:cNvSpPr>
          <p:nvPr>
            <p:ph sz="quarter" idx="10"/>
          </p:nvPr>
        </p:nvSpPr>
        <p:spPr>
          <a:xfrm>
            <a:off x="2036763" y="2106613"/>
            <a:ext cx="1730375" cy="1858962"/>
          </a:xfrm>
          <a:prstGeom prst="rect">
            <a:avLst/>
          </a:prstGeom>
        </p:spPr>
        <p:txBody>
          <a:bodyPr/>
          <a:lstStyle>
            <a:lvl1pPr marL="0" indent="0">
              <a:buNone/>
              <a:defRPr/>
            </a:lvl1pPr>
          </a:lstStyle>
          <a:p>
            <a:pPr lvl="0"/>
            <a:endParaRPr lang="en-US"/>
          </a:p>
        </p:txBody>
      </p:sp>
      <p:sp>
        <p:nvSpPr>
          <p:cNvPr id="9" name="Content Placeholder 2">
            <a:extLst>
              <a:ext uri="{FF2B5EF4-FFF2-40B4-BE49-F238E27FC236}">
                <a16:creationId xmlns:a16="http://schemas.microsoft.com/office/drawing/2014/main" id="{827C8F37-5915-4CAC-985A-A2B024217A3D}"/>
              </a:ext>
            </a:extLst>
          </p:cNvPr>
          <p:cNvSpPr>
            <a:spLocks noGrp="1"/>
          </p:cNvSpPr>
          <p:nvPr>
            <p:ph sz="quarter" idx="11"/>
          </p:nvPr>
        </p:nvSpPr>
        <p:spPr>
          <a:xfrm>
            <a:off x="4971911" y="2106613"/>
            <a:ext cx="1730375" cy="1858962"/>
          </a:xfrm>
          <a:prstGeom prst="rect">
            <a:avLst/>
          </a:prstGeom>
        </p:spPr>
        <p:txBody>
          <a:bodyPr/>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01853747-6C4D-4E52-9DFE-69D8D6B9DDA0}"/>
              </a:ext>
            </a:extLst>
          </p:cNvPr>
          <p:cNvSpPr>
            <a:spLocks noGrp="1"/>
          </p:cNvSpPr>
          <p:nvPr>
            <p:ph sz="quarter" idx="12"/>
          </p:nvPr>
        </p:nvSpPr>
        <p:spPr>
          <a:xfrm>
            <a:off x="7599782" y="2106613"/>
            <a:ext cx="1663488" cy="1849161"/>
          </a:xfrm>
          <a:prstGeom prst="rect">
            <a:avLst/>
          </a:prstGeom>
        </p:spPr>
        <p:txBody>
          <a:bodyPr/>
          <a:lstStyle>
            <a:lvl1pPr marL="0" indent="0">
              <a:buNone/>
              <a:defRPr/>
            </a:lvl1pPr>
          </a:lstStyle>
          <a:p>
            <a:pPr lvl="0"/>
            <a:endParaRPr lang="en-US"/>
          </a:p>
        </p:txBody>
      </p:sp>
      <p:sp>
        <p:nvSpPr>
          <p:cNvPr id="11" name="Text Placeholder 10">
            <a:extLst>
              <a:ext uri="{FF2B5EF4-FFF2-40B4-BE49-F238E27FC236}">
                <a16:creationId xmlns:a16="http://schemas.microsoft.com/office/drawing/2014/main" id="{CCFE0EB0-9FED-41E7-BCC3-12ECD15AAE80}"/>
              </a:ext>
            </a:extLst>
          </p:cNvPr>
          <p:cNvSpPr>
            <a:spLocks noGrp="1"/>
          </p:cNvSpPr>
          <p:nvPr>
            <p:ph type="body" sz="quarter" idx="13" hasCustomPrompt="1"/>
          </p:nvPr>
        </p:nvSpPr>
        <p:spPr>
          <a:xfrm>
            <a:off x="1867935" y="4409175"/>
            <a:ext cx="2097777" cy="477216"/>
          </a:xfrm>
          <a:prstGeom prst="rect">
            <a:avLst/>
          </a:prstGeom>
        </p:spPr>
        <p:txBody>
          <a:bodyPr/>
          <a:lstStyle>
            <a:lvl1pPr marL="0" indent="0" algn="ctr">
              <a:buNone/>
              <a:defRPr b="1" baseline="0">
                <a:latin typeface="Gotham Medium" pitchFamily="50" charset="0"/>
              </a:defRPr>
            </a:lvl1pPr>
          </a:lstStyle>
          <a:p>
            <a:pPr lvl="0"/>
            <a:r>
              <a:rPr lang="en-US" baseline="0">
                <a:latin typeface="Gotham Medium" pitchFamily="50" charset="0"/>
              </a:rPr>
              <a:t>OBJECT</a:t>
            </a:r>
            <a:endParaRPr lang="en-US"/>
          </a:p>
        </p:txBody>
      </p:sp>
      <p:sp>
        <p:nvSpPr>
          <p:cNvPr id="12" name="Text Placeholder 10">
            <a:extLst>
              <a:ext uri="{FF2B5EF4-FFF2-40B4-BE49-F238E27FC236}">
                <a16:creationId xmlns:a16="http://schemas.microsoft.com/office/drawing/2014/main" id="{40BE7D82-E9A9-4017-928A-27783AAA8BF8}"/>
              </a:ext>
            </a:extLst>
          </p:cNvPr>
          <p:cNvSpPr>
            <a:spLocks noGrp="1"/>
          </p:cNvSpPr>
          <p:nvPr>
            <p:ph type="body" sz="quarter" idx="14" hasCustomPrompt="1"/>
          </p:nvPr>
        </p:nvSpPr>
        <p:spPr>
          <a:xfrm>
            <a:off x="4604509" y="4398888"/>
            <a:ext cx="2097777" cy="477216"/>
          </a:xfrm>
          <a:prstGeom prst="rect">
            <a:avLst/>
          </a:prstGeom>
        </p:spPr>
        <p:txBody>
          <a:bodyPr/>
          <a:lstStyle>
            <a:lvl1pPr marL="0" indent="0" algn="ctr">
              <a:buNone/>
              <a:defRPr b="1" baseline="0">
                <a:latin typeface="Gotham Medium" pitchFamily="50" charset="0"/>
              </a:defRPr>
            </a:lvl1pPr>
          </a:lstStyle>
          <a:p>
            <a:pPr lvl="0"/>
            <a:r>
              <a:rPr lang="en-US" baseline="0">
                <a:latin typeface="Gotham Medium" pitchFamily="50" charset="0"/>
              </a:rPr>
              <a:t>OBJECT</a:t>
            </a:r>
            <a:endParaRPr lang="en-US"/>
          </a:p>
        </p:txBody>
      </p:sp>
      <p:sp>
        <p:nvSpPr>
          <p:cNvPr id="13" name="Text Placeholder 10">
            <a:extLst>
              <a:ext uri="{FF2B5EF4-FFF2-40B4-BE49-F238E27FC236}">
                <a16:creationId xmlns:a16="http://schemas.microsoft.com/office/drawing/2014/main" id="{DB82046E-3389-4409-807F-752DEBF9E1B7}"/>
              </a:ext>
            </a:extLst>
          </p:cNvPr>
          <p:cNvSpPr>
            <a:spLocks noGrp="1"/>
          </p:cNvSpPr>
          <p:nvPr>
            <p:ph type="body" sz="quarter" idx="15" hasCustomPrompt="1"/>
          </p:nvPr>
        </p:nvSpPr>
        <p:spPr>
          <a:xfrm>
            <a:off x="7341083" y="4398888"/>
            <a:ext cx="2097777" cy="477216"/>
          </a:xfrm>
          <a:prstGeom prst="rect">
            <a:avLst/>
          </a:prstGeom>
        </p:spPr>
        <p:txBody>
          <a:bodyPr/>
          <a:lstStyle>
            <a:lvl1pPr marL="0" indent="0" algn="ctr">
              <a:buNone/>
              <a:defRPr b="1" baseline="0">
                <a:latin typeface="Gotham Medium" pitchFamily="50" charset="0"/>
              </a:defRPr>
            </a:lvl1pPr>
          </a:lstStyle>
          <a:p>
            <a:pPr lvl="0"/>
            <a:r>
              <a:rPr lang="en-US" baseline="0">
                <a:latin typeface="Gotham Medium" pitchFamily="50" charset="0"/>
              </a:rPr>
              <a:t>OBJECT</a:t>
            </a:r>
            <a:endParaRPr lang="en-US"/>
          </a:p>
        </p:txBody>
      </p:sp>
    </p:spTree>
    <p:extLst>
      <p:ext uri="{BB962C8B-B14F-4D97-AF65-F5344CB8AC3E}">
        <p14:creationId xmlns:p14="http://schemas.microsoft.com/office/powerpoint/2010/main" val="413106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Text Placeholder 17"/>
          <p:cNvSpPr>
            <a:spLocks noGrp="1"/>
          </p:cNvSpPr>
          <p:nvPr>
            <p:ph type="body" sz="quarter" idx="14" hasCustomPrompt="1"/>
          </p:nvPr>
        </p:nvSpPr>
        <p:spPr>
          <a:xfrm>
            <a:off x="1025154" y="1893589"/>
            <a:ext cx="10150847" cy="3812945"/>
          </a:xfrm>
          <a:prstGeom prst="rect">
            <a:avLst/>
          </a:prstGeom>
        </p:spPr>
        <p:txBody>
          <a:bodyPr>
            <a:normAutofit/>
          </a:bodyPr>
          <a:lstStyle>
            <a:lvl1pPr marL="285750" indent="-285750">
              <a:lnSpc>
                <a:spcPct val="130000"/>
              </a:lnSpc>
              <a:buClr>
                <a:srgbClr val="7D868C"/>
              </a:buClr>
              <a:buFont typeface="Arial"/>
              <a:buChar char="•"/>
              <a:defRPr sz="2600" b="0" i="0" baseline="0">
                <a:solidFill>
                  <a:schemeClr val="bg1">
                    <a:lumMod val="50000"/>
                  </a:schemeClr>
                </a:solidFill>
                <a:latin typeface="Gotham Book"/>
                <a:cs typeface="Gotham Rounded Book"/>
              </a:defRPr>
            </a:lvl1pPr>
            <a:lvl2pPr>
              <a:defRPr lang="en-US" sz="2200" b="0" i="0" kern="1200" baseline="0" dirty="0">
                <a:solidFill>
                  <a:schemeClr val="bg1">
                    <a:lumMod val="50000"/>
                  </a:schemeClr>
                </a:solidFill>
                <a:latin typeface="Gotham Book"/>
                <a:ea typeface="+mn-ea"/>
                <a:cs typeface="Gotham Rounded Book"/>
              </a:defRPr>
            </a:lvl2pPr>
            <a:lvl3pPr>
              <a:defRPr lang="en-US" sz="2000" b="0" i="0" kern="1200" baseline="0" dirty="0">
                <a:solidFill>
                  <a:schemeClr val="bg1">
                    <a:lumMod val="50000"/>
                  </a:schemeClr>
                </a:solidFill>
                <a:latin typeface="Gotham Book"/>
                <a:ea typeface="+mn-ea"/>
                <a:cs typeface="Gotham Rounded Book"/>
              </a:defRPr>
            </a:lvl3pPr>
            <a:lvl4pPr>
              <a:defRPr lang="en-US" sz="1800" b="0" i="0" kern="1200" baseline="0" dirty="0" smtClean="0">
                <a:solidFill>
                  <a:schemeClr val="bg1">
                    <a:lumMod val="50000"/>
                  </a:schemeClr>
                </a:solidFill>
                <a:latin typeface="Gotham Book"/>
                <a:ea typeface="+mn-ea"/>
                <a:cs typeface="Gotham Rounded Book"/>
              </a:defRPr>
            </a:lvl4pPr>
            <a:lvl5pPr>
              <a:defRPr lang="en-US" sz="1600" b="0" i="0" kern="1200" baseline="0" dirty="0" smtClean="0">
                <a:solidFill>
                  <a:schemeClr val="bg1">
                    <a:lumMod val="50000"/>
                  </a:schemeClr>
                </a:solidFill>
                <a:latin typeface="Gotham Book"/>
                <a:ea typeface="+mn-ea"/>
                <a:cs typeface="Gotham Rounded Book"/>
              </a:defRPr>
            </a:lvl5pPr>
          </a:lstStyle>
          <a:p>
            <a:pPr lvl="0"/>
            <a:r>
              <a:rPr lang="en-US"/>
              <a:t>Body Copy: Gotham Book 15 pt. </a:t>
            </a:r>
          </a:p>
          <a:p>
            <a:pPr lvl="1"/>
            <a:r>
              <a:rPr lang="en-US"/>
              <a:t>Sub Bullet. </a:t>
            </a:r>
          </a:p>
          <a:p>
            <a:pPr lvl="2"/>
            <a:r>
              <a:rPr lang="en-US"/>
              <a:t>Sub-Sub Bullet</a:t>
            </a:r>
          </a:p>
          <a:p>
            <a:pPr lvl="3"/>
            <a:r>
              <a:rPr lang="en-US"/>
              <a:t>Sub Bullet of sub bullet</a:t>
            </a:r>
          </a:p>
          <a:p>
            <a:pPr lvl="4"/>
            <a:r>
              <a:rPr lang="en-US"/>
              <a:t>Tiniest of bullets</a:t>
            </a:r>
          </a:p>
          <a:p>
            <a:pPr lvl="2"/>
            <a:endParaRPr lang="en-US"/>
          </a:p>
        </p:txBody>
      </p:sp>
      <p:pic>
        <p:nvPicPr>
          <p:cNvPr id="8" name="Picture 7"/>
          <p:cNvPicPr>
            <a:picLocks noChangeAspect="1"/>
          </p:cNvPicPr>
          <p:nvPr userDrawn="1"/>
        </p:nvPicPr>
        <p:blipFill>
          <a:blip r:embed="rId2"/>
          <a:stretch>
            <a:fillRect/>
          </a:stretch>
        </p:blipFill>
        <p:spPr>
          <a:xfrm>
            <a:off x="-897925" y="1002312"/>
            <a:ext cx="1422400" cy="1384300"/>
          </a:xfrm>
          <a:prstGeom prst="rect">
            <a:avLst/>
          </a:prstGeom>
        </p:spPr>
      </p:pic>
      <p:sp>
        <p:nvSpPr>
          <p:cNvPr id="11" name="Title 13"/>
          <p:cNvSpPr>
            <a:spLocks noGrp="1"/>
          </p:cNvSpPr>
          <p:nvPr>
            <p:ph type="title" hasCustomPrompt="1"/>
          </p:nvPr>
        </p:nvSpPr>
        <p:spPr>
          <a:xfrm>
            <a:off x="905821" y="814598"/>
            <a:ext cx="10270180" cy="562878"/>
          </a:xfrm>
          <a:prstGeom prst="rect">
            <a:avLst/>
          </a:prstGeom>
        </p:spPr>
        <p:txBody>
          <a:bodyPr anchor="t">
            <a:normAutofit/>
          </a:bodyPr>
          <a:lstStyle>
            <a:lvl1pPr algn="l">
              <a:defRPr sz="3600" b="0" i="0">
                <a:solidFill>
                  <a:srgbClr val="0B5DBC"/>
                </a:solidFill>
                <a:latin typeface="Gotham Rounded Light"/>
                <a:cs typeface="Gotham Rounded Light"/>
              </a:defRPr>
            </a:lvl1pPr>
          </a:lstStyle>
          <a:p>
            <a:r>
              <a:rPr lang="en-US"/>
              <a:t>Click to edit Master title style-Internal</a:t>
            </a:r>
          </a:p>
        </p:txBody>
      </p:sp>
      <p:pic>
        <p:nvPicPr>
          <p:cNvPr id="30" name="Picture 29" descr="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586" y="6052615"/>
            <a:ext cx="1083733" cy="379307"/>
          </a:xfrm>
          <a:prstGeom prst="rect">
            <a:avLst/>
          </a:prstGeom>
        </p:spPr>
      </p:pic>
      <p:sp>
        <p:nvSpPr>
          <p:cNvPr id="31" name="TextBox 30"/>
          <p:cNvSpPr txBox="1"/>
          <p:nvPr userDrawn="1"/>
        </p:nvSpPr>
        <p:spPr>
          <a:xfrm>
            <a:off x="5186361" y="6154923"/>
            <a:ext cx="6120713" cy="276999"/>
          </a:xfrm>
          <a:prstGeom prst="rect">
            <a:avLst/>
          </a:prstGeom>
          <a:noFill/>
        </p:spPr>
        <p:txBody>
          <a:bodyPr wrap="square" rtlCol="0">
            <a:spAutoFit/>
          </a:bodyPr>
          <a:lstStyle/>
          <a:p>
            <a:r>
              <a:rPr lang="en-US" sz="1200">
                <a:solidFill>
                  <a:srgbClr val="7D868C"/>
                </a:solidFill>
                <a:latin typeface="Gotham Rounded Light"/>
                <a:cs typeface="Gotham Rounded Light"/>
              </a:rPr>
              <a:t>Confidential</a:t>
            </a:r>
          </a:p>
        </p:txBody>
      </p:sp>
      <p:sp>
        <p:nvSpPr>
          <p:cNvPr id="32"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6445-7A10-1440-8CFC-3DE92EFF3C14}" type="slidenum">
              <a:rPr lang="en-US" smtClean="0">
                <a:solidFill>
                  <a:srgbClr val="424242">
                    <a:tint val="75000"/>
                  </a:srgbClr>
                </a:solidFill>
              </a:rPr>
              <a:pPr/>
              <a:t>‹#›</a:t>
            </a:fld>
            <a:endParaRPr lang="en-US">
              <a:solidFill>
                <a:srgbClr val="424242">
                  <a:tint val="75000"/>
                </a:srgbClr>
              </a:solidFill>
            </a:endParaRPr>
          </a:p>
        </p:txBody>
      </p:sp>
    </p:spTree>
    <p:extLst>
      <p:ext uri="{BB962C8B-B14F-4D97-AF65-F5344CB8AC3E}">
        <p14:creationId xmlns:p14="http://schemas.microsoft.com/office/powerpoint/2010/main" val="1040681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9F509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D131647-FBD0-460F-A512-0862D478375A}"/>
              </a:ext>
            </a:extLst>
          </p:cNvPr>
          <p:cNvSpPr/>
          <p:nvPr userDrawn="1"/>
        </p:nvSpPr>
        <p:spPr>
          <a:xfrm>
            <a:off x="5457464" y="1539433"/>
            <a:ext cx="1277073" cy="1277073"/>
          </a:xfrm>
          <a:prstGeom prst="ellipse">
            <a:avLst/>
          </a:prstGeom>
          <a:solidFill>
            <a:srgbClr val="714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17406318-9C93-449B-9082-FA6E96FA0BD5}"/>
              </a:ext>
            </a:extLst>
          </p:cNvPr>
          <p:cNvSpPr>
            <a:spLocks noGrp="1"/>
          </p:cNvSpPr>
          <p:nvPr>
            <p:ph type="pic" sz="quarter" idx="10"/>
          </p:nvPr>
        </p:nvSpPr>
        <p:spPr>
          <a:xfrm>
            <a:off x="5675313" y="1758950"/>
            <a:ext cx="854075" cy="844550"/>
          </a:xfrm>
          <a:prstGeom prst="rect">
            <a:avLst/>
          </a:prstGeom>
        </p:spPr>
        <p:txBody>
          <a:bodyPr/>
          <a:lstStyle>
            <a:lvl1pPr marL="0" indent="0">
              <a:buNone/>
              <a:defRPr/>
            </a:lvl1pPr>
          </a:lstStyle>
          <a:p>
            <a:endParaRPr lang="en-US"/>
          </a:p>
        </p:txBody>
      </p:sp>
      <p:sp>
        <p:nvSpPr>
          <p:cNvPr id="13" name="Text Placeholder 12">
            <a:extLst>
              <a:ext uri="{FF2B5EF4-FFF2-40B4-BE49-F238E27FC236}">
                <a16:creationId xmlns:a16="http://schemas.microsoft.com/office/drawing/2014/main" id="{0A671E15-2AA9-4A9B-A13E-AD1EE90C8643}"/>
              </a:ext>
            </a:extLst>
          </p:cNvPr>
          <p:cNvSpPr>
            <a:spLocks noGrp="1"/>
          </p:cNvSpPr>
          <p:nvPr>
            <p:ph type="body" sz="quarter" idx="11" hasCustomPrompt="1"/>
          </p:nvPr>
        </p:nvSpPr>
        <p:spPr>
          <a:xfrm>
            <a:off x="1563688" y="3001963"/>
            <a:ext cx="9064625" cy="1670050"/>
          </a:xfrm>
          <a:prstGeom prst="rect">
            <a:avLst/>
          </a:prstGeom>
        </p:spPr>
        <p:txBody>
          <a:bodyPr/>
          <a:lstStyle>
            <a:lvl1pPr marL="0" indent="0" algn="ctr">
              <a:buNone/>
              <a:defRPr sz="9000" cap="all" baseline="0">
                <a:solidFill>
                  <a:schemeClr val="bg1"/>
                </a:solidFill>
                <a:latin typeface="Gotham Medium" pitchFamily="50" charset="0"/>
              </a:defRPr>
            </a:lvl1pPr>
          </a:lstStyle>
          <a:p>
            <a:pPr lvl="0"/>
            <a:r>
              <a:rPr lang="en-US"/>
              <a:t>TITLE</a:t>
            </a:r>
          </a:p>
        </p:txBody>
      </p:sp>
    </p:spTree>
    <p:extLst>
      <p:ext uri="{BB962C8B-B14F-4D97-AF65-F5344CB8AC3E}">
        <p14:creationId xmlns:p14="http://schemas.microsoft.com/office/powerpoint/2010/main" val="39666255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897690-7A3C-6A47-B7C6-88EEF2939367}"/>
              </a:ext>
            </a:extLst>
          </p:cNvPr>
          <p:cNvSpPr txBox="1"/>
          <p:nvPr/>
        </p:nvSpPr>
        <p:spPr>
          <a:xfrm>
            <a:off x="210207" y="6506060"/>
            <a:ext cx="10698029" cy="184666"/>
          </a:xfrm>
          <a:prstGeom prst="rect">
            <a:avLst/>
          </a:prstGeom>
          <a:noFill/>
        </p:spPr>
        <p:txBody>
          <a:bodyPr wrap="square" rtlCol="0">
            <a:spAutoFit/>
          </a:bodyPr>
          <a:lstStyle/>
          <a:p>
            <a:r>
              <a:rPr lang="en-US" sz="600">
                <a:solidFill>
                  <a:schemeClr val="tx1">
                    <a:lumMod val="65000"/>
                    <a:lumOff val="35000"/>
                  </a:schemeClr>
                </a:solidFill>
                <a:latin typeface="Gotham Medium" pitchFamily="2" charset="0"/>
              </a:rPr>
              <a:t>Copyright ©2019 Assessment Technologies Institute, L.L.C. All rights reserved.</a:t>
            </a:r>
          </a:p>
        </p:txBody>
      </p:sp>
      <p:pic>
        <p:nvPicPr>
          <p:cNvPr id="8" name="Graphic 7">
            <a:extLst>
              <a:ext uri="{FF2B5EF4-FFF2-40B4-BE49-F238E27FC236}">
                <a16:creationId xmlns:a16="http://schemas.microsoft.com/office/drawing/2014/main" id="{06C6BD4B-7274-4C44-BE48-BDAD8B9E18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38800" y="6032643"/>
            <a:ext cx="1188187" cy="666544"/>
          </a:xfrm>
          <a:prstGeom prst="rect">
            <a:avLst/>
          </a:prstGeom>
        </p:spPr>
      </p:pic>
      <p:sp>
        <p:nvSpPr>
          <p:cNvPr id="4" name="TextBox 3">
            <a:extLst>
              <a:ext uri="{FF2B5EF4-FFF2-40B4-BE49-F238E27FC236}">
                <a16:creationId xmlns:a16="http://schemas.microsoft.com/office/drawing/2014/main" id="{B100C294-DDDB-466A-9A6B-336D38C6993E}"/>
              </a:ext>
            </a:extLst>
          </p:cNvPr>
          <p:cNvSpPr txBox="1"/>
          <p:nvPr userDrawn="1"/>
        </p:nvSpPr>
        <p:spPr>
          <a:xfrm>
            <a:off x="210207" y="6506060"/>
            <a:ext cx="10698029" cy="184666"/>
          </a:xfrm>
          <a:prstGeom prst="rect">
            <a:avLst/>
          </a:prstGeom>
          <a:noFill/>
        </p:spPr>
        <p:txBody>
          <a:bodyPr wrap="square" rtlCol="0">
            <a:spAutoFit/>
          </a:bodyPr>
          <a:lstStyle/>
          <a:p>
            <a:r>
              <a:rPr lang="en-US" sz="600">
                <a:solidFill>
                  <a:schemeClr val="tx1">
                    <a:lumMod val="65000"/>
                    <a:lumOff val="35000"/>
                  </a:schemeClr>
                </a:solidFill>
                <a:latin typeface="Gotham Medium" pitchFamily="2" charset="0"/>
              </a:rPr>
              <a:t>Copyright ©2019 Assessment Technologies Institute, L.L.C. All rights reserved.</a:t>
            </a:r>
          </a:p>
        </p:txBody>
      </p:sp>
      <p:pic>
        <p:nvPicPr>
          <p:cNvPr id="5" name="Graphic 4">
            <a:extLst>
              <a:ext uri="{FF2B5EF4-FFF2-40B4-BE49-F238E27FC236}">
                <a16:creationId xmlns:a16="http://schemas.microsoft.com/office/drawing/2014/main" id="{2838CC17-24EA-46AC-984B-D2AF128B05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8800" y="6032643"/>
            <a:ext cx="1188187" cy="666544"/>
          </a:xfrm>
          <a:prstGeom prst="rect">
            <a:avLst/>
          </a:prstGeom>
        </p:spPr>
      </p:pic>
    </p:spTree>
    <p:extLst>
      <p:ext uri="{BB962C8B-B14F-4D97-AF65-F5344CB8AC3E}">
        <p14:creationId xmlns:p14="http://schemas.microsoft.com/office/powerpoint/2010/main" val="22446858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BF1-AA03-477F-9AA7-D4FE7FE68702}"/>
              </a:ext>
            </a:extLst>
          </p:cNvPr>
          <p:cNvSpPr>
            <a:spLocks noGrp="1"/>
          </p:cNvSpPr>
          <p:nvPr>
            <p:ph type="title"/>
          </p:nvPr>
        </p:nvSpPr>
        <p:spPr>
          <a:xfrm>
            <a:off x="838200" y="365125"/>
            <a:ext cx="10515600" cy="1325563"/>
          </a:xfrm>
          <a:prstGeom prst="rect">
            <a:avLst/>
          </a:prstGeom>
        </p:spPr>
        <p:txBody>
          <a:bodyPr/>
          <a:lstStyle>
            <a:lvl1pPr>
              <a:defRPr baseline="0">
                <a:solidFill>
                  <a:schemeClr val="accent3"/>
                </a:solidFill>
              </a:defRPr>
            </a:lvl1pPr>
          </a:lstStyle>
          <a:p>
            <a:r>
              <a:rPr lang="en-US"/>
              <a:t>Click to edit Master title style</a:t>
            </a:r>
          </a:p>
        </p:txBody>
      </p:sp>
    </p:spTree>
    <p:extLst>
      <p:ext uri="{BB962C8B-B14F-4D97-AF65-F5344CB8AC3E}">
        <p14:creationId xmlns:p14="http://schemas.microsoft.com/office/powerpoint/2010/main" val="39634448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BF1-AA03-477F-9AA7-D4FE7FE68702}"/>
              </a:ext>
            </a:extLst>
          </p:cNvPr>
          <p:cNvSpPr>
            <a:spLocks noGrp="1"/>
          </p:cNvSpPr>
          <p:nvPr>
            <p:ph type="title"/>
          </p:nvPr>
        </p:nvSpPr>
        <p:spPr>
          <a:xfrm>
            <a:off x="838200" y="365125"/>
            <a:ext cx="10515600" cy="1325563"/>
          </a:xfrm>
          <a:prstGeom prst="rect">
            <a:avLst/>
          </a:prstGeom>
        </p:spPr>
        <p:txBody>
          <a:bodyPr/>
          <a:lstStyle>
            <a:lvl1pPr>
              <a:defRPr baseline="0">
                <a:solidFill>
                  <a:schemeClr val="accent3"/>
                </a:solidFill>
              </a:defRPr>
            </a:lvl1pPr>
          </a:lstStyle>
          <a:p>
            <a:r>
              <a:rPr lang="en-US"/>
              <a:t>Click to edit Master title style</a:t>
            </a:r>
          </a:p>
        </p:txBody>
      </p:sp>
      <p:sp>
        <p:nvSpPr>
          <p:cNvPr id="4" name="Text Placeholder 3">
            <a:extLst>
              <a:ext uri="{FF2B5EF4-FFF2-40B4-BE49-F238E27FC236}">
                <a16:creationId xmlns:a16="http://schemas.microsoft.com/office/drawing/2014/main" id="{D034E26B-AC02-4505-9D9C-C8D9397F34AC}"/>
              </a:ext>
            </a:extLst>
          </p:cNvPr>
          <p:cNvSpPr>
            <a:spLocks noGrp="1"/>
          </p:cNvSpPr>
          <p:nvPr>
            <p:ph type="body" sz="quarter" idx="10"/>
          </p:nvPr>
        </p:nvSpPr>
        <p:spPr>
          <a:xfrm>
            <a:off x="914400" y="1898650"/>
            <a:ext cx="10439400" cy="4594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6916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9F509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6C6BD4B-7274-4C44-BE48-BDAD8B9E18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8800" y="6032643"/>
            <a:ext cx="1188187" cy="666544"/>
          </a:xfrm>
          <a:prstGeom prst="rect">
            <a:avLst/>
          </a:prstGeom>
        </p:spPr>
      </p:pic>
      <p:pic>
        <p:nvPicPr>
          <p:cNvPr id="4" name="Picture 3">
            <a:extLst>
              <a:ext uri="{FF2B5EF4-FFF2-40B4-BE49-F238E27FC236}">
                <a16:creationId xmlns:a16="http://schemas.microsoft.com/office/drawing/2014/main" id="{1EEBC1A7-289C-432D-A728-D7399D558F97}"/>
              </a:ext>
            </a:extLst>
          </p:cNvPr>
          <p:cNvPicPr>
            <a:picLocks noChangeAspect="1"/>
          </p:cNvPicPr>
          <p:nvPr userDrawn="1"/>
        </p:nvPicPr>
        <p:blipFill rotWithShape="1">
          <a:blip r:embed="rId4"/>
          <a:srcRect l="30573" t="6045" r="15191"/>
          <a:stretch/>
        </p:blipFill>
        <p:spPr>
          <a:xfrm>
            <a:off x="6281530" y="0"/>
            <a:ext cx="5910470" cy="6858000"/>
          </a:xfrm>
          <a:prstGeom prst="rect">
            <a:avLst/>
          </a:prstGeom>
        </p:spPr>
      </p:pic>
      <p:sp>
        <p:nvSpPr>
          <p:cNvPr id="3" name="Content Placeholder 2">
            <a:extLst>
              <a:ext uri="{FF2B5EF4-FFF2-40B4-BE49-F238E27FC236}">
                <a16:creationId xmlns:a16="http://schemas.microsoft.com/office/drawing/2014/main" id="{9EE945EF-C67A-4A3F-B2AA-76FD23D92278}"/>
              </a:ext>
            </a:extLst>
          </p:cNvPr>
          <p:cNvSpPr>
            <a:spLocks noGrp="1"/>
          </p:cNvSpPr>
          <p:nvPr>
            <p:ph sz="quarter" idx="10"/>
          </p:nvPr>
        </p:nvSpPr>
        <p:spPr>
          <a:xfrm>
            <a:off x="706438" y="2524125"/>
            <a:ext cx="4630737" cy="321151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20526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B2DB-5535-45EB-812F-36E54B13DD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631995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35BDB2"/>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D131647-FBD0-460F-A512-0862D478375A}"/>
              </a:ext>
            </a:extLst>
          </p:cNvPr>
          <p:cNvSpPr/>
          <p:nvPr userDrawn="1"/>
        </p:nvSpPr>
        <p:spPr>
          <a:xfrm>
            <a:off x="5457464" y="1539433"/>
            <a:ext cx="1277073" cy="1277073"/>
          </a:xfrm>
          <a:prstGeom prst="ellipse">
            <a:avLst/>
          </a:prstGeom>
          <a:solidFill>
            <a:srgbClr val="297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17406318-9C93-449B-9082-FA6E96FA0BD5}"/>
              </a:ext>
            </a:extLst>
          </p:cNvPr>
          <p:cNvSpPr>
            <a:spLocks noGrp="1"/>
          </p:cNvSpPr>
          <p:nvPr>
            <p:ph type="pic" sz="quarter" idx="10"/>
          </p:nvPr>
        </p:nvSpPr>
        <p:spPr>
          <a:xfrm>
            <a:off x="5675313" y="1758950"/>
            <a:ext cx="854075" cy="844550"/>
          </a:xfrm>
          <a:prstGeom prst="rect">
            <a:avLst/>
          </a:prstGeom>
        </p:spPr>
        <p:txBody>
          <a:bodyPr/>
          <a:lstStyle>
            <a:lvl1pPr marL="0" indent="0">
              <a:buNone/>
              <a:defRPr/>
            </a:lvl1pPr>
          </a:lstStyle>
          <a:p>
            <a:endParaRPr lang="en-US"/>
          </a:p>
        </p:txBody>
      </p:sp>
      <p:sp>
        <p:nvSpPr>
          <p:cNvPr id="13" name="Text Placeholder 12">
            <a:extLst>
              <a:ext uri="{FF2B5EF4-FFF2-40B4-BE49-F238E27FC236}">
                <a16:creationId xmlns:a16="http://schemas.microsoft.com/office/drawing/2014/main" id="{0A671E15-2AA9-4A9B-A13E-AD1EE90C8643}"/>
              </a:ext>
            </a:extLst>
          </p:cNvPr>
          <p:cNvSpPr>
            <a:spLocks noGrp="1"/>
          </p:cNvSpPr>
          <p:nvPr>
            <p:ph type="body" sz="quarter" idx="11" hasCustomPrompt="1"/>
          </p:nvPr>
        </p:nvSpPr>
        <p:spPr>
          <a:xfrm>
            <a:off x="1563688" y="3001963"/>
            <a:ext cx="9064625" cy="1670050"/>
          </a:xfrm>
          <a:prstGeom prst="rect">
            <a:avLst/>
          </a:prstGeom>
        </p:spPr>
        <p:txBody>
          <a:bodyPr/>
          <a:lstStyle>
            <a:lvl1pPr marL="0" indent="0" algn="ctr">
              <a:buNone/>
              <a:defRPr sz="9000" cap="all" baseline="0">
                <a:solidFill>
                  <a:schemeClr val="bg1"/>
                </a:solidFill>
                <a:latin typeface="Gotham Medium" pitchFamily="50" charset="0"/>
              </a:defRPr>
            </a:lvl1pPr>
          </a:lstStyle>
          <a:p>
            <a:pPr lvl="0"/>
            <a:r>
              <a:rPr lang="en-US"/>
              <a:t>TITLE</a:t>
            </a:r>
          </a:p>
        </p:txBody>
      </p:sp>
    </p:spTree>
    <p:extLst>
      <p:ext uri="{BB962C8B-B14F-4D97-AF65-F5344CB8AC3E}">
        <p14:creationId xmlns:p14="http://schemas.microsoft.com/office/powerpoint/2010/main" val="20263498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BF1-AA03-477F-9AA7-D4FE7FE68702}"/>
              </a:ext>
            </a:extLst>
          </p:cNvPr>
          <p:cNvSpPr>
            <a:spLocks noGrp="1"/>
          </p:cNvSpPr>
          <p:nvPr>
            <p:ph type="title"/>
          </p:nvPr>
        </p:nvSpPr>
        <p:spPr>
          <a:xfrm>
            <a:off x="838200" y="365125"/>
            <a:ext cx="10515600" cy="1325563"/>
          </a:xfrm>
          <a:prstGeom prst="rect">
            <a:avLst/>
          </a:prstGeom>
        </p:spPr>
        <p:txBody>
          <a:bodyPr/>
          <a:lstStyle>
            <a:lvl1pPr>
              <a:defRPr baseline="0">
                <a:solidFill>
                  <a:srgbClr val="35BDB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034E26B-AC02-4505-9D9C-C8D9397F34AC}"/>
              </a:ext>
            </a:extLst>
          </p:cNvPr>
          <p:cNvSpPr>
            <a:spLocks noGrp="1"/>
          </p:cNvSpPr>
          <p:nvPr>
            <p:ph type="body" sz="quarter" idx="10"/>
          </p:nvPr>
        </p:nvSpPr>
        <p:spPr>
          <a:xfrm>
            <a:off x="914400" y="1898650"/>
            <a:ext cx="10439400" cy="4594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8566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47434"/>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D131647-FBD0-460F-A512-0862D478375A}"/>
              </a:ext>
            </a:extLst>
          </p:cNvPr>
          <p:cNvSpPr/>
          <p:nvPr userDrawn="1"/>
        </p:nvSpPr>
        <p:spPr>
          <a:xfrm>
            <a:off x="5457464" y="1539433"/>
            <a:ext cx="1277073" cy="127707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17406318-9C93-449B-9082-FA6E96FA0BD5}"/>
              </a:ext>
            </a:extLst>
          </p:cNvPr>
          <p:cNvSpPr>
            <a:spLocks noGrp="1"/>
          </p:cNvSpPr>
          <p:nvPr>
            <p:ph type="pic" sz="quarter" idx="10"/>
          </p:nvPr>
        </p:nvSpPr>
        <p:spPr>
          <a:xfrm>
            <a:off x="5675313" y="1758950"/>
            <a:ext cx="854075" cy="844550"/>
          </a:xfrm>
          <a:prstGeom prst="rect">
            <a:avLst/>
          </a:prstGeom>
        </p:spPr>
        <p:txBody>
          <a:bodyPr/>
          <a:lstStyle>
            <a:lvl1pPr marL="0" indent="0">
              <a:buNone/>
              <a:defRPr/>
            </a:lvl1pPr>
          </a:lstStyle>
          <a:p>
            <a:endParaRPr lang="en-US"/>
          </a:p>
        </p:txBody>
      </p:sp>
      <p:sp>
        <p:nvSpPr>
          <p:cNvPr id="13" name="Text Placeholder 12">
            <a:extLst>
              <a:ext uri="{FF2B5EF4-FFF2-40B4-BE49-F238E27FC236}">
                <a16:creationId xmlns:a16="http://schemas.microsoft.com/office/drawing/2014/main" id="{0A671E15-2AA9-4A9B-A13E-AD1EE90C8643}"/>
              </a:ext>
            </a:extLst>
          </p:cNvPr>
          <p:cNvSpPr>
            <a:spLocks noGrp="1"/>
          </p:cNvSpPr>
          <p:nvPr>
            <p:ph type="body" sz="quarter" idx="11" hasCustomPrompt="1"/>
          </p:nvPr>
        </p:nvSpPr>
        <p:spPr>
          <a:xfrm>
            <a:off x="1563688" y="3001963"/>
            <a:ext cx="9064625" cy="1670050"/>
          </a:xfrm>
          <a:prstGeom prst="rect">
            <a:avLst/>
          </a:prstGeom>
        </p:spPr>
        <p:txBody>
          <a:bodyPr/>
          <a:lstStyle>
            <a:lvl1pPr marL="0" indent="0" algn="ctr">
              <a:buNone/>
              <a:defRPr sz="9000" cap="all" baseline="0">
                <a:solidFill>
                  <a:schemeClr val="bg1"/>
                </a:solidFill>
                <a:latin typeface="Gotham Medium" pitchFamily="50" charset="0"/>
              </a:defRPr>
            </a:lvl1pPr>
          </a:lstStyle>
          <a:p>
            <a:pPr lvl="0"/>
            <a:r>
              <a:rPr lang="en-US"/>
              <a:t>TITLE</a:t>
            </a:r>
          </a:p>
        </p:txBody>
      </p:sp>
    </p:spTree>
    <p:extLst>
      <p:ext uri="{BB962C8B-B14F-4D97-AF65-F5344CB8AC3E}">
        <p14:creationId xmlns:p14="http://schemas.microsoft.com/office/powerpoint/2010/main" val="160673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9BF1-AA03-477F-9AA7-D4FE7FE68702}"/>
              </a:ext>
            </a:extLst>
          </p:cNvPr>
          <p:cNvSpPr>
            <a:spLocks noGrp="1"/>
          </p:cNvSpPr>
          <p:nvPr>
            <p:ph type="title"/>
          </p:nvPr>
        </p:nvSpPr>
        <p:spPr>
          <a:xfrm>
            <a:off x="838200" y="365125"/>
            <a:ext cx="10515600" cy="1325563"/>
          </a:xfrm>
          <a:prstGeom prst="rect">
            <a:avLst/>
          </a:prstGeom>
        </p:spPr>
        <p:txBody>
          <a:bodyPr/>
          <a:lstStyle>
            <a:lvl1pPr>
              <a:defRPr baseline="0">
                <a:solidFill>
                  <a:srgbClr val="F47434"/>
                </a:solidFill>
              </a:defRPr>
            </a:lvl1pPr>
          </a:lstStyle>
          <a:p>
            <a:r>
              <a:rPr lang="en-US"/>
              <a:t>Click to edit Master title style</a:t>
            </a:r>
          </a:p>
        </p:txBody>
      </p:sp>
      <p:sp>
        <p:nvSpPr>
          <p:cNvPr id="4" name="Text Placeholder 3">
            <a:extLst>
              <a:ext uri="{FF2B5EF4-FFF2-40B4-BE49-F238E27FC236}">
                <a16:creationId xmlns:a16="http://schemas.microsoft.com/office/drawing/2014/main" id="{D034E26B-AC02-4505-9D9C-C8D9397F34AC}"/>
              </a:ext>
            </a:extLst>
          </p:cNvPr>
          <p:cNvSpPr>
            <a:spLocks noGrp="1"/>
          </p:cNvSpPr>
          <p:nvPr>
            <p:ph type="body" sz="quarter" idx="10"/>
          </p:nvPr>
        </p:nvSpPr>
        <p:spPr>
          <a:xfrm>
            <a:off x="914400" y="1898650"/>
            <a:ext cx="10439400" cy="4594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710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6205837" y="1893587"/>
            <a:ext cx="4970163" cy="3830982"/>
          </a:xfrm>
          <a:prstGeom prst="rect">
            <a:avLst/>
          </a:prstGeom>
        </p:spPr>
        <p:txBody>
          <a:bodyPr/>
          <a:lstStyle/>
          <a:p>
            <a:endParaRPr lang="en-US"/>
          </a:p>
        </p:txBody>
      </p:sp>
      <p:pic>
        <p:nvPicPr>
          <p:cNvPr id="13" name="Picture 12"/>
          <p:cNvPicPr>
            <a:picLocks noChangeAspect="1"/>
          </p:cNvPicPr>
          <p:nvPr userDrawn="1"/>
        </p:nvPicPr>
        <p:blipFill>
          <a:blip r:embed="rId2"/>
          <a:stretch>
            <a:fillRect/>
          </a:stretch>
        </p:blipFill>
        <p:spPr>
          <a:xfrm>
            <a:off x="-897925" y="1002312"/>
            <a:ext cx="1422400" cy="1384300"/>
          </a:xfrm>
          <a:prstGeom prst="rect">
            <a:avLst/>
          </a:prstGeom>
        </p:spPr>
      </p:pic>
      <p:sp>
        <p:nvSpPr>
          <p:cNvPr id="14" name="Title 13"/>
          <p:cNvSpPr>
            <a:spLocks noGrp="1"/>
          </p:cNvSpPr>
          <p:nvPr>
            <p:ph type="title"/>
          </p:nvPr>
        </p:nvSpPr>
        <p:spPr>
          <a:xfrm>
            <a:off x="905821" y="814598"/>
            <a:ext cx="10270180" cy="562878"/>
          </a:xfrm>
          <a:prstGeom prst="rect">
            <a:avLst/>
          </a:prstGeom>
        </p:spPr>
        <p:txBody>
          <a:bodyPr anchor="t">
            <a:normAutofit/>
          </a:bodyPr>
          <a:lstStyle>
            <a:lvl1pPr algn="l">
              <a:defRPr sz="3600" b="0" i="0">
                <a:solidFill>
                  <a:srgbClr val="0B5DBC"/>
                </a:solidFill>
                <a:latin typeface="Gotham Rounded Light"/>
                <a:cs typeface="Gotham Rounded Light"/>
              </a:defRPr>
            </a:lvl1pPr>
          </a:lstStyle>
          <a:p>
            <a:r>
              <a:rPr lang="en-US"/>
              <a:t>Click to edit Master title style</a:t>
            </a:r>
          </a:p>
        </p:txBody>
      </p:sp>
      <p:sp>
        <p:nvSpPr>
          <p:cNvPr id="22" name="Text Placeholder 17"/>
          <p:cNvSpPr>
            <a:spLocks noGrp="1"/>
          </p:cNvSpPr>
          <p:nvPr>
            <p:ph type="body" sz="quarter" idx="17" hasCustomPrompt="1"/>
          </p:nvPr>
        </p:nvSpPr>
        <p:spPr>
          <a:xfrm>
            <a:off x="1016000" y="1893588"/>
            <a:ext cx="4841103" cy="3830981"/>
          </a:xfrm>
          <a:prstGeom prst="rect">
            <a:avLst/>
          </a:prstGeom>
        </p:spPr>
        <p:txBody>
          <a:bodyPr>
            <a:normAutofit/>
          </a:bodyPr>
          <a:lstStyle>
            <a:lvl1pPr marL="0" indent="0">
              <a:lnSpc>
                <a:spcPct val="130000"/>
              </a:lnSpc>
              <a:buNone/>
              <a:defRPr sz="1500" b="0" i="0" baseline="0">
                <a:solidFill>
                  <a:schemeClr val="bg1">
                    <a:lumMod val="50000"/>
                  </a:schemeClr>
                </a:solidFill>
                <a:latin typeface="Gotham Rounded Book"/>
                <a:cs typeface="Gotham Rounded Book"/>
              </a:defRPr>
            </a:lvl1pPr>
          </a:lstStyle>
          <a:p>
            <a:pPr lvl="0"/>
            <a:r>
              <a:rPr lang="en-US"/>
              <a:t>Body Copy: Gotham Book 15 pt. </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 dolor. </a:t>
            </a:r>
            <a:r>
              <a:rPr lang="en-US" err="1"/>
              <a:t>Aenean</a:t>
            </a:r>
            <a:r>
              <a:rPr lang="en-US"/>
              <a:t> </a:t>
            </a:r>
            <a:r>
              <a:rPr lang="en-US" err="1"/>
              <a:t>massa</a:t>
            </a:r>
            <a:r>
              <a:rPr lang="en-US"/>
              <a:t>. 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Donec</a:t>
            </a:r>
            <a:r>
              <a:rPr lang="en-US"/>
              <a:t> quam </a:t>
            </a:r>
            <a:r>
              <a:rPr lang="en-US" err="1"/>
              <a:t>felis</a:t>
            </a:r>
            <a:r>
              <a:rPr lang="en-US"/>
              <a:t>, </a:t>
            </a:r>
            <a:r>
              <a:rPr lang="en-US" err="1"/>
              <a:t>ultricies</a:t>
            </a:r>
            <a:r>
              <a:rPr lang="en-US"/>
              <a:t> </a:t>
            </a:r>
            <a:r>
              <a:rPr lang="en-US" err="1"/>
              <a:t>nec</a:t>
            </a:r>
            <a:r>
              <a:rPr lang="en-US"/>
              <a:t>, </a:t>
            </a:r>
            <a:r>
              <a:rPr lang="en-US" err="1"/>
              <a:t>pellentesque</a:t>
            </a:r>
            <a:r>
              <a:rPr lang="en-US"/>
              <a:t> </a:t>
            </a:r>
            <a:r>
              <a:rPr lang="en-US" err="1"/>
              <a:t>eu</a:t>
            </a:r>
            <a:r>
              <a:rPr lang="en-US"/>
              <a:t>, </a:t>
            </a:r>
            <a:r>
              <a:rPr lang="en-US" err="1"/>
              <a:t>pretium</a:t>
            </a:r>
            <a:r>
              <a:rPr lang="en-US"/>
              <a:t> </a:t>
            </a:r>
            <a:r>
              <a:rPr lang="en-US" err="1"/>
              <a:t>quis</a:t>
            </a:r>
            <a:r>
              <a:rPr lang="en-US"/>
              <a:t>, sem. </a:t>
            </a:r>
          </a:p>
        </p:txBody>
      </p:sp>
      <p:pic>
        <p:nvPicPr>
          <p:cNvPr id="9" name="Picture 8" descr="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586" y="6052615"/>
            <a:ext cx="1083733" cy="379307"/>
          </a:xfrm>
          <a:prstGeom prst="rect">
            <a:avLst/>
          </a:prstGeom>
        </p:spPr>
      </p:pic>
      <p:sp>
        <p:nvSpPr>
          <p:cNvPr id="16" name="TextBox 15"/>
          <p:cNvSpPr txBox="1"/>
          <p:nvPr userDrawn="1"/>
        </p:nvSpPr>
        <p:spPr>
          <a:xfrm>
            <a:off x="5186361" y="6154923"/>
            <a:ext cx="6120713" cy="276999"/>
          </a:xfrm>
          <a:prstGeom prst="rect">
            <a:avLst/>
          </a:prstGeom>
          <a:noFill/>
        </p:spPr>
        <p:txBody>
          <a:bodyPr wrap="square" rtlCol="0">
            <a:spAutoFit/>
          </a:bodyPr>
          <a:lstStyle/>
          <a:p>
            <a:r>
              <a:rPr lang="en-US" sz="1200">
                <a:solidFill>
                  <a:srgbClr val="7D868C"/>
                </a:solidFill>
                <a:latin typeface="Gotham Rounded Light"/>
                <a:cs typeface="Gotham Rounded Light"/>
              </a:rPr>
              <a:t>Confidential</a:t>
            </a:r>
          </a:p>
        </p:txBody>
      </p:sp>
      <p:sp>
        <p:nvSpPr>
          <p:cNvPr id="17" name="Slide Number Placeholder 5"/>
          <p:cNvSpPr>
            <a:spLocks noGrp="1"/>
          </p:cNvSpPr>
          <p:nvPr>
            <p:ph type="sldNum" sz="quarter" idx="4"/>
          </p:nvPr>
        </p:nvSpPr>
        <p:spPr>
          <a:xfrm>
            <a:off x="11361261" y="6423661"/>
            <a:ext cx="7364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66445-7A10-1440-8CFC-3DE92EFF3C14}" type="slidenum">
              <a:rPr lang="en-US" smtClean="0">
                <a:solidFill>
                  <a:srgbClr val="424242">
                    <a:tint val="75000"/>
                  </a:srgbClr>
                </a:solidFill>
              </a:rPr>
              <a:pPr/>
              <a:t>‹#›</a:t>
            </a:fld>
            <a:endParaRPr lang="en-US">
              <a:solidFill>
                <a:srgbClr val="424242">
                  <a:tint val="75000"/>
                </a:srgbClr>
              </a:solidFill>
            </a:endParaRPr>
          </a:p>
        </p:txBody>
      </p:sp>
    </p:spTree>
    <p:extLst>
      <p:ext uri="{BB962C8B-B14F-4D97-AF65-F5344CB8AC3E}">
        <p14:creationId xmlns:p14="http://schemas.microsoft.com/office/powerpoint/2010/main" val="5855614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2" descr="Image result for healthcare workforce">
            <a:extLst>
              <a:ext uri="{FF2B5EF4-FFF2-40B4-BE49-F238E27FC236}">
                <a16:creationId xmlns:a16="http://schemas.microsoft.com/office/drawing/2014/main" id="{6ADC1BD6-020E-4664-88BE-A9BEC88B2175}"/>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0420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03D82D9-AA7E-4914-B8FA-798BECDA6236}"/>
              </a:ext>
            </a:extLst>
          </p:cNvPr>
          <p:cNvSpPr>
            <a:spLocks noGrp="1"/>
          </p:cNvSpPr>
          <p:nvPr>
            <p:ph type="pic" sz="quarter" idx="13" hasCustomPrompt="1"/>
          </p:nvPr>
        </p:nvSpPr>
        <p:spPr>
          <a:xfrm>
            <a:off x="0" y="0"/>
            <a:ext cx="12192000" cy="6858000"/>
          </a:xfrm>
        </p:spPr>
        <p:txBody>
          <a:bodyPr>
            <a:normAutofit/>
          </a:bodyPr>
          <a:lstStyle>
            <a:lvl1pPr>
              <a:defRPr sz="1800"/>
            </a:lvl1pPr>
          </a:lstStyle>
          <a:p>
            <a:r>
              <a:rPr lang="en-US"/>
              <a:t>Insert picture here, then send this layer to the back to edit title and subtitle text.</a:t>
            </a:r>
          </a:p>
        </p:txBody>
      </p:sp>
      <p:sp>
        <p:nvSpPr>
          <p:cNvPr id="2" name="Title 1">
            <a:extLst>
              <a:ext uri="{FF2B5EF4-FFF2-40B4-BE49-F238E27FC236}">
                <a16:creationId xmlns:a16="http://schemas.microsoft.com/office/drawing/2014/main" id="{CEAE2F89-42AF-46E1-BA8E-90E2B646D680}"/>
              </a:ext>
            </a:extLst>
          </p:cNvPr>
          <p:cNvSpPr>
            <a:spLocks noGrp="1"/>
          </p:cNvSpPr>
          <p:nvPr>
            <p:ph type="ctrTitle"/>
          </p:nvPr>
        </p:nvSpPr>
        <p:spPr>
          <a:xfrm>
            <a:off x="1374018" y="1122362"/>
            <a:ext cx="10383194" cy="3098953"/>
          </a:xfrm>
        </p:spPr>
        <p:txBody>
          <a:bodyPr anchor="b">
            <a:normAutofit/>
          </a:bodyPr>
          <a:lstStyle>
            <a:lvl1pPr algn="l">
              <a:lnSpc>
                <a:spcPts val="5800"/>
              </a:lnSpc>
              <a:defRPr sz="5400" b="1" spc="300"/>
            </a:lvl1pPr>
          </a:lstStyle>
          <a:p>
            <a:r>
              <a:rPr lang="en-US"/>
              <a:t>Click to edit Master title style</a:t>
            </a:r>
          </a:p>
        </p:txBody>
      </p:sp>
      <p:sp>
        <p:nvSpPr>
          <p:cNvPr id="3" name="Subtitle 2">
            <a:extLst>
              <a:ext uri="{FF2B5EF4-FFF2-40B4-BE49-F238E27FC236}">
                <a16:creationId xmlns:a16="http://schemas.microsoft.com/office/drawing/2014/main" id="{9A25BAE0-15BB-4E11-A510-843AC3643611}"/>
              </a:ext>
            </a:extLst>
          </p:cNvPr>
          <p:cNvSpPr>
            <a:spLocks noGrp="1"/>
          </p:cNvSpPr>
          <p:nvPr>
            <p:ph type="subTitle" idx="1"/>
          </p:nvPr>
        </p:nvSpPr>
        <p:spPr>
          <a:xfrm>
            <a:off x="1374018" y="4253753"/>
            <a:ext cx="9293982" cy="1004047"/>
          </a:xfrm>
        </p:spPr>
        <p:txBody>
          <a:bodyPr>
            <a:normAutofit/>
          </a:bodyPr>
          <a:lstStyle>
            <a:lvl1pPr marL="0" indent="0" algn="l">
              <a:lnSpc>
                <a:spcPts val="3360"/>
              </a:lnSpc>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FCDA10-708E-4681-96AC-43DD45F571BE}"/>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A7EED9D3-5EBD-48C2-83F0-BAFF4064D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B1228-7351-48CD-B8A6-1DE4BDF8353C}"/>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21833067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1163336"/>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CDF121-C573-41DB-AE7F-73C194B89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095DF5B3-362A-4FFC-8021-7119A7443C18}"/>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Tree>
    <p:extLst>
      <p:ext uri="{BB962C8B-B14F-4D97-AF65-F5344CB8AC3E}">
        <p14:creationId xmlns:p14="http://schemas.microsoft.com/office/powerpoint/2010/main" val="38304283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mployee Spotligh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C04D-E732-4B97-B248-1281CB2547DB}"/>
              </a:ext>
            </a:extLst>
          </p:cNvPr>
          <p:cNvSpPr>
            <a:spLocks noGrp="1"/>
          </p:cNvSpPr>
          <p:nvPr>
            <p:ph type="title"/>
          </p:nvPr>
        </p:nvSpPr>
        <p:spPr>
          <a:xfrm>
            <a:off x="838200" y="527352"/>
            <a:ext cx="10515600" cy="556381"/>
          </a:xfrm>
        </p:spPr>
        <p:txBody>
          <a:bodyPr anchor="t">
            <a:normAutofit/>
          </a:bodyPr>
          <a:lstStyle>
            <a:lvl1pPr algn="ctr">
              <a:defRPr sz="3200">
                <a:solidFill>
                  <a:schemeClr val="accent2">
                    <a:lumMod val="25000"/>
                  </a:schemeClr>
                </a:solidFill>
              </a:defRPr>
            </a:lvl1pPr>
          </a:lstStyle>
          <a:p>
            <a:r>
              <a:rPr lang="en-US"/>
              <a:t>Click to edit Master title style</a:t>
            </a:r>
          </a:p>
        </p:txBody>
      </p:sp>
      <p:sp>
        <p:nvSpPr>
          <p:cNvPr id="4" name="Date Placeholder 3">
            <a:extLst>
              <a:ext uri="{FF2B5EF4-FFF2-40B4-BE49-F238E27FC236}">
                <a16:creationId xmlns:a16="http://schemas.microsoft.com/office/drawing/2014/main" id="{0E10C5F5-152C-47C2-B926-D6F482367E19}"/>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81722FB3-BEA6-41E6-8DAD-662CBDE3F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21A0A-F21E-4F4F-95D0-723EE5B4621A}"/>
              </a:ext>
            </a:extLst>
          </p:cNvPr>
          <p:cNvSpPr>
            <a:spLocks noGrp="1"/>
          </p:cNvSpPr>
          <p:nvPr>
            <p:ph type="sldNum" sz="quarter" idx="12"/>
          </p:nvPr>
        </p:nvSpPr>
        <p:spPr/>
        <p:txBody>
          <a:bodyPr/>
          <a:lstStyle/>
          <a:p>
            <a:fld id="{73974768-9BA1-4E1F-B581-E8176D5563B5}" type="slidenum">
              <a:rPr lang="en-US" smtClean="0"/>
              <a:t>‹#›</a:t>
            </a:fld>
            <a:endParaRPr lang="en-US"/>
          </a:p>
        </p:txBody>
      </p:sp>
      <p:sp>
        <p:nvSpPr>
          <p:cNvPr id="8" name="Text Placeholder 7">
            <a:extLst>
              <a:ext uri="{FF2B5EF4-FFF2-40B4-BE49-F238E27FC236}">
                <a16:creationId xmlns:a16="http://schemas.microsoft.com/office/drawing/2014/main" id="{F20BA9F6-7769-4076-B07D-1D463BD104A2}"/>
              </a:ext>
            </a:extLst>
          </p:cNvPr>
          <p:cNvSpPr>
            <a:spLocks noGrp="1"/>
          </p:cNvSpPr>
          <p:nvPr>
            <p:ph type="body" sz="quarter" idx="13"/>
          </p:nvPr>
        </p:nvSpPr>
        <p:spPr>
          <a:xfrm>
            <a:off x="838200" y="1084263"/>
            <a:ext cx="10515600" cy="493712"/>
          </a:xfrm>
        </p:spPr>
        <p:txBody>
          <a:bodyPr>
            <a:normAutofit/>
          </a:bodyPr>
          <a:lstStyle>
            <a:lvl1pPr marL="0" indent="0" algn="ctr">
              <a:buNone/>
              <a:defRPr sz="2000">
                <a:solidFill>
                  <a:schemeClr val="accent2">
                    <a:lumMod val="50000"/>
                  </a:schemeClr>
                </a:solidFill>
              </a:defRPr>
            </a:lvl1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84EEA97C-4380-4573-B50A-C4BAB29911A3}"/>
              </a:ext>
            </a:extLst>
          </p:cNvPr>
          <p:cNvPicPr>
            <a:picLocks noChangeAspect="1"/>
          </p:cNvPicPr>
          <p:nvPr userDrawn="1"/>
        </p:nvPicPr>
        <p:blipFill rotWithShape="1">
          <a:blip r:embed="rId2"/>
          <a:srcRect l="66265" b="52971"/>
          <a:stretch/>
        </p:blipFill>
        <p:spPr>
          <a:xfrm>
            <a:off x="11185669" y="6298311"/>
            <a:ext cx="760187" cy="448544"/>
          </a:xfrm>
          <a:prstGeom prst="rect">
            <a:avLst/>
          </a:prstGeom>
        </p:spPr>
      </p:pic>
      <p:sp>
        <p:nvSpPr>
          <p:cNvPr id="10" name="Picture Placeholder 9">
            <a:extLst>
              <a:ext uri="{FF2B5EF4-FFF2-40B4-BE49-F238E27FC236}">
                <a16:creationId xmlns:a16="http://schemas.microsoft.com/office/drawing/2014/main" id="{2ADF36B5-B4B4-47C9-AF67-2D9ED9A9CF64}"/>
              </a:ext>
            </a:extLst>
          </p:cNvPr>
          <p:cNvSpPr>
            <a:spLocks noGrp="1"/>
          </p:cNvSpPr>
          <p:nvPr>
            <p:ph type="pic" sz="quarter" idx="14"/>
          </p:nvPr>
        </p:nvSpPr>
        <p:spPr>
          <a:xfrm>
            <a:off x="1181666" y="2128916"/>
            <a:ext cx="1257754" cy="1257754"/>
          </a:xfrm>
          <a:prstGeom prst="ellipse">
            <a:avLst/>
          </a:prstGeom>
        </p:spPr>
        <p:txBody>
          <a:bodyPr>
            <a:normAutofit/>
          </a:bodyPr>
          <a:lstStyle>
            <a:lvl1pPr>
              <a:defRPr sz="1050"/>
            </a:lvl1pPr>
          </a:lstStyle>
          <a:p>
            <a:endParaRPr lang="en-US"/>
          </a:p>
        </p:txBody>
      </p:sp>
      <p:sp>
        <p:nvSpPr>
          <p:cNvPr id="12" name="Text Placeholder 11">
            <a:extLst>
              <a:ext uri="{FF2B5EF4-FFF2-40B4-BE49-F238E27FC236}">
                <a16:creationId xmlns:a16="http://schemas.microsoft.com/office/drawing/2014/main" id="{765EBBFD-AE1B-447B-BE81-81DE11FC21C1}"/>
              </a:ext>
            </a:extLst>
          </p:cNvPr>
          <p:cNvSpPr>
            <a:spLocks noGrp="1"/>
          </p:cNvSpPr>
          <p:nvPr>
            <p:ph type="body" sz="quarter" idx="15" hasCustomPrompt="1"/>
          </p:nvPr>
        </p:nvSpPr>
        <p:spPr>
          <a:xfrm>
            <a:off x="8382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13" name="Text Placeholder 11">
            <a:extLst>
              <a:ext uri="{FF2B5EF4-FFF2-40B4-BE49-F238E27FC236}">
                <a16:creationId xmlns:a16="http://schemas.microsoft.com/office/drawing/2014/main" id="{05113EB9-A860-449D-BCDC-E1D4E847FF0A}"/>
              </a:ext>
            </a:extLst>
          </p:cNvPr>
          <p:cNvSpPr>
            <a:spLocks noGrp="1"/>
          </p:cNvSpPr>
          <p:nvPr>
            <p:ph type="body" sz="quarter" idx="16" hasCustomPrompt="1"/>
          </p:nvPr>
        </p:nvSpPr>
        <p:spPr>
          <a:xfrm>
            <a:off x="838200" y="3894516"/>
            <a:ext cx="1944687" cy="285220"/>
          </a:xfrm>
        </p:spPr>
        <p:txBody>
          <a:bodyPr anchor="ctr">
            <a:normAutofit/>
          </a:bodyPr>
          <a:lstStyle>
            <a:lvl1pPr marL="0" indent="0" algn="ctr">
              <a:buNone/>
              <a:defRPr sz="1200" b="0"/>
            </a:lvl1pPr>
          </a:lstStyle>
          <a:p>
            <a:pPr lvl="0"/>
            <a:r>
              <a:rPr lang="en-US"/>
              <a:t>Job Title</a:t>
            </a:r>
          </a:p>
        </p:txBody>
      </p:sp>
      <p:sp>
        <p:nvSpPr>
          <p:cNvPr id="14" name="Text Placeholder 11">
            <a:extLst>
              <a:ext uri="{FF2B5EF4-FFF2-40B4-BE49-F238E27FC236}">
                <a16:creationId xmlns:a16="http://schemas.microsoft.com/office/drawing/2014/main" id="{65CCDEF1-1565-41F9-82AC-0A35D0D9A929}"/>
              </a:ext>
            </a:extLst>
          </p:cNvPr>
          <p:cNvSpPr>
            <a:spLocks noGrp="1"/>
          </p:cNvSpPr>
          <p:nvPr>
            <p:ph type="body" sz="quarter" idx="17" hasCustomPrompt="1"/>
          </p:nvPr>
        </p:nvSpPr>
        <p:spPr>
          <a:xfrm>
            <a:off x="8382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
        <p:nvSpPr>
          <p:cNvPr id="15" name="Picture Placeholder 9">
            <a:extLst>
              <a:ext uri="{FF2B5EF4-FFF2-40B4-BE49-F238E27FC236}">
                <a16:creationId xmlns:a16="http://schemas.microsoft.com/office/drawing/2014/main" id="{1713446A-905A-48AA-BB47-973248E9180C}"/>
              </a:ext>
            </a:extLst>
          </p:cNvPr>
          <p:cNvSpPr>
            <a:spLocks noGrp="1"/>
          </p:cNvSpPr>
          <p:nvPr>
            <p:ph type="pic" sz="quarter" idx="18"/>
          </p:nvPr>
        </p:nvSpPr>
        <p:spPr>
          <a:xfrm>
            <a:off x="3924866" y="2128916"/>
            <a:ext cx="1257754" cy="1257754"/>
          </a:xfrm>
          <a:prstGeom prst="ellipse">
            <a:avLst/>
          </a:prstGeom>
        </p:spPr>
        <p:txBody>
          <a:bodyPr>
            <a:normAutofit/>
          </a:bodyPr>
          <a:lstStyle>
            <a:lvl1pPr>
              <a:defRPr sz="1050"/>
            </a:lvl1pPr>
          </a:lstStyle>
          <a:p>
            <a:endParaRPr lang="en-US"/>
          </a:p>
        </p:txBody>
      </p:sp>
      <p:sp>
        <p:nvSpPr>
          <p:cNvPr id="16" name="Text Placeholder 11">
            <a:extLst>
              <a:ext uri="{FF2B5EF4-FFF2-40B4-BE49-F238E27FC236}">
                <a16:creationId xmlns:a16="http://schemas.microsoft.com/office/drawing/2014/main" id="{976CD62D-A994-4738-95E3-E1D40CE8008F}"/>
              </a:ext>
            </a:extLst>
          </p:cNvPr>
          <p:cNvSpPr>
            <a:spLocks noGrp="1"/>
          </p:cNvSpPr>
          <p:nvPr>
            <p:ph type="body" sz="quarter" idx="19" hasCustomPrompt="1"/>
          </p:nvPr>
        </p:nvSpPr>
        <p:spPr>
          <a:xfrm>
            <a:off x="35814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17" name="Text Placeholder 11">
            <a:extLst>
              <a:ext uri="{FF2B5EF4-FFF2-40B4-BE49-F238E27FC236}">
                <a16:creationId xmlns:a16="http://schemas.microsoft.com/office/drawing/2014/main" id="{41AEBBD5-45E5-4987-9BEF-D5F58852FDFF}"/>
              </a:ext>
            </a:extLst>
          </p:cNvPr>
          <p:cNvSpPr>
            <a:spLocks noGrp="1"/>
          </p:cNvSpPr>
          <p:nvPr>
            <p:ph type="body" sz="quarter" idx="20" hasCustomPrompt="1"/>
          </p:nvPr>
        </p:nvSpPr>
        <p:spPr>
          <a:xfrm>
            <a:off x="3581400" y="3894516"/>
            <a:ext cx="1944687" cy="285220"/>
          </a:xfrm>
        </p:spPr>
        <p:txBody>
          <a:bodyPr anchor="ctr">
            <a:normAutofit/>
          </a:bodyPr>
          <a:lstStyle>
            <a:lvl1pPr marL="0" indent="0" algn="ctr">
              <a:buNone/>
              <a:defRPr sz="1200" b="0"/>
            </a:lvl1pPr>
          </a:lstStyle>
          <a:p>
            <a:pPr lvl="0"/>
            <a:r>
              <a:rPr lang="en-US"/>
              <a:t>Job Title</a:t>
            </a:r>
          </a:p>
        </p:txBody>
      </p:sp>
      <p:sp>
        <p:nvSpPr>
          <p:cNvPr id="18" name="Text Placeholder 11">
            <a:extLst>
              <a:ext uri="{FF2B5EF4-FFF2-40B4-BE49-F238E27FC236}">
                <a16:creationId xmlns:a16="http://schemas.microsoft.com/office/drawing/2014/main" id="{BF0D93C2-C474-4DE7-8F08-49FB3CE6094B}"/>
              </a:ext>
            </a:extLst>
          </p:cNvPr>
          <p:cNvSpPr>
            <a:spLocks noGrp="1"/>
          </p:cNvSpPr>
          <p:nvPr>
            <p:ph type="body" sz="quarter" idx="21" hasCustomPrompt="1"/>
          </p:nvPr>
        </p:nvSpPr>
        <p:spPr>
          <a:xfrm>
            <a:off x="35814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
        <p:nvSpPr>
          <p:cNvPr id="19" name="Picture Placeholder 9">
            <a:extLst>
              <a:ext uri="{FF2B5EF4-FFF2-40B4-BE49-F238E27FC236}">
                <a16:creationId xmlns:a16="http://schemas.microsoft.com/office/drawing/2014/main" id="{D1D925D1-073F-4A20-87FF-3BA4CB64B23C}"/>
              </a:ext>
            </a:extLst>
          </p:cNvPr>
          <p:cNvSpPr>
            <a:spLocks noGrp="1"/>
          </p:cNvSpPr>
          <p:nvPr>
            <p:ph type="pic" sz="quarter" idx="22"/>
          </p:nvPr>
        </p:nvSpPr>
        <p:spPr>
          <a:xfrm>
            <a:off x="6668066" y="2128916"/>
            <a:ext cx="1257754" cy="1257754"/>
          </a:xfrm>
          <a:prstGeom prst="ellipse">
            <a:avLst/>
          </a:prstGeom>
        </p:spPr>
        <p:txBody>
          <a:bodyPr>
            <a:normAutofit/>
          </a:bodyPr>
          <a:lstStyle>
            <a:lvl1pPr>
              <a:defRPr sz="1050"/>
            </a:lvl1pPr>
          </a:lstStyle>
          <a:p>
            <a:endParaRPr lang="en-US"/>
          </a:p>
        </p:txBody>
      </p:sp>
      <p:sp>
        <p:nvSpPr>
          <p:cNvPr id="20" name="Text Placeholder 11">
            <a:extLst>
              <a:ext uri="{FF2B5EF4-FFF2-40B4-BE49-F238E27FC236}">
                <a16:creationId xmlns:a16="http://schemas.microsoft.com/office/drawing/2014/main" id="{1A7741A1-DFB7-4B1B-BC47-E64D6AA56158}"/>
              </a:ext>
            </a:extLst>
          </p:cNvPr>
          <p:cNvSpPr>
            <a:spLocks noGrp="1"/>
          </p:cNvSpPr>
          <p:nvPr>
            <p:ph type="body" sz="quarter" idx="23" hasCustomPrompt="1"/>
          </p:nvPr>
        </p:nvSpPr>
        <p:spPr>
          <a:xfrm>
            <a:off x="63246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21" name="Text Placeholder 11">
            <a:extLst>
              <a:ext uri="{FF2B5EF4-FFF2-40B4-BE49-F238E27FC236}">
                <a16:creationId xmlns:a16="http://schemas.microsoft.com/office/drawing/2014/main" id="{91FE0E0D-F4B4-4C61-9256-E47B0461B93E}"/>
              </a:ext>
            </a:extLst>
          </p:cNvPr>
          <p:cNvSpPr>
            <a:spLocks noGrp="1"/>
          </p:cNvSpPr>
          <p:nvPr>
            <p:ph type="body" sz="quarter" idx="24" hasCustomPrompt="1"/>
          </p:nvPr>
        </p:nvSpPr>
        <p:spPr>
          <a:xfrm>
            <a:off x="6324600" y="3894516"/>
            <a:ext cx="1944687" cy="285220"/>
          </a:xfrm>
        </p:spPr>
        <p:txBody>
          <a:bodyPr anchor="ctr">
            <a:normAutofit/>
          </a:bodyPr>
          <a:lstStyle>
            <a:lvl1pPr marL="0" indent="0" algn="ctr">
              <a:buNone/>
              <a:defRPr sz="1200" b="0"/>
            </a:lvl1pPr>
          </a:lstStyle>
          <a:p>
            <a:pPr lvl="0"/>
            <a:r>
              <a:rPr lang="en-US"/>
              <a:t>Job Title</a:t>
            </a:r>
          </a:p>
        </p:txBody>
      </p:sp>
      <p:sp>
        <p:nvSpPr>
          <p:cNvPr id="22" name="Text Placeholder 11">
            <a:extLst>
              <a:ext uri="{FF2B5EF4-FFF2-40B4-BE49-F238E27FC236}">
                <a16:creationId xmlns:a16="http://schemas.microsoft.com/office/drawing/2014/main" id="{E1783BF4-DD3B-4D07-A36C-C1B407A7ED38}"/>
              </a:ext>
            </a:extLst>
          </p:cNvPr>
          <p:cNvSpPr>
            <a:spLocks noGrp="1"/>
          </p:cNvSpPr>
          <p:nvPr>
            <p:ph type="body" sz="quarter" idx="25" hasCustomPrompt="1"/>
          </p:nvPr>
        </p:nvSpPr>
        <p:spPr>
          <a:xfrm>
            <a:off x="63246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
        <p:nvSpPr>
          <p:cNvPr id="23" name="Picture Placeholder 9">
            <a:extLst>
              <a:ext uri="{FF2B5EF4-FFF2-40B4-BE49-F238E27FC236}">
                <a16:creationId xmlns:a16="http://schemas.microsoft.com/office/drawing/2014/main" id="{47DC762F-7DCF-4BF8-B7F5-9BDE1BFEBEE5}"/>
              </a:ext>
            </a:extLst>
          </p:cNvPr>
          <p:cNvSpPr>
            <a:spLocks noGrp="1"/>
          </p:cNvSpPr>
          <p:nvPr>
            <p:ph type="pic" sz="quarter" idx="26"/>
          </p:nvPr>
        </p:nvSpPr>
        <p:spPr>
          <a:xfrm>
            <a:off x="9411266" y="2128916"/>
            <a:ext cx="1257754" cy="1257754"/>
          </a:xfrm>
          <a:prstGeom prst="ellipse">
            <a:avLst/>
          </a:prstGeom>
        </p:spPr>
        <p:txBody>
          <a:bodyPr>
            <a:normAutofit/>
          </a:bodyPr>
          <a:lstStyle>
            <a:lvl1pPr>
              <a:defRPr sz="1050"/>
            </a:lvl1pPr>
          </a:lstStyle>
          <a:p>
            <a:endParaRPr lang="en-US"/>
          </a:p>
        </p:txBody>
      </p:sp>
      <p:sp>
        <p:nvSpPr>
          <p:cNvPr id="24" name="Text Placeholder 11">
            <a:extLst>
              <a:ext uri="{FF2B5EF4-FFF2-40B4-BE49-F238E27FC236}">
                <a16:creationId xmlns:a16="http://schemas.microsoft.com/office/drawing/2014/main" id="{501A12E3-620B-42A8-B8A2-C1E5EB6CBDA3}"/>
              </a:ext>
            </a:extLst>
          </p:cNvPr>
          <p:cNvSpPr>
            <a:spLocks noGrp="1"/>
          </p:cNvSpPr>
          <p:nvPr>
            <p:ph type="body" sz="quarter" idx="27" hasCustomPrompt="1"/>
          </p:nvPr>
        </p:nvSpPr>
        <p:spPr>
          <a:xfrm>
            <a:off x="9067800" y="3609296"/>
            <a:ext cx="1944687" cy="285220"/>
          </a:xfrm>
        </p:spPr>
        <p:txBody>
          <a:bodyPr anchor="ctr">
            <a:normAutofit/>
          </a:bodyPr>
          <a:lstStyle>
            <a:lvl1pPr marL="0" indent="0" algn="ctr">
              <a:buNone/>
              <a:defRPr sz="1400" b="1">
                <a:solidFill>
                  <a:schemeClr val="tx1"/>
                </a:solidFill>
              </a:defRPr>
            </a:lvl1pPr>
          </a:lstStyle>
          <a:p>
            <a:pPr lvl="0"/>
            <a:r>
              <a:rPr lang="en-US"/>
              <a:t>Name Here</a:t>
            </a:r>
          </a:p>
        </p:txBody>
      </p:sp>
      <p:sp>
        <p:nvSpPr>
          <p:cNvPr id="25" name="Text Placeholder 11">
            <a:extLst>
              <a:ext uri="{FF2B5EF4-FFF2-40B4-BE49-F238E27FC236}">
                <a16:creationId xmlns:a16="http://schemas.microsoft.com/office/drawing/2014/main" id="{C93CBF55-1D65-445A-A12C-7742AD890F3F}"/>
              </a:ext>
            </a:extLst>
          </p:cNvPr>
          <p:cNvSpPr>
            <a:spLocks noGrp="1"/>
          </p:cNvSpPr>
          <p:nvPr>
            <p:ph type="body" sz="quarter" idx="28" hasCustomPrompt="1"/>
          </p:nvPr>
        </p:nvSpPr>
        <p:spPr>
          <a:xfrm>
            <a:off x="9067800" y="3894516"/>
            <a:ext cx="1944687" cy="285220"/>
          </a:xfrm>
        </p:spPr>
        <p:txBody>
          <a:bodyPr anchor="ctr">
            <a:normAutofit/>
          </a:bodyPr>
          <a:lstStyle>
            <a:lvl1pPr marL="0" indent="0" algn="ctr">
              <a:buNone/>
              <a:defRPr sz="1200" b="0"/>
            </a:lvl1pPr>
          </a:lstStyle>
          <a:p>
            <a:pPr lvl="0"/>
            <a:r>
              <a:rPr lang="en-US"/>
              <a:t>Job Title</a:t>
            </a:r>
          </a:p>
        </p:txBody>
      </p:sp>
      <p:sp>
        <p:nvSpPr>
          <p:cNvPr id="26" name="Text Placeholder 11">
            <a:extLst>
              <a:ext uri="{FF2B5EF4-FFF2-40B4-BE49-F238E27FC236}">
                <a16:creationId xmlns:a16="http://schemas.microsoft.com/office/drawing/2014/main" id="{E2068576-B935-4B54-A464-05DAD91FA9D9}"/>
              </a:ext>
            </a:extLst>
          </p:cNvPr>
          <p:cNvSpPr>
            <a:spLocks noGrp="1"/>
          </p:cNvSpPr>
          <p:nvPr>
            <p:ph type="body" sz="quarter" idx="29" hasCustomPrompt="1"/>
          </p:nvPr>
        </p:nvSpPr>
        <p:spPr>
          <a:xfrm>
            <a:off x="9067800" y="4322346"/>
            <a:ext cx="1944687" cy="1448824"/>
          </a:xfrm>
        </p:spPr>
        <p:txBody>
          <a:bodyPr anchor="t">
            <a:normAutofit/>
          </a:bodyPr>
          <a:lstStyle>
            <a:lvl1pPr marL="0" indent="0" algn="l">
              <a:buNone/>
              <a:defRPr sz="1200" b="0"/>
            </a:lvl1pPr>
          </a:lstStyle>
          <a:p>
            <a:pPr lvl="0"/>
            <a:r>
              <a:rPr lang="en-US"/>
              <a:t>Brief employee bio or recent career highlights</a:t>
            </a:r>
          </a:p>
        </p:txBody>
      </p:sp>
    </p:spTree>
    <p:extLst>
      <p:ext uri="{BB962C8B-B14F-4D97-AF65-F5344CB8AC3E}">
        <p14:creationId xmlns:p14="http://schemas.microsoft.com/office/powerpoint/2010/main" val="41191093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0538-1063-4E32-B8F1-5F6177CA55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4CBEE-2871-4B7E-A0F4-DBEA7BB10C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6E5149-D9C3-491A-A376-BEB66DCA271D}"/>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90F740B3-1CEE-4E85-BB52-738C0552E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81CB6-5174-40F7-A98D-3E930986A518}"/>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2820733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80A6-10BE-4A65-938B-6A40A29C3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0FC0C-B2E8-47C8-A7D0-A22658FE16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DC4CA5-74D0-4299-8787-90B5A945AB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2725C-DA8E-43D2-99C9-7DA0F4B8E512}"/>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6" name="Footer Placeholder 5">
            <a:extLst>
              <a:ext uri="{FF2B5EF4-FFF2-40B4-BE49-F238E27FC236}">
                <a16:creationId xmlns:a16="http://schemas.microsoft.com/office/drawing/2014/main" id="{A7C460B0-B58E-4289-B3D8-A8CDBF015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E7321-7395-44FA-9119-283AABEAFF0C}"/>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21930598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0F90-75D0-4475-8F1A-3B1FDA339C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83EE26-CAEF-450F-B2F4-CA7B25DC8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CBA87E-BF5F-42E6-BD27-D111E3E664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1D3F4A-966F-45DC-9B5F-B9AAA5B805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53962-4283-44D9-A379-BE451F5AD6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4E421-084B-4AE1-9D98-83900D0A20EA}"/>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8" name="Footer Placeholder 7">
            <a:extLst>
              <a:ext uri="{FF2B5EF4-FFF2-40B4-BE49-F238E27FC236}">
                <a16:creationId xmlns:a16="http://schemas.microsoft.com/office/drawing/2014/main" id="{95E82B03-5CCA-489B-9B70-7C9C64FD04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7A3088-57E2-4710-A101-9154B0FED97D}"/>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820602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65B5-04B9-4912-8215-BD0C91945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8E1A99-BFA3-478D-954F-9FDB00E9A609}"/>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4" name="Footer Placeholder 3">
            <a:extLst>
              <a:ext uri="{FF2B5EF4-FFF2-40B4-BE49-F238E27FC236}">
                <a16:creationId xmlns:a16="http://schemas.microsoft.com/office/drawing/2014/main" id="{D21AD5D9-D7DE-4BFE-B11E-F580DCB304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51F9CF-5337-44DC-A418-89BB8B041EE0}"/>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14193579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B3E6E-7316-4A7B-9FDA-1A880FE0EC0C}"/>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3" name="Footer Placeholder 2">
            <a:extLst>
              <a:ext uri="{FF2B5EF4-FFF2-40B4-BE49-F238E27FC236}">
                <a16:creationId xmlns:a16="http://schemas.microsoft.com/office/drawing/2014/main" id="{BB62AB45-3921-4279-8959-EED2BF7D4E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2153F1-8652-4FC0-AC68-873F2293DE55}"/>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41392062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5F93-D932-4449-913B-490E4DB93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00997A-2BFA-40E6-9AEE-D8D960A55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8E09AF-E1D0-48E6-B4DC-8C10E0196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48B397-8E55-47CE-B294-9CDBE122F0E2}"/>
              </a:ext>
            </a:extLst>
          </p:cNvPr>
          <p:cNvSpPr>
            <a:spLocks noGrp="1"/>
          </p:cNvSpPr>
          <p:nvPr>
            <p:ph type="dt" sz="half" idx="10"/>
          </p:nvPr>
        </p:nvSpPr>
        <p:spPr/>
        <p:txBody>
          <a:bodyPr/>
          <a:lstStyle/>
          <a:p>
            <a:fld id="{BEFC8528-4CFB-410D-81D7-088F37524EC9}" type="datetimeFigureOut">
              <a:rPr lang="en-US" smtClean="0"/>
              <a:t>7/8/2024</a:t>
            </a:fld>
            <a:endParaRPr lang="en-US"/>
          </a:p>
        </p:txBody>
      </p:sp>
      <p:sp>
        <p:nvSpPr>
          <p:cNvPr id="6" name="Footer Placeholder 5">
            <a:extLst>
              <a:ext uri="{FF2B5EF4-FFF2-40B4-BE49-F238E27FC236}">
                <a16:creationId xmlns:a16="http://schemas.microsoft.com/office/drawing/2014/main" id="{C069E5BC-B5FB-4F22-A1DB-29D3B376C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D3013-D948-40EC-BA56-68A2DE8ED98B}"/>
              </a:ext>
            </a:extLst>
          </p:cNvPr>
          <p:cNvSpPr>
            <a:spLocks noGrp="1"/>
          </p:cNvSpPr>
          <p:nvPr>
            <p:ph type="sldNum" sz="quarter" idx="12"/>
          </p:nvPr>
        </p:nvSpPr>
        <p:spPr/>
        <p:txBody>
          <a:bodyPr/>
          <a:lstStyle/>
          <a:p>
            <a:fld id="{73974768-9BA1-4E1F-B581-E8176D5563B5}" type="slidenum">
              <a:rPr lang="en-US" smtClean="0"/>
              <a:t>‹#›</a:t>
            </a:fld>
            <a:endParaRPr lang="en-US"/>
          </a:p>
        </p:txBody>
      </p:sp>
    </p:spTree>
    <p:extLst>
      <p:ext uri="{BB962C8B-B14F-4D97-AF65-F5344CB8AC3E}">
        <p14:creationId xmlns:p14="http://schemas.microsoft.com/office/powerpoint/2010/main" val="77019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10.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11.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10.pn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8" Type="http://schemas.openxmlformats.org/officeDocument/2006/relationships/slideLayout" Target="../slideLayouts/slideLayout24.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image" Target="../media/image10.png"/><Relationship Id="rId20" Type="http://schemas.openxmlformats.org/officeDocument/2006/relationships/slideLayout" Target="../slideLayouts/slideLayout36.xml"/><Relationship Id="rId41"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image" Target="../media/image18.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6.xml"/><Relationship Id="rId1"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image" Target="../media/image10.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47793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842" r:id="rId3"/>
    <p:sldLayoutId id="2147483774" r:id="rId4"/>
    <p:sldLayoutId id="2147483775" r:id="rId5"/>
    <p:sldLayoutId id="2147483776" r:id="rId6"/>
    <p:sldLayoutId id="2147483777" r:id="rId7"/>
    <p:sldLayoutId id="2147483779" r:id="rId8"/>
    <p:sldLayoutId id="2147483780" r:id="rId9"/>
    <p:sldLayoutId id="2147483781" r:id="rId10"/>
    <p:sldLayoutId id="2147483783" r:id="rId11"/>
    <p:sldLayoutId id="2147483785" r:id="rId12"/>
    <p:sldLayoutId id="2147483786" r:id="rId13"/>
    <p:sldLayoutId id="2147483843" r:id="rId14"/>
    <p:sldLayoutId id="2147483789" r:id="rId15"/>
    <p:sldLayoutId id="2147483873" r:id="rId16"/>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942371"/>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921" r:id="rId3"/>
    <p:sldLayoutId id="2147483922" r:id="rId4"/>
    <p:sldLayoutId id="2147483923" r:id="rId5"/>
    <p:sldLayoutId id="2147483924" r:id="rId6"/>
    <p:sldLayoutId id="2147483925" r:id="rId7"/>
    <p:sldLayoutId id="2147483926"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71D5B-2B06-4E10-8617-4C51DC281E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47CD33-F064-4637-91CF-702BD19839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261ED-B387-43A8-980F-DA8E2430C8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C8528-4CFB-410D-81D7-088F37524EC9}" type="datetimeFigureOut">
              <a:rPr lang="en-US" smtClean="0"/>
              <a:t>7/8/2024</a:t>
            </a:fld>
            <a:endParaRPr lang="en-US"/>
          </a:p>
        </p:txBody>
      </p:sp>
      <p:sp>
        <p:nvSpPr>
          <p:cNvPr id="5" name="Footer Placeholder 4">
            <a:extLst>
              <a:ext uri="{FF2B5EF4-FFF2-40B4-BE49-F238E27FC236}">
                <a16:creationId xmlns:a16="http://schemas.microsoft.com/office/drawing/2014/main" id="{FA1B738D-6357-4257-A129-D78C58629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701209-B20E-46BF-A691-4B10BC40F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74768-9BA1-4E1F-B581-E8176D5563B5}" type="slidenum">
              <a:rPr lang="en-US" smtClean="0"/>
              <a:t>‹#›</a:t>
            </a:fld>
            <a:endParaRPr lang="en-US"/>
          </a:p>
        </p:txBody>
      </p:sp>
    </p:spTree>
    <p:extLst>
      <p:ext uri="{BB962C8B-B14F-4D97-AF65-F5344CB8AC3E}">
        <p14:creationId xmlns:p14="http://schemas.microsoft.com/office/powerpoint/2010/main" val="35132148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CB2638-F54E-1140-3180-CDA200729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763A04-03DF-AD3B-24F5-87DE76DE0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bject 6">
            <a:extLst>
              <a:ext uri="{FF2B5EF4-FFF2-40B4-BE49-F238E27FC236}">
                <a16:creationId xmlns:a16="http://schemas.microsoft.com/office/drawing/2014/main" id="{2298C72B-6ED9-3847-0871-849EAFA8E286}"/>
              </a:ext>
            </a:extLst>
          </p:cNvPr>
          <p:cNvSpPr/>
          <p:nvPr userDrawn="1"/>
        </p:nvSpPr>
        <p:spPr>
          <a:xfrm>
            <a:off x="428" y="337543"/>
            <a:ext cx="619954" cy="6182597"/>
          </a:xfrm>
          <a:custGeom>
            <a:avLst/>
            <a:gdLst/>
            <a:ahLst/>
            <a:cxnLst/>
            <a:rect l="l" t="t" r="r" b="b"/>
            <a:pathLst>
              <a:path w="1022350" h="10195560">
                <a:moveTo>
                  <a:pt x="393578" y="0"/>
                </a:moveTo>
                <a:lnTo>
                  <a:pt x="0" y="0"/>
                </a:lnTo>
                <a:lnTo>
                  <a:pt x="0" y="10195291"/>
                </a:lnTo>
                <a:lnTo>
                  <a:pt x="393578" y="10195291"/>
                </a:lnTo>
                <a:lnTo>
                  <a:pt x="442676" y="10193401"/>
                </a:lnTo>
                <a:lnTo>
                  <a:pt x="490740" y="10187824"/>
                </a:lnTo>
                <a:lnTo>
                  <a:pt x="537630" y="10178699"/>
                </a:lnTo>
                <a:lnTo>
                  <a:pt x="583209" y="10166166"/>
                </a:lnTo>
                <a:lnTo>
                  <a:pt x="627334" y="10150364"/>
                </a:lnTo>
                <a:lnTo>
                  <a:pt x="669868" y="10131435"/>
                </a:lnTo>
                <a:lnTo>
                  <a:pt x="710669" y="10109516"/>
                </a:lnTo>
                <a:lnTo>
                  <a:pt x="749599" y="10084748"/>
                </a:lnTo>
                <a:lnTo>
                  <a:pt x="786518" y="10057271"/>
                </a:lnTo>
                <a:lnTo>
                  <a:pt x="821286" y="10027223"/>
                </a:lnTo>
                <a:lnTo>
                  <a:pt x="853763" y="9994746"/>
                </a:lnTo>
                <a:lnTo>
                  <a:pt x="883811" y="9959978"/>
                </a:lnTo>
                <a:lnTo>
                  <a:pt x="911288" y="9923059"/>
                </a:lnTo>
                <a:lnTo>
                  <a:pt x="936056" y="9884129"/>
                </a:lnTo>
                <a:lnTo>
                  <a:pt x="957975" y="9843327"/>
                </a:lnTo>
                <a:lnTo>
                  <a:pt x="976904" y="9800794"/>
                </a:lnTo>
                <a:lnTo>
                  <a:pt x="992706" y="9756668"/>
                </a:lnTo>
                <a:lnTo>
                  <a:pt x="1005239" y="9711090"/>
                </a:lnTo>
                <a:lnTo>
                  <a:pt x="1014364" y="9664200"/>
                </a:lnTo>
                <a:lnTo>
                  <a:pt x="1019941" y="9616136"/>
                </a:lnTo>
                <a:lnTo>
                  <a:pt x="1021831" y="9567038"/>
                </a:lnTo>
                <a:lnTo>
                  <a:pt x="1021831" y="628253"/>
                </a:lnTo>
                <a:lnTo>
                  <a:pt x="1019941" y="579155"/>
                </a:lnTo>
                <a:lnTo>
                  <a:pt x="1014364" y="531091"/>
                </a:lnTo>
                <a:lnTo>
                  <a:pt x="1005239" y="484200"/>
                </a:lnTo>
                <a:lnTo>
                  <a:pt x="992706" y="438622"/>
                </a:lnTo>
                <a:lnTo>
                  <a:pt x="976904" y="394497"/>
                </a:lnTo>
                <a:lnTo>
                  <a:pt x="957975" y="351963"/>
                </a:lnTo>
                <a:lnTo>
                  <a:pt x="936056" y="311162"/>
                </a:lnTo>
                <a:lnTo>
                  <a:pt x="911288" y="272232"/>
                </a:lnTo>
                <a:lnTo>
                  <a:pt x="883811" y="235313"/>
                </a:lnTo>
                <a:lnTo>
                  <a:pt x="853763" y="200545"/>
                </a:lnTo>
                <a:lnTo>
                  <a:pt x="821286" y="168067"/>
                </a:lnTo>
                <a:lnTo>
                  <a:pt x="786518" y="138020"/>
                </a:lnTo>
                <a:lnTo>
                  <a:pt x="749599" y="110543"/>
                </a:lnTo>
                <a:lnTo>
                  <a:pt x="710669" y="85775"/>
                </a:lnTo>
                <a:lnTo>
                  <a:pt x="669868" y="63856"/>
                </a:lnTo>
                <a:lnTo>
                  <a:pt x="627334" y="44926"/>
                </a:lnTo>
                <a:lnTo>
                  <a:pt x="583209" y="29125"/>
                </a:lnTo>
                <a:lnTo>
                  <a:pt x="537630" y="16592"/>
                </a:lnTo>
                <a:lnTo>
                  <a:pt x="490740" y="7467"/>
                </a:lnTo>
                <a:lnTo>
                  <a:pt x="442676" y="1890"/>
                </a:lnTo>
                <a:lnTo>
                  <a:pt x="393578" y="0"/>
                </a:lnTo>
                <a:close/>
              </a:path>
            </a:pathLst>
          </a:custGeom>
          <a:solidFill>
            <a:srgbClr val="F1F2F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7">
            <a:extLst>
              <a:ext uri="{FF2B5EF4-FFF2-40B4-BE49-F238E27FC236}">
                <a16:creationId xmlns:a16="http://schemas.microsoft.com/office/drawing/2014/main" id="{80B51D25-69F1-EAFA-C9CD-A808C1A16ADF}"/>
              </a:ext>
            </a:extLst>
          </p:cNvPr>
          <p:cNvSpPr txBox="1"/>
          <p:nvPr userDrawn="1"/>
        </p:nvSpPr>
        <p:spPr>
          <a:xfrm>
            <a:off x="194494" y="6194833"/>
            <a:ext cx="189438" cy="176613"/>
          </a:xfrm>
          <a:prstGeom prst="rect">
            <a:avLst/>
          </a:prstGeom>
        </p:spPr>
        <p:txBody>
          <a:bodyPr vert="horz" wrap="square" lIns="0" tIns="8471" rIns="0" bIns="0"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2" b="0" i="0" u="none" strike="noStrike" kern="0" cap="none" spc="0" normalizeH="0" baseline="0" noProof="0">
                <a:ln>
                  <a:noFill/>
                </a:ln>
                <a:solidFill>
                  <a:schemeClr val="bg2"/>
                </a:solidFill>
                <a:effectLst/>
                <a:uLnTx/>
                <a:uFillTx/>
                <a:latin typeface="Gotham Book" pitchFamily="2" charset="0"/>
                <a:ea typeface="+mn-ea"/>
                <a:cs typeface="Gotham Book" pitchFamily="2" charset="0"/>
              </a:rPr>
              <a:pPr marL="0" marR="0" lvl="0" indent="0" algn="l" defTabSz="554492" rtl="0" eaLnBrk="1" fontAlgn="auto" latinLnBrk="0" hangingPunct="1">
                <a:lnSpc>
                  <a:spcPct val="100000"/>
                </a:lnSpc>
                <a:spcBef>
                  <a:spcPts val="0"/>
                </a:spcBef>
                <a:spcAft>
                  <a:spcPts val="0"/>
                </a:spcAft>
                <a:buClrTx/>
                <a:buSzTx/>
                <a:buFontTx/>
                <a:buNone/>
                <a:tabLst/>
                <a:defRPr/>
              </a:pPr>
              <a:t>‹#›</a:t>
            </a:fld>
            <a:endParaRPr kumimoji="0" lang="en-US" sz="1092" b="0" i="0" u="none" strike="noStrike" kern="0" cap="none" spc="0" normalizeH="0" baseline="0" noProof="0">
              <a:ln>
                <a:noFill/>
              </a:ln>
              <a:solidFill>
                <a:schemeClr val="bg2"/>
              </a:solidFill>
              <a:effectLst/>
              <a:uLnTx/>
              <a:uFillTx/>
              <a:latin typeface="Gotham Book" pitchFamily="2" charset="0"/>
              <a:ea typeface="+mn-ea"/>
              <a:cs typeface="Gotham Book" pitchFamily="2" charset="0"/>
            </a:endParaRPr>
          </a:p>
        </p:txBody>
      </p:sp>
      <p:sp>
        <p:nvSpPr>
          <p:cNvPr id="9" name="object 8">
            <a:extLst>
              <a:ext uri="{FF2B5EF4-FFF2-40B4-BE49-F238E27FC236}">
                <a16:creationId xmlns:a16="http://schemas.microsoft.com/office/drawing/2014/main" id="{60960248-A2FB-AB31-A93B-9E4118A20D91}"/>
              </a:ext>
            </a:extLst>
          </p:cNvPr>
          <p:cNvSpPr txBox="1"/>
          <p:nvPr userDrawn="1"/>
        </p:nvSpPr>
        <p:spPr>
          <a:xfrm>
            <a:off x="215873" y="1023693"/>
            <a:ext cx="168059" cy="939943"/>
          </a:xfrm>
          <a:prstGeom prst="rect">
            <a:avLst/>
          </a:prstGeom>
        </p:spPr>
        <p:txBody>
          <a:bodyPr vert="vert270" wrap="square" lIns="0" tIns="7701" rIns="0" bIns="0" rtlCol="0">
            <a:spAutoFit/>
          </a:bodyPr>
          <a:lstStyle/>
          <a:p>
            <a:pPr marL="7701" marR="0" lvl="0" indent="0" algn="l" defTabSz="554492" rtl="0" eaLnBrk="1" fontAlgn="auto" latinLnBrk="0" hangingPunct="1">
              <a:lnSpc>
                <a:spcPct val="100000"/>
              </a:lnSpc>
              <a:spcBef>
                <a:spcPts val="61"/>
              </a:spcBef>
              <a:spcAft>
                <a:spcPts val="0"/>
              </a:spcAft>
              <a:buClrTx/>
              <a:buSzTx/>
              <a:buFontTx/>
              <a:buNone/>
              <a:tabLst/>
              <a:defRPr/>
            </a:pPr>
            <a:r>
              <a:rPr kumimoji="0" sz="1092" b="0" i="0" u="none" strike="noStrike" kern="0" cap="none" spc="21" normalizeH="0" baseline="0" noProof="0" err="1">
                <a:ln>
                  <a:noFill/>
                </a:ln>
                <a:solidFill>
                  <a:schemeClr val="bg2"/>
                </a:solidFill>
                <a:effectLst/>
                <a:uLnTx/>
                <a:uFillTx/>
                <a:latin typeface="Gotham-Book"/>
                <a:ea typeface="+mn-ea"/>
                <a:cs typeface="Gotham-Book"/>
              </a:rPr>
              <a:t>nhanow.com</a:t>
            </a:r>
            <a:endParaRPr kumimoji="0" sz="1092" b="0" i="0" u="none" strike="noStrike" kern="0" cap="none" spc="0" normalizeH="0" baseline="0" noProof="0">
              <a:ln>
                <a:noFill/>
              </a:ln>
              <a:solidFill>
                <a:schemeClr val="bg2"/>
              </a:solidFill>
              <a:effectLst/>
              <a:uLnTx/>
              <a:uFillTx/>
              <a:latin typeface="Gotham-Book"/>
              <a:ea typeface="+mn-ea"/>
              <a:cs typeface="Gotham-Book"/>
            </a:endParaRPr>
          </a:p>
        </p:txBody>
      </p:sp>
      <p:pic>
        <p:nvPicPr>
          <p:cNvPr id="14" name="Picture 13" descr="Icon&#10;&#10;Description automatically generated">
            <a:extLst>
              <a:ext uri="{FF2B5EF4-FFF2-40B4-BE49-F238E27FC236}">
                <a16:creationId xmlns:a16="http://schemas.microsoft.com/office/drawing/2014/main" id="{4400EA81-22CB-EFEB-D81B-28711EBC1A7A}"/>
              </a:ext>
            </a:extLst>
          </p:cNvPr>
          <p:cNvPicPr>
            <a:picLocks noChangeAspect="1"/>
          </p:cNvPicPr>
          <p:nvPr userDrawn="1"/>
        </p:nvPicPr>
        <p:blipFill>
          <a:blip r:embed="rId15"/>
          <a:stretch>
            <a:fillRect/>
          </a:stretch>
        </p:blipFill>
        <p:spPr>
          <a:xfrm>
            <a:off x="68311" y="477248"/>
            <a:ext cx="484187" cy="484187"/>
          </a:xfrm>
          <a:prstGeom prst="rect">
            <a:avLst/>
          </a:prstGeom>
        </p:spPr>
      </p:pic>
    </p:spTree>
    <p:extLst>
      <p:ext uri="{BB962C8B-B14F-4D97-AF65-F5344CB8AC3E}">
        <p14:creationId xmlns:p14="http://schemas.microsoft.com/office/powerpoint/2010/main" val="2430952860"/>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Lst>
  <p:txStyles>
    <p:titleStyle>
      <a:lvl1pPr algn="l" defTabSz="914400" rtl="0" eaLnBrk="1" latinLnBrk="0" hangingPunct="1">
        <a:lnSpc>
          <a:spcPct val="90000"/>
        </a:lnSpc>
        <a:spcBef>
          <a:spcPct val="0"/>
        </a:spcBef>
        <a:buNone/>
        <a:defRPr sz="3600" kern="1200" baseline="0">
          <a:solidFill>
            <a:schemeClr val="tx2"/>
          </a:solidFill>
          <a:latin typeface="Gotham Rounded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Gotham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Gotham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Gotham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Gotham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Gotham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CB2638-F54E-1140-3180-CDA200729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763A04-03DF-AD3B-24F5-87DE76DE0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7">
            <a:extLst>
              <a:ext uri="{FF2B5EF4-FFF2-40B4-BE49-F238E27FC236}">
                <a16:creationId xmlns:a16="http://schemas.microsoft.com/office/drawing/2014/main" id="{80B51D25-69F1-EAFA-C9CD-A808C1A16ADF}"/>
              </a:ext>
            </a:extLst>
          </p:cNvPr>
          <p:cNvSpPr txBox="1"/>
          <p:nvPr/>
        </p:nvSpPr>
        <p:spPr>
          <a:xfrm>
            <a:off x="194494" y="6194833"/>
            <a:ext cx="189438" cy="176613"/>
          </a:xfrm>
          <a:prstGeom prst="rect">
            <a:avLst/>
          </a:prstGeom>
        </p:spPr>
        <p:txBody>
          <a:bodyPr vert="horz" wrap="square" lIns="0" tIns="8471" rIns="0" bIns="0"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2" b="0" i="0" u="none" strike="noStrike" kern="0" cap="none" spc="0" normalizeH="0" baseline="0" noProof="0">
                <a:ln>
                  <a:noFill/>
                </a:ln>
                <a:solidFill>
                  <a:schemeClr val="bg2"/>
                </a:solidFill>
                <a:effectLst/>
                <a:uLnTx/>
                <a:uFillTx/>
                <a:latin typeface="Gotham Book" pitchFamily="2" charset="0"/>
                <a:ea typeface="+mn-ea"/>
                <a:cs typeface="Gotham Book" pitchFamily="2" charset="0"/>
              </a:rPr>
              <a:pPr marL="0" marR="0" lvl="0" indent="0" algn="l" defTabSz="554492" rtl="0" eaLnBrk="1" fontAlgn="auto" latinLnBrk="0" hangingPunct="1">
                <a:lnSpc>
                  <a:spcPct val="100000"/>
                </a:lnSpc>
                <a:spcBef>
                  <a:spcPts val="0"/>
                </a:spcBef>
                <a:spcAft>
                  <a:spcPts val="0"/>
                </a:spcAft>
                <a:buClrTx/>
                <a:buSzTx/>
                <a:buFontTx/>
                <a:buNone/>
                <a:tabLst/>
                <a:defRPr/>
              </a:pPr>
              <a:t>‹#›</a:t>
            </a:fld>
            <a:endParaRPr kumimoji="0" lang="en-US" sz="1092" b="0" i="0" u="none" strike="noStrike" kern="0" cap="none" spc="0" normalizeH="0" baseline="0" noProof="0">
              <a:ln>
                <a:noFill/>
              </a:ln>
              <a:solidFill>
                <a:schemeClr val="bg2"/>
              </a:solidFill>
              <a:effectLst/>
              <a:uLnTx/>
              <a:uFillTx/>
              <a:latin typeface="Gotham Book" pitchFamily="2" charset="0"/>
              <a:ea typeface="+mn-ea"/>
              <a:cs typeface="Gotham Book" pitchFamily="2" charset="0"/>
            </a:endParaRPr>
          </a:p>
        </p:txBody>
      </p:sp>
    </p:spTree>
    <p:extLst>
      <p:ext uri="{BB962C8B-B14F-4D97-AF65-F5344CB8AC3E}">
        <p14:creationId xmlns:p14="http://schemas.microsoft.com/office/powerpoint/2010/main" val="898922222"/>
      </p:ext>
    </p:extLst>
  </p:cSld>
  <p:clrMap bg1="lt1" tx1="dk1" bg2="lt2" tx2="dk2" accent1="accent1" accent2="accent2" accent3="accent3" accent4="accent4" accent5="accent5" accent6="accent6" hlink="hlink" folHlink="folHlink"/>
  <p:sldLayoutIdLst>
    <p:sldLayoutId id="2147483687" r:id="rId1"/>
    <p:sldLayoutId id="2147483887" r:id="rId2"/>
  </p:sldLayoutIdLst>
  <p:txStyles>
    <p:titleStyle>
      <a:lvl1pPr algn="l" defTabSz="914400" rtl="0" eaLnBrk="1" latinLnBrk="0" hangingPunct="1">
        <a:lnSpc>
          <a:spcPct val="90000"/>
        </a:lnSpc>
        <a:spcBef>
          <a:spcPct val="0"/>
        </a:spcBef>
        <a:buNone/>
        <a:defRPr sz="3600" kern="1200" baseline="0">
          <a:solidFill>
            <a:schemeClr val="tx2"/>
          </a:solidFill>
          <a:latin typeface="Gotham Rounded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Gotham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Gotham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Gotham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Gotham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Gotham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CB2638-F54E-1140-3180-CDA200729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763A04-03DF-AD3B-24F5-87DE76DE0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bject 6">
            <a:extLst>
              <a:ext uri="{FF2B5EF4-FFF2-40B4-BE49-F238E27FC236}">
                <a16:creationId xmlns:a16="http://schemas.microsoft.com/office/drawing/2014/main" id="{2298C72B-6ED9-3847-0871-849EAFA8E286}"/>
              </a:ext>
            </a:extLst>
          </p:cNvPr>
          <p:cNvSpPr/>
          <p:nvPr/>
        </p:nvSpPr>
        <p:spPr>
          <a:xfrm>
            <a:off x="428" y="337543"/>
            <a:ext cx="619954" cy="6182597"/>
          </a:xfrm>
          <a:custGeom>
            <a:avLst/>
            <a:gdLst/>
            <a:ahLst/>
            <a:cxnLst/>
            <a:rect l="l" t="t" r="r" b="b"/>
            <a:pathLst>
              <a:path w="1022350" h="10195560">
                <a:moveTo>
                  <a:pt x="393578" y="0"/>
                </a:moveTo>
                <a:lnTo>
                  <a:pt x="0" y="0"/>
                </a:lnTo>
                <a:lnTo>
                  <a:pt x="0" y="10195291"/>
                </a:lnTo>
                <a:lnTo>
                  <a:pt x="393578" y="10195291"/>
                </a:lnTo>
                <a:lnTo>
                  <a:pt x="442676" y="10193401"/>
                </a:lnTo>
                <a:lnTo>
                  <a:pt x="490740" y="10187824"/>
                </a:lnTo>
                <a:lnTo>
                  <a:pt x="537630" y="10178699"/>
                </a:lnTo>
                <a:lnTo>
                  <a:pt x="583209" y="10166166"/>
                </a:lnTo>
                <a:lnTo>
                  <a:pt x="627334" y="10150364"/>
                </a:lnTo>
                <a:lnTo>
                  <a:pt x="669868" y="10131435"/>
                </a:lnTo>
                <a:lnTo>
                  <a:pt x="710669" y="10109516"/>
                </a:lnTo>
                <a:lnTo>
                  <a:pt x="749599" y="10084748"/>
                </a:lnTo>
                <a:lnTo>
                  <a:pt x="786518" y="10057271"/>
                </a:lnTo>
                <a:lnTo>
                  <a:pt x="821286" y="10027223"/>
                </a:lnTo>
                <a:lnTo>
                  <a:pt x="853763" y="9994746"/>
                </a:lnTo>
                <a:lnTo>
                  <a:pt x="883811" y="9959978"/>
                </a:lnTo>
                <a:lnTo>
                  <a:pt x="911288" y="9923059"/>
                </a:lnTo>
                <a:lnTo>
                  <a:pt x="936056" y="9884129"/>
                </a:lnTo>
                <a:lnTo>
                  <a:pt x="957975" y="9843327"/>
                </a:lnTo>
                <a:lnTo>
                  <a:pt x="976904" y="9800794"/>
                </a:lnTo>
                <a:lnTo>
                  <a:pt x="992706" y="9756668"/>
                </a:lnTo>
                <a:lnTo>
                  <a:pt x="1005239" y="9711090"/>
                </a:lnTo>
                <a:lnTo>
                  <a:pt x="1014364" y="9664200"/>
                </a:lnTo>
                <a:lnTo>
                  <a:pt x="1019941" y="9616136"/>
                </a:lnTo>
                <a:lnTo>
                  <a:pt x="1021831" y="9567038"/>
                </a:lnTo>
                <a:lnTo>
                  <a:pt x="1021831" y="628253"/>
                </a:lnTo>
                <a:lnTo>
                  <a:pt x="1019941" y="579155"/>
                </a:lnTo>
                <a:lnTo>
                  <a:pt x="1014364" y="531091"/>
                </a:lnTo>
                <a:lnTo>
                  <a:pt x="1005239" y="484200"/>
                </a:lnTo>
                <a:lnTo>
                  <a:pt x="992706" y="438622"/>
                </a:lnTo>
                <a:lnTo>
                  <a:pt x="976904" y="394497"/>
                </a:lnTo>
                <a:lnTo>
                  <a:pt x="957975" y="351963"/>
                </a:lnTo>
                <a:lnTo>
                  <a:pt x="936056" y="311162"/>
                </a:lnTo>
                <a:lnTo>
                  <a:pt x="911288" y="272232"/>
                </a:lnTo>
                <a:lnTo>
                  <a:pt x="883811" y="235313"/>
                </a:lnTo>
                <a:lnTo>
                  <a:pt x="853763" y="200545"/>
                </a:lnTo>
                <a:lnTo>
                  <a:pt x="821286" y="168067"/>
                </a:lnTo>
                <a:lnTo>
                  <a:pt x="786518" y="138020"/>
                </a:lnTo>
                <a:lnTo>
                  <a:pt x="749599" y="110543"/>
                </a:lnTo>
                <a:lnTo>
                  <a:pt x="710669" y="85775"/>
                </a:lnTo>
                <a:lnTo>
                  <a:pt x="669868" y="63856"/>
                </a:lnTo>
                <a:lnTo>
                  <a:pt x="627334" y="44926"/>
                </a:lnTo>
                <a:lnTo>
                  <a:pt x="583209" y="29125"/>
                </a:lnTo>
                <a:lnTo>
                  <a:pt x="537630" y="16592"/>
                </a:lnTo>
                <a:lnTo>
                  <a:pt x="490740" y="7467"/>
                </a:lnTo>
                <a:lnTo>
                  <a:pt x="442676" y="1890"/>
                </a:lnTo>
                <a:lnTo>
                  <a:pt x="393578" y="0"/>
                </a:lnTo>
                <a:close/>
              </a:path>
            </a:pathLst>
          </a:custGeom>
          <a:solidFill>
            <a:srgbClr val="F1F2F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7">
            <a:extLst>
              <a:ext uri="{FF2B5EF4-FFF2-40B4-BE49-F238E27FC236}">
                <a16:creationId xmlns:a16="http://schemas.microsoft.com/office/drawing/2014/main" id="{80B51D25-69F1-EAFA-C9CD-A808C1A16ADF}"/>
              </a:ext>
            </a:extLst>
          </p:cNvPr>
          <p:cNvSpPr txBox="1"/>
          <p:nvPr/>
        </p:nvSpPr>
        <p:spPr>
          <a:xfrm>
            <a:off x="194494" y="6194833"/>
            <a:ext cx="189438" cy="176613"/>
          </a:xfrm>
          <a:prstGeom prst="rect">
            <a:avLst/>
          </a:prstGeom>
        </p:spPr>
        <p:txBody>
          <a:bodyPr vert="horz" wrap="square" lIns="0" tIns="8471" rIns="0" bIns="0"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2" b="0" i="0" u="none" strike="noStrike" kern="0" cap="none" spc="0" normalizeH="0" baseline="0" noProof="0">
                <a:ln>
                  <a:noFill/>
                </a:ln>
                <a:solidFill>
                  <a:schemeClr val="bg2"/>
                </a:solidFill>
                <a:effectLst/>
                <a:uLnTx/>
                <a:uFillTx/>
                <a:latin typeface="Gotham Book" pitchFamily="2" charset="0"/>
                <a:ea typeface="+mn-ea"/>
                <a:cs typeface="Gotham Book" pitchFamily="2" charset="0"/>
              </a:rPr>
              <a:pPr marL="0" marR="0" lvl="0" indent="0" algn="l" defTabSz="554492" rtl="0" eaLnBrk="1" fontAlgn="auto" latinLnBrk="0" hangingPunct="1">
                <a:lnSpc>
                  <a:spcPct val="100000"/>
                </a:lnSpc>
                <a:spcBef>
                  <a:spcPts val="0"/>
                </a:spcBef>
                <a:spcAft>
                  <a:spcPts val="0"/>
                </a:spcAft>
                <a:buClrTx/>
                <a:buSzTx/>
                <a:buFontTx/>
                <a:buNone/>
                <a:tabLst/>
                <a:defRPr/>
              </a:pPr>
              <a:t>‹#›</a:t>
            </a:fld>
            <a:endParaRPr kumimoji="0" lang="en-US" sz="1092" b="0" i="0" u="none" strike="noStrike" kern="0" cap="none" spc="0" normalizeH="0" baseline="0" noProof="0">
              <a:ln>
                <a:noFill/>
              </a:ln>
              <a:solidFill>
                <a:schemeClr val="bg2"/>
              </a:solidFill>
              <a:effectLst/>
              <a:uLnTx/>
              <a:uFillTx/>
              <a:latin typeface="Gotham Book" pitchFamily="2" charset="0"/>
              <a:ea typeface="+mn-ea"/>
              <a:cs typeface="Gotham Book" pitchFamily="2" charset="0"/>
            </a:endParaRPr>
          </a:p>
        </p:txBody>
      </p:sp>
      <p:sp>
        <p:nvSpPr>
          <p:cNvPr id="9" name="object 8">
            <a:extLst>
              <a:ext uri="{FF2B5EF4-FFF2-40B4-BE49-F238E27FC236}">
                <a16:creationId xmlns:a16="http://schemas.microsoft.com/office/drawing/2014/main" id="{60960248-A2FB-AB31-A93B-9E4118A20D91}"/>
              </a:ext>
            </a:extLst>
          </p:cNvPr>
          <p:cNvSpPr txBox="1"/>
          <p:nvPr/>
        </p:nvSpPr>
        <p:spPr>
          <a:xfrm>
            <a:off x="215873" y="1023693"/>
            <a:ext cx="168059" cy="939943"/>
          </a:xfrm>
          <a:prstGeom prst="rect">
            <a:avLst/>
          </a:prstGeom>
        </p:spPr>
        <p:txBody>
          <a:bodyPr vert="vert270" wrap="square" lIns="0" tIns="7701" rIns="0" bIns="0" rtlCol="0">
            <a:spAutoFit/>
          </a:bodyPr>
          <a:lstStyle/>
          <a:p>
            <a:pPr marL="7701" marR="0" lvl="0" indent="0" algn="l" defTabSz="554492" rtl="0" eaLnBrk="1" fontAlgn="auto" latinLnBrk="0" hangingPunct="1">
              <a:lnSpc>
                <a:spcPct val="100000"/>
              </a:lnSpc>
              <a:spcBef>
                <a:spcPts val="61"/>
              </a:spcBef>
              <a:spcAft>
                <a:spcPts val="0"/>
              </a:spcAft>
              <a:buClrTx/>
              <a:buSzTx/>
              <a:buFontTx/>
              <a:buNone/>
              <a:tabLst/>
              <a:defRPr/>
            </a:pPr>
            <a:r>
              <a:rPr kumimoji="0" sz="1092" b="0" i="0" u="none" strike="noStrike" kern="0" cap="none" spc="21" normalizeH="0" baseline="0" noProof="0">
                <a:ln>
                  <a:noFill/>
                </a:ln>
                <a:solidFill>
                  <a:schemeClr val="bg2"/>
                </a:solidFill>
                <a:effectLst/>
                <a:uLnTx/>
                <a:uFillTx/>
                <a:latin typeface="Gotham-Book"/>
                <a:ea typeface="+mn-ea"/>
                <a:cs typeface="Gotham-Book"/>
              </a:rPr>
              <a:t>nhanow.com</a:t>
            </a:r>
            <a:endParaRPr kumimoji="0" sz="1092" b="0" i="0" u="none" strike="noStrike" kern="0" cap="none" spc="0" normalizeH="0" baseline="0" noProof="0">
              <a:ln>
                <a:noFill/>
              </a:ln>
              <a:solidFill>
                <a:schemeClr val="bg2"/>
              </a:solidFill>
              <a:effectLst/>
              <a:uLnTx/>
              <a:uFillTx/>
              <a:latin typeface="Gotham-Book"/>
              <a:ea typeface="+mn-ea"/>
              <a:cs typeface="Gotham-Book"/>
            </a:endParaRPr>
          </a:p>
        </p:txBody>
      </p:sp>
      <p:pic>
        <p:nvPicPr>
          <p:cNvPr id="14" name="Picture 13" descr="Icon&#10;&#10;Description automatically generated">
            <a:extLst>
              <a:ext uri="{FF2B5EF4-FFF2-40B4-BE49-F238E27FC236}">
                <a16:creationId xmlns:a16="http://schemas.microsoft.com/office/drawing/2014/main" id="{4400EA81-22CB-EFEB-D81B-28711EBC1A7A}"/>
              </a:ext>
            </a:extLst>
          </p:cNvPr>
          <p:cNvPicPr>
            <a:picLocks noChangeAspect="1"/>
          </p:cNvPicPr>
          <p:nvPr/>
        </p:nvPicPr>
        <p:blipFill>
          <a:blip r:embed="rId46"/>
          <a:stretch>
            <a:fillRect/>
          </a:stretch>
        </p:blipFill>
        <p:spPr>
          <a:xfrm>
            <a:off x="68311" y="477248"/>
            <a:ext cx="484187" cy="484187"/>
          </a:xfrm>
          <a:prstGeom prst="rect">
            <a:avLst/>
          </a:prstGeom>
        </p:spPr>
      </p:pic>
    </p:spTree>
    <p:extLst>
      <p:ext uri="{BB962C8B-B14F-4D97-AF65-F5344CB8AC3E}">
        <p14:creationId xmlns:p14="http://schemas.microsoft.com/office/powerpoint/2010/main" val="417019394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5" r:id="rId14"/>
    <p:sldLayoutId id="2147483866" r:id="rId15"/>
    <p:sldLayoutId id="2147483867" r:id="rId16"/>
    <p:sldLayoutId id="2147483870" r:id="rId17"/>
    <p:sldLayoutId id="2147483871" r:id="rId18"/>
    <p:sldLayoutId id="2147483682" r:id="rId19"/>
    <p:sldLayoutId id="2147483826" r:id="rId20"/>
    <p:sldLayoutId id="2147483886" r:id="rId21"/>
    <p:sldLayoutId id="2147483678" r:id="rId22"/>
    <p:sldLayoutId id="2147483837" r:id="rId23"/>
    <p:sldLayoutId id="2147483885" r:id="rId24"/>
    <p:sldLayoutId id="2147483794" r:id="rId25"/>
    <p:sldLayoutId id="2147483939" r:id="rId26"/>
    <p:sldLayoutId id="2147483835" r:id="rId27"/>
    <p:sldLayoutId id="2147483668" r:id="rId28"/>
    <p:sldLayoutId id="2147483669" r:id="rId29"/>
    <p:sldLayoutId id="2147483829" r:id="rId30"/>
    <p:sldLayoutId id="2147483830" r:id="rId31"/>
    <p:sldLayoutId id="2147483761" r:id="rId32"/>
    <p:sldLayoutId id="2147483762" r:id="rId33"/>
    <p:sldLayoutId id="2147483763" r:id="rId34"/>
    <p:sldLayoutId id="2147483764" r:id="rId35"/>
    <p:sldLayoutId id="2147483765" r:id="rId36"/>
    <p:sldLayoutId id="2147483766" r:id="rId37"/>
    <p:sldLayoutId id="2147483768" r:id="rId38"/>
    <p:sldLayoutId id="2147483884" r:id="rId39"/>
    <p:sldLayoutId id="2147483839" r:id="rId40"/>
    <p:sldLayoutId id="2147483846" r:id="rId41"/>
    <p:sldLayoutId id="2147483683" r:id="rId42"/>
    <p:sldLayoutId id="2147483720" r:id="rId43"/>
    <p:sldLayoutId id="2147483721" r:id="rId44"/>
  </p:sldLayoutIdLst>
  <p:txStyles>
    <p:titleStyle>
      <a:lvl1pPr algn="l" defTabSz="914400" rtl="0" eaLnBrk="1" latinLnBrk="0" hangingPunct="1">
        <a:lnSpc>
          <a:spcPct val="90000"/>
        </a:lnSpc>
        <a:spcBef>
          <a:spcPct val="0"/>
        </a:spcBef>
        <a:buNone/>
        <a:defRPr sz="3600" kern="1200" baseline="0">
          <a:solidFill>
            <a:schemeClr val="tx2"/>
          </a:solidFill>
          <a:latin typeface="Gotham Rounded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Gotham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Gotham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Gotham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Gotham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Gotham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9B4CD3-31DB-2A86-3978-BAB0135103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44CB9F-6439-2984-0BAA-1412A2E74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146053"/>
      </p:ext>
    </p:extLst>
  </p:cSld>
  <p:clrMap bg1="lt1" tx1="dk1" bg2="lt2" tx2="dk2" accent1="accent1" accent2="accent2" accent3="accent3" accent4="accent4" accent5="accent5" accent6="accent6" hlink="hlink" folHlink="folHlink"/>
  <p:sldLayoutIdLst>
    <p:sldLayoutId id="2147483724" r:id="rId1"/>
    <p:sldLayoutId id="21474838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44818" y="669091"/>
            <a:ext cx="4470143" cy="1123384"/>
          </a:xfrm>
          <a:prstGeom prst="rect">
            <a:avLst/>
          </a:prstGeom>
        </p:spPr>
        <p:txBody>
          <a:bodyPr wrap="square" lIns="0" tIns="0" rIns="0" bIns="0">
            <a:spAutoFit/>
          </a:bodyPr>
          <a:lstStyle>
            <a:lvl1pPr>
              <a:defRPr sz="7300" b="0" i="0">
                <a:solidFill>
                  <a:srgbClr val="CF4927"/>
                </a:solidFill>
                <a:latin typeface="GothamRounded-Book"/>
                <a:cs typeface="GothamRounded-Book"/>
              </a:defRPr>
            </a:lvl1pPr>
          </a:lstStyle>
          <a:p>
            <a:endParaRPr/>
          </a:p>
        </p:txBody>
      </p:sp>
      <p:sp>
        <p:nvSpPr>
          <p:cNvPr id="3" name="Holder 3"/>
          <p:cNvSpPr>
            <a:spLocks noGrp="1"/>
          </p:cNvSpPr>
          <p:nvPr>
            <p:ph type="body" idx="1"/>
          </p:nvPr>
        </p:nvSpPr>
        <p:spPr>
          <a:xfrm>
            <a:off x="5313434" y="3023101"/>
            <a:ext cx="6122571" cy="353943"/>
          </a:xfrm>
          <a:prstGeom prst="rect">
            <a:avLst/>
          </a:prstGeom>
        </p:spPr>
        <p:txBody>
          <a:bodyPr wrap="square" lIns="0" tIns="0" rIns="0" bIns="0">
            <a:spAutoFit/>
          </a:bodyPr>
          <a:lstStyle>
            <a:lvl1pPr>
              <a:defRPr sz="2300" b="0" i="0">
                <a:solidFill>
                  <a:srgbClr val="414042"/>
                </a:solidFill>
                <a:latin typeface="Gotham-Book"/>
                <a:cs typeface="Gotham-Boo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7/8/2024</a:t>
            </a:fld>
            <a:endParaRPr lang="en-US"/>
          </a:p>
        </p:txBody>
      </p:sp>
      <p:grpSp>
        <p:nvGrpSpPr>
          <p:cNvPr id="18" name="object 9">
            <a:extLst>
              <a:ext uri="{FF2B5EF4-FFF2-40B4-BE49-F238E27FC236}">
                <a16:creationId xmlns:a16="http://schemas.microsoft.com/office/drawing/2014/main" id="{DF86B13C-D0F3-DCAB-300A-A16205349FD8}"/>
              </a:ext>
            </a:extLst>
          </p:cNvPr>
          <p:cNvGrpSpPr/>
          <p:nvPr userDrawn="1"/>
        </p:nvGrpSpPr>
        <p:grpSpPr>
          <a:xfrm>
            <a:off x="11413539" y="6484355"/>
            <a:ext cx="365811" cy="170584"/>
            <a:chOff x="234560" y="1093467"/>
            <a:chExt cx="603250" cy="281305"/>
          </a:xfrm>
        </p:grpSpPr>
        <p:pic>
          <p:nvPicPr>
            <p:cNvPr id="19" name="object 10">
              <a:extLst>
                <a:ext uri="{FF2B5EF4-FFF2-40B4-BE49-F238E27FC236}">
                  <a16:creationId xmlns:a16="http://schemas.microsoft.com/office/drawing/2014/main" id="{2D97B404-48E9-C3A7-F736-5B158F01E110}"/>
                </a:ext>
              </a:extLst>
            </p:cNvPr>
            <p:cNvPicPr/>
            <p:nvPr/>
          </p:nvPicPr>
          <p:blipFill>
            <a:blip r:embed="rId4" cstate="screen">
              <a:extLst>
                <a:ext uri="{28A0092B-C50C-407E-A947-70E740481C1C}">
                  <a14:useLocalDpi xmlns:a14="http://schemas.microsoft.com/office/drawing/2010/main"/>
                </a:ext>
              </a:extLst>
            </a:blip>
            <a:stretch>
              <a:fillRect/>
            </a:stretch>
          </p:blipFill>
          <p:spPr>
            <a:xfrm>
              <a:off x="348401" y="1093612"/>
              <a:ext cx="374990" cy="280951"/>
            </a:xfrm>
            <a:prstGeom prst="rect">
              <a:avLst/>
            </a:prstGeom>
          </p:spPr>
        </p:pic>
        <p:sp>
          <p:nvSpPr>
            <p:cNvPr id="20" name="object 11">
              <a:extLst>
                <a:ext uri="{FF2B5EF4-FFF2-40B4-BE49-F238E27FC236}">
                  <a16:creationId xmlns:a16="http://schemas.microsoft.com/office/drawing/2014/main" id="{A5B37127-AAE3-60EC-0E5B-91F8C34340E8}"/>
                </a:ext>
              </a:extLst>
            </p:cNvPr>
            <p:cNvSpPr/>
            <p:nvPr/>
          </p:nvSpPr>
          <p:spPr>
            <a:xfrm>
              <a:off x="234560" y="1093467"/>
              <a:ext cx="603250" cy="281305"/>
            </a:xfrm>
            <a:custGeom>
              <a:avLst/>
              <a:gdLst/>
              <a:ahLst/>
              <a:cxnLst/>
              <a:rect l="l" t="t" r="r" b="b"/>
              <a:pathLst>
                <a:path w="603250" h="281305">
                  <a:moveTo>
                    <a:pt x="178086" y="42248"/>
                  </a:moveTo>
                  <a:lnTo>
                    <a:pt x="3234" y="254735"/>
                  </a:lnTo>
                  <a:lnTo>
                    <a:pt x="0" y="266855"/>
                  </a:lnTo>
                  <a:lnTo>
                    <a:pt x="2004" y="272814"/>
                  </a:lnTo>
                  <a:lnTo>
                    <a:pt x="6291" y="277719"/>
                  </a:lnTo>
                  <a:lnTo>
                    <a:pt x="9265" y="279991"/>
                  </a:lnTo>
                  <a:lnTo>
                    <a:pt x="12762" y="281090"/>
                  </a:lnTo>
                  <a:lnTo>
                    <a:pt x="21170" y="281090"/>
                  </a:lnTo>
                  <a:lnTo>
                    <a:pt x="26050" y="278881"/>
                  </a:lnTo>
                  <a:lnTo>
                    <a:pt x="196997" y="55537"/>
                  </a:lnTo>
                  <a:lnTo>
                    <a:pt x="187772" y="46246"/>
                  </a:lnTo>
                  <a:lnTo>
                    <a:pt x="178086" y="42248"/>
                  </a:lnTo>
                  <a:close/>
                </a:path>
                <a:path w="603250" h="281305">
                  <a:moveTo>
                    <a:pt x="247608" y="43380"/>
                  </a:moveTo>
                  <a:lnTo>
                    <a:pt x="206306" y="43380"/>
                  </a:lnTo>
                  <a:lnTo>
                    <a:pt x="386447" y="278714"/>
                  </a:lnTo>
                  <a:lnTo>
                    <a:pt x="391264" y="281090"/>
                  </a:lnTo>
                  <a:lnTo>
                    <a:pt x="401473" y="281090"/>
                  </a:lnTo>
                  <a:lnTo>
                    <a:pt x="406279" y="278714"/>
                  </a:lnTo>
                  <a:lnTo>
                    <a:pt x="426297" y="252565"/>
                  </a:lnTo>
                  <a:lnTo>
                    <a:pt x="414298" y="252565"/>
                  </a:lnTo>
                  <a:lnTo>
                    <a:pt x="405378" y="247464"/>
                  </a:lnTo>
                  <a:lnTo>
                    <a:pt x="396353" y="237710"/>
                  </a:lnTo>
                  <a:lnTo>
                    <a:pt x="247608" y="43380"/>
                  </a:lnTo>
                  <a:close/>
                </a:path>
                <a:path w="603250" h="281305">
                  <a:moveTo>
                    <a:pt x="432299" y="244725"/>
                  </a:moveTo>
                  <a:lnTo>
                    <a:pt x="423233" y="251992"/>
                  </a:lnTo>
                  <a:lnTo>
                    <a:pt x="414298" y="252565"/>
                  </a:lnTo>
                  <a:lnTo>
                    <a:pt x="426297" y="252565"/>
                  </a:lnTo>
                  <a:lnTo>
                    <a:pt x="432299" y="244725"/>
                  </a:lnTo>
                  <a:close/>
                </a:path>
                <a:path w="603250" h="281305">
                  <a:moveTo>
                    <a:pt x="584259" y="147"/>
                  </a:moveTo>
                  <a:lnTo>
                    <a:pt x="578299" y="2152"/>
                  </a:lnTo>
                  <a:lnTo>
                    <a:pt x="573394" y="6439"/>
                  </a:lnTo>
                  <a:lnTo>
                    <a:pt x="405651" y="225595"/>
                  </a:lnTo>
                  <a:lnTo>
                    <a:pt x="415056" y="234910"/>
                  </a:lnTo>
                  <a:lnTo>
                    <a:pt x="424917" y="238805"/>
                  </a:lnTo>
                  <a:lnTo>
                    <a:pt x="435124" y="236545"/>
                  </a:lnTo>
                  <a:lnTo>
                    <a:pt x="445566" y="227396"/>
                  </a:lnTo>
                  <a:lnTo>
                    <a:pt x="599435" y="26365"/>
                  </a:lnTo>
                  <a:lnTo>
                    <a:pt x="602294" y="20514"/>
                  </a:lnTo>
                  <a:lnTo>
                    <a:pt x="602675" y="14241"/>
                  </a:lnTo>
                  <a:lnTo>
                    <a:pt x="600674" y="8285"/>
                  </a:lnTo>
                  <a:lnTo>
                    <a:pt x="596388" y="3382"/>
                  </a:lnTo>
                  <a:lnTo>
                    <a:pt x="590535" y="524"/>
                  </a:lnTo>
                  <a:lnTo>
                    <a:pt x="584259" y="147"/>
                  </a:lnTo>
                  <a:close/>
                </a:path>
                <a:path w="603250" h="281305">
                  <a:moveTo>
                    <a:pt x="236207" y="28486"/>
                  </a:moveTo>
                  <a:lnTo>
                    <a:pt x="188405" y="28486"/>
                  </a:lnTo>
                  <a:lnTo>
                    <a:pt x="197316" y="33591"/>
                  </a:lnTo>
                  <a:lnTo>
                    <a:pt x="206296" y="43391"/>
                  </a:lnTo>
                  <a:lnTo>
                    <a:pt x="247608" y="43380"/>
                  </a:lnTo>
                  <a:lnTo>
                    <a:pt x="236207" y="28486"/>
                  </a:lnTo>
                  <a:close/>
                </a:path>
                <a:path w="603250" h="281305">
                  <a:moveTo>
                    <a:pt x="211416" y="0"/>
                  </a:moveTo>
                  <a:lnTo>
                    <a:pt x="201207" y="0"/>
                  </a:lnTo>
                  <a:lnTo>
                    <a:pt x="196390" y="2376"/>
                  </a:lnTo>
                  <a:lnTo>
                    <a:pt x="170286" y="36480"/>
                  </a:lnTo>
                  <a:lnTo>
                    <a:pt x="179436" y="29105"/>
                  </a:lnTo>
                  <a:lnTo>
                    <a:pt x="188405" y="28486"/>
                  </a:lnTo>
                  <a:lnTo>
                    <a:pt x="236207" y="28486"/>
                  </a:lnTo>
                  <a:lnTo>
                    <a:pt x="216222" y="2376"/>
                  </a:lnTo>
                  <a:lnTo>
                    <a:pt x="211416" y="0"/>
                  </a:lnTo>
                  <a:close/>
                </a:path>
              </a:pathLst>
            </a:custGeom>
            <a:solidFill>
              <a:srgbClr val="B0D6EA"/>
            </a:solidFill>
          </p:spPr>
          <p:txBody>
            <a:bodyPr wrap="square" lIns="0" tIns="0" rIns="0" bIns="0" rtlCol="0"/>
            <a:lstStyle/>
            <a:p>
              <a:pPr defTabSz="554492"/>
              <a:endParaRPr sz="1092" kern="0">
                <a:solidFill>
                  <a:sysClr val="windowText" lastClr="000000"/>
                </a:solidFill>
              </a:endParaRPr>
            </a:p>
          </p:txBody>
        </p:sp>
      </p:grpSp>
    </p:spTree>
    <p:extLst>
      <p:ext uri="{BB962C8B-B14F-4D97-AF65-F5344CB8AC3E}">
        <p14:creationId xmlns:p14="http://schemas.microsoft.com/office/powerpoint/2010/main" val="860395472"/>
      </p:ext>
    </p:extLst>
  </p:cSld>
  <p:clrMap bg1="lt1" tx1="dk1" bg2="lt2" tx2="dk2" accent1="accent1" accent2="accent2" accent3="accent3" accent4="accent4" accent5="accent5" accent6="accent6" hlink="hlink" folHlink="folHlink"/>
  <p:sldLayoutIdLst>
    <p:sldLayoutId id="2147483676" r:id="rId1"/>
    <p:sldLayoutId id="2147483875" r:id="rId2"/>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44818" y="669091"/>
            <a:ext cx="4470143" cy="1123384"/>
          </a:xfrm>
          <a:prstGeom prst="rect">
            <a:avLst/>
          </a:prstGeom>
        </p:spPr>
        <p:txBody>
          <a:bodyPr wrap="square" lIns="0" tIns="0" rIns="0" bIns="0">
            <a:spAutoFit/>
          </a:bodyPr>
          <a:lstStyle>
            <a:lvl1pPr>
              <a:defRPr sz="7300" b="0" i="0">
                <a:solidFill>
                  <a:srgbClr val="CF4927"/>
                </a:solidFill>
                <a:latin typeface="GothamRounded-Book"/>
                <a:cs typeface="GothamRounded-Book"/>
              </a:defRPr>
            </a:lvl1pPr>
          </a:lstStyle>
          <a:p>
            <a:endParaRPr/>
          </a:p>
        </p:txBody>
      </p:sp>
      <p:sp>
        <p:nvSpPr>
          <p:cNvPr id="3" name="Holder 3"/>
          <p:cNvSpPr>
            <a:spLocks noGrp="1"/>
          </p:cNvSpPr>
          <p:nvPr>
            <p:ph type="body" idx="1"/>
          </p:nvPr>
        </p:nvSpPr>
        <p:spPr>
          <a:xfrm>
            <a:off x="5313434" y="3023101"/>
            <a:ext cx="6122571" cy="353943"/>
          </a:xfrm>
          <a:prstGeom prst="rect">
            <a:avLst/>
          </a:prstGeom>
        </p:spPr>
        <p:txBody>
          <a:bodyPr wrap="square" lIns="0" tIns="0" rIns="0" bIns="0">
            <a:spAutoFit/>
          </a:bodyPr>
          <a:lstStyle>
            <a:lvl1pPr>
              <a:defRPr sz="2300" b="0" i="0">
                <a:solidFill>
                  <a:srgbClr val="414042"/>
                </a:solidFill>
                <a:latin typeface="Gotham-Book"/>
                <a:cs typeface="Gotham-Boo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979ACD64-E328-9E4F-BEA6-C346924C8D56}" type="datetime1">
              <a:rPr lang="en-US" smtClean="0"/>
              <a:t>7/8/2024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2630386"/>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51668F-9464-640E-9149-3313B0B70D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358328-7FEA-EB83-4B65-2ADDF732D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bject 3">
            <a:extLst>
              <a:ext uri="{FF2B5EF4-FFF2-40B4-BE49-F238E27FC236}">
                <a16:creationId xmlns:a16="http://schemas.microsoft.com/office/drawing/2014/main" id="{CD5ABE9E-4F86-67C2-90A9-30916641F396}"/>
              </a:ext>
            </a:extLst>
          </p:cNvPr>
          <p:cNvSpPr/>
          <p:nvPr userDrawn="1"/>
        </p:nvSpPr>
        <p:spPr>
          <a:xfrm>
            <a:off x="430" y="337543"/>
            <a:ext cx="649989" cy="6182597"/>
          </a:xfrm>
          <a:custGeom>
            <a:avLst/>
            <a:gdLst/>
            <a:ahLst/>
            <a:cxnLst/>
            <a:rect l="l" t="t" r="r" b="b"/>
            <a:pathLst>
              <a:path w="1071880" h="10195560">
                <a:moveTo>
                  <a:pt x="443536" y="10195291"/>
                </a:moveTo>
                <a:lnTo>
                  <a:pt x="0" y="10195291"/>
                </a:lnTo>
                <a:lnTo>
                  <a:pt x="0" y="0"/>
                </a:lnTo>
                <a:lnTo>
                  <a:pt x="443536" y="0"/>
                </a:lnTo>
                <a:lnTo>
                  <a:pt x="492633" y="1890"/>
                </a:lnTo>
                <a:lnTo>
                  <a:pt x="540697" y="7467"/>
                </a:lnTo>
                <a:lnTo>
                  <a:pt x="587588" y="16592"/>
                </a:lnTo>
                <a:lnTo>
                  <a:pt x="633166" y="29125"/>
                </a:lnTo>
                <a:lnTo>
                  <a:pt x="677292" y="44926"/>
                </a:lnTo>
                <a:lnTo>
                  <a:pt x="719825" y="63856"/>
                </a:lnTo>
                <a:lnTo>
                  <a:pt x="760627" y="85775"/>
                </a:lnTo>
                <a:lnTo>
                  <a:pt x="799557" y="110543"/>
                </a:lnTo>
                <a:lnTo>
                  <a:pt x="836476" y="138020"/>
                </a:lnTo>
                <a:lnTo>
                  <a:pt x="871244" y="168067"/>
                </a:lnTo>
                <a:lnTo>
                  <a:pt x="903721" y="200545"/>
                </a:lnTo>
                <a:lnTo>
                  <a:pt x="933768" y="235313"/>
                </a:lnTo>
                <a:lnTo>
                  <a:pt x="961246" y="272232"/>
                </a:lnTo>
                <a:lnTo>
                  <a:pt x="986014" y="311162"/>
                </a:lnTo>
                <a:lnTo>
                  <a:pt x="1007932" y="351963"/>
                </a:lnTo>
                <a:lnTo>
                  <a:pt x="1026862" y="394497"/>
                </a:lnTo>
                <a:lnTo>
                  <a:pt x="1042663" y="438622"/>
                </a:lnTo>
                <a:lnTo>
                  <a:pt x="1055196" y="484200"/>
                </a:lnTo>
                <a:lnTo>
                  <a:pt x="1064321" y="531091"/>
                </a:lnTo>
                <a:lnTo>
                  <a:pt x="1069899" y="579155"/>
                </a:lnTo>
                <a:lnTo>
                  <a:pt x="1071789" y="628253"/>
                </a:lnTo>
                <a:lnTo>
                  <a:pt x="1071789" y="9567038"/>
                </a:lnTo>
                <a:lnTo>
                  <a:pt x="1069899" y="9616136"/>
                </a:lnTo>
                <a:lnTo>
                  <a:pt x="1064321" y="9664200"/>
                </a:lnTo>
                <a:lnTo>
                  <a:pt x="1055196" y="9711090"/>
                </a:lnTo>
                <a:lnTo>
                  <a:pt x="1042663" y="9756668"/>
                </a:lnTo>
                <a:lnTo>
                  <a:pt x="1026862" y="9800794"/>
                </a:lnTo>
                <a:lnTo>
                  <a:pt x="1007932" y="9843327"/>
                </a:lnTo>
                <a:lnTo>
                  <a:pt x="986014" y="9884129"/>
                </a:lnTo>
                <a:lnTo>
                  <a:pt x="961246" y="9923059"/>
                </a:lnTo>
                <a:lnTo>
                  <a:pt x="933768" y="9959978"/>
                </a:lnTo>
                <a:lnTo>
                  <a:pt x="903721" y="9994746"/>
                </a:lnTo>
                <a:lnTo>
                  <a:pt x="871244" y="10027223"/>
                </a:lnTo>
                <a:lnTo>
                  <a:pt x="836476" y="10057271"/>
                </a:lnTo>
                <a:lnTo>
                  <a:pt x="799557" y="10084748"/>
                </a:lnTo>
                <a:lnTo>
                  <a:pt x="760627" y="10109516"/>
                </a:lnTo>
                <a:lnTo>
                  <a:pt x="719825" y="10131435"/>
                </a:lnTo>
                <a:lnTo>
                  <a:pt x="677292" y="10150364"/>
                </a:lnTo>
                <a:lnTo>
                  <a:pt x="633166" y="10166166"/>
                </a:lnTo>
                <a:lnTo>
                  <a:pt x="587588" y="10178699"/>
                </a:lnTo>
                <a:lnTo>
                  <a:pt x="540697" y="10187824"/>
                </a:lnTo>
                <a:lnTo>
                  <a:pt x="492633" y="10193401"/>
                </a:lnTo>
                <a:lnTo>
                  <a:pt x="443536" y="10195291"/>
                </a:lnTo>
                <a:close/>
              </a:path>
            </a:pathLst>
          </a:custGeom>
          <a:ln w="10470">
            <a:solidFill>
              <a:srgbClr val="4383B1"/>
            </a:solidFill>
          </a:ln>
        </p:spPr>
        <p:txBody>
          <a:bodyPr wrap="square" lIns="0" tIns="0" rIns="0" bIns="0" rtlCol="0"/>
          <a:lstStyle/>
          <a:p>
            <a:endParaRPr sz="1092"/>
          </a:p>
        </p:txBody>
      </p:sp>
      <p:grpSp>
        <p:nvGrpSpPr>
          <p:cNvPr id="13" name="Group 12">
            <a:extLst>
              <a:ext uri="{FF2B5EF4-FFF2-40B4-BE49-F238E27FC236}">
                <a16:creationId xmlns:a16="http://schemas.microsoft.com/office/drawing/2014/main" id="{BFBD1B1F-A5EE-D4C9-13FC-4666291857E5}"/>
              </a:ext>
            </a:extLst>
          </p:cNvPr>
          <p:cNvGrpSpPr/>
          <p:nvPr userDrawn="1"/>
        </p:nvGrpSpPr>
        <p:grpSpPr>
          <a:xfrm>
            <a:off x="142666" y="663079"/>
            <a:ext cx="365811" cy="170584"/>
            <a:chOff x="142666" y="663079"/>
            <a:chExt cx="365811" cy="170584"/>
          </a:xfrm>
        </p:grpSpPr>
        <p:pic>
          <p:nvPicPr>
            <p:cNvPr id="11" name="object 10">
              <a:extLst>
                <a:ext uri="{FF2B5EF4-FFF2-40B4-BE49-F238E27FC236}">
                  <a16:creationId xmlns:a16="http://schemas.microsoft.com/office/drawing/2014/main" id="{1BADFBD4-0F83-5399-D663-FC7011942581}"/>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211699" y="663167"/>
              <a:ext cx="227394" cy="170369"/>
            </a:xfrm>
            <a:prstGeom prst="rect">
              <a:avLst/>
            </a:prstGeom>
          </p:spPr>
        </p:pic>
        <p:sp>
          <p:nvSpPr>
            <p:cNvPr id="12" name="object 11">
              <a:extLst>
                <a:ext uri="{FF2B5EF4-FFF2-40B4-BE49-F238E27FC236}">
                  <a16:creationId xmlns:a16="http://schemas.microsoft.com/office/drawing/2014/main" id="{18C1C4EF-08F1-F33E-F892-7960D62108F9}"/>
                </a:ext>
              </a:extLst>
            </p:cNvPr>
            <p:cNvSpPr/>
            <p:nvPr userDrawn="1"/>
          </p:nvSpPr>
          <p:spPr>
            <a:xfrm>
              <a:off x="142666" y="663079"/>
              <a:ext cx="365811" cy="170584"/>
            </a:xfrm>
            <a:custGeom>
              <a:avLst/>
              <a:gdLst/>
              <a:ahLst/>
              <a:cxnLst/>
              <a:rect l="l" t="t" r="r" b="b"/>
              <a:pathLst>
                <a:path w="603250" h="281305">
                  <a:moveTo>
                    <a:pt x="178086" y="42248"/>
                  </a:moveTo>
                  <a:lnTo>
                    <a:pt x="3234" y="254735"/>
                  </a:lnTo>
                  <a:lnTo>
                    <a:pt x="0" y="266855"/>
                  </a:lnTo>
                  <a:lnTo>
                    <a:pt x="2004" y="272814"/>
                  </a:lnTo>
                  <a:lnTo>
                    <a:pt x="6291" y="277719"/>
                  </a:lnTo>
                  <a:lnTo>
                    <a:pt x="9265" y="279991"/>
                  </a:lnTo>
                  <a:lnTo>
                    <a:pt x="12762" y="281090"/>
                  </a:lnTo>
                  <a:lnTo>
                    <a:pt x="21170" y="281090"/>
                  </a:lnTo>
                  <a:lnTo>
                    <a:pt x="26050" y="278881"/>
                  </a:lnTo>
                  <a:lnTo>
                    <a:pt x="196997" y="55537"/>
                  </a:lnTo>
                  <a:lnTo>
                    <a:pt x="187772" y="46246"/>
                  </a:lnTo>
                  <a:lnTo>
                    <a:pt x="178086" y="42248"/>
                  </a:lnTo>
                  <a:close/>
                </a:path>
                <a:path w="603250" h="281305">
                  <a:moveTo>
                    <a:pt x="247608" y="43380"/>
                  </a:moveTo>
                  <a:lnTo>
                    <a:pt x="206306" y="43380"/>
                  </a:lnTo>
                  <a:lnTo>
                    <a:pt x="386447" y="278714"/>
                  </a:lnTo>
                  <a:lnTo>
                    <a:pt x="391264" y="281090"/>
                  </a:lnTo>
                  <a:lnTo>
                    <a:pt x="401473" y="281090"/>
                  </a:lnTo>
                  <a:lnTo>
                    <a:pt x="406279" y="278714"/>
                  </a:lnTo>
                  <a:lnTo>
                    <a:pt x="426297" y="252565"/>
                  </a:lnTo>
                  <a:lnTo>
                    <a:pt x="414298" y="252565"/>
                  </a:lnTo>
                  <a:lnTo>
                    <a:pt x="405378" y="247464"/>
                  </a:lnTo>
                  <a:lnTo>
                    <a:pt x="396353" y="237710"/>
                  </a:lnTo>
                  <a:lnTo>
                    <a:pt x="247608" y="43380"/>
                  </a:lnTo>
                  <a:close/>
                </a:path>
                <a:path w="603250" h="281305">
                  <a:moveTo>
                    <a:pt x="432299" y="244725"/>
                  </a:moveTo>
                  <a:lnTo>
                    <a:pt x="423233" y="251992"/>
                  </a:lnTo>
                  <a:lnTo>
                    <a:pt x="414298" y="252565"/>
                  </a:lnTo>
                  <a:lnTo>
                    <a:pt x="426297" y="252565"/>
                  </a:lnTo>
                  <a:lnTo>
                    <a:pt x="432299" y="244725"/>
                  </a:lnTo>
                  <a:close/>
                </a:path>
                <a:path w="603250" h="281305">
                  <a:moveTo>
                    <a:pt x="584259" y="147"/>
                  </a:moveTo>
                  <a:lnTo>
                    <a:pt x="578299" y="2152"/>
                  </a:lnTo>
                  <a:lnTo>
                    <a:pt x="573394" y="6439"/>
                  </a:lnTo>
                  <a:lnTo>
                    <a:pt x="405651" y="225595"/>
                  </a:lnTo>
                  <a:lnTo>
                    <a:pt x="415056" y="234910"/>
                  </a:lnTo>
                  <a:lnTo>
                    <a:pt x="424917" y="238805"/>
                  </a:lnTo>
                  <a:lnTo>
                    <a:pt x="435124" y="236545"/>
                  </a:lnTo>
                  <a:lnTo>
                    <a:pt x="445566" y="227396"/>
                  </a:lnTo>
                  <a:lnTo>
                    <a:pt x="599435" y="26365"/>
                  </a:lnTo>
                  <a:lnTo>
                    <a:pt x="602294" y="20514"/>
                  </a:lnTo>
                  <a:lnTo>
                    <a:pt x="602675" y="14241"/>
                  </a:lnTo>
                  <a:lnTo>
                    <a:pt x="600674" y="8285"/>
                  </a:lnTo>
                  <a:lnTo>
                    <a:pt x="596388" y="3382"/>
                  </a:lnTo>
                  <a:lnTo>
                    <a:pt x="590535" y="524"/>
                  </a:lnTo>
                  <a:lnTo>
                    <a:pt x="584259" y="147"/>
                  </a:lnTo>
                  <a:close/>
                </a:path>
                <a:path w="603250" h="281305">
                  <a:moveTo>
                    <a:pt x="236207" y="28486"/>
                  </a:moveTo>
                  <a:lnTo>
                    <a:pt x="188405" y="28486"/>
                  </a:lnTo>
                  <a:lnTo>
                    <a:pt x="197316" y="33591"/>
                  </a:lnTo>
                  <a:lnTo>
                    <a:pt x="206296" y="43391"/>
                  </a:lnTo>
                  <a:lnTo>
                    <a:pt x="247608" y="43380"/>
                  </a:lnTo>
                  <a:lnTo>
                    <a:pt x="236207" y="28486"/>
                  </a:lnTo>
                  <a:close/>
                </a:path>
                <a:path w="603250" h="281305">
                  <a:moveTo>
                    <a:pt x="211416" y="0"/>
                  </a:moveTo>
                  <a:lnTo>
                    <a:pt x="201207" y="0"/>
                  </a:lnTo>
                  <a:lnTo>
                    <a:pt x="196390" y="2376"/>
                  </a:lnTo>
                  <a:lnTo>
                    <a:pt x="170286" y="36480"/>
                  </a:lnTo>
                  <a:lnTo>
                    <a:pt x="179436" y="29105"/>
                  </a:lnTo>
                  <a:lnTo>
                    <a:pt x="188405" y="28486"/>
                  </a:lnTo>
                  <a:lnTo>
                    <a:pt x="236207" y="28486"/>
                  </a:lnTo>
                  <a:lnTo>
                    <a:pt x="216222" y="2376"/>
                  </a:lnTo>
                  <a:lnTo>
                    <a:pt x="211416"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spTree>
    <p:extLst>
      <p:ext uri="{BB962C8B-B14F-4D97-AF65-F5344CB8AC3E}">
        <p14:creationId xmlns:p14="http://schemas.microsoft.com/office/powerpoint/2010/main" val="3182109206"/>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FEEFC9-4F74-062B-1283-85B82C1F9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7B4CC0-0165-8A91-F993-09853A678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05AE-2894-2A5C-90D1-3C5B5CB219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F5FE6-62C2-4086-BF92-B41D7136EEC4}" type="datetimeFigureOut">
              <a:rPr lang="en-US" smtClean="0"/>
              <a:t>7/8/2024</a:t>
            </a:fld>
            <a:endParaRPr lang="en-US"/>
          </a:p>
        </p:txBody>
      </p:sp>
      <p:sp>
        <p:nvSpPr>
          <p:cNvPr id="5" name="Footer Placeholder 4">
            <a:extLst>
              <a:ext uri="{FF2B5EF4-FFF2-40B4-BE49-F238E27FC236}">
                <a16:creationId xmlns:a16="http://schemas.microsoft.com/office/drawing/2014/main" id="{AD9CAB91-C8AD-1220-8B87-124CCF06BE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C0752-DE64-1D61-E9C7-65B7E3750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0A4B7-CE71-4820-9459-8E3B8B859BBB}" type="slidenum">
              <a:rPr lang="en-US" smtClean="0"/>
              <a:t>‹#›</a:t>
            </a:fld>
            <a:endParaRPr lang="en-US"/>
          </a:p>
        </p:txBody>
      </p:sp>
    </p:spTree>
    <p:extLst>
      <p:ext uri="{BB962C8B-B14F-4D97-AF65-F5344CB8AC3E}">
        <p14:creationId xmlns:p14="http://schemas.microsoft.com/office/powerpoint/2010/main" val="1688283518"/>
      </p:ext>
    </p:extLst>
  </p:cSld>
  <p:clrMap bg1="lt1" tx1="dk1" bg2="lt2" tx2="dk2" accent1="accent1" accent2="accent2" accent3="accent3" accent4="accent4" accent5="accent5" accent6="accent6" hlink="hlink" folHlink="folHlink"/>
  <p:sldLayoutIdLst>
    <p:sldLayoutId id="2147483712" r:id="rId1"/>
    <p:sldLayoutId id="214748372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907533"/>
      </p:ext>
    </p:extLst>
  </p:cSld>
  <p:clrMap bg1="lt1" tx1="dk1" bg2="lt2" tx2="dk2" accent1="accent1" accent2="accent2" accent3="accent3" accent4="accent4" accent5="accent5" accent6="accent6" hlink="hlink" folHlink="folHlink"/>
  <p:sldLayoutIdLst>
    <p:sldLayoutId id="21474838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CB2638-F54E-1140-3180-CDA200729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763A04-03DF-AD3B-24F5-87DE76DE0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bject 6">
            <a:extLst>
              <a:ext uri="{FF2B5EF4-FFF2-40B4-BE49-F238E27FC236}">
                <a16:creationId xmlns:a16="http://schemas.microsoft.com/office/drawing/2014/main" id="{2298C72B-6ED9-3847-0871-849EAFA8E286}"/>
              </a:ext>
            </a:extLst>
          </p:cNvPr>
          <p:cNvSpPr/>
          <p:nvPr/>
        </p:nvSpPr>
        <p:spPr>
          <a:xfrm>
            <a:off x="428" y="337543"/>
            <a:ext cx="619954" cy="6182597"/>
          </a:xfrm>
          <a:custGeom>
            <a:avLst/>
            <a:gdLst/>
            <a:ahLst/>
            <a:cxnLst/>
            <a:rect l="l" t="t" r="r" b="b"/>
            <a:pathLst>
              <a:path w="1022350" h="10195560">
                <a:moveTo>
                  <a:pt x="393578" y="0"/>
                </a:moveTo>
                <a:lnTo>
                  <a:pt x="0" y="0"/>
                </a:lnTo>
                <a:lnTo>
                  <a:pt x="0" y="10195291"/>
                </a:lnTo>
                <a:lnTo>
                  <a:pt x="393578" y="10195291"/>
                </a:lnTo>
                <a:lnTo>
                  <a:pt x="442676" y="10193401"/>
                </a:lnTo>
                <a:lnTo>
                  <a:pt x="490740" y="10187824"/>
                </a:lnTo>
                <a:lnTo>
                  <a:pt x="537630" y="10178699"/>
                </a:lnTo>
                <a:lnTo>
                  <a:pt x="583209" y="10166166"/>
                </a:lnTo>
                <a:lnTo>
                  <a:pt x="627334" y="10150364"/>
                </a:lnTo>
                <a:lnTo>
                  <a:pt x="669868" y="10131435"/>
                </a:lnTo>
                <a:lnTo>
                  <a:pt x="710669" y="10109516"/>
                </a:lnTo>
                <a:lnTo>
                  <a:pt x="749599" y="10084748"/>
                </a:lnTo>
                <a:lnTo>
                  <a:pt x="786518" y="10057271"/>
                </a:lnTo>
                <a:lnTo>
                  <a:pt x="821286" y="10027223"/>
                </a:lnTo>
                <a:lnTo>
                  <a:pt x="853763" y="9994746"/>
                </a:lnTo>
                <a:lnTo>
                  <a:pt x="883811" y="9959978"/>
                </a:lnTo>
                <a:lnTo>
                  <a:pt x="911288" y="9923059"/>
                </a:lnTo>
                <a:lnTo>
                  <a:pt x="936056" y="9884129"/>
                </a:lnTo>
                <a:lnTo>
                  <a:pt x="957975" y="9843327"/>
                </a:lnTo>
                <a:lnTo>
                  <a:pt x="976904" y="9800794"/>
                </a:lnTo>
                <a:lnTo>
                  <a:pt x="992706" y="9756668"/>
                </a:lnTo>
                <a:lnTo>
                  <a:pt x="1005239" y="9711090"/>
                </a:lnTo>
                <a:lnTo>
                  <a:pt x="1014364" y="9664200"/>
                </a:lnTo>
                <a:lnTo>
                  <a:pt x="1019941" y="9616136"/>
                </a:lnTo>
                <a:lnTo>
                  <a:pt x="1021831" y="9567038"/>
                </a:lnTo>
                <a:lnTo>
                  <a:pt x="1021831" y="628253"/>
                </a:lnTo>
                <a:lnTo>
                  <a:pt x="1019941" y="579155"/>
                </a:lnTo>
                <a:lnTo>
                  <a:pt x="1014364" y="531091"/>
                </a:lnTo>
                <a:lnTo>
                  <a:pt x="1005239" y="484200"/>
                </a:lnTo>
                <a:lnTo>
                  <a:pt x="992706" y="438622"/>
                </a:lnTo>
                <a:lnTo>
                  <a:pt x="976904" y="394497"/>
                </a:lnTo>
                <a:lnTo>
                  <a:pt x="957975" y="351963"/>
                </a:lnTo>
                <a:lnTo>
                  <a:pt x="936056" y="311162"/>
                </a:lnTo>
                <a:lnTo>
                  <a:pt x="911288" y="272232"/>
                </a:lnTo>
                <a:lnTo>
                  <a:pt x="883811" y="235313"/>
                </a:lnTo>
                <a:lnTo>
                  <a:pt x="853763" y="200545"/>
                </a:lnTo>
                <a:lnTo>
                  <a:pt x="821286" y="168067"/>
                </a:lnTo>
                <a:lnTo>
                  <a:pt x="786518" y="138020"/>
                </a:lnTo>
                <a:lnTo>
                  <a:pt x="749599" y="110543"/>
                </a:lnTo>
                <a:lnTo>
                  <a:pt x="710669" y="85775"/>
                </a:lnTo>
                <a:lnTo>
                  <a:pt x="669868" y="63856"/>
                </a:lnTo>
                <a:lnTo>
                  <a:pt x="627334" y="44926"/>
                </a:lnTo>
                <a:lnTo>
                  <a:pt x="583209" y="29125"/>
                </a:lnTo>
                <a:lnTo>
                  <a:pt x="537630" y="16592"/>
                </a:lnTo>
                <a:lnTo>
                  <a:pt x="490740" y="7467"/>
                </a:lnTo>
                <a:lnTo>
                  <a:pt x="442676" y="1890"/>
                </a:lnTo>
                <a:lnTo>
                  <a:pt x="393578" y="0"/>
                </a:lnTo>
                <a:close/>
              </a:path>
            </a:pathLst>
          </a:custGeom>
          <a:solidFill>
            <a:srgbClr val="F1F2F2"/>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7">
            <a:extLst>
              <a:ext uri="{FF2B5EF4-FFF2-40B4-BE49-F238E27FC236}">
                <a16:creationId xmlns:a16="http://schemas.microsoft.com/office/drawing/2014/main" id="{80B51D25-69F1-EAFA-C9CD-A808C1A16ADF}"/>
              </a:ext>
            </a:extLst>
          </p:cNvPr>
          <p:cNvSpPr txBox="1"/>
          <p:nvPr/>
        </p:nvSpPr>
        <p:spPr>
          <a:xfrm>
            <a:off x="194494" y="6194833"/>
            <a:ext cx="189438" cy="176613"/>
          </a:xfrm>
          <a:prstGeom prst="rect">
            <a:avLst/>
          </a:prstGeom>
        </p:spPr>
        <p:txBody>
          <a:bodyPr vert="horz" wrap="square" lIns="0" tIns="8471" rIns="0" bIns="0"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2" b="0" i="0" u="none" strike="noStrike" kern="0" cap="none" spc="0" normalizeH="0" baseline="0" noProof="0">
                <a:ln>
                  <a:noFill/>
                </a:ln>
                <a:solidFill>
                  <a:schemeClr val="bg2"/>
                </a:solidFill>
                <a:effectLst/>
                <a:uLnTx/>
                <a:uFillTx/>
                <a:latin typeface="Gotham Book" pitchFamily="2" charset="0"/>
                <a:ea typeface="+mn-ea"/>
                <a:cs typeface="Gotham Book" pitchFamily="2" charset="0"/>
              </a:rPr>
              <a:pPr marL="0" marR="0" lvl="0" indent="0" algn="l" defTabSz="554492" rtl="0" eaLnBrk="1" fontAlgn="auto" latinLnBrk="0" hangingPunct="1">
                <a:lnSpc>
                  <a:spcPct val="100000"/>
                </a:lnSpc>
                <a:spcBef>
                  <a:spcPts val="0"/>
                </a:spcBef>
                <a:spcAft>
                  <a:spcPts val="0"/>
                </a:spcAft>
                <a:buClrTx/>
                <a:buSzTx/>
                <a:buFontTx/>
                <a:buNone/>
                <a:tabLst/>
                <a:defRPr/>
              </a:pPr>
              <a:t>‹#›</a:t>
            </a:fld>
            <a:endParaRPr kumimoji="0" lang="en-US" sz="1092" b="0" i="0" u="none" strike="noStrike" kern="0" cap="none" spc="0" normalizeH="0" baseline="0" noProof="0">
              <a:ln>
                <a:noFill/>
              </a:ln>
              <a:solidFill>
                <a:schemeClr val="bg2"/>
              </a:solidFill>
              <a:effectLst/>
              <a:uLnTx/>
              <a:uFillTx/>
              <a:latin typeface="Gotham Book" pitchFamily="2" charset="0"/>
              <a:ea typeface="+mn-ea"/>
              <a:cs typeface="Gotham Book" pitchFamily="2" charset="0"/>
            </a:endParaRPr>
          </a:p>
        </p:txBody>
      </p:sp>
      <p:sp>
        <p:nvSpPr>
          <p:cNvPr id="9" name="object 8">
            <a:extLst>
              <a:ext uri="{FF2B5EF4-FFF2-40B4-BE49-F238E27FC236}">
                <a16:creationId xmlns:a16="http://schemas.microsoft.com/office/drawing/2014/main" id="{60960248-A2FB-AB31-A93B-9E4118A20D91}"/>
              </a:ext>
            </a:extLst>
          </p:cNvPr>
          <p:cNvSpPr txBox="1"/>
          <p:nvPr/>
        </p:nvSpPr>
        <p:spPr>
          <a:xfrm>
            <a:off x="215873" y="1023693"/>
            <a:ext cx="168059" cy="939943"/>
          </a:xfrm>
          <a:prstGeom prst="rect">
            <a:avLst/>
          </a:prstGeom>
        </p:spPr>
        <p:txBody>
          <a:bodyPr vert="vert270" wrap="square" lIns="0" tIns="7701" rIns="0" bIns="0" rtlCol="0">
            <a:spAutoFit/>
          </a:bodyPr>
          <a:lstStyle/>
          <a:p>
            <a:pPr marL="7701" marR="0" lvl="0" indent="0" algn="l" defTabSz="554492" rtl="0" eaLnBrk="1" fontAlgn="auto" latinLnBrk="0" hangingPunct="1">
              <a:lnSpc>
                <a:spcPct val="100000"/>
              </a:lnSpc>
              <a:spcBef>
                <a:spcPts val="61"/>
              </a:spcBef>
              <a:spcAft>
                <a:spcPts val="0"/>
              </a:spcAft>
              <a:buClrTx/>
              <a:buSzTx/>
              <a:buFontTx/>
              <a:buNone/>
              <a:tabLst/>
              <a:defRPr/>
            </a:pPr>
            <a:r>
              <a:rPr kumimoji="0" sz="1092" b="0" i="0" u="none" strike="noStrike" kern="0" cap="none" spc="21" normalizeH="0" baseline="0" noProof="0">
                <a:ln>
                  <a:noFill/>
                </a:ln>
                <a:solidFill>
                  <a:schemeClr val="bg2"/>
                </a:solidFill>
                <a:effectLst/>
                <a:uLnTx/>
                <a:uFillTx/>
                <a:latin typeface="Gotham-Book"/>
                <a:ea typeface="+mn-ea"/>
                <a:cs typeface="Gotham-Book"/>
              </a:rPr>
              <a:t>nhanow.com</a:t>
            </a:r>
            <a:endParaRPr kumimoji="0" sz="1092" b="0" i="0" u="none" strike="noStrike" kern="0" cap="none" spc="0" normalizeH="0" baseline="0" noProof="0">
              <a:ln>
                <a:noFill/>
              </a:ln>
              <a:solidFill>
                <a:schemeClr val="bg2"/>
              </a:solidFill>
              <a:effectLst/>
              <a:uLnTx/>
              <a:uFillTx/>
              <a:latin typeface="Gotham-Book"/>
              <a:ea typeface="+mn-ea"/>
              <a:cs typeface="Gotham-Book"/>
            </a:endParaRPr>
          </a:p>
        </p:txBody>
      </p:sp>
      <p:pic>
        <p:nvPicPr>
          <p:cNvPr id="14" name="Picture 13" descr="Icon&#10;&#10;Description automatically generated">
            <a:extLst>
              <a:ext uri="{FF2B5EF4-FFF2-40B4-BE49-F238E27FC236}">
                <a16:creationId xmlns:a16="http://schemas.microsoft.com/office/drawing/2014/main" id="{4400EA81-22CB-EFEB-D81B-28711EBC1A7A}"/>
              </a:ext>
            </a:extLst>
          </p:cNvPr>
          <p:cNvPicPr>
            <a:picLocks noChangeAspect="1"/>
          </p:cNvPicPr>
          <p:nvPr/>
        </p:nvPicPr>
        <p:blipFill>
          <a:blip r:embed="rId5"/>
          <a:stretch>
            <a:fillRect/>
          </a:stretch>
        </p:blipFill>
        <p:spPr>
          <a:xfrm>
            <a:off x="68311" y="477248"/>
            <a:ext cx="484187" cy="484187"/>
          </a:xfrm>
          <a:prstGeom prst="rect">
            <a:avLst/>
          </a:prstGeom>
        </p:spPr>
      </p:pic>
    </p:spTree>
    <p:extLst>
      <p:ext uri="{BB962C8B-B14F-4D97-AF65-F5344CB8AC3E}">
        <p14:creationId xmlns:p14="http://schemas.microsoft.com/office/powerpoint/2010/main" val="2700212266"/>
      </p:ext>
    </p:extLst>
  </p:cSld>
  <p:clrMap bg1="lt1" tx1="dk1" bg2="lt2" tx2="dk2" accent1="accent1" accent2="accent2" accent3="accent3" accent4="accent4" accent5="accent5" accent6="accent6" hlink="hlink" folHlink="folHlink"/>
  <p:sldLayoutIdLst>
    <p:sldLayoutId id="2147483671" r:id="rId1"/>
    <p:sldLayoutId id="2147483666" r:id="rId2"/>
    <p:sldLayoutId id="2147483667" r:id="rId3"/>
  </p:sldLayoutIdLst>
  <p:txStyles>
    <p:titleStyle>
      <a:lvl1pPr algn="l" defTabSz="914400" rtl="0" eaLnBrk="1" latinLnBrk="0" hangingPunct="1">
        <a:lnSpc>
          <a:spcPct val="90000"/>
        </a:lnSpc>
        <a:spcBef>
          <a:spcPct val="0"/>
        </a:spcBef>
        <a:buNone/>
        <a:defRPr sz="3600" kern="1200" baseline="0">
          <a:solidFill>
            <a:schemeClr val="tx2"/>
          </a:solidFill>
          <a:latin typeface="Gotham Rounded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Gotham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Gotham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Gotham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Gotham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Gotham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0.xml"/><Relationship Id="rId4" Type="http://schemas.openxmlformats.org/officeDocument/2006/relationships/image" Target="../media/image22.emf"/></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83.emf"/><Relationship Id="rId4" Type="http://schemas.openxmlformats.org/officeDocument/2006/relationships/image" Target="../media/image82.emf"/></Relationships>
</file>

<file path=ppt/slides/_rels/slide1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emf"/><Relationship Id="rId7" Type="http://schemas.openxmlformats.org/officeDocument/2006/relationships/image" Target="../media/image88.sv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87.png"/><Relationship Id="rId5" Type="http://schemas.openxmlformats.org/officeDocument/2006/relationships/image" Target="../media/image86.emf"/><Relationship Id="rId4" Type="http://schemas.openxmlformats.org/officeDocument/2006/relationships/image" Target="../media/image85.emf"/><Relationship Id="rId9" Type="http://schemas.openxmlformats.org/officeDocument/2006/relationships/image" Target="../media/image9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4.xml"/><Relationship Id="rId1" Type="http://schemas.openxmlformats.org/officeDocument/2006/relationships/slideLayout" Target="../slideLayouts/slideLayout69.xml"/><Relationship Id="rId4" Type="http://schemas.openxmlformats.org/officeDocument/2006/relationships/image" Target="../media/image92.emf"/></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71.xml"/><Relationship Id="rId5" Type="http://schemas.openxmlformats.org/officeDocument/2006/relationships/hyperlink" Target="https://svgsilh.com/es/795548/image/1289515.html" TargetMode="External"/><Relationship Id="rId4" Type="http://schemas.openxmlformats.org/officeDocument/2006/relationships/image" Target="../media/image102.sv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105.svg"/><Relationship Id="rId5" Type="http://schemas.openxmlformats.org/officeDocument/2006/relationships/image" Target="../media/image10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106.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4.xm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109.png"/><Relationship Id="rId7"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114.xml"/><Relationship Id="rId6" Type="http://schemas.openxmlformats.org/officeDocument/2006/relationships/image" Target="../media/image29.emf"/><Relationship Id="rId11"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36.emf"/><Relationship Id="rId4" Type="http://schemas.openxmlformats.org/officeDocument/2006/relationships/image" Target="../media/image110.png"/><Relationship Id="rId9"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9.xml"/><Relationship Id="rId4" Type="http://schemas.openxmlformats.org/officeDocument/2006/relationships/hyperlink" Target="https://www.nhanow.com/certification/Before-After-Certification/ace-credi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34.emf"/><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emf"/><Relationship Id="rId17"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73.xml"/><Relationship Id="rId6" Type="http://schemas.openxmlformats.org/officeDocument/2006/relationships/image" Target="../media/image27.emf"/><Relationship Id="rId11" Type="http://schemas.openxmlformats.org/officeDocument/2006/relationships/image" Target="../media/image32.emf"/><Relationship Id="rId5" Type="http://schemas.openxmlformats.org/officeDocument/2006/relationships/image" Target="../media/image26.emf"/><Relationship Id="rId15" Type="http://schemas.openxmlformats.org/officeDocument/2006/relationships/image" Target="../media/image36.emf"/><Relationship Id="rId10" Type="http://schemas.openxmlformats.org/officeDocument/2006/relationships/image" Target="../media/image31.emf"/><Relationship Id="rId19" Type="http://schemas.openxmlformats.org/officeDocument/2006/relationships/image" Target="../media/image40.png"/><Relationship Id="rId4" Type="http://schemas.openxmlformats.org/officeDocument/2006/relationships/image" Target="../media/image25.emf"/><Relationship Id="rId9" Type="http://schemas.openxmlformats.org/officeDocument/2006/relationships/image" Target="../media/image30.emf"/><Relationship Id="rId14" Type="http://schemas.openxmlformats.org/officeDocument/2006/relationships/image" Target="../media/image35.emf"/></Relationships>
</file>

<file path=ppt/slides/_rels/slide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31.xml"/><Relationship Id="rId5" Type="http://schemas.openxmlformats.org/officeDocument/2006/relationships/image" Target="../media/image120.svg"/><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6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2.png"/><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127.png"/><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image" Target="../media/image128.emf"/><Relationship Id="rId7" Type="http://schemas.openxmlformats.org/officeDocument/2006/relationships/image" Target="../media/image132.emf"/><Relationship Id="rId2" Type="http://schemas.openxmlformats.org/officeDocument/2006/relationships/notesSlide" Target="../notesSlides/notesSlide38.xml"/><Relationship Id="rId1" Type="http://schemas.openxmlformats.org/officeDocument/2006/relationships/slideLayout" Target="../slideLayouts/slideLayout103.xml"/><Relationship Id="rId6" Type="http://schemas.openxmlformats.org/officeDocument/2006/relationships/image" Target="../media/image131.emf"/><Relationship Id="rId5" Type="http://schemas.openxmlformats.org/officeDocument/2006/relationships/image" Target="../media/image130.emf"/><Relationship Id="rId4" Type="http://schemas.openxmlformats.org/officeDocument/2006/relationships/image" Target="../media/image129.emf"/></Relationships>
</file>

<file path=ppt/slides/_rels/slide4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slideLayout" Target="../slideLayouts/slideLayout22.xml"/><Relationship Id="rId7" Type="http://schemas.openxmlformats.org/officeDocument/2006/relationships/image" Target="../media/image1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jpeg"/><Relationship Id="rId9" Type="http://schemas.openxmlformats.org/officeDocument/2006/relationships/image" Target="../media/image49.png"/></Relationships>
</file>

<file path=ppt/slides/_rels/slide5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4.xml"/><Relationship Id="rId1" Type="http://schemas.openxmlformats.org/officeDocument/2006/relationships/slideLayout" Target="../slideLayouts/slideLayout68.xml"/><Relationship Id="rId4" Type="http://schemas.openxmlformats.org/officeDocument/2006/relationships/image" Target="../media/image156.pn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0.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png"/><Relationship Id="rId1" Type="http://schemas.openxmlformats.org/officeDocument/2006/relationships/slideLayout" Target="../slideLayouts/slideLayout65.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46.xml"/><Relationship Id="rId1" Type="http://schemas.openxmlformats.org/officeDocument/2006/relationships/slideLayout" Target="../slideLayouts/slideLayout29.xml"/><Relationship Id="rId5" Type="http://schemas.openxmlformats.org/officeDocument/2006/relationships/image" Target="../media/image164.svg"/><Relationship Id="rId4" Type="http://schemas.openxmlformats.org/officeDocument/2006/relationships/image" Target="../media/image163.png"/></Relationships>
</file>

<file path=ppt/slides/_rels/slide63.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43.jpeg"/><Relationship Id="rId7" Type="http://schemas.openxmlformats.org/officeDocument/2006/relationships/image" Target="../media/image168.png"/><Relationship Id="rId2" Type="http://schemas.openxmlformats.org/officeDocument/2006/relationships/notesSlide" Target="../notesSlides/notesSlide47.xml"/><Relationship Id="rId1" Type="http://schemas.openxmlformats.org/officeDocument/2006/relationships/slideLayout" Target="../slideLayouts/slideLayout61.xml"/><Relationship Id="rId6" Type="http://schemas.openxmlformats.org/officeDocument/2006/relationships/image" Target="../media/image167.sv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jpeg"/><Relationship Id="rId9" Type="http://schemas.openxmlformats.org/officeDocument/2006/relationships/image" Target="../media/image17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9.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50.xml"/><Relationship Id="rId1" Type="http://schemas.openxmlformats.org/officeDocument/2006/relationships/slideLayout" Target="../slideLayouts/slideLayout68.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12.png"/><Relationship Id="rId9" Type="http://schemas.openxmlformats.org/officeDocument/2006/relationships/image" Target="../media/image179.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8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79E92A1-035B-8CEC-D823-726F1AD4D986}"/>
              </a:ext>
            </a:extLst>
          </p:cNvPr>
          <p:cNvSpPr/>
          <p:nvPr/>
        </p:nvSpPr>
        <p:spPr>
          <a:xfrm>
            <a:off x="0" y="385"/>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D2F51"/>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val 10">
            <a:extLst>
              <a:ext uri="{FF2B5EF4-FFF2-40B4-BE49-F238E27FC236}">
                <a16:creationId xmlns:a16="http://schemas.microsoft.com/office/drawing/2014/main" id="{67B49CDB-D441-6129-7FDE-F0D50AF8CE44}"/>
              </a:ext>
            </a:extLst>
          </p:cNvPr>
          <p:cNvSpPr/>
          <p:nvPr/>
        </p:nvSpPr>
        <p:spPr>
          <a:xfrm>
            <a:off x="5308006" y="4285705"/>
            <a:ext cx="6201500" cy="6201500"/>
          </a:xfrm>
          <a:prstGeom prst="ellipse">
            <a:avLst/>
          </a:prstGeom>
          <a:solidFill>
            <a:srgbClr val="1929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E09C535F-6088-3540-0456-D1A2CB190048}"/>
              </a:ext>
            </a:extLst>
          </p:cNvPr>
          <p:cNvSpPr/>
          <p:nvPr/>
        </p:nvSpPr>
        <p:spPr>
          <a:xfrm>
            <a:off x="8039174" y="-1549611"/>
            <a:ext cx="4403558" cy="4403558"/>
          </a:xfrm>
          <a:prstGeom prst="ellipse">
            <a:avLst/>
          </a:prstGeom>
          <a:solidFill>
            <a:srgbClr val="1929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DB8C18D-1124-C82B-274C-96DAE2F57432}"/>
              </a:ext>
            </a:extLst>
          </p:cNvPr>
          <p:cNvSpPr>
            <a:spLocks noGrp="1"/>
          </p:cNvSpPr>
          <p:nvPr>
            <p:ph type="sldNum" sz="quarter" idx="7"/>
          </p:nvPr>
        </p:nvSpPr>
        <p:spPr>
          <a:xfrm>
            <a:off x="9388475" y="6378575"/>
            <a:ext cx="2803525" cy="276225"/>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srgbClr val="3C3C3C">
                  <a:tint val="75000"/>
                </a:srgbClr>
              </a:solidFill>
              <a:effectLst/>
              <a:uLnTx/>
              <a:uFillTx/>
              <a:latin typeface="Calibri"/>
              <a:ea typeface="+mn-ea"/>
              <a:cs typeface="+mn-cs"/>
            </a:endParaRPr>
          </a:p>
        </p:txBody>
      </p:sp>
      <p:pic>
        <p:nvPicPr>
          <p:cNvPr id="13" name="Picture 12" descr="Logo&#10;&#10;Description automatically generated">
            <a:extLst>
              <a:ext uri="{FF2B5EF4-FFF2-40B4-BE49-F238E27FC236}">
                <a16:creationId xmlns:a16="http://schemas.microsoft.com/office/drawing/2014/main" id="{812224C1-595A-1605-2F78-4C02A42CF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613" y="53601"/>
            <a:ext cx="1538065" cy="1538065"/>
          </a:xfrm>
          <a:prstGeom prst="rect">
            <a:avLst/>
          </a:prstGeom>
        </p:spPr>
      </p:pic>
      <p:sp>
        <p:nvSpPr>
          <p:cNvPr id="9" name="object 6">
            <a:extLst>
              <a:ext uri="{FF2B5EF4-FFF2-40B4-BE49-F238E27FC236}">
                <a16:creationId xmlns:a16="http://schemas.microsoft.com/office/drawing/2014/main" id="{104B884C-FDB9-B809-7B7D-C746EE943EC8}"/>
              </a:ext>
            </a:extLst>
          </p:cNvPr>
          <p:cNvSpPr txBox="1"/>
          <p:nvPr/>
        </p:nvSpPr>
        <p:spPr>
          <a:xfrm>
            <a:off x="693178" y="894442"/>
            <a:ext cx="5407031" cy="2635598"/>
          </a:xfrm>
          <a:prstGeom prst="rect">
            <a:avLst/>
          </a:prstGeom>
        </p:spPr>
        <p:txBody>
          <a:bodyPr vert="horz" wrap="square" lIns="0" tIns="36581" rIns="0" bIns="0" rtlCol="0" anchor="t">
            <a:spAutoFit/>
          </a:bodyPr>
          <a:lstStyle/>
          <a:p>
            <a:pPr marL="7620" marR="2540">
              <a:lnSpc>
                <a:spcPts val="7120"/>
              </a:lnSpc>
              <a:spcBef>
                <a:spcPts val="437"/>
              </a:spcBef>
            </a:pPr>
            <a:r>
              <a:rPr lang="en-US" sz="2800">
                <a:solidFill>
                  <a:srgbClr val="EFEFEF"/>
                </a:solidFill>
                <a:ea typeface="+mn-lt"/>
                <a:cs typeface="+mn-lt"/>
              </a:rPr>
              <a:t>Navigating the Credential Maze: Unlocking Career Opportunities with Industry-Recognized Credentials</a:t>
            </a:r>
            <a:endParaRPr lang="en-US" sz="2800">
              <a:solidFill>
                <a:srgbClr val="EFEFEF"/>
              </a:solidFill>
            </a:endParaRPr>
          </a:p>
        </p:txBody>
      </p:sp>
      <p:sp>
        <p:nvSpPr>
          <p:cNvPr id="14" name="Arc 13">
            <a:extLst>
              <a:ext uri="{FF2B5EF4-FFF2-40B4-BE49-F238E27FC236}">
                <a16:creationId xmlns:a16="http://schemas.microsoft.com/office/drawing/2014/main" id="{1DD120F4-8CA1-9AC0-11C8-3AEB56F5D914}"/>
              </a:ext>
            </a:extLst>
          </p:cNvPr>
          <p:cNvSpPr/>
          <p:nvPr/>
        </p:nvSpPr>
        <p:spPr>
          <a:xfrm rot="5400000">
            <a:off x="6576462" y="-2707587"/>
            <a:ext cx="4403558" cy="4465639"/>
          </a:xfrm>
          <a:prstGeom prst="arc">
            <a:avLst>
              <a:gd name="adj1" fmla="val 16200000"/>
              <a:gd name="adj2" fmla="val 7353773"/>
            </a:avLst>
          </a:prstGeom>
          <a:noFill/>
          <a:ln w="57150">
            <a:solidFill>
              <a:srgbClr val="B0D6E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3DC387E8-1A58-AD90-DB94-88555E424356}"/>
              </a:ext>
            </a:extLst>
          </p:cNvPr>
          <p:cNvSpPr/>
          <p:nvPr/>
        </p:nvSpPr>
        <p:spPr>
          <a:xfrm rot="13376741">
            <a:off x="9194122" y="4544896"/>
            <a:ext cx="4221828" cy="4542552"/>
          </a:xfrm>
          <a:prstGeom prst="arc">
            <a:avLst>
              <a:gd name="adj1" fmla="val 16200000"/>
              <a:gd name="adj2" fmla="val 7353773"/>
            </a:avLst>
          </a:prstGeom>
          <a:noFill/>
          <a:ln w="57150">
            <a:solidFill>
              <a:srgbClr val="35BDB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CB3400C-69CA-D90F-CCF2-AA06587CF8DE}"/>
              </a:ext>
            </a:extLst>
          </p:cNvPr>
          <p:cNvPicPr>
            <a:picLocks noChangeAspect="1"/>
          </p:cNvPicPr>
          <p:nvPr/>
        </p:nvPicPr>
        <p:blipFill rotWithShape="1">
          <a:blip r:embed="rId4">
            <a:alphaModFix amt="20000"/>
          </a:blip>
          <a:srcRect t="3487" r="17854" b="3490"/>
          <a:stretch/>
        </p:blipFill>
        <p:spPr>
          <a:xfrm>
            <a:off x="6340689" y="-39720"/>
            <a:ext cx="6185808" cy="6857615"/>
          </a:xfrm>
          <a:prstGeom prst="rect">
            <a:avLst/>
          </a:prstGeom>
        </p:spPr>
      </p:pic>
    </p:spTree>
    <p:extLst>
      <p:ext uri="{BB962C8B-B14F-4D97-AF65-F5344CB8AC3E}">
        <p14:creationId xmlns:p14="http://schemas.microsoft.com/office/powerpoint/2010/main" val="54930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1500"/>
                                        <p:tgtEl>
                                          <p:spTgt spid="1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AAD4F6-88C4-92FE-0B6B-B50278FBD73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24F42-0701-4514-A5AD-058EBE18ABF5}" type="slidenum">
              <a:rPr kumimoji="0" lang="en-US" sz="1200" b="0" i="0" u="none" strike="noStrike" kern="1200" cap="none" spc="0" normalizeH="0" baseline="0" noProof="0" smtClean="0">
                <a:ln>
                  <a:noFill/>
                </a:ln>
                <a:solidFill>
                  <a:srgbClr val="424242">
                    <a:tint val="75000"/>
                  </a:srgbClr>
                </a:solidFill>
                <a:effectLst/>
                <a:uLnTx/>
                <a:uFillTx/>
                <a:latin typeface="Gotham Book"/>
                <a:ea typeface="+mn-ea"/>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424242">
                  <a:tint val="75000"/>
                </a:srgbClr>
              </a:solidFill>
              <a:effectLst/>
              <a:uLnTx/>
              <a:uFillTx/>
              <a:latin typeface="Gotham Book"/>
              <a:ea typeface="+mn-ea"/>
            </a:endParaRPr>
          </a:p>
        </p:txBody>
      </p:sp>
      <p:pic>
        <p:nvPicPr>
          <p:cNvPr id="8" name="Picture 7">
            <a:extLst>
              <a:ext uri="{FF2B5EF4-FFF2-40B4-BE49-F238E27FC236}">
                <a16:creationId xmlns:a16="http://schemas.microsoft.com/office/drawing/2014/main" id="{81FF59BD-26B9-2548-21BF-788B5845027A}"/>
              </a:ext>
            </a:extLst>
          </p:cNvPr>
          <p:cNvPicPr>
            <a:picLocks noChangeAspect="1"/>
          </p:cNvPicPr>
          <p:nvPr/>
        </p:nvPicPr>
        <p:blipFill>
          <a:blip r:embed="rId3"/>
          <a:stretch>
            <a:fillRect/>
          </a:stretch>
        </p:blipFill>
        <p:spPr>
          <a:xfrm>
            <a:off x="0" y="465741"/>
            <a:ext cx="4488569" cy="739204"/>
          </a:xfrm>
          <a:prstGeom prst="rect">
            <a:avLst/>
          </a:prstGeom>
        </p:spPr>
      </p:pic>
      <p:pic>
        <p:nvPicPr>
          <p:cNvPr id="14" name="Picture 13">
            <a:extLst>
              <a:ext uri="{FF2B5EF4-FFF2-40B4-BE49-F238E27FC236}">
                <a16:creationId xmlns:a16="http://schemas.microsoft.com/office/drawing/2014/main" id="{F12DB551-752E-458D-A082-76FB26B266E3}"/>
              </a:ext>
            </a:extLst>
          </p:cNvPr>
          <p:cNvPicPr>
            <a:picLocks noChangeAspect="1"/>
          </p:cNvPicPr>
          <p:nvPr/>
        </p:nvPicPr>
        <p:blipFill>
          <a:blip r:embed="rId4"/>
          <a:stretch>
            <a:fillRect/>
          </a:stretch>
        </p:blipFill>
        <p:spPr>
          <a:xfrm>
            <a:off x="324844" y="4585726"/>
            <a:ext cx="9581156" cy="2145877"/>
          </a:xfrm>
          <a:prstGeom prst="rect">
            <a:avLst/>
          </a:prstGeom>
        </p:spPr>
      </p:pic>
      <p:pic>
        <p:nvPicPr>
          <p:cNvPr id="3" name="Picture 2">
            <a:extLst>
              <a:ext uri="{FF2B5EF4-FFF2-40B4-BE49-F238E27FC236}">
                <a16:creationId xmlns:a16="http://schemas.microsoft.com/office/drawing/2014/main" id="{677503D7-4D21-C565-7E13-4FD8121C87AA}"/>
              </a:ext>
            </a:extLst>
          </p:cNvPr>
          <p:cNvPicPr>
            <a:picLocks noChangeAspect="1"/>
          </p:cNvPicPr>
          <p:nvPr/>
        </p:nvPicPr>
        <p:blipFill>
          <a:blip r:embed="rId5"/>
          <a:stretch>
            <a:fillRect/>
          </a:stretch>
        </p:blipFill>
        <p:spPr>
          <a:xfrm>
            <a:off x="10259731" y="0"/>
            <a:ext cx="1607425" cy="6731603"/>
          </a:xfrm>
          <a:prstGeom prst="rect">
            <a:avLst/>
          </a:prstGeom>
        </p:spPr>
      </p:pic>
      <p:pic>
        <p:nvPicPr>
          <p:cNvPr id="7" name="Picture 6">
            <a:extLst>
              <a:ext uri="{FF2B5EF4-FFF2-40B4-BE49-F238E27FC236}">
                <a16:creationId xmlns:a16="http://schemas.microsoft.com/office/drawing/2014/main" id="{E46AA4E5-B6B6-06F0-A0FF-DA1D387E54F8}"/>
              </a:ext>
            </a:extLst>
          </p:cNvPr>
          <p:cNvPicPr>
            <a:picLocks noChangeAspect="1"/>
          </p:cNvPicPr>
          <p:nvPr/>
        </p:nvPicPr>
        <p:blipFill>
          <a:blip r:embed="rId6"/>
          <a:stretch>
            <a:fillRect/>
          </a:stretch>
        </p:blipFill>
        <p:spPr>
          <a:xfrm>
            <a:off x="4081529" y="1393150"/>
            <a:ext cx="6226993" cy="2685575"/>
          </a:xfrm>
          <a:prstGeom prst="rect">
            <a:avLst/>
          </a:prstGeom>
        </p:spPr>
      </p:pic>
      <p:pic>
        <p:nvPicPr>
          <p:cNvPr id="13" name="Picture 12">
            <a:extLst>
              <a:ext uri="{FF2B5EF4-FFF2-40B4-BE49-F238E27FC236}">
                <a16:creationId xmlns:a16="http://schemas.microsoft.com/office/drawing/2014/main" id="{005C21D5-091F-2369-D4E9-E7D1A50FD571}"/>
              </a:ext>
            </a:extLst>
          </p:cNvPr>
          <p:cNvPicPr>
            <a:picLocks noChangeAspect="1"/>
          </p:cNvPicPr>
          <p:nvPr/>
        </p:nvPicPr>
        <p:blipFill>
          <a:blip r:embed="rId7"/>
          <a:stretch>
            <a:fillRect/>
          </a:stretch>
        </p:blipFill>
        <p:spPr>
          <a:xfrm>
            <a:off x="0" y="1342344"/>
            <a:ext cx="4051514" cy="2685575"/>
          </a:xfrm>
          <a:prstGeom prst="rect">
            <a:avLst/>
          </a:prstGeom>
        </p:spPr>
      </p:pic>
    </p:spTree>
    <p:extLst>
      <p:ext uri="{BB962C8B-B14F-4D97-AF65-F5344CB8AC3E}">
        <p14:creationId xmlns:p14="http://schemas.microsoft.com/office/powerpoint/2010/main" val="3759700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6A2D-818C-CEE5-09B0-8CE14634E127}"/>
              </a:ext>
            </a:extLst>
          </p:cNvPr>
          <p:cNvSpPr>
            <a:spLocks noGrp="1"/>
          </p:cNvSpPr>
          <p:nvPr>
            <p:ph type="ctrTitle" idx="4294967295"/>
          </p:nvPr>
        </p:nvSpPr>
        <p:spPr>
          <a:xfrm>
            <a:off x="1043610" y="1609450"/>
            <a:ext cx="3896138" cy="2336385"/>
          </a:xfrm>
        </p:spPr>
        <p:txBody>
          <a:bodyPr/>
          <a:lstStyle/>
          <a:p>
            <a:r>
              <a:rPr lang="en-US"/>
              <a:t>Healthcare</a:t>
            </a:r>
            <a:br>
              <a:rPr lang="en-US"/>
            </a:br>
            <a:r>
              <a:rPr lang="en-US"/>
              <a:t> Workforce</a:t>
            </a:r>
          </a:p>
        </p:txBody>
      </p:sp>
      <p:pic>
        <p:nvPicPr>
          <p:cNvPr id="5" name="Picture 4" descr="A qr code on a red background&#10;&#10;Description automatically generated">
            <a:extLst>
              <a:ext uri="{FF2B5EF4-FFF2-40B4-BE49-F238E27FC236}">
                <a16:creationId xmlns:a16="http://schemas.microsoft.com/office/drawing/2014/main" id="{B4EF3B4F-41EC-780C-6C0F-214F6D7820B9}"/>
              </a:ext>
            </a:extLst>
          </p:cNvPr>
          <p:cNvPicPr>
            <a:picLocks noChangeAspect="1"/>
          </p:cNvPicPr>
          <p:nvPr/>
        </p:nvPicPr>
        <p:blipFill>
          <a:blip r:embed="rId3"/>
          <a:stretch>
            <a:fillRect/>
          </a:stretch>
        </p:blipFill>
        <p:spPr>
          <a:xfrm>
            <a:off x="5571834" y="345326"/>
            <a:ext cx="6167348" cy="6167348"/>
          </a:xfrm>
          <a:prstGeom prst="rect">
            <a:avLst/>
          </a:prstGeom>
        </p:spPr>
      </p:pic>
    </p:spTree>
    <p:extLst>
      <p:ext uri="{BB962C8B-B14F-4D97-AF65-F5344CB8AC3E}">
        <p14:creationId xmlns:p14="http://schemas.microsoft.com/office/powerpoint/2010/main" val="1330432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909742-6B4C-F9C2-DC9F-3495C9B72B43}"/>
              </a:ext>
            </a:extLst>
          </p:cNvPr>
          <p:cNvSpPr>
            <a:spLocks noGrp="1"/>
          </p:cNvSpPr>
          <p:nvPr>
            <p:ph type="title"/>
          </p:nvPr>
        </p:nvSpPr>
        <p:spPr/>
        <p:txBody>
          <a:bodyPr/>
          <a:lstStyle/>
          <a:p>
            <a:r>
              <a:rPr lang="en-US"/>
              <a:t>Coming in 2024/25</a:t>
            </a:r>
          </a:p>
        </p:txBody>
      </p:sp>
      <p:sp>
        <p:nvSpPr>
          <p:cNvPr id="7" name="Text Placeholder 6">
            <a:extLst>
              <a:ext uri="{FF2B5EF4-FFF2-40B4-BE49-F238E27FC236}">
                <a16:creationId xmlns:a16="http://schemas.microsoft.com/office/drawing/2014/main" id="{5D2A118F-890F-5D85-A98A-CAD35E03FD08}"/>
              </a:ext>
            </a:extLst>
          </p:cNvPr>
          <p:cNvSpPr>
            <a:spLocks noGrp="1"/>
          </p:cNvSpPr>
          <p:nvPr>
            <p:ph type="body" sz="half" idx="2"/>
          </p:nvPr>
        </p:nvSpPr>
        <p:spPr/>
        <p:txBody>
          <a:bodyPr>
            <a:normAutofit/>
          </a:bodyPr>
          <a:lstStyle/>
          <a:p>
            <a:r>
              <a:rPr lang="en-US" sz="2800"/>
              <a:t>NEW Patient Care Technician Competition</a:t>
            </a:r>
          </a:p>
        </p:txBody>
      </p:sp>
      <p:sp>
        <p:nvSpPr>
          <p:cNvPr id="4" name="Slide Number Placeholder 3">
            <a:extLst>
              <a:ext uri="{FF2B5EF4-FFF2-40B4-BE49-F238E27FC236}">
                <a16:creationId xmlns:a16="http://schemas.microsoft.com/office/drawing/2014/main" id="{148C2B34-E8FD-142D-2CA8-FF04D111272F}"/>
              </a:ext>
            </a:extLst>
          </p:cNvPr>
          <p:cNvSpPr>
            <a:spLocks noGrp="1"/>
          </p:cNvSpPr>
          <p:nvPr>
            <p:ph type="sldNum" sz="quarter" idx="4294967295"/>
          </p:nvPr>
        </p:nvSpPr>
        <p:spPr>
          <a:xfrm>
            <a:off x="11455400" y="6423025"/>
            <a:ext cx="736600" cy="365125"/>
          </a:xfrm>
          <a:prstGeom prst="rect">
            <a:avLst/>
          </a:prstGeom>
        </p:spPr>
        <p:txBody>
          <a:bodyPr/>
          <a:lstStyle/>
          <a:p>
            <a:fld id="{B5F24F42-0701-4514-A5AD-058EBE18ABF5}" type="slidenum">
              <a:rPr lang="en-US" smtClean="0">
                <a:solidFill>
                  <a:srgbClr val="424242">
                    <a:tint val="75000"/>
                  </a:srgbClr>
                </a:solidFill>
              </a:rPr>
              <a:pPr/>
              <a:t>12</a:t>
            </a:fld>
            <a:endParaRPr lang="en-US">
              <a:solidFill>
                <a:srgbClr val="424242">
                  <a:tint val="75000"/>
                </a:srgbClr>
              </a:solidFill>
            </a:endParaRPr>
          </a:p>
        </p:txBody>
      </p:sp>
      <p:pic>
        <p:nvPicPr>
          <p:cNvPr id="1026" name="Picture 2">
            <a:extLst>
              <a:ext uri="{FF2B5EF4-FFF2-40B4-BE49-F238E27FC236}">
                <a16:creationId xmlns:a16="http://schemas.microsoft.com/office/drawing/2014/main" id="{EA8EE99F-B538-E25A-7030-D081143C3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9520" y="303426"/>
            <a:ext cx="28575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white poster with text and images of various items&#10;&#10;Description automatically generated">
            <a:extLst>
              <a:ext uri="{FF2B5EF4-FFF2-40B4-BE49-F238E27FC236}">
                <a16:creationId xmlns:a16="http://schemas.microsoft.com/office/drawing/2014/main" id="{FE8276D6-FDEC-286E-17B0-16FE8C5B7E47}"/>
              </a:ext>
            </a:extLst>
          </p:cNvPr>
          <p:cNvPicPr>
            <a:picLocks noChangeAspect="1"/>
          </p:cNvPicPr>
          <p:nvPr/>
        </p:nvPicPr>
        <p:blipFill>
          <a:blip r:embed="rId3"/>
          <a:stretch>
            <a:fillRect/>
          </a:stretch>
        </p:blipFill>
        <p:spPr>
          <a:xfrm>
            <a:off x="1994" y="1882"/>
            <a:ext cx="9388105" cy="6863094"/>
          </a:xfrm>
          <a:prstGeom prst="rect">
            <a:avLst/>
          </a:prstGeom>
        </p:spPr>
      </p:pic>
    </p:spTree>
    <p:extLst>
      <p:ext uri="{BB962C8B-B14F-4D97-AF65-F5344CB8AC3E}">
        <p14:creationId xmlns:p14="http://schemas.microsoft.com/office/powerpoint/2010/main" val="9904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C184-3DCD-4584-B367-7C778765EF94}"/>
              </a:ext>
            </a:extLst>
          </p:cNvPr>
          <p:cNvSpPr>
            <a:spLocks noGrp="1"/>
          </p:cNvSpPr>
          <p:nvPr>
            <p:ph type="title" idx="4294967295"/>
          </p:nvPr>
        </p:nvSpPr>
        <p:spPr>
          <a:xfrm>
            <a:off x="804862" y="404205"/>
            <a:ext cx="10582275" cy="587375"/>
          </a:xfrm>
        </p:spPr>
        <p:txBody>
          <a:bodyPr/>
          <a:lstStyle/>
          <a:p>
            <a:pPr algn="ctr"/>
            <a:r>
              <a:rPr lang="en-US" b="1">
                <a:latin typeface="Arial" panose="020B0604020202020204" pitchFamily="34" charset="0"/>
                <a:cs typeface="Arial" panose="020B0604020202020204" pitchFamily="34" charset="0"/>
              </a:rPr>
              <a:t>Education</a:t>
            </a:r>
          </a:p>
        </p:txBody>
      </p:sp>
      <p:pic>
        <p:nvPicPr>
          <p:cNvPr id="7" name="Picture 6">
            <a:extLst>
              <a:ext uri="{FF2B5EF4-FFF2-40B4-BE49-F238E27FC236}">
                <a16:creationId xmlns:a16="http://schemas.microsoft.com/office/drawing/2014/main" id="{6EEABAEB-8936-544A-B26D-8344E95F3B90}"/>
              </a:ext>
            </a:extLst>
          </p:cNvPr>
          <p:cNvPicPr>
            <a:picLocks noChangeAspect="1"/>
          </p:cNvPicPr>
          <p:nvPr/>
        </p:nvPicPr>
        <p:blipFill>
          <a:blip r:embed="rId3"/>
          <a:stretch>
            <a:fillRect/>
          </a:stretch>
        </p:blipFill>
        <p:spPr>
          <a:xfrm>
            <a:off x="733429" y="2044700"/>
            <a:ext cx="3128669" cy="3128669"/>
          </a:xfrm>
          <a:prstGeom prst="rect">
            <a:avLst/>
          </a:prstGeom>
        </p:spPr>
      </p:pic>
      <p:pic>
        <p:nvPicPr>
          <p:cNvPr id="8" name="Picture 7">
            <a:extLst>
              <a:ext uri="{FF2B5EF4-FFF2-40B4-BE49-F238E27FC236}">
                <a16:creationId xmlns:a16="http://schemas.microsoft.com/office/drawing/2014/main" id="{2CED1C9F-B2B1-6F40-B793-11DD12B0B38B}"/>
              </a:ext>
            </a:extLst>
          </p:cNvPr>
          <p:cNvPicPr>
            <a:picLocks noChangeAspect="1"/>
          </p:cNvPicPr>
          <p:nvPr/>
        </p:nvPicPr>
        <p:blipFill>
          <a:blip r:embed="rId4"/>
          <a:stretch>
            <a:fillRect/>
          </a:stretch>
        </p:blipFill>
        <p:spPr>
          <a:xfrm>
            <a:off x="4467230" y="2044700"/>
            <a:ext cx="3128669" cy="3128669"/>
          </a:xfrm>
          <a:prstGeom prst="rect">
            <a:avLst/>
          </a:prstGeom>
        </p:spPr>
      </p:pic>
      <p:pic>
        <p:nvPicPr>
          <p:cNvPr id="9" name="Picture 8">
            <a:extLst>
              <a:ext uri="{FF2B5EF4-FFF2-40B4-BE49-F238E27FC236}">
                <a16:creationId xmlns:a16="http://schemas.microsoft.com/office/drawing/2014/main" id="{38DDEE3C-0423-E643-AFD2-B57594FD680B}"/>
              </a:ext>
            </a:extLst>
          </p:cNvPr>
          <p:cNvPicPr>
            <a:picLocks noChangeAspect="1"/>
          </p:cNvPicPr>
          <p:nvPr/>
        </p:nvPicPr>
        <p:blipFill>
          <a:blip r:embed="rId5"/>
          <a:stretch>
            <a:fillRect/>
          </a:stretch>
        </p:blipFill>
        <p:spPr>
          <a:xfrm>
            <a:off x="8170866" y="2044700"/>
            <a:ext cx="3187700" cy="3187700"/>
          </a:xfrm>
          <a:prstGeom prst="rect">
            <a:avLst/>
          </a:prstGeom>
        </p:spPr>
      </p:pic>
      <p:sp>
        <p:nvSpPr>
          <p:cNvPr id="10" name="TextBox 9">
            <a:extLst>
              <a:ext uri="{FF2B5EF4-FFF2-40B4-BE49-F238E27FC236}">
                <a16:creationId xmlns:a16="http://schemas.microsoft.com/office/drawing/2014/main" id="{2CB57590-58D0-E041-9A05-12A71545EB44}"/>
              </a:ext>
            </a:extLst>
          </p:cNvPr>
          <p:cNvSpPr txBox="1"/>
          <p:nvPr/>
        </p:nvSpPr>
        <p:spPr>
          <a:xfrm>
            <a:off x="837263" y="5366966"/>
            <a:ext cx="2920999" cy="1077218"/>
          </a:xfrm>
          <a:prstGeom prst="rect">
            <a:avLst/>
          </a:prstGeom>
          <a:noFill/>
        </p:spPr>
        <p:txBody>
          <a:bodyPr wrap="square" rtlCol="0">
            <a:spAutoFit/>
          </a:bodyPr>
          <a:lstStyle/>
          <a:p>
            <a:pPr algn="ctr"/>
            <a:r>
              <a:rPr lang="en-US" sz="1600">
                <a:solidFill>
                  <a:schemeClr val="tx2">
                    <a:lumMod val="50000"/>
                  </a:schemeClr>
                </a:solidFill>
                <a:latin typeface="Arial" panose="020B0604020202020204" pitchFamily="34" charset="0"/>
                <a:cs typeface="Arial" panose="020B0604020202020204" pitchFamily="34" charset="0"/>
              </a:rPr>
              <a:t>In 2024, healthcare training programs are projecting over 29% enrollment growth year over year compared to 2020.</a:t>
            </a:r>
          </a:p>
        </p:txBody>
      </p:sp>
      <p:sp>
        <p:nvSpPr>
          <p:cNvPr id="11" name="TextBox 10">
            <a:extLst>
              <a:ext uri="{FF2B5EF4-FFF2-40B4-BE49-F238E27FC236}">
                <a16:creationId xmlns:a16="http://schemas.microsoft.com/office/drawing/2014/main" id="{E0FA38F6-1854-1A42-8C16-AA0276D72B19}"/>
              </a:ext>
            </a:extLst>
          </p:cNvPr>
          <p:cNvSpPr txBox="1"/>
          <p:nvPr/>
        </p:nvSpPr>
        <p:spPr>
          <a:xfrm>
            <a:off x="4563127" y="5366966"/>
            <a:ext cx="2920999" cy="978729"/>
          </a:xfrm>
          <a:prstGeom prst="rect">
            <a:avLst/>
          </a:prstGeom>
          <a:noFill/>
        </p:spPr>
        <p:txBody>
          <a:bodyPr wrap="square" rtlCol="0">
            <a:spAutoFit/>
          </a:bodyPr>
          <a:lstStyle/>
          <a:p>
            <a:pPr marL="0" lvl="1" algn="ctr" defTabSz="488950">
              <a:lnSpc>
                <a:spcPct val="90000"/>
              </a:lnSpc>
              <a:spcBef>
                <a:spcPct val="0"/>
              </a:spcBef>
              <a:spcAft>
                <a:spcPct val="15000"/>
              </a:spcAft>
            </a:pPr>
            <a:r>
              <a:rPr lang="en-US" sz="1600">
                <a:solidFill>
                  <a:schemeClr val="tx2">
                    <a:lumMod val="50000"/>
                  </a:schemeClr>
                </a:solidFill>
                <a:latin typeface="Arial" panose="020B0604020202020204" pitchFamily="34" charset="0"/>
                <a:cs typeface="Arial" panose="020B0604020202020204" pitchFamily="34" charset="0"/>
              </a:rPr>
              <a:t>54.3% of healthcare occupations require less than a bachelor's degree as a hiring prerequisite.</a:t>
            </a:r>
          </a:p>
        </p:txBody>
      </p:sp>
      <p:sp>
        <p:nvSpPr>
          <p:cNvPr id="12" name="TextBox 11">
            <a:extLst>
              <a:ext uri="{FF2B5EF4-FFF2-40B4-BE49-F238E27FC236}">
                <a16:creationId xmlns:a16="http://schemas.microsoft.com/office/drawing/2014/main" id="{DE4C2856-25CC-D24C-BF44-D6115598A780}"/>
              </a:ext>
            </a:extLst>
          </p:cNvPr>
          <p:cNvSpPr txBox="1"/>
          <p:nvPr/>
        </p:nvSpPr>
        <p:spPr>
          <a:xfrm>
            <a:off x="8273113" y="5366966"/>
            <a:ext cx="2920999" cy="978729"/>
          </a:xfrm>
          <a:prstGeom prst="rect">
            <a:avLst/>
          </a:prstGeom>
          <a:noFill/>
        </p:spPr>
        <p:txBody>
          <a:bodyPr wrap="square" rtlCol="0">
            <a:spAutoFit/>
          </a:bodyPr>
          <a:lstStyle/>
          <a:p>
            <a:pPr marL="0" lvl="1" algn="ctr" defTabSz="488950">
              <a:lnSpc>
                <a:spcPct val="90000"/>
              </a:lnSpc>
              <a:spcBef>
                <a:spcPct val="0"/>
              </a:spcBef>
              <a:spcAft>
                <a:spcPct val="15000"/>
              </a:spcAft>
            </a:pPr>
            <a:r>
              <a:rPr lang="en-US" sz="1600">
                <a:latin typeface="Arial" panose="020B0604020202020204" pitchFamily="34" charset="0"/>
                <a:cs typeface="Arial" panose="020B0604020202020204" pitchFamily="34" charset="0"/>
              </a:rPr>
              <a:t>Over 30% of healthcare occupations require only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a license, training, or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non-degree award.</a:t>
            </a:r>
          </a:p>
        </p:txBody>
      </p:sp>
      <p:sp>
        <p:nvSpPr>
          <p:cNvPr id="13" name="TextBox 12">
            <a:extLst>
              <a:ext uri="{FF2B5EF4-FFF2-40B4-BE49-F238E27FC236}">
                <a16:creationId xmlns:a16="http://schemas.microsoft.com/office/drawing/2014/main" id="{8A296D1C-4908-6342-AC0B-96C888351614}"/>
              </a:ext>
            </a:extLst>
          </p:cNvPr>
          <p:cNvSpPr txBox="1"/>
          <p:nvPr/>
        </p:nvSpPr>
        <p:spPr>
          <a:xfrm>
            <a:off x="1714500" y="1239466"/>
            <a:ext cx="9042400" cy="369332"/>
          </a:xfrm>
          <a:prstGeom prst="rect">
            <a:avLst/>
          </a:prstGeom>
          <a:noFill/>
        </p:spPr>
        <p:txBody>
          <a:bodyPr wrap="square" rtlCol="0">
            <a:spAutoFit/>
          </a:bodyPr>
          <a:lstStyle/>
          <a:p>
            <a:pPr marL="0" lvl="1" algn="ctr" defTabSz="488950">
              <a:lnSpc>
                <a:spcPct val="90000"/>
              </a:lnSpc>
              <a:spcBef>
                <a:spcPct val="0"/>
              </a:spcBef>
              <a:spcAft>
                <a:spcPct val="15000"/>
              </a:spcAft>
            </a:pPr>
            <a:r>
              <a:rPr lang="en-US" sz="2000">
                <a:latin typeface="Arial" panose="020B0604020202020204" pitchFamily="34" charset="0"/>
                <a:cs typeface="Arial" panose="020B0604020202020204" pitchFamily="34" charset="0"/>
              </a:rPr>
              <a:t>NHA has certified over 250,000 CTE students in allied health professions.</a:t>
            </a:r>
          </a:p>
        </p:txBody>
      </p:sp>
      <p:sp>
        <p:nvSpPr>
          <p:cNvPr id="14" name="TextBox 13">
            <a:extLst>
              <a:ext uri="{FF2B5EF4-FFF2-40B4-BE49-F238E27FC236}">
                <a16:creationId xmlns:a16="http://schemas.microsoft.com/office/drawing/2014/main" id="{D8A9FE50-44AF-8145-AC83-0776E9083F4C}"/>
              </a:ext>
            </a:extLst>
          </p:cNvPr>
          <p:cNvSpPr txBox="1"/>
          <p:nvPr/>
        </p:nvSpPr>
        <p:spPr>
          <a:xfrm>
            <a:off x="1510363" y="3563566"/>
            <a:ext cx="1548753" cy="382221"/>
          </a:xfrm>
          <a:prstGeom prst="rect">
            <a:avLst/>
          </a:prstGeom>
          <a:noFill/>
        </p:spPr>
        <p:txBody>
          <a:bodyPr wrap="square" rtlCol="0">
            <a:spAutoFit/>
          </a:bodyPr>
          <a:lstStyle/>
          <a:p>
            <a:pPr algn="ctr">
              <a:lnSpc>
                <a:spcPts val="1800"/>
              </a:lnSpc>
            </a:pPr>
            <a:r>
              <a:rPr lang="en-US" sz="4000" b="1">
                <a:solidFill>
                  <a:srgbClr val="9F509F"/>
                </a:solidFill>
                <a:latin typeface="Arial" panose="020B0604020202020204" pitchFamily="34" charset="0"/>
                <a:cs typeface="Arial" panose="020B0604020202020204" pitchFamily="34" charset="0"/>
              </a:rPr>
              <a:t>29% </a:t>
            </a:r>
          </a:p>
        </p:txBody>
      </p:sp>
      <p:sp>
        <p:nvSpPr>
          <p:cNvPr id="15" name="TextBox 14">
            <a:extLst>
              <a:ext uri="{FF2B5EF4-FFF2-40B4-BE49-F238E27FC236}">
                <a16:creationId xmlns:a16="http://schemas.microsoft.com/office/drawing/2014/main" id="{18730DF4-273D-8E4C-97D1-25638E0B7219}"/>
              </a:ext>
            </a:extLst>
          </p:cNvPr>
          <p:cNvSpPr txBox="1"/>
          <p:nvPr/>
        </p:nvSpPr>
        <p:spPr>
          <a:xfrm>
            <a:off x="5257188" y="3563566"/>
            <a:ext cx="1548753" cy="382221"/>
          </a:xfrm>
          <a:prstGeom prst="rect">
            <a:avLst/>
          </a:prstGeom>
          <a:noFill/>
        </p:spPr>
        <p:txBody>
          <a:bodyPr wrap="square" rtlCol="0">
            <a:spAutoFit/>
          </a:bodyPr>
          <a:lstStyle/>
          <a:p>
            <a:pPr algn="ctr">
              <a:lnSpc>
                <a:spcPts val="1800"/>
              </a:lnSpc>
            </a:pPr>
            <a:r>
              <a:rPr lang="en-US" sz="4000" b="1">
                <a:solidFill>
                  <a:srgbClr val="F47434"/>
                </a:solidFill>
                <a:latin typeface="Arial" panose="020B0604020202020204" pitchFamily="34" charset="0"/>
                <a:cs typeface="Arial" panose="020B0604020202020204" pitchFamily="34" charset="0"/>
              </a:rPr>
              <a:t>54%</a:t>
            </a:r>
          </a:p>
        </p:txBody>
      </p:sp>
      <p:sp>
        <p:nvSpPr>
          <p:cNvPr id="16" name="TextBox 15">
            <a:extLst>
              <a:ext uri="{FF2B5EF4-FFF2-40B4-BE49-F238E27FC236}">
                <a16:creationId xmlns:a16="http://schemas.microsoft.com/office/drawing/2014/main" id="{12737DCA-04B7-664F-959F-79D635A843A9}"/>
              </a:ext>
            </a:extLst>
          </p:cNvPr>
          <p:cNvSpPr txBox="1"/>
          <p:nvPr/>
        </p:nvSpPr>
        <p:spPr>
          <a:xfrm>
            <a:off x="9009713" y="3563566"/>
            <a:ext cx="1548753" cy="382221"/>
          </a:xfrm>
          <a:prstGeom prst="rect">
            <a:avLst/>
          </a:prstGeom>
          <a:noFill/>
        </p:spPr>
        <p:txBody>
          <a:bodyPr wrap="square" rtlCol="0">
            <a:spAutoFit/>
          </a:bodyPr>
          <a:lstStyle/>
          <a:p>
            <a:pPr algn="ctr">
              <a:lnSpc>
                <a:spcPts val="1800"/>
              </a:lnSpc>
            </a:pPr>
            <a:r>
              <a:rPr lang="en-US" sz="4000" b="1">
                <a:solidFill>
                  <a:srgbClr val="1A86C6"/>
                </a:solidFill>
                <a:latin typeface="Arial" panose="020B0604020202020204" pitchFamily="34" charset="0"/>
                <a:cs typeface="Arial" panose="020B0604020202020204" pitchFamily="34" charset="0"/>
              </a:rPr>
              <a:t>30%</a:t>
            </a:r>
          </a:p>
        </p:txBody>
      </p:sp>
    </p:spTree>
    <p:extLst>
      <p:ext uri="{BB962C8B-B14F-4D97-AF65-F5344CB8AC3E}">
        <p14:creationId xmlns:p14="http://schemas.microsoft.com/office/powerpoint/2010/main" val="2747870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26E9AAC-B38C-2A40-B5EC-9A983D8865A5}"/>
              </a:ext>
            </a:extLst>
          </p:cNvPr>
          <p:cNvSpPr>
            <a:spLocks noGrp="1"/>
          </p:cNvSpPr>
          <p:nvPr>
            <p:ph type="title" idx="4294967295"/>
          </p:nvPr>
        </p:nvSpPr>
        <p:spPr>
          <a:xfrm>
            <a:off x="804862" y="335298"/>
            <a:ext cx="10582275" cy="792162"/>
          </a:xfrm>
        </p:spPr>
        <p:txBody>
          <a:bodyPr/>
          <a:lstStyle/>
          <a:p>
            <a:pPr algn="ctr"/>
            <a:r>
              <a:rPr lang="en-US" b="1">
                <a:latin typeface="Arial" panose="020B0604020202020204" pitchFamily="34" charset="0"/>
                <a:cs typeface="Arial" panose="020B0604020202020204" pitchFamily="34" charset="0"/>
              </a:rPr>
              <a:t>Certification: Industry Credentials</a:t>
            </a:r>
          </a:p>
        </p:txBody>
      </p:sp>
      <p:pic>
        <p:nvPicPr>
          <p:cNvPr id="14" name="Picture 13">
            <a:extLst>
              <a:ext uri="{FF2B5EF4-FFF2-40B4-BE49-F238E27FC236}">
                <a16:creationId xmlns:a16="http://schemas.microsoft.com/office/drawing/2014/main" id="{5658340F-154B-5744-8B86-D1618643E90A}"/>
              </a:ext>
            </a:extLst>
          </p:cNvPr>
          <p:cNvPicPr>
            <a:picLocks noChangeAspect="1"/>
          </p:cNvPicPr>
          <p:nvPr/>
        </p:nvPicPr>
        <p:blipFill>
          <a:blip r:embed="rId3"/>
          <a:stretch>
            <a:fillRect/>
          </a:stretch>
        </p:blipFill>
        <p:spPr>
          <a:xfrm>
            <a:off x="399746" y="407214"/>
            <a:ext cx="542294" cy="553363"/>
          </a:xfrm>
          <a:prstGeom prst="rect">
            <a:avLst/>
          </a:prstGeom>
        </p:spPr>
      </p:pic>
      <p:pic>
        <p:nvPicPr>
          <p:cNvPr id="16" name="Picture 15">
            <a:extLst>
              <a:ext uri="{FF2B5EF4-FFF2-40B4-BE49-F238E27FC236}">
                <a16:creationId xmlns:a16="http://schemas.microsoft.com/office/drawing/2014/main" id="{42D8396F-5AD8-C24F-B613-A22838088FDD}"/>
              </a:ext>
            </a:extLst>
          </p:cNvPr>
          <p:cNvPicPr>
            <a:picLocks noChangeAspect="1"/>
          </p:cNvPicPr>
          <p:nvPr/>
        </p:nvPicPr>
        <p:blipFill>
          <a:blip r:embed="rId4"/>
          <a:stretch>
            <a:fillRect/>
          </a:stretch>
        </p:blipFill>
        <p:spPr>
          <a:xfrm>
            <a:off x="2254250" y="2609726"/>
            <a:ext cx="1606550" cy="1606550"/>
          </a:xfrm>
          <a:prstGeom prst="rect">
            <a:avLst/>
          </a:prstGeom>
        </p:spPr>
      </p:pic>
      <p:pic>
        <p:nvPicPr>
          <p:cNvPr id="17" name="Picture 16">
            <a:extLst>
              <a:ext uri="{FF2B5EF4-FFF2-40B4-BE49-F238E27FC236}">
                <a16:creationId xmlns:a16="http://schemas.microsoft.com/office/drawing/2014/main" id="{688942FE-B8C0-7440-8979-163B0525C81C}"/>
              </a:ext>
            </a:extLst>
          </p:cNvPr>
          <p:cNvPicPr>
            <a:picLocks noChangeAspect="1"/>
          </p:cNvPicPr>
          <p:nvPr/>
        </p:nvPicPr>
        <p:blipFill>
          <a:blip r:embed="rId5"/>
          <a:stretch>
            <a:fillRect/>
          </a:stretch>
        </p:blipFill>
        <p:spPr>
          <a:xfrm>
            <a:off x="8050680" y="4387726"/>
            <a:ext cx="1606550" cy="1606550"/>
          </a:xfrm>
          <a:prstGeom prst="rect">
            <a:avLst/>
          </a:prstGeom>
        </p:spPr>
      </p:pic>
      <p:sp>
        <p:nvSpPr>
          <p:cNvPr id="18" name="TextBox 17">
            <a:extLst>
              <a:ext uri="{FF2B5EF4-FFF2-40B4-BE49-F238E27FC236}">
                <a16:creationId xmlns:a16="http://schemas.microsoft.com/office/drawing/2014/main" id="{4F281F0D-BB39-804F-AB22-4BB967FA0FAA}"/>
              </a:ext>
            </a:extLst>
          </p:cNvPr>
          <p:cNvSpPr txBox="1"/>
          <p:nvPr/>
        </p:nvSpPr>
        <p:spPr>
          <a:xfrm>
            <a:off x="4094630" y="2910292"/>
            <a:ext cx="6293970" cy="1015663"/>
          </a:xfrm>
          <a:prstGeom prst="rect">
            <a:avLst/>
          </a:prstGeom>
          <a:noFill/>
        </p:spPr>
        <p:txBody>
          <a:bodyPr wrap="square" rtlCol="0">
            <a:spAutoFit/>
          </a:bodyPr>
          <a:lstStyle/>
          <a:p>
            <a:r>
              <a:rPr lang="en-US" sz="2000">
                <a:solidFill>
                  <a:schemeClr val="tx2">
                    <a:lumMod val="75000"/>
                  </a:schemeClr>
                </a:solidFill>
                <a:latin typeface="Arial" panose="020B0604020202020204" pitchFamily="34" charset="0"/>
                <a:cs typeface="Arial" panose="020B0604020202020204" pitchFamily="34" charset="0"/>
              </a:rPr>
              <a:t>According to an annual industry study performed </a:t>
            </a:r>
            <a:br>
              <a:rPr lang="en-US" sz="2000">
                <a:solidFill>
                  <a:schemeClr val="tx2">
                    <a:lumMod val="75000"/>
                  </a:schemeClr>
                </a:solidFill>
                <a:latin typeface="Arial" panose="020B0604020202020204" pitchFamily="34" charset="0"/>
                <a:cs typeface="Arial" panose="020B0604020202020204" pitchFamily="34" charset="0"/>
              </a:rPr>
            </a:br>
            <a:r>
              <a:rPr lang="en-US" sz="2000">
                <a:solidFill>
                  <a:schemeClr val="tx2">
                    <a:lumMod val="75000"/>
                  </a:schemeClr>
                </a:solidFill>
                <a:latin typeface="Arial" panose="020B0604020202020204" pitchFamily="34" charset="0"/>
                <a:cs typeface="Arial" panose="020B0604020202020204" pitchFamily="34" charset="0"/>
              </a:rPr>
              <a:t>by NHA, </a:t>
            </a:r>
            <a:r>
              <a:rPr lang="en-US" sz="2000" b="1">
                <a:solidFill>
                  <a:schemeClr val="tx2">
                    <a:lumMod val="75000"/>
                  </a:schemeClr>
                </a:solidFill>
                <a:latin typeface="Arial" panose="020B0604020202020204" pitchFamily="34" charset="0"/>
                <a:cs typeface="Arial" panose="020B0604020202020204" pitchFamily="34" charset="0"/>
              </a:rPr>
              <a:t>74% </a:t>
            </a:r>
            <a:r>
              <a:rPr lang="en-US" sz="2000">
                <a:solidFill>
                  <a:schemeClr val="tx2">
                    <a:lumMod val="75000"/>
                  </a:schemeClr>
                </a:solidFill>
                <a:latin typeface="Arial" panose="020B0604020202020204" pitchFamily="34" charset="0"/>
                <a:cs typeface="Arial" panose="020B0604020202020204" pitchFamily="34" charset="0"/>
              </a:rPr>
              <a:t>of employers surveyed encourage </a:t>
            </a:r>
            <a:br>
              <a:rPr lang="en-US" sz="2000">
                <a:solidFill>
                  <a:schemeClr val="tx2">
                    <a:lumMod val="75000"/>
                  </a:schemeClr>
                </a:solidFill>
                <a:latin typeface="Arial" panose="020B0604020202020204" pitchFamily="34" charset="0"/>
                <a:cs typeface="Arial" panose="020B0604020202020204" pitchFamily="34" charset="0"/>
              </a:rPr>
            </a:br>
            <a:r>
              <a:rPr lang="en-US" sz="2000">
                <a:solidFill>
                  <a:schemeClr val="tx2">
                    <a:lumMod val="75000"/>
                  </a:schemeClr>
                </a:solidFill>
                <a:latin typeface="Arial" panose="020B0604020202020204" pitchFamily="34" charset="0"/>
                <a:cs typeface="Arial" panose="020B0604020202020204" pitchFamily="34" charset="0"/>
              </a:rPr>
              <a:t>or require certification upon hire.</a:t>
            </a:r>
          </a:p>
        </p:txBody>
      </p:sp>
      <p:sp>
        <p:nvSpPr>
          <p:cNvPr id="19" name="TextBox 18">
            <a:extLst>
              <a:ext uri="{FF2B5EF4-FFF2-40B4-BE49-F238E27FC236}">
                <a16:creationId xmlns:a16="http://schemas.microsoft.com/office/drawing/2014/main" id="{E01E083A-39A4-4B4B-92E3-F97BFEE873C3}"/>
              </a:ext>
            </a:extLst>
          </p:cNvPr>
          <p:cNvSpPr txBox="1"/>
          <p:nvPr/>
        </p:nvSpPr>
        <p:spPr>
          <a:xfrm>
            <a:off x="2552700" y="4867836"/>
            <a:ext cx="5257800" cy="646331"/>
          </a:xfrm>
          <a:prstGeom prst="rect">
            <a:avLst/>
          </a:prstGeom>
          <a:noFill/>
        </p:spPr>
        <p:txBody>
          <a:bodyPr wrap="square" rtlCol="0">
            <a:spAutoFit/>
          </a:bodyPr>
          <a:lstStyle/>
          <a:p>
            <a:pPr marL="0" lvl="1" defTabSz="488950">
              <a:lnSpc>
                <a:spcPct val="90000"/>
              </a:lnSpc>
              <a:spcBef>
                <a:spcPct val="0"/>
              </a:spcBef>
              <a:spcAft>
                <a:spcPct val="15000"/>
              </a:spcAft>
            </a:pPr>
            <a:r>
              <a:rPr lang="en-US" sz="2000" b="1">
                <a:solidFill>
                  <a:schemeClr val="tx2">
                    <a:lumMod val="75000"/>
                  </a:schemeClr>
                </a:solidFill>
                <a:latin typeface="Arial" panose="020B0604020202020204" pitchFamily="34" charset="0"/>
                <a:cs typeface="Arial" panose="020B0604020202020204" pitchFamily="34" charset="0"/>
              </a:rPr>
              <a:t>63% </a:t>
            </a:r>
            <a:r>
              <a:rPr lang="en-US" sz="2000">
                <a:solidFill>
                  <a:schemeClr val="tx2">
                    <a:lumMod val="75000"/>
                  </a:schemeClr>
                </a:solidFill>
                <a:latin typeface="Arial" panose="020B0604020202020204" pitchFamily="34" charset="0"/>
                <a:cs typeface="Arial" panose="020B0604020202020204" pitchFamily="34" charset="0"/>
              </a:rPr>
              <a:t>of organizations increase pay when an employee earns professional certification.</a:t>
            </a:r>
          </a:p>
        </p:txBody>
      </p:sp>
      <p:pic>
        <p:nvPicPr>
          <p:cNvPr id="21" name="Graphic 20" descr="Diploma roll with solid fill">
            <a:extLst>
              <a:ext uri="{FF2B5EF4-FFF2-40B4-BE49-F238E27FC236}">
                <a16:creationId xmlns:a16="http://schemas.microsoft.com/office/drawing/2014/main" id="{26E96B13-561E-EC4B-8F8D-52B528FC28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9225" y="3086100"/>
            <a:ext cx="749300" cy="749300"/>
          </a:xfrm>
          <a:prstGeom prst="rect">
            <a:avLst/>
          </a:prstGeom>
        </p:spPr>
      </p:pic>
      <p:pic>
        <p:nvPicPr>
          <p:cNvPr id="23" name="Graphic 22" descr="Money with solid fill">
            <a:extLst>
              <a:ext uri="{FF2B5EF4-FFF2-40B4-BE49-F238E27FC236}">
                <a16:creationId xmlns:a16="http://schemas.microsoft.com/office/drawing/2014/main" id="{DD5F3EDA-1E34-CF48-AAB6-7DC406E3FF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72897" y="4873501"/>
            <a:ext cx="562099" cy="562099"/>
          </a:xfrm>
          <a:prstGeom prst="rect">
            <a:avLst/>
          </a:prstGeom>
        </p:spPr>
      </p:pic>
      <p:sp>
        <p:nvSpPr>
          <p:cNvPr id="15" name="TextBox 14">
            <a:extLst>
              <a:ext uri="{FF2B5EF4-FFF2-40B4-BE49-F238E27FC236}">
                <a16:creationId xmlns:a16="http://schemas.microsoft.com/office/drawing/2014/main" id="{8FCCA957-6C96-4FA3-B1D0-58BB73176E74}"/>
              </a:ext>
            </a:extLst>
          </p:cNvPr>
          <p:cNvSpPr txBox="1"/>
          <p:nvPr/>
        </p:nvSpPr>
        <p:spPr>
          <a:xfrm>
            <a:off x="0" y="1204271"/>
            <a:ext cx="12192000" cy="932563"/>
          </a:xfrm>
          <a:prstGeom prst="rect">
            <a:avLst/>
          </a:prstGeom>
          <a:noFill/>
        </p:spPr>
        <p:txBody>
          <a:bodyPr wrap="square" rtlCol="0">
            <a:spAutoFit/>
          </a:bodyPr>
          <a:lstStyle/>
          <a:p>
            <a:pPr marL="0" lvl="1" algn="ctr" defTabSz="488950">
              <a:lnSpc>
                <a:spcPct val="90000"/>
              </a:lnSpc>
              <a:spcBef>
                <a:spcPct val="0"/>
              </a:spcBef>
              <a:spcAft>
                <a:spcPct val="15000"/>
              </a:spcAft>
            </a:pPr>
            <a:r>
              <a:rPr lang="en-US" sz="2800">
                <a:solidFill>
                  <a:schemeClr val="tx2">
                    <a:lumMod val="75000"/>
                  </a:schemeClr>
                </a:solidFill>
                <a:latin typeface="Arial" panose="020B0604020202020204" pitchFamily="34" charset="0"/>
                <a:cs typeface="Arial" panose="020B0604020202020204" pitchFamily="34" charset="0"/>
              </a:rPr>
              <a:t>Credentialing serves as a nationally recognized standard for</a:t>
            </a:r>
          </a:p>
          <a:p>
            <a:pPr marL="0" lvl="1" algn="ctr" defTabSz="488950">
              <a:lnSpc>
                <a:spcPct val="90000"/>
              </a:lnSpc>
              <a:spcBef>
                <a:spcPct val="0"/>
              </a:spcBef>
              <a:spcAft>
                <a:spcPct val="15000"/>
              </a:spcAft>
            </a:pPr>
            <a:r>
              <a:rPr lang="en-US" sz="2800">
                <a:solidFill>
                  <a:schemeClr val="tx2">
                    <a:lumMod val="75000"/>
                  </a:schemeClr>
                </a:solidFill>
                <a:latin typeface="Arial" panose="020B0604020202020204" pitchFamily="34" charset="0"/>
                <a:cs typeface="Arial" panose="020B0604020202020204" pitchFamily="34" charset="0"/>
              </a:rPr>
              <a:t>competency in quality of care.</a:t>
            </a:r>
          </a:p>
        </p:txBody>
      </p:sp>
    </p:spTree>
    <p:extLst>
      <p:ext uri="{BB962C8B-B14F-4D97-AF65-F5344CB8AC3E}">
        <p14:creationId xmlns:p14="http://schemas.microsoft.com/office/powerpoint/2010/main" val="60078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6A2D-818C-CEE5-09B0-8CE14634E127}"/>
              </a:ext>
            </a:extLst>
          </p:cNvPr>
          <p:cNvSpPr>
            <a:spLocks noGrp="1"/>
          </p:cNvSpPr>
          <p:nvPr>
            <p:ph type="ctrTitle"/>
          </p:nvPr>
        </p:nvSpPr>
        <p:spPr/>
        <p:txBody>
          <a:bodyPr/>
          <a:lstStyle/>
          <a:p>
            <a:r>
              <a:rPr lang="en-US"/>
              <a:t>College + Career Readiness</a:t>
            </a:r>
          </a:p>
        </p:txBody>
      </p:sp>
    </p:spTree>
    <p:extLst>
      <p:ext uri="{BB962C8B-B14F-4D97-AF65-F5344CB8AC3E}">
        <p14:creationId xmlns:p14="http://schemas.microsoft.com/office/powerpoint/2010/main" val="1547835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lumOff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92851A-ABAC-134A-AD79-0BCC43E3DA5F}"/>
              </a:ext>
            </a:extLst>
          </p:cNvPr>
          <p:cNvSpPr txBox="1"/>
          <p:nvPr/>
        </p:nvSpPr>
        <p:spPr>
          <a:xfrm>
            <a:off x="322518" y="402607"/>
            <a:ext cx="34940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Most popular industry-recognized professional credential exams offered in CTE healthcare programs</a:t>
            </a:r>
          </a:p>
        </p:txBody>
      </p:sp>
      <p:grpSp>
        <p:nvGrpSpPr>
          <p:cNvPr id="48" name="Group 47">
            <a:extLst>
              <a:ext uri="{FF2B5EF4-FFF2-40B4-BE49-F238E27FC236}">
                <a16:creationId xmlns:a16="http://schemas.microsoft.com/office/drawing/2014/main" id="{C340644A-AF97-8B47-9F80-C71DCD31EDD7}"/>
              </a:ext>
            </a:extLst>
          </p:cNvPr>
          <p:cNvGrpSpPr/>
          <p:nvPr/>
        </p:nvGrpSpPr>
        <p:grpSpPr>
          <a:xfrm>
            <a:off x="1481440" y="770818"/>
            <a:ext cx="5552218" cy="2346327"/>
            <a:chOff x="1374226" y="369768"/>
            <a:chExt cx="5552218" cy="2346327"/>
          </a:xfrm>
        </p:grpSpPr>
        <p:sp>
          <p:nvSpPr>
            <p:cNvPr id="22" name="TextBox 21">
              <a:extLst>
                <a:ext uri="{FF2B5EF4-FFF2-40B4-BE49-F238E27FC236}">
                  <a16:creationId xmlns:a16="http://schemas.microsoft.com/office/drawing/2014/main" id="{27265F0F-F2A7-FA43-A9B9-C2101E4E5CE1}"/>
                </a:ext>
              </a:extLst>
            </p:cNvPr>
            <p:cNvSpPr txBox="1"/>
            <p:nvPr/>
          </p:nvSpPr>
          <p:spPr>
            <a:xfrm>
              <a:off x="1427062" y="1349143"/>
              <a:ext cx="1673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Medical Assistant</a:t>
              </a:r>
            </a:p>
          </p:txBody>
        </p:sp>
        <p:sp>
          <p:nvSpPr>
            <p:cNvPr id="23" name="TextBox 22">
              <a:extLst>
                <a:ext uri="{FF2B5EF4-FFF2-40B4-BE49-F238E27FC236}">
                  <a16:creationId xmlns:a16="http://schemas.microsoft.com/office/drawing/2014/main" id="{FB7A640C-369D-294D-8048-BB530AADC8FE}"/>
                </a:ext>
              </a:extLst>
            </p:cNvPr>
            <p:cNvSpPr txBox="1"/>
            <p:nvPr/>
          </p:nvSpPr>
          <p:spPr>
            <a:xfrm>
              <a:off x="4508168" y="2392930"/>
              <a:ext cx="186468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EKG Technicians</a:t>
              </a:r>
            </a:p>
          </p:txBody>
        </p:sp>
        <p:sp>
          <p:nvSpPr>
            <p:cNvPr id="24" name="TextBox 23">
              <a:extLst>
                <a:ext uri="{FF2B5EF4-FFF2-40B4-BE49-F238E27FC236}">
                  <a16:creationId xmlns:a16="http://schemas.microsoft.com/office/drawing/2014/main" id="{9695B807-0B9F-EB42-8F1C-46008803A8E0}"/>
                </a:ext>
              </a:extLst>
            </p:cNvPr>
            <p:cNvSpPr txBox="1"/>
            <p:nvPr/>
          </p:nvSpPr>
          <p:spPr>
            <a:xfrm>
              <a:off x="1374226" y="2359480"/>
              <a:ext cx="198668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Nursing Assistant</a:t>
              </a:r>
            </a:p>
          </p:txBody>
        </p:sp>
        <p:sp>
          <p:nvSpPr>
            <p:cNvPr id="25" name="TextBox 24">
              <a:extLst>
                <a:ext uri="{FF2B5EF4-FFF2-40B4-BE49-F238E27FC236}">
                  <a16:creationId xmlns:a16="http://schemas.microsoft.com/office/drawing/2014/main" id="{D4427264-4E24-4F48-A2AB-0A85595F979F}"/>
                </a:ext>
              </a:extLst>
            </p:cNvPr>
            <p:cNvSpPr txBox="1"/>
            <p:nvPr/>
          </p:nvSpPr>
          <p:spPr>
            <a:xfrm>
              <a:off x="4478773" y="1730998"/>
              <a:ext cx="2447671"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Patient Care Technician</a:t>
              </a:r>
            </a:p>
          </p:txBody>
        </p:sp>
        <p:sp>
          <p:nvSpPr>
            <p:cNvPr id="26" name="TextBox 25">
              <a:extLst>
                <a:ext uri="{FF2B5EF4-FFF2-40B4-BE49-F238E27FC236}">
                  <a16:creationId xmlns:a16="http://schemas.microsoft.com/office/drawing/2014/main" id="{A609CD67-D57C-6B4D-B1EA-EFFDBA04097D}"/>
                </a:ext>
              </a:extLst>
            </p:cNvPr>
            <p:cNvSpPr txBox="1"/>
            <p:nvPr/>
          </p:nvSpPr>
          <p:spPr>
            <a:xfrm>
              <a:off x="4453273" y="369768"/>
              <a:ext cx="224211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Pharmacy Technicians</a:t>
              </a:r>
            </a:p>
          </p:txBody>
        </p:sp>
        <p:sp>
          <p:nvSpPr>
            <p:cNvPr id="27" name="TextBox 26">
              <a:extLst>
                <a:ext uri="{FF2B5EF4-FFF2-40B4-BE49-F238E27FC236}">
                  <a16:creationId xmlns:a16="http://schemas.microsoft.com/office/drawing/2014/main" id="{3C3DF3D1-2084-C649-AD36-E0261C17D36B}"/>
                </a:ext>
              </a:extLst>
            </p:cNvPr>
            <p:cNvSpPr txBox="1"/>
            <p:nvPr/>
          </p:nvSpPr>
          <p:spPr>
            <a:xfrm>
              <a:off x="4508168" y="1052546"/>
              <a:ext cx="153073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Phlebotomy</a:t>
              </a:r>
            </a:p>
          </p:txBody>
        </p:sp>
      </p:grpSp>
      <p:grpSp>
        <p:nvGrpSpPr>
          <p:cNvPr id="40" name="Group 39">
            <a:extLst>
              <a:ext uri="{FF2B5EF4-FFF2-40B4-BE49-F238E27FC236}">
                <a16:creationId xmlns:a16="http://schemas.microsoft.com/office/drawing/2014/main" id="{2AF03576-502C-3D4B-BB77-FE79D065217D}"/>
              </a:ext>
            </a:extLst>
          </p:cNvPr>
          <p:cNvGrpSpPr/>
          <p:nvPr/>
        </p:nvGrpSpPr>
        <p:grpSpPr>
          <a:xfrm>
            <a:off x="3929723" y="2662327"/>
            <a:ext cx="620088" cy="576019"/>
            <a:chOff x="541393" y="4913429"/>
            <a:chExt cx="620088" cy="576019"/>
          </a:xfrm>
        </p:grpSpPr>
        <p:sp>
          <p:nvSpPr>
            <p:cNvPr id="21" name="Oval 20">
              <a:extLst>
                <a:ext uri="{FF2B5EF4-FFF2-40B4-BE49-F238E27FC236}">
                  <a16:creationId xmlns:a16="http://schemas.microsoft.com/office/drawing/2014/main" id="{FED876A9-B2A4-074D-9C37-6D8FC62E4E73}"/>
                </a:ext>
              </a:extLst>
            </p:cNvPr>
            <p:cNvSpPr/>
            <p:nvPr/>
          </p:nvSpPr>
          <p:spPr>
            <a:xfrm>
              <a:off x="561078" y="4913429"/>
              <a:ext cx="576019" cy="576019"/>
            </a:xfrm>
            <a:prstGeom prst="ellipse">
              <a:avLst/>
            </a:prstGeom>
            <a:solidFill>
              <a:srgbClr val="22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33" name="TextBox 32">
              <a:extLst>
                <a:ext uri="{FF2B5EF4-FFF2-40B4-BE49-F238E27FC236}">
                  <a16:creationId xmlns:a16="http://schemas.microsoft.com/office/drawing/2014/main" id="{948C219F-FBDD-E049-9819-BD47F9AE8782}"/>
                </a:ext>
              </a:extLst>
            </p:cNvPr>
            <p:cNvSpPr txBox="1"/>
            <p:nvPr/>
          </p:nvSpPr>
          <p:spPr>
            <a:xfrm>
              <a:off x="541393" y="5044641"/>
              <a:ext cx="62008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33%</a:t>
              </a:r>
            </a:p>
          </p:txBody>
        </p:sp>
      </p:grpSp>
      <p:grpSp>
        <p:nvGrpSpPr>
          <p:cNvPr id="39" name="Group 38">
            <a:extLst>
              <a:ext uri="{FF2B5EF4-FFF2-40B4-BE49-F238E27FC236}">
                <a16:creationId xmlns:a16="http://schemas.microsoft.com/office/drawing/2014/main" id="{A62D1785-D2C7-094B-BA2C-9CC257E5BEA0}"/>
              </a:ext>
            </a:extLst>
          </p:cNvPr>
          <p:cNvGrpSpPr/>
          <p:nvPr/>
        </p:nvGrpSpPr>
        <p:grpSpPr>
          <a:xfrm>
            <a:off x="3929723" y="1998625"/>
            <a:ext cx="620088" cy="560050"/>
            <a:chOff x="541393" y="4238642"/>
            <a:chExt cx="620088" cy="560050"/>
          </a:xfrm>
        </p:grpSpPr>
        <p:sp>
          <p:nvSpPr>
            <p:cNvPr id="20" name="Oval 19">
              <a:extLst>
                <a:ext uri="{FF2B5EF4-FFF2-40B4-BE49-F238E27FC236}">
                  <a16:creationId xmlns:a16="http://schemas.microsoft.com/office/drawing/2014/main" id="{2D77ECB5-6242-9A49-95EA-A9A2F837C208}"/>
                </a:ext>
              </a:extLst>
            </p:cNvPr>
            <p:cNvSpPr/>
            <p:nvPr/>
          </p:nvSpPr>
          <p:spPr>
            <a:xfrm>
              <a:off x="569062" y="4238642"/>
              <a:ext cx="560050" cy="560050"/>
            </a:xfrm>
            <a:prstGeom prst="ellipse">
              <a:avLst/>
            </a:prstGeom>
            <a:solidFill>
              <a:srgbClr val="33B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35" name="TextBox 34">
              <a:extLst>
                <a:ext uri="{FF2B5EF4-FFF2-40B4-BE49-F238E27FC236}">
                  <a16:creationId xmlns:a16="http://schemas.microsoft.com/office/drawing/2014/main" id="{3485E24B-EDAF-8549-A27E-621228CE27ED}"/>
                </a:ext>
              </a:extLst>
            </p:cNvPr>
            <p:cNvSpPr txBox="1"/>
            <p:nvPr/>
          </p:nvSpPr>
          <p:spPr>
            <a:xfrm>
              <a:off x="541393" y="4361889"/>
              <a:ext cx="62008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33%</a:t>
              </a:r>
            </a:p>
          </p:txBody>
        </p:sp>
      </p:grpSp>
      <p:grpSp>
        <p:nvGrpSpPr>
          <p:cNvPr id="38" name="Group 37">
            <a:extLst>
              <a:ext uri="{FF2B5EF4-FFF2-40B4-BE49-F238E27FC236}">
                <a16:creationId xmlns:a16="http://schemas.microsoft.com/office/drawing/2014/main" id="{86A0B6BD-154C-DD4A-BEF9-9D8157D53357}"/>
              </a:ext>
            </a:extLst>
          </p:cNvPr>
          <p:cNvGrpSpPr/>
          <p:nvPr/>
        </p:nvGrpSpPr>
        <p:grpSpPr>
          <a:xfrm>
            <a:off x="3929723" y="1349697"/>
            <a:ext cx="620088" cy="560050"/>
            <a:chOff x="541393" y="3563853"/>
            <a:chExt cx="620088" cy="560050"/>
          </a:xfrm>
        </p:grpSpPr>
        <p:sp>
          <p:nvSpPr>
            <p:cNvPr id="19" name="Oval 18">
              <a:extLst>
                <a:ext uri="{FF2B5EF4-FFF2-40B4-BE49-F238E27FC236}">
                  <a16:creationId xmlns:a16="http://schemas.microsoft.com/office/drawing/2014/main" id="{A0209388-E64D-D94C-A22A-78530EC6E222}"/>
                </a:ext>
              </a:extLst>
            </p:cNvPr>
            <p:cNvSpPr/>
            <p:nvPr/>
          </p:nvSpPr>
          <p:spPr>
            <a:xfrm>
              <a:off x="569062" y="3563853"/>
              <a:ext cx="560050" cy="560050"/>
            </a:xfrm>
            <a:prstGeom prst="ellipse">
              <a:avLst/>
            </a:prstGeom>
            <a:solidFill>
              <a:srgbClr val="1A8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36" name="TextBox 35">
              <a:extLst>
                <a:ext uri="{FF2B5EF4-FFF2-40B4-BE49-F238E27FC236}">
                  <a16:creationId xmlns:a16="http://schemas.microsoft.com/office/drawing/2014/main" id="{BD523D2A-2373-E54A-9BA7-9AAF9CBD839F}"/>
                </a:ext>
              </a:extLst>
            </p:cNvPr>
            <p:cNvSpPr txBox="1"/>
            <p:nvPr/>
          </p:nvSpPr>
          <p:spPr>
            <a:xfrm>
              <a:off x="541393" y="3691329"/>
              <a:ext cx="62008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33%</a:t>
              </a:r>
            </a:p>
          </p:txBody>
        </p:sp>
      </p:grpSp>
      <p:grpSp>
        <p:nvGrpSpPr>
          <p:cNvPr id="54" name="Group 53">
            <a:extLst>
              <a:ext uri="{FF2B5EF4-FFF2-40B4-BE49-F238E27FC236}">
                <a16:creationId xmlns:a16="http://schemas.microsoft.com/office/drawing/2014/main" id="{5D9D4FF5-E8B0-F74A-93BD-6AB11B868067}"/>
              </a:ext>
            </a:extLst>
          </p:cNvPr>
          <p:cNvGrpSpPr/>
          <p:nvPr/>
        </p:nvGrpSpPr>
        <p:grpSpPr>
          <a:xfrm>
            <a:off x="3906192" y="671197"/>
            <a:ext cx="620088" cy="560050"/>
            <a:chOff x="894317" y="3370324"/>
            <a:chExt cx="620088" cy="560050"/>
          </a:xfrm>
        </p:grpSpPr>
        <p:sp>
          <p:nvSpPr>
            <p:cNvPr id="18" name="Oval 17">
              <a:extLst>
                <a:ext uri="{FF2B5EF4-FFF2-40B4-BE49-F238E27FC236}">
                  <a16:creationId xmlns:a16="http://schemas.microsoft.com/office/drawing/2014/main" id="{96699B58-AA35-D34D-ABCC-17D90504ED2C}"/>
                </a:ext>
              </a:extLst>
            </p:cNvPr>
            <p:cNvSpPr/>
            <p:nvPr/>
          </p:nvSpPr>
          <p:spPr>
            <a:xfrm>
              <a:off x="921986" y="3370324"/>
              <a:ext cx="560050" cy="560050"/>
            </a:xfrm>
            <a:prstGeom prst="ellipse">
              <a:avLst/>
            </a:prstGeom>
            <a:solidFill>
              <a:srgbClr val="9F5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37" name="TextBox 36">
              <a:extLst>
                <a:ext uri="{FF2B5EF4-FFF2-40B4-BE49-F238E27FC236}">
                  <a16:creationId xmlns:a16="http://schemas.microsoft.com/office/drawing/2014/main" id="{4671A14E-6280-FF42-A308-B086CD9C3E33}"/>
                </a:ext>
              </a:extLst>
            </p:cNvPr>
            <p:cNvSpPr txBox="1"/>
            <p:nvPr/>
          </p:nvSpPr>
          <p:spPr>
            <a:xfrm>
              <a:off x="894317" y="3502029"/>
              <a:ext cx="62008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33%</a:t>
              </a:r>
            </a:p>
          </p:txBody>
        </p:sp>
      </p:grpSp>
      <p:grpSp>
        <p:nvGrpSpPr>
          <p:cNvPr id="45" name="Group 44">
            <a:extLst>
              <a:ext uri="{FF2B5EF4-FFF2-40B4-BE49-F238E27FC236}">
                <a16:creationId xmlns:a16="http://schemas.microsoft.com/office/drawing/2014/main" id="{DEC21630-21F5-384A-A9AD-44FA05B4631F}"/>
              </a:ext>
            </a:extLst>
          </p:cNvPr>
          <p:cNvGrpSpPr/>
          <p:nvPr/>
        </p:nvGrpSpPr>
        <p:grpSpPr>
          <a:xfrm>
            <a:off x="544987" y="2513403"/>
            <a:ext cx="822629" cy="822629"/>
            <a:chOff x="437773" y="1951696"/>
            <a:chExt cx="822629" cy="822629"/>
          </a:xfrm>
        </p:grpSpPr>
        <p:sp>
          <p:nvSpPr>
            <p:cNvPr id="16" name="Oval 15">
              <a:extLst>
                <a:ext uri="{FF2B5EF4-FFF2-40B4-BE49-F238E27FC236}">
                  <a16:creationId xmlns:a16="http://schemas.microsoft.com/office/drawing/2014/main" id="{9AC0FEF4-DFD5-A243-A7B3-5F078D095F64}"/>
                </a:ext>
              </a:extLst>
            </p:cNvPr>
            <p:cNvSpPr/>
            <p:nvPr/>
          </p:nvSpPr>
          <p:spPr>
            <a:xfrm>
              <a:off x="437773" y="1951696"/>
              <a:ext cx="822629" cy="822629"/>
            </a:xfrm>
            <a:prstGeom prst="ellipse">
              <a:avLst/>
            </a:prstGeom>
            <a:solidFill>
              <a:srgbClr val="F16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41" name="TextBox 40">
              <a:extLst>
                <a:ext uri="{FF2B5EF4-FFF2-40B4-BE49-F238E27FC236}">
                  <a16:creationId xmlns:a16="http://schemas.microsoft.com/office/drawing/2014/main" id="{ABD5ED3F-3921-1B4B-A30E-C2D0FBA8E0BD}"/>
                </a:ext>
              </a:extLst>
            </p:cNvPr>
            <p:cNvSpPr txBox="1"/>
            <p:nvPr/>
          </p:nvSpPr>
          <p:spPr>
            <a:xfrm>
              <a:off x="462157" y="2214979"/>
              <a:ext cx="75215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49%</a:t>
              </a:r>
            </a:p>
          </p:txBody>
        </p:sp>
      </p:grpSp>
      <p:grpSp>
        <p:nvGrpSpPr>
          <p:cNvPr id="44" name="Group 43">
            <a:extLst>
              <a:ext uri="{FF2B5EF4-FFF2-40B4-BE49-F238E27FC236}">
                <a16:creationId xmlns:a16="http://schemas.microsoft.com/office/drawing/2014/main" id="{28D5ACD5-0C24-224A-B169-CA22AD7AB1E1}"/>
              </a:ext>
            </a:extLst>
          </p:cNvPr>
          <p:cNvGrpSpPr/>
          <p:nvPr/>
        </p:nvGrpSpPr>
        <p:grpSpPr>
          <a:xfrm>
            <a:off x="464267" y="1414596"/>
            <a:ext cx="984068" cy="984068"/>
            <a:chOff x="357053" y="852889"/>
            <a:chExt cx="984068" cy="984068"/>
          </a:xfrm>
        </p:grpSpPr>
        <p:sp>
          <p:nvSpPr>
            <p:cNvPr id="4" name="Oval 3">
              <a:extLst>
                <a:ext uri="{FF2B5EF4-FFF2-40B4-BE49-F238E27FC236}">
                  <a16:creationId xmlns:a16="http://schemas.microsoft.com/office/drawing/2014/main" id="{EA0F94F7-FA2D-EF4D-A1AA-9396B8CBE510}"/>
                </a:ext>
              </a:extLst>
            </p:cNvPr>
            <p:cNvSpPr/>
            <p:nvPr/>
          </p:nvSpPr>
          <p:spPr>
            <a:xfrm>
              <a:off x="357053" y="852889"/>
              <a:ext cx="984068" cy="984068"/>
            </a:xfrm>
            <a:prstGeom prst="ellipse">
              <a:avLst/>
            </a:prstGeom>
            <a:solidFill>
              <a:srgbClr val="F47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tham Book"/>
                <a:ea typeface="+mn-ea"/>
                <a:cs typeface="+mn-cs"/>
              </a:endParaRPr>
            </a:p>
          </p:txBody>
        </p:sp>
        <p:sp>
          <p:nvSpPr>
            <p:cNvPr id="43" name="TextBox 42">
              <a:extLst>
                <a:ext uri="{FF2B5EF4-FFF2-40B4-BE49-F238E27FC236}">
                  <a16:creationId xmlns:a16="http://schemas.microsoft.com/office/drawing/2014/main" id="{132C94EF-B2CF-EF42-8412-3EE50FC91F1A}"/>
                </a:ext>
              </a:extLst>
            </p:cNvPr>
            <p:cNvSpPr txBox="1"/>
            <p:nvPr/>
          </p:nvSpPr>
          <p:spPr>
            <a:xfrm>
              <a:off x="474349" y="1190851"/>
              <a:ext cx="75215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58%</a:t>
              </a:r>
            </a:p>
          </p:txBody>
        </p:sp>
      </p:grpSp>
      <p:grpSp>
        <p:nvGrpSpPr>
          <p:cNvPr id="53" name="Group 52">
            <a:extLst>
              <a:ext uri="{FF2B5EF4-FFF2-40B4-BE49-F238E27FC236}">
                <a16:creationId xmlns:a16="http://schemas.microsoft.com/office/drawing/2014/main" id="{B67AB285-04A3-F145-8D78-1AEAC2D6F650}"/>
              </a:ext>
            </a:extLst>
          </p:cNvPr>
          <p:cNvGrpSpPr/>
          <p:nvPr/>
        </p:nvGrpSpPr>
        <p:grpSpPr>
          <a:xfrm>
            <a:off x="7207075" y="605612"/>
            <a:ext cx="4403362" cy="3461728"/>
            <a:chOff x="8424684" y="847847"/>
            <a:chExt cx="3258557" cy="2606922"/>
          </a:xfrm>
        </p:grpSpPr>
        <p:pic>
          <p:nvPicPr>
            <p:cNvPr id="49" name="Picture 48">
              <a:extLst>
                <a:ext uri="{FF2B5EF4-FFF2-40B4-BE49-F238E27FC236}">
                  <a16:creationId xmlns:a16="http://schemas.microsoft.com/office/drawing/2014/main" id="{17162C8D-3CC3-8F48-8867-FADCBF456C69}"/>
                </a:ext>
              </a:extLst>
            </p:cNvPr>
            <p:cNvPicPr>
              <a:picLocks noChangeAspect="1"/>
            </p:cNvPicPr>
            <p:nvPr/>
          </p:nvPicPr>
          <p:blipFill>
            <a:blip r:embed="rId3"/>
            <a:stretch>
              <a:fillRect/>
            </a:stretch>
          </p:blipFill>
          <p:spPr>
            <a:xfrm>
              <a:off x="9278139" y="847847"/>
              <a:ext cx="1728404" cy="1721395"/>
            </a:xfrm>
            <a:prstGeom prst="rect">
              <a:avLst/>
            </a:prstGeom>
          </p:spPr>
        </p:pic>
        <p:sp>
          <p:nvSpPr>
            <p:cNvPr id="50" name="TextBox 49">
              <a:extLst>
                <a:ext uri="{FF2B5EF4-FFF2-40B4-BE49-F238E27FC236}">
                  <a16:creationId xmlns:a16="http://schemas.microsoft.com/office/drawing/2014/main" id="{5B5D0296-7609-A24C-B70D-83D598C0AA00}"/>
                </a:ext>
              </a:extLst>
            </p:cNvPr>
            <p:cNvSpPr txBox="1"/>
            <p:nvPr/>
          </p:nvSpPr>
          <p:spPr>
            <a:xfrm>
              <a:off x="8424684" y="2689904"/>
              <a:ext cx="3258557" cy="764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 the students who complete a CTE Health Science Pathway: 56% work in healthcare.</a:t>
              </a:r>
            </a:p>
          </p:txBody>
        </p:sp>
        <p:sp>
          <p:nvSpPr>
            <p:cNvPr id="52" name="TextBox 51">
              <a:extLst>
                <a:ext uri="{FF2B5EF4-FFF2-40B4-BE49-F238E27FC236}">
                  <a16:creationId xmlns:a16="http://schemas.microsoft.com/office/drawing/2014/main" id="{CF288A49-9DC6-0143-AEED-CCFEC278022B}"/>
                </a:ext>
              </a:extLst>
            </p:cNvPr>
            <p:cNvSpPr txBox="1"/>
            <p:nvPr/>
          </p:nvSpPr>
          <p:spPr>
            <a:xfrm>
              <a:off x="9604839" y="1470331"/>
              <a:ext cx="1108144" cy="4403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56%</a:t>
              </a:r>
            </a:p>
          </p:txBody>
        </p:sp>
      </p:grpSp>
      <p:sp>
        <p:nvSpPr>
          <p:cNvPr id="55" name="TextBox 54">
            <a:extLst>
              <a:ext uri="{FF2B5EF4-FFF2-40B4-BE49-F238E27FC236}">
                <a16:creationId xmlns:a16="http://schemas.microsoft.com/office/drawing/2014/main" id="{F5F01FDE-9D0D-EA4C-824C-1EA6525DC39C}"/>
              </a:ext>
            </a:extLst>
          </p:cNvPr>
          <p:cNvSpPr txBox="1"/>
          <p:nvPr/>
        </p:nvSpPr>
        <p:spPr>
          <a:xfrm>
            <a:off x="406400" y="4444586"/>
            <a:ext cx="568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Most students go straight into the workforce after high school</a:t>
            </a:r>
          </a:p>
        </p:txBody>
      </p:sp>
      <p:grpSp>
        <p:nvGrpSpPr>
          <p:cNvPr id="2" name="Group 1">
            <a:extLst>
              <a:ext uri="{FF2B5EF4-FFF2-40B4-BE49-F238E27FC236}">
                <a16:creationId xmlns:a16="http://schemas.microsoft.com/office/drawing/2014/main" id="{14D29918-7E81-493A-F580-2589846EF110}"/>
              </a:ext>
            </a:extLst>
          </p:cNvPr>
          <p:cNvGrpSpPr/>
          <p:nvPr/>
        </p:nvGrpSpPr>
        <p:grpSpPr>
          <a:xfrm>
            <a:off x="371742" y="5017534"/>
            <a:ext cx="11060955" cy="630222"/>
            <a:chOff x="512338" y="4070093"/>
            <a:chExt cx="11060955" cy="630222"/>
          </a:xfrm>
        </p:grpSpPr>
        <p:pic>
          <p:nvPicPr>
            <p:cNvPr id="59" name="Picture 58">
              <a:extLst>
                <a:ext uri="{FF2B5EF4-FFF2-40B4-BE49-F238E27FC236}">
                  <a16:creationId xmlns:a16="http://schemas.microsoft.com/office/drawing/2014/main" id="{40A814E7-A129-EA43-918D-8489A4B0947E}"/>
                </a:ext>
              </a:extLst>
            </p:cNvPr>
            <p:cNvPicPr>
              <a:picLocks noChangeAspect="1"/>
            </p:cNvPicPr>
            <p:nvPr/>
          </p:nvPicPr>
          <p:blipFill>
            <a:blip r:embed="rId4"/>
            <a:stretch>
              <a:fillRect/>
            </a:stretch>
          </p:blipFill>
          <p:spPr>
            <a:xfrm flipV="1">
              <a:off x="512338" y="4070093"/>
              <a:ext cx="11045678" cy="630222"/>
            </a:xfrm>
            <a:prstGeom prst="rect">
              <a:avLst/>
            </a:prstGeom>
          </p:spPr>
        </p:pic>
        <p:sp>
          <p:nvSpPr>
            <p:cNvPr id="60" name="TextBox 59">
              <a:extLst>
                <a:ext uri="{FF2B5EF4-FFF2-40B4-BE49-F238E27FC236}">
                  <a16:creationId xmlns:a16="http://schemas.microsoft.com/office/drawing/2014/main" id="{D7236607-D8C8-6548-B6EB-41B98B2EC3D6}"/>
                </a:ext>
              </a:extLst>
            </p:cNvPr>
            <p:cNvSpPr txBox="1"/>
            <p:nvPr/>
          </p:nvSpPr>
          <p:spPr>
            <a:xfrm>
              <a:off x="512339" y="4242356"/>
              <a:ext cx="26632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24% </a:t>
              </a: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Work</a:t>
              </a:r>
            </a:p>
          </p:txBody>
        </p:sp>
        <p:sp>
          <p:nvSpPr>
            <p:cNvPr id="61" name="TextBox 60">
              <a:extLst>
                <a:ext uri="{FF2B5EF4-FFF2-40B4-BE49-F238E27FC236}">
                  <a16:creationId xmlns:a16="http://schemas.microsoft.com/office/drawing/2014/main" id="{3C37AC36-8A7B-1848-AEB9-39EEF6C87942}"/>
                </a:ext>
              </a:extLst>
            </p:cNvPr>
            <p:cNvSpPr txBox="1"/>
            <p:nvPr/>
          </p:nvSpPr>
          <p:spPr>
            <a:xfrm>
              <a:off x="3162942" y="4242356"/>
              <a:ext cx="38815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35% </a:t>
              </a: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Post-secondary Education</a:t>
              </a:r>
            </a:p>
          </p:txBody>
        </p:sp>
        <p:sp>
          <p:nvSpPr>
            <p:cNvPr id="62" name="TextBox 61">
              <a:extLst>
                <a:ext uri="{FF2B5EF4-FFF2-40B4-BE49-F238E27FC236}">
                  <a16:creationId xmlns:a16="http://schemas.microsoft.com/office/drawing/2014/main" id="{614592CD-BF9E-0C44-8098-869DDF85F90B}"/>
                </a:ext>
              </a:extLst>
            </p:cNvPr>
            <p:cNvSpPr txBox="1"/>
            <p:nvPr/>
          </p:nvSpPr>
          <p:spPr>
            <a:xfrm>
              <a:off x="7028885" y="4242356"/>
              <a:ext cx="3480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32% </a:t>
              </a: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Work + Post-sec Education</a:t>
              </a:r>
            </a:p>
          </p:txBody>
        </p:sp>
        <p:sp>
          <p:nvSpPr>
            <p:cNvPr id="63" name="TextBox 62">
              <a:extLst>
                <a:ext uri="{FF2B5EF4-FFF2-40B4-BE49-F238E27FC236}">
                  <a16:creationId xmlns:a16="http://schemas.microsoft.com/office/drawing/2014/main" id="{FCA2A573-416A-FB45-B599-926B8929D280}"/>
                </a:ext>
              </a:extLst>
            </p:cNvPr>
            <p:cNvSpPr txBox="1"/>
            <p:nvPr/>
          </p:nvSpPr>
          <p:spPr>
            <a:xfrm>
              <a:off x="10466565" y="4171090"/>
              <a:ext cx="55114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64" name="TextBox 63">
              <a:extLst>
                <a:ext uri="{FF2B5EF4-FFF2-40B4-BE49-F238E27FC236}">
                  <a16:creationId xmlns:a16="http://schemas.microsoft.com/office/drawing/2014/main" id="{FD9BAC1F-9E9C-1943-B9A2-0A39B292DBB8}"/>
                </a:ext>
              </a:extLst>
            </p:cNvPr>
            <p:cNvSpPr txBox="1"/>
            <p:nvPr/>
          </p:nvSpPr>
          <p:spPr>
            <a:xfrm>
              <a:off x="11022150" y="4171090"/>
              <a:ext cx="55114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2F51"/>
                  </a:solidFill>
                  <a:effectLst/>
                  <a:uLnTx/>
                  <a:uFillTx/>
                  <a:latin typeface="Arial" panose="020B0604020202020204" pitchFamily="34" charset="0"/>
                  <a:ea typeface="+mn-ea"/>
                  <a:cs typeface="Arial" panose="020B0604020202020204" pitchFamily="34" charset="0"/>
                </a:rPr>
                <a:t>5%</a:t>
              </a:r>
            </a:p>
          </p:txBody>
        </p:sp>
        <p:sp>
          <p:nvSpPr>
            <p:cNvPr id="65" name="TextBox 64">
              <a:extLst>
                <a:ext uri="{FF2B5EF4-FFF2-40B4-BE49-F238E27FC236}">
                  <a16:creationId xmlns:a16="http://schemas.microsoft.com/office/drawing/2014/main" id="{84C8B4EF-AE75-E148-B4DE-B577A90957F5}"/>
                </a:ext>
              </a:extLst>
            </p:cNvPr>
            <p:cNvSpPr txBox="1"/>
            <p:nvPr/>
          </p:nvSpPr>
          <p:spPr>
            <a:xfrm>
              <a:off x="10431840" y="4402582"/>
              <a:ext cx="6682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Military</a:t>
              </a:r>
            </a:p>
          </p:txBody>
        </p:sp>
        <p:sp>
          <p:nvSpPr>
            <p:cNvPr id="67" name="TextBox 66">
              <a:extLst>
                <a:ext uri="{FF2B5EF4-FFF2-40B4-BE49-F238E27FC236}">
                  <a16:creationId xmlns:a16="http://schemas.microsoft.com/office/drawing/2014/main" id="{1DA07ACC-B45F-0848-89B6-C00F0E16303A}"/>
                </a:ext>
              </a:extLst>
            </p:cNvPr>
            <p:cNvSpPr txBox="1"/>
            <p:nvPr/>
          </p:nvSpPr>
          <p:spPr>
            <a:xfrm>
              <a:off x="11010575" y="4402582"/>
              <a:ext cx="5474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D2F51"/>
                  </a:solidFill>
                  <a:effectLst/>
                  <a:uLnTx/>
                  <a:uFillTx/>
                  <a:latin typeface="Arial" panose="020B0604020202020204" pitchFamily="34" charset="0"/>
                  <a:ea typeface="+mn-ea"/>
                  <a:cs typeface="Arial" panose="020B0604020202020204" pitchFamily="34" charset="0"/>
                </a:rPr>
                <a:t>Other</a:t>
              </a:r>
            </a:p>
          </p:txBody>
        </p:sp>
      </p:grpSp>
      <p:sp>
        <p:nvSpPr>
          <p:cNvPr id="5" name="TextBox 4">
            <a:extLst>
              <a:ext uri="{FF2B5EF4-FFF2-40B4-BE49-F238E27FC236}">
                <a16:creationId xmlns:a16="http://schemas.microsoft.com/office/drawing/2014/main" id="{16793F3D-8192-949F-E6B4-EAC2680CB75D}"/>
              </a:ext>
            </a:extLst>
          </p:cNvPr>
          <p:cNvSpPr txBox="1"/>
          <p:nvPr/>
        </p:nvSpPr>
        <p:spPr>
          <a:xfrm>
            <a:off x="581563" y="6352032"/>
            <a:ext cx="110456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Gotham Book"/>
                <a:ea typeface="+mn-ea"/>
                <a:cs typeface="+mn-cs"/>
              </a:rPr>
              <a:t>Source: NHA access article: https://info.nhanow.com/learning-leading-blog/pathways-through-cte-across-america</a:t>
            </a:r>
          </a:p>
        </p:txBody>
      </p:sp>
    </p:spTree>
    <p:extLst>
      <p:ext uri="{BB962C8B-B14F-4D97-AF65-F5344CB8AC3E}">
        <p14:creationId xmlns:p14="http://schemas.microsoft.com/office/powerpoint/2010/main" val="393626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EAA4AF2D-2C0C-814E-E52E-81B12935BC08}"/>
              </a:ext>
            </a:extLst>
          </p:cNvPr>
          <p:cNvSpPr txBox="1"/>
          <p:nvPr/>
        </p:nvSpPr>
        <p:spPr>
          <a:xfrm>
            <a:off x="630476" y="438407"/>
            <a:ext cx="10382250" cy="830997"/>
          </a:xfrm>
          <a:prstGeom prst="rect">
            <a:avLst/>
          </a:prstGeom>
          <a:noFill/>
        </p:spPr>
        <p:txBody>
          <a:bodyPr wrap="square" rtlCol="0">
            <a:spAutoFit/>
          </a:bodyPr>
          <a:lstStyle/>
          <a:p>
            <a:pPr algn="ctr"/>
            <a:r>
              <a:rPr lang="en-US" sz="2400" b="1">
                <a:solidFill>
                  <a:schemeClr val="bg1"/>
                </a:solidFill>
              </a:rPr>
              <a:t>Since 2013 NHA has certified over 180,000 CTE Candidates</a:t>
            </a:r>
          </a:p>
          <a:p>
            <a:pPr algn="ctr"/>
            <a:r>
              <a:rPr lang="en-US" sz="2400" b="1">
                <a:solidFill>
                  <a:schemeClr val="bg1"/>
                </a:solidFill>
              </a:rPr>
              <a:t>Average of 30,000 per Academic Year (AY)</a:t>
            </a:r>
          </a:p>
        </p:txBody>
      </p:sp>
      <p:grpSp>
        <p:nvGrpSpPr>
          <p:cNvPr id="24" name="Group 23">
            <a:extLst>
              <a:ext uri="{FF2B5EF4-FFF2-40B4-BE49-F238E27FC236}">
                <a16:creationId xmlns:a16="http://schemas.microsoft.com/office/drawing/2014/main" id="{6A8C2D6B-5B2C-5BB6-A05C-84C55DC1FD6D}"/>
              </a:ext>
            </a:extLst>
          </p:cNvPr>
          <p:cNvGrpSpPr/>
          <p:nvPr/>
        </p:nvGrpSpPr>
        <p:grpSpPr>
          <a:xfrm>
            <a:off x="204147" y="1212930"/>
            <a:ext cx="2567644" cy="2899669"/>
            <a:chOff x="149799" y="909636"/>
            <a:chExt cx="2457118" cy="2745030"/>
          </a:xfrm>
        </p:grpSpPr>
        <p:pic>
          <p:nvPicPr>
            <p:cNvPr id="9" name="Picture 8">
              <a:extLst>
                <a:ext uri="{FF2B5EF4-FFF2-40B4-BE49-F238E27FC236}">
                  <a16:creationId xmlns:a16="http://schemas.microsoft.com/office/drawing/2014/main" id="{05AE0E32-D1FB-493D-6FBF-FB2C6B4FBAF4}"/>
                </a:ext>
              </a:extLst>
            </p:cNvPr>
            <p:cNvPicPr>
              <a:picLocks noChangeAspect="1"/>
            </p:cNvPicPr>
            <p:nvPr/>
          </p:nvPicPr>
          <p:blipFill>
            <a:blip r:embed="rId3"/>
            <a:stretch>
              <a:fillRect/>
            </a:stretch>
          </p:blipFill>
          <p:spPr>
            <a:xfrm>
              <a:off x="149799" y="909636"/>
              <a:ext cx="2360428" cy="1828800"/>
            </a:xfrm>
            <a:prstGeom prst="rect">
              <a:avLst/>
            </a:prstGeom>
          </p:spPr>
        </p:pic>
        <p:sp>
          <p:nvSpPr>
            <p:cNvPr id="23" name="TextBox 22">
              <a:extLst>
                <a:ext uri="{FF2B5EF4-FFF2-40B4-BE49-F238E27FC236}">
                  <a16:creationId xmlns:a16="http://schemas.microsoft.com/office/drawing/2014/main" id="{A840CF0D-598F-D9EB-9236-43065198F911}"/>
                </a:ext>
              </a:extLst>
            </p:cNvPr>
            <p:cNvSpPr txBox="1"/>
            <p:nvPr/>
          </p:nvSpPr>
          <p:spPr>
            <a:xfrm>
              <a:off x="246489" y="2518350"/>
              <a:ext cx="2360428" cy="1136316"/>
            </a:xfrm>
            <a:prstGeom prst="rect">
              <a:avLst/>
            </a:prstGeom>
            <a:noFill/>
          </p:spPr>
          <p:txBody>
            <a:bodyPr wrap="square" rtlCol="0">
              <a:spAutoFit/>
            </a:bodyPr>
            <a:lstStyle/>
            <a:p>
              <a:pPr algn="ctr"/>
              <a:r>
                <a:rPr lang="en-US" b="1">
                  <a:solidFill>
                    <a:schemeClr val="bg1"/>
                  </a:solidFill>
                </a:rPr>
                <a:t>34,000 Certified Medical Assistants (CCMA)</a:t>
              </a:r>
            </a:p>
            <a:p>
              <a:pPr algn="ctr"/>
              <a:r>
                <a:rPr lang="en-US" b="1">
                  <a:solidFill>
                    <a:schemeClr val="bg1"/>
                  </a:solidFill>
                </a:rPr>
                <a:t>AY: 8,500</a:t>
              </a:r>
            </a:p>
          </p:txBody>
        </p:sp>
      </p:grpSp>
      <p:grpSp>
        <p:nvGrpSpPr>
          <p:cNvPr id="26" name="Group 25">
            <a:extLst>
              <a:ext uri="{FF2B5EF4-FFF2-40B4-BE49-F238E27FC236}">
                <a16:creationId xmlns:a16="http://schemas.microsoft.com/office/drawing/2014/main" id="{7BEE1BB2-8D1D-5FAE-3A2D-531917304345}"/>
              </a:ext>
            </a:extLst>
          </p:cNvPr>
          <p:cNvGrpSpPr/>
          <p:nvPr/>
        </p:nvGrpSpPr>
        <p:grpSpPr>
          <a:xfrm>
            <a:off x="2731447" y="1215200"/>
            <a:ext cx="2936633" cy="2899648"/>
            <a:chOff x="2601682" y="805160"/>
            <a:chExt cx="2936633" cy="2899648"/>
          </a:xfrm>
        </p:grpSpPr>
        <p:pic>
          <p:nvPicPr>
            <p:cNvPr id="13" name="Picture 12">
              <a:extLst>
                <a:ext uri="{FF2B5EF4-FFF2-40B4-BE49-F238E27FC236}">
                  <a16:creationId xmlns:a16="http://schemas.microsoft.com/office/drawing/2014/main" id="{2307DCF9-7F94-5A0D-B0F0-19C5910BAFCA}"/>
                </a:ext>
              </a:extLst>
            </p:cNvPr>
            <p:cNvPicPr>
              <a:picLocks noChangeAspect="1"/>
            </p:cNvPicPr>
            <p:nvPr/>
          </p:nvPicPr>
          <p:blipFill>
            <a:blip r:embed="rId4"/>
            <a:stretch>
              <a:fillRect/>
            </a:stretch>
          </p:blipFill>
          <p:spPr>
            <a:xfrm>
              <a:off x="2832634" y="805160"/>
              <a:ext cx="2360428" cy="1828800"/>
            </a:xfrm>
            <a:prstGeom prst="rect">
              <a:avLst/>
            </a:prstGeom>
          </p:spPr>
        </p:pic>
        <p:sp>
          <p:nvSpPr>
            <p:cNvPr id="25" name="TextBox 24">
              <a:extLst>
                <a:ext uri="{FF2B5EF4-FFF2-40B4-BE49-F238E27FC236}">
                  <a16:creationId xmlns:a16="http://schemas.microsoft.com/office/drawing/2014/main" id="{8226394B-486B-0377-8DDE-FF3BCB847AE8}"/>
                </a:ext>
              </a:extLst>
            </p:cNvPr>
            <p:cNvSpPr txBox="1"/>
            <p:nvPr/>
          </p:nvSpPr>
          <p:spPr>
            <a:xfrm>
              <a:off x="2601682" y="2504479"/>
              <a:ext cx="2936633" cy="1200329"/>
            </a:xfrm>
            <a:prstGeom prst="rect">
              <a:avLst/>
            </a:prstGeom>
            <a:noFill/>
          </p:spPr>
          <p:txBody>
            <a:bodyPr wrap="square" rtlCol="0">
              <a:spAutoFit/>
            </a:bodyPr>
            <a:lstStyle/>
            <a:p>
              <a:pPr algn="ctr"/>
              <a:r>
                <a:rPr lang="en-US" b="1">
                  <a:solidFill>
                    <a:schemeClr val="bg1"/>
                  </a:solidFill>
                </a:rPr>
                <a:t>33,000 Certified Medical Administrative Assistants (CMAA)</a:t>
              </a:r>
            </a:p>
            <a:p>
              <a:pPr algn="ctr"/>
              <a:r>
                <a:rPr lang="en-US" b="1">
                  <a:solidFill>
                    <a:schemeClr val="bg1"/>
                  </a:solidFill>
                </a:rPr>
                <a:t>AY: 3,000</a:t>
              </a:r>
            </a:p>
          </p:txBody>
        </p:sp>
      </p:grpSp>
      <p:grpSp>
        <p:nvGrpSpPr>
          <p:cNvPr id="28" name="Group 27">
            <a:extLst>
              <a:ext uri="{FF2B5EF4-FFF2-40B4-BE49-F238E27FC236}">
                <a16:creationId xmlns:a16="http://schemas.microsoft.com/office/drawing/2014/main" id="{C968432F-B930-2896-CCD7-CA0C83875E0F}"/>
              </a:ext>
            </a:extLst>
          </p:cNvPr>
          <p:cNvGrpSpPr/>
          <p:nvPr/>
        </p:nvGrpSpPr>
        <p:grpSpPr>
          <a:xfrm>
            <a:off x="5821601" y="1170097"/>
            <a:ext cx="2481538" cy="2653297"/>
            <a:chOff x="5875011" y="866772"/>
            <a:chExt cx="2374717" cy="2511795"/>
          </a:xfrm>
        </p:grpSpPr>
        <p:pic>
          <p:nvPicPr>
            <p:cNvPr id="2056" name="Picture 8">
              <a:extLst>
                <a:ext uri="{FF2B5EF4-FFF2-40B4-BE49-F238E27FC236}">
                  <a16:creationId xmlns:a16="http://schemas.microsoft.com/office/drawing/2014/main" id="{1F229140-2172-326F-F821-B55EE11E4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300" y="866772"/>
              <a:ext cx="2360428"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0D5200A-3E77-85F7-D50B-624F1C3DAA6D}"/>
                </a:ext>
              </a:extLst>
            </p:cNvPr>
            <p:cNvSpPr txBox="1"/>
            <p:nvPr/>
          </p:nvSpPr>
          <p:spPr>
            <a:xfrm>
              <a:off x="5875011" y="2504479"/>
              <a:ext cx="2360428" cy="874088"/>
            </a:xfrm>
            <a:prstGeom prst="rect">
              <a:avLst/>
            </a:prstGeom>
            <a:noFill/>
          </p:spPr>
          <p:txBody>
            <a:bodyPr wrap="square" rtlCol="0">
              <a:spAutoFit/>
            </a:bodyPr>
            <a:lstStyle/>
            <a:p>
              <a:pPr algn="ctr"/>
              <a:r>
                <a:rPr lang="en-US" b="1">
                  <a:solidFill>
                    <a:schemeClr val="bg1"/>
                  </a:solidFill>
                </a:rPr>
                <a:t>34,000 Certified EKG Technicians (CET)</a:t>
              </a:r>
            </a:p>
            <a:p>
              <a:pPr algn="ctr"/>
              <a:r>
                <a:rPr lang="en-US" b="1">
                  <a:solidFill>
                    <a:schemeClr val="bg1"/>
                  </a:solidFill>
                </a:rPr>
                <a:t>AY: 5,100</a:t>
              </a:r>
            </a:p>
          </p:txBody>
        </p:sp>
      </p:grpSp>
      <p:grpSp>
        <p:nvGrpSpPr>
          <p:cNvPr id="30" name="Group 29">
            <a:extLst>
              <a:ext uri="{FF2B5EF4-FFF2-40B4-BE49-F238E27FC236}">
                <a16:creationId xmlns:a16="http://schemas.microsoft.com/office/drawing/2014/main" id="{FD0B6A4A-CFE4-8B8A-B8A5-1A1186627EC5}"/>
              </a:ext>
            </a:extLst>
          </p:cNvPr>
          <p:cNvGrpSpPr/>
          <p:nvPr/>
        </p:nvGrpSpPr>
        <p:grpSpPr>
          <a:xfrm>
            <a:off x="8728621" y="1012055"/>
            <a:ext cx="2741330" cy="3130864"/>
            <a:chOff x="8787622" y="714077"/>
            <a:chExt cx="2623327" cy="2963895"/>
          </a:xfrm>
        </p:grpSpPr>
        <p:pic>
          <p:nvPicPr>
            <p:cNvPr id="11" name="Picture 10">
              <a:extLst>
                <a:ext uri="{FF2B5EF4-FFF2-40B4-BE49-F238E27FC236}">
                  <a16:creationId xmlns:a16="http://schemas.microsoft.com/office/drawing/2014/main" id="{0C8EB4D4-D452-BA3D-2C0E-0098749B13BE}"/>
                </a:ext>
              </a:extLst>
            </p:cNvPr>
            <p:cNvPicPr>
              <a:picLocks noChangeAspect="1"/>
            </p:cNvPicPr>
            <p:nvPr/>
          </p:nvPicPr>
          <p:blipFill>
            <a:blip r:embed="rId6"/>
            <a:stretch>
              <a:fillRect/>
            </a:stretch>
          </p:blipFill>
          <p:spPr>
            <a:xfrm>
              <a:off x="8917388" y="714077"/>
              <a:ext cx="2360428" cy="1828800"/>
            </a:xfrm>
            <a:prstGeom prst="rect">
              <a:avLst/>
            </a:prstGeom>
          </p:spPr>
        </p:pic>
        <p:sp>
          <p:nvSpPr>
            <p:cNvPr id="29" name="TextBox 28">
              <a:extLst>
                <a:ext uri="{FF2B5EF4-FFF2-40B4-BE49-F238E27FC236}">
                  <a16:creationId xmlns:a16="http://schemas.microsoft.com/office/drawing/2014/main" id="{CE33B1A3-4016-3F36-32D8-B5F8CD973B62}"/>
                </a:ext>
              </a:extLst>
            </p:cNvPr>
            <p:cNvSpPr txBox="1"/>
            <p:nvPr/>
          </p:nvSpPr>
          <p:spPr>
            <a:xfrm>
              <a:off x="8787622" y="2541657"/>
              <a:ext cx="2623327" cy="1136315"/>
            </a:xfrm>
            <a:prstGeom prst="rect">
              <a:avLst/>
            </a:prstGeom>
            <a:noFill/>
          </p:spPr>
          <p:txBody>
            <a:bodyPr wrap="square" rtlCol="0">
              <a:spAutoFit/>
            </a:bodyPr>
            <a:lstStyle/>
            <a:p>
              <a:pPr algn="ctr"/>
              <a:r>
                <a:rPr lang="en-US" b="1">
                  <a:solidFill>
                    <a:schemeClr val="bg1"/>
                  </a:solidFill>
                </a:rPr>
                <a:t>29,000 Certified Phlebotomy Technicians (CPT)</a:t>
              </a:r>
            </a:p>
            <a:p>
              <a:pPr algn="ctr"/>
              <a:r>
                <a:rPr lang="en-US" b="1">
                  <a:solidFill>
                    <a:schemeClr val="bg1"/>
                  </a:solidFill>
                </a:rPr>
                <a:t>AY: 5,200</a:t>
              </a:r>
            </a:p>
          </p:txBody>
        </p:sp>
      </p:grpSp>
      <p:grpSp>
        <p:nvGrpSpPr>
          <p:cNvPr id="32" name="Group 31">
            <a:extLst>
              <a:ext uri="{FF2B5EF4-FFF2-40B4-BE49-F238E27FC236}">
                <a16:creationId xmlns:a16="http://schemas.microsoft.com/office/drawing/2014/main" id="{BAF4DC59-B0D1-9FC4-0738-2FE399C0BF3D}"/>
              </a:ext>
            </a:extLst>
          </p:cNvPr>
          <p:cNvGrpSpPr/>
          <p:nvPr/>
        </p:nvGrpSpPr>
        <p:grpSpPr>
          <a:xfrm>
            <a:off x="1502901" y="3899467"/>
            <a:ext cx="2697776" cy="2750360"/>
            <a:chOff x="149799" y="3605215"/>
            <a:chExt cx="2581648" cy="2603682"/>
          </a:xfrm>
        </p:grpSpPr>
        <p:pic>
          <p:nvPicPr>
            <p:cNvPr id="21" name="Picture 20">
              <a:extLst>
                <a:ext uri="{FF2B5EF4-FFF2-40B4-BE49-F238E27FC236}">
                  <a16:creationId xmlns:a16="http://schemas.microsoft.com/office/drawing/2014/main" id="{BB7375BA-0AA2-9AB6-38DF-B2492CD03552}"/>
                </a:ext>
              </a:extLst>
            </p:cNvPr>
            <p:cNvPicPr>
              <a:picLocks noChangeAspect="1"/>
            </p:cNvPicPr>
            <p:nvPr/>
          </p:nvPicPr>
          <p:blipFill>
            <a:blip r:embed="rId7"/>
            <a:stretch>
              <a:fillRect/>
            </a:stretch>
          </p:blipFill>
          <p:spPr>
            <a:xfrm>
              <a:off x="149799" y="3605215"/>
              <a:ext cx="2360430" cy="1828800"/>
            </a:xfrm>
            <a:prstGeom prst="rect">
              <a:avLst/>
            </a:prstGeom>
          </p:spPr>
        </p:pic>
        <p:sp>
          <p:nvSpPr>
            <p:cNvPr id="31" name="TextBox 30">
              <a:extLst>
                <a:ext uri="{FF2B5EF4-FFF2-40B4-BE49-F238E27FC236}">
                  <a16:creationId xmlns:a16="http://schemas.microsoft.com/office/drawing/2014/main" id="{DE536A15-9266-4233-2E58-D6297A409DD6}"/>
                </a:ext>
              </a:extLst>
            </p:cNvPr>
            <p:cNvSpPr txBox="1"/>
            <p:nvPr/>
          </p:nvSpPr>
          <p:spPr>
            <a:xfrm>
              <a:off x="173245" y="5334808"/>
              <a:ext cx="2558202" cy="874089"/>
            </a:xfrm>
            <a:prstGeom prst="rect">
              <a:avLst/>
            </a:prstGeom>
            <a:noFill/>
          </p:spPr>
          <p:txBody>
            <a:bodyPr wrap="square" rtlCol="0">
              <a:spAutoFit/>
            </a:bodyPr>
            <a:lstStyle/>
            <a:p>
              <a:pPr algn="ctr"/>
              <a:r>
                <a:rPr lang="en-US" b="1">
                  <a:solidFill>
                    <a:schemeClr val="bg1"/>
                  </a:solidFill>
                </a:rPr>
                <a:t>20,000 Certified Patient Care Technicians (CPCT/A)</a:t>
              </a:r>
            </a:p>
            <a:p>
              <a:pPr algn="ctr"/>
              <a:r>
                <a:rPr lang="en-US" b="1">
                  <a:solidFill>
                    <a:schemeClr val="bg1"/>
                  </a:solidFill>
                </a:rPr>
                <a:t>AY: 5,300</a:t>
              </a:r>
            </a:p>
          </p:txBody>
        </p:sp>
      </p:grpSp>
      <p:grpSp>
        <p:nvGrpSpPr>
          <p:cNvPr id="38" name="Group 37">
            <a:extLst>
              <a:ext uri="{FF2B5EF4-FFF2-40B4-BE49-F238E27FC236}">
                <a16:creationId xmlns:a16="http://schemas.microsoft.com/office/drawing/2014/main" id="{084E64E0-82ED-C3D0-98AC-79D044C9AB2E}"/>
              </a:ext>
            </a:extLst>
          </p:cNvPr>
          <p:cNvGrpSpPr/>
          <p:nvPr/>
        </p:nvGrpSpPr>
        <p:grpSpPr>
          <a:xfrm>
            <a:off x="4752724" y="4088621"/>
            <a:ext cx="2673276" cy="2619244"/>
            <a:chOff x="2889782" y="3731569"/>
            <a:chExt cx="2558204" cy="2479559"/>
          </a:xfrm>
        </p:grpSpPr>
        <p:pic>
          <p:nvPicPr>
            <p:cNvPr id="17" name="Picture 16">
              <a:extLst>
                <a:ext uri="{FF2B5EF4-FFF2-40B4-BE49-F238E27FC236}">
                  <a16:creationId xmlns:a16="http://schemas.microsoft.com/office/drawing/2014/main" id="{9694E6BB-4445-1AA5-62BF-B54C8B309AD8}"/>
                </a:ext>
              </a:extLst>
            </p:cNvPr>
            <p:cNvPicPr>
              <a:picLocks noChangeAspect="1"/>
            </p:cNvPicPr>
            <p:nvPr/>
          </p:nvPicPr>
          <p:blipFill>
            <a:blip r:embed="rId8"/>
            <a:stretch>
              <a:fillRect/>
            </a:stretch>
          </p:blipFill>
          <p:spPr>
            <a:xfrm>
              <a:off x="2889782" y="3731569"/>
              <a:ext cx="2360430" cy="1828800"/>
            </a:xfrm>
            <a:prstGeom prst="rect">
              <a:avLst/>
            </a:prstGeom>
          </p:spPr>
        </p:pic>
        <p:sp>
          <p:nvSpPr>
            <p:cNvPr id="33" name="TextBox 32">
              <a:extLst>
                <a:ext uri="{FF2B5EF4-FFF2-40B4-BE49-F238E27FC236}">
                  <a16:creationId xmlns:a16="http://schemas.microsoft.com/office/drawing/2014/main" id="{E3E0CDE4-77EC-7E5B-4909-9EBEA2CBD9FC}"/>
                </a:ext>
              </a:extLst>
            </p:cNvPr>
            <p:cNvSpPr txBox="1"/>
            <p:nvPr/>
          </p:nvSpPr>
          <p:spPr>
            <a:xfrm>
              <a:off x="2889783" y="5337039"/>
              <a:ext cx="2558203" cy="874089"/>
            </a:xfrm>
            <a:prstGeom prst="rect">
              <a:avLst/>
            </a:prstGeom>
            <a:noFill/>
          </p:spPr>
          <p:txBody>
            <a:bodyPr wrap="square" rtlCol="0">
              <a:spAutoFit/>
            </a:bodyPr>
            <a:lstStyle/>
            <a:p>
              <a:pPr algn="ctr"/>
              <a:r>
                <a:rPr lang="en-US" b="1">
                  <a:solidFill>
                    <a:schemeClr val="bg1"/>
                  </a:solidFill>
                </a:rPr>
                <a:t>6,000 Certified Pharmacy Technicians (CPhT)</a:t>
              </a:r>
            </a:p>
            <a:p>
              <a:pPr algn="ctr"/>
              <a:r>
                <a:rPr lang="en-US" b="1">
                  <a:solidFill>
                    <a:schemeClr val="bg1"/>
                  </a:solidFill>
                </a:rPr>
                <a:t>AY: 1,618</a:t>
              </a:r>
            </a:p>
          </p:txBody>
        </p:sp>
      </p:grpSp>
      <p:grpSp>
        <p:nvGrpSpPr>
          <p:cNvPr id="37" name="Group 36">
            <a:extLst>
              <a:ext uri="{FF2B5EF4-FFF2-40B4-BE49-F238E27FC236}">
                <a16:creationId xmlns:a16="http://schemas.microsoft.com/office/drawing/2014/main" id="{88AA47BE-6BA9-12F2-2C21-A885A4CA85E0}"/>
              </a:ext>
            </a:extLst>
          </p:cNvPr>
          <p:cNvGrpSpPr/>
          <p:nvPr/>
        </p:nvGrpSpPr>
        <p:grpSpPr>
          <a:xfrm>
            <a:off x="7761741" y="3905890"/>
            <a:ext cx="2673275" cy="2752716"/>
            <a:chOff x="5875010" y="3605215"/>
            <a:chExt cx="2558201" cy="2605913"/>
          </a:xfrm>
        </p:grpSpPr>
        <p:pic>
          <p:nvPicPr>
            <p:cNvPr id="19" name="Picture 18">
              <a:extLst>
                <a:ext uri="{FF2B5EF4-FFF2-40B4-BE49-F238E27FC236}">
                  <a16:creationId xmlns:a16="http://schemas.microsoft.com/office/drawing/2014/main" id="{3B1FD840-37A1-F7D0-7225-1A2B79F48D1C}"/>
                </a:ext>
              </a:extLst>
            </p:cNvPr>
            <p:cNvPicPr>
              <a:picLocks noChangeAspect="1"/>
            </p:cNvPicPr>
            <p:nvPr/>
          </p:nvPicPr>
          <p:blipFill>
            <a:blip r:embed="rId9"/>
            <a:stretch>
              <a:fillRect/>
            </a:stretch>
          </p:blipFill>
          <p:spPr>
            <a:xfrm>
              <a:off x="5889300" y="3605215"/>
              <a:ext cx="2360430" cy="1828800"/>
            </a:xfrm>
            <a:prstGeom prst="rect">
              <a:avLst/>
            </a:prstGeom>
          </p:spPr>
        </p:pic>
        <p:sp>
          <p:nvSpPr>
            <p:cNvPr id="34" name="TextBox 33">
              <a:extLst>
                <a:ext uri="{FF2B5EF4-FFF2-40B4-BE49-F238E27FC236}">
                  <a16:creationId xmlns:a16="http://schemas.microsoft.com/office/drawing/2014/main" id="{E172E8C1-AC21-45C7-1D96-D1635C41ACEC}"/>
                </a:ext>
              </a:extLst>
            </p:cNvPr>
            <p:cNvSpPr txBox="1"/>
            <p:nvPr/>
          </p:nvSpPr>
          <p:spPr>
            <a:xfrm>
              <a:off x="5875010" y="5337039"/>
              <a:ext cx="2558201" cy="874089"/>
            </a:xfrm>
            <a:prstGeom prst="rect">
              <a:avLst/>
            </a:prstGeom>
            <a:noFill/>
          </p:spPr>
          <p:txBody>
            <a:bodyPr wrap="square" rtlCol="0">
              <a:spAutoFit/>
            </a:bodyPr>
            <a:lstStyle/>
            <a:p>
              <a:pPr algn="ctr"/>
              <a:r>
                <a:rPr lang="en-US" b="1">
                  <a:solidFill>
                    <a:schemeClr val="bg1"/>
                  </a:solidFill>
                </a:rPr>
                <a:t>3,500 Certified Billing &amp; Coding Specialists (CBCS)</a:t>
              </a:r>
            </a:p>
            <a:p>
              <a:pPr algn="ctr"/>
              <a:r>
                <a:rPr lang="en-US" b="1">
                  <a:solidFill>
                    <a:schemeClr val="bg1"/>
                  </a:solidFill>
                </a:rPr>
                <a:t>AY: 300</a:t>
              </a:r>
            </a:p>
          </p:txBody>
        </p:sp>
      </p:grpSp>
    </p:spTree>
    <p:extLst>
      <p:ext uri="{BB962C8B-B14F-4D97-AF65-F5344CB8AC3E}">
        <p14:creationId xmlns:p14="http://schemas.microsoft.com/office/powerpoint/2010/main" val="100824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3B0B-D211-5A83-5ED7-4172639572FB}"/>
              </a:ext>
            </a:extLst>
          </p:cNvPr>
          <p:cNvSpPr>
            <a:spLocks noGrp="1"/>
          </p:cNvSpPr>
          <p:nvPr>
            <p:ph type="title"/>
          </p:nvPr>
        </p:nvSpPr>
        <p:spPr>
          <a:xfrm>
            <a:off x="1030196" y="273137"/>
            <a:ext cx="10191082" cy="1088735"/>
          </a:xfrm>
        </p:spPr>
        <p:txBody>
          <a:bodyPr>
            <a:normAutofit/>
          </a:bodyPr>
          <a:lstStyle/>
          <a:p>
            <a:pPr algn="ctr"/>
            <a:r>
              <a:rPr lang="en-US" sz="3300">
                <a:latin typeface="Gotham Rounded Book"/>
              </a:rPr>
              <a:t>NHA + Texas educators solving for workforce needs</a:t>
            </a:r>
          </a:p>
        </p:txBody>
      </p:sp>
      <p:sp>
        <p:nvSpPr>
          <p:cNvPr id="5" name="Text Placeholder 4">
            <a:extLst>
              <a:ext uri="{FF2B5EF4-FFF2-40B4-BE49-F238E27FC236}">
                <a16:creationId xmlns:a16="http://schemas.microsoft.com/office/drawing/2014/main" id="{77932991-E738-C65B-76BC-F7EBECB05DA0}"/>
              </a:ext>
            </a:extLst>
          </p:cNvPr>
          <p:cNvSpPr>
            <a:spLocks noGrp="1"/>
          </p:cNvSpPr>
          <p:nvPr>
            <p:ph type="body" sz="half" idx="10"/>
          </p:nvPr>
        </p:nvSpPr>
        <p:spPr>
          <a:xfrm>
            <a:off x="922304" y="1455374"/>
            <a:ext cx="3558112" cy="4639617"/>
          </a:xfrm>
          <a:ln>
            <a:solidFill>
              <a:schemeClr val="bg2"/>
            </a:solidFill>
          </a:ln>
        </p:spPr>
        <p:txBody>
          <a:bodyPr vert="horz" lIns="182880" tIns="182880" rIns="182880" bIns="182880" rtlCol="0" anchor="t">
            <a:normAutofit/>
          </a:bodyPr>
          <a:lstStyle/>
          <a:p>
            <a:pPr algn="ctr"/>
            <a:r>
              <a:rPr lang="en-US" sz="2400" b="1">
                <a:solidFill>
                  <a:schemeClr val="accent1"/>
                </a:solidFill>
                <a:latin typeface="Gotham Book"/>
              </a:rPr>
              <a:t>NHA + Texas CTE</a:t>
            </a:r>
          </a:p>
          <a:p>
            <a:pPr algn="ctr"/>
            <a:r>
              <a:rPr lang="en-US" sz="1800" b="1"/>
              <a:t>Approved Industry Credentials</a:t>
            </a:r>
          </a:p>
          <a:p>
            <a:pPr algn="ctr"/>
            <a:r>
              <a:rPr lang="en-US" sz="1800">
                <a:solidFill>
                  <a:schemeClr val="tx2"/>
                </a:solidFill>
              </a:rPr>
              <a:t>Medical Assisting (CCMA) </a:t>
            </a:r>
          </a:p>
          <a:p>
            <a:pPr algn="ctr"/>
            <a:r>
              <a:rPr lang="en-US" sz="1800">
                <a:solidFill>
                  <a:schemeClr val="tx2"/>
                </a:solidFill>
              </a:rPr>
              <a:t>Pharmacy Technician (ExCPT)</a:t>
            </a:r>
          </a:p>
          <a:p>
            <a:pPr algn="ctr"/>
            <a:r>
              <a:rPr lang="en-US" sz="1800">
                <a:solidFill>
                  <a:schemeClr val="tx2"/>
                </a:solidFill>
              </a:rPr>
              <a:t>Patient Care Technician (CPCT/A)</a:t>
            </a:r>
          </a:p>
          <a:p>
            <a:pPr algn="ctr"/>
            <a:r>
              <a:rPr lang="en-US" sz="1800">
                <a:solidFill>
                  <a:schemeClr val="tx2"/>
                </a:solidFill>
              </a:rPr>
              <a:t>EKG Technician (CET)</a:t>
            </a:r>
          </a:p>
          <a:p>
            <a:pPr algn="ctr"/>
            <a:r>
              <a:rPr lang="en-US" sz="1800">
                <a:solidFill>
                  <a:schemeClr val="tx2"/>
                </a:solidFill>
              </a:rPr>
              <a:t>Phlebotomy Technician (CPT) </a:t>
            </a:r>
          </a:p>
          <a:p>
            <a:pPr algn="ctr"/>
            <a:r>
              <a:rPr lang="en-US" sz="1800">
                <a:solidFill>
                  <a:schemeClr val="tx2"/>
                </a:solidFill>
                <a:latin typeface="Gotham Book"/>
              </a:rPr>
              <a:t>Billing and Coding Specialist (CBCS )</a:t>
            </a:r>
            <a:endParaRPr lang="en-US" sz="1800">
              <a:solidFill>
                <a:schemeClr val="tx2"/>
              </a:solidFill>
            </a:endParaRPr>
          </a:p>
        </p:txBody>
      </p:sp>
      <p:sp>
        <p:nvSpPr>
          <p:cNvPr id="9" name="Text Placeholder 8">
            <a:extLst>
              <a:ext uri="{FF2B5EF4-FFF2-40B4-BE49-F238E27FC236}">
                <a16:creationId xmlns:a16="http://schemas.microsoft.com/office/drawing/2014/main" id="{6F0CE773-DF2A-F554-D12F-DBCBABE480EA}"/>
              </a:ext>
            </a:extLst>
          </p:cNvPr>
          <p:cNvSpPr>
            <a:spLocks noGrp="1"/>
          </p:cNvSpPr>
          <p:nvPr>
            <p:ph type="body" sz="half" idx="14"/>
          </p:nvPr>
        </p:nvSpPr>
        <p:spPr>
          <a:xfrm>
            <a:off x="8347938" y="3762328"/>
            <a:ext cx="2921758" cy="2332663"/>
          </a:xfrm>
          <a:ln>
            <a:solidFill>
              <a:schemeClr val="bg2"/>
            </a:solidFill>
          </a:ln>
        </p:spPr>
        <p:txBody>
          <a:bodyPr anchor="ctr">
            <a:normAutofit fontScale="77500" lnSpcReduction="20000"/>
          </a:bodyPr>
          <a:lstStyle/>
          <a:p>
            <a:pPr algn="ctr"/>
            <a:endParaRPr lang="en-US" sz="2200" b="1">
              <a:solidFill>
                <a:schemeClr val="accent1"/>
              </a:solidFill>
              <a:latin typeface="Gotham Book"/>
            </a:endParaRPr>
          </a:p>
          <a:p>
            <a:pPr algn="ctr"/>
            <a:r>
              <a:rPr lang="en-US" sz="2200" b="1">
                <a:solidFill>
                  <a:schemeClr val="accent1"/>
                </a:solidFill>
                <a:latin typeface="Gotham Book"/>
              </a:rPr>
              <a:t>80,000 National Employers Recognize NHA credentials when hiring.</a:t>
            </a:r>
            <a:endParaRPr lang="en-US" sz="2000" b="1">
              <a:solidFill>
                <a:schemeClr val="accent1"/>
              </a:solidFill>
              <a:latin typeface="Gotham Book"/>
            </a:endParaRPr>
          </a:p>
          <a:p>
            <a:pPr algn="ctr">
              <a:lnSpc>
                <a:spcPct val="110000"/>
              </a:lnSpc>
              <a:spcBef>
                <a:spcPts val="0"/>
              </a:spcBef>
            </a:pPr>
            <a:endParaRPr lang="en-US" sz="2000">
              <a:solidFill>
                <a:schemeClr val="tx2"/>
              </a:solidFill>
            </a:endParaRPr>
          </a:p>
          <a:p>
            <a:pPr algn="ctr">
              <a:lnSpc>
                <a:spcPct val="110000"/>
              </a:lnSpc>
              <a:spcBef>
                <a:spcPts val="0"/>
              </a:spcBef>
            </a:pPr>
            <a:r>
              <a:rPr lang="en-US" sz="2000">
                <a:solidFill>
                  <a:schemeClr val="tx2"/>
                </a:solidFill>
                <a:latin typeface="Gotham Book"/>
              </a:rPr>
              <a:t>HCA Healthcare</a:t>
            </a:r>
            <a:endParaRPr lang="en-US" sz="2000">
              <a:solidFill>
                <a:schemeClr val="tx2"/>
              </a:solidFill>
            </a:endParaRPr>
          </a:p>
          <a:p>
            <a:pPr algn="ctr">
              <a:lnSpc>
                <a:spcPct val="110000"/>
              </a:lnSpc>
              <a:spcBef>
                <a:spcPts val="0"/>
              </a:spcBef>
            </a:pPr>
            <a:r>
              <a:rPr lang="en-US" sz="2000" err="1">
                <a:solidFill>
                  <a:schemeClr val="tx2"/>
                </a:solidFill>
                <a:latin typeface="Gotham Book"/>
              </a:rPr>
              <a:t>Labcorp</a:t>
            </a:r>
            <a:endParaRPr lang="en-US" sz="2000" err="1">
              <a:solidFill>
                <a:schemeClr val="tx2"/>
              </a:solidFill>
            </a:endParaRPr>
          </a:p>
          <a:p>
            <a:pPr algn="ctr">
              <a:lnSpc>
                <a:spcPct val="110000"/>
              </a:lnSpc>
              <a:spcBef>
                <a:spcPts val="0"/>
              </a:spcBef>
            </a:pPr>
            <a:r>
              <a:rPr lang="en-US" sz="2000">
                <a:solidFill>
                  <a:schemeClr val="tx2"/>
                </a:solidFill>
              </a:rPr>
              <a:t>Walgreens, CVS</a:t>
            </a:r>
          </a:p>
          <a:p>
            <a:pPr algn="ctr">
              <a:lnSpc>
                <a:spcPct val="110000"/>
              </a:lnSpc>
              <a:spcBef>
                <a:spcPts val="0"/>
              </a:spcBef>
            </a:pPr>
            <a:r>
              <a:rPr lang="en-US" sz="2000" err="1">
                <a:solidFill>
                  <a:schemeClr val="tx2"/>
                </a:solidFill>
                <a:latin typeface="Gotham Book"/>
              </a:rPr>
              <a:t>UnitedHealthgroup</a:t>
            </a:r>
          </a:p>
          <a:p>
            <a:pPr algn="ctr">
              <a:lnSpc>
                <a:spcPct val="110000"/>
              </a:lnSpc>
              <a:spcBef>
                <a:spcPts val="0"/>
              </a:spcBef>
            </a:pPr>
            <a:endParaRPr lang="en-US" sz="2000">
              <a:solidFill>
                <a:schemeClr val="tx2"/>
              </a:solidFill>
            </a:endParaRPr>
          </a:p>
        </p:txBody>
      </p:sp>
      <p:sp>
        <p:nvSpPr>
          <p:cNvPr id="3" name="Text Placeholder 6">
            <a:extLst>
              <a:ext uri="{FF2B5EF4-FFF2-40B4-BE49-F238E27FC236}">
                <a16:creationId xmlns:a16="http://schemas.microsoft.com/office/drawing/2014/main" id="{D62941AE-73FA-0290-5DA0-A2D2B3B0D8A4}"/>
              </a:ext>
            </a:extLst>
          </p:cNvPr>
          <p:cNvSpPr txBox="1">
            <a:spLocks/>
          </p:cNvSpPr>
          <p:nvPr/>
        </p:nvSpPr>
        <p:spPr>
          <a:xfrm>
            <a:off x="5011622" y="4192874"/>
            <a:ext cx="2805109" cy="1902117"/>
          </a:xfrm>
          <a:prstGeom prst="rect">
            <a:avLst/>
          </a:prstGeom>
          <a:solidFill>
            <a:schemeClr val="bg1">
              <a:lumMod val="95000"/>
            </a:schemeClr>
          </a:solidFill>
          <a:ln>
            <a:solidFill>
              <a:schemeClr val="bg2"/>
            </a:solidFill>
          </a:ln>
        </p:spPr>
        <p:txBody>
          <a:bodyPr vert="horz" lIns="182880" tIns="182880" rIns="182880" bIns="18288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solidFill>
                <a:latin typeface="Gotham Book"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baseline="0">
                <a:solidFill>
                  <a:schemeClr val="tx1"/>
                </a:solidFill>
                <a:latin typeface="Gotham Book"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chemeClr val="tx1"/>
                </a:solidFill>
                <a:latin typeface="Gotham Book"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Gotham Book"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Gotham Book"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otham Book"/>
              </a:rPr>
              <a:t>700</a:t>
            </a:r>
          </a:p>
          <a:p>
            <a:pPr algn="ctr"/>
            <a:r>
              <a:rPr lang="en-US" sz="1800">
                <a:solidFill>
                  <a:schemeClr val="tx2"/>
                </a:solidFill>
                <a:latin typeface="Gotham Book"/>
              </a:rPr>
              <a:t>Texas CTE Schools Partner with NHA</a:t>
            </a:r>
            <a:endParaRPr lang="en-US" sz="1200">
              <a:solidFill>
                <a:schemeClr val="tx2"/>
              </a:solidFill>
              <a:latin typeface="Gotham Book"/>
            </a:endParaRPr>
          </a:p>
        </p:txBody>
      </p:sp>
      <p:sp>
        <p:nvSpPr>
          <p:cNvPr id="4" name="Text Placeholder 6">
            <a:extLst>
              <a:ext uri="{FF2B5EF4-FFF2-40B4-BE49-F238E27FC236}">
                <a16:creationId xmlns:a16="http://schemas.microsoft.com/office/drawing/2014/main" id="{CDF87CA4-DC48-DA1E-B240-89AB0C5EA9F6}"/>
              </a:ext>
            </a:extLst>
          </p:cNvPr>
          <p:cNvSpPr txBox="1">
            <a:spLocks/>
          </p:cNvSpPr>
          <p:nvPr/>
        </p:nvSpPr>
        <p:spPr>
          <a:xfrm>
            <a:off x="8347938" y="1451628"/>
            <a:ext cx="2873339" cy="1902117"/>
          </a:xfrm>
          <a:prstGeom prst="rect">
            <a:avLst/>
          </a:prstGeom>
          <a:solidFill>
            <a:schemeClr val="bg1">
              <a:lumMod val="95000"/>
            </a:schemeClr>
          </a:solidFill>
          <a:ln>
            <a:solidFill>
              <a:schemeClr val="bg2"/>
            </a:solidFill>
          </a:ln>
        </p:spPr>
        <p:txBody>
          <a:bodyPr vert="horz" lIns="182880" tIns="182880" rIns="182880" bIns="18288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solidFill>
                <a:latin typeface="Gotham Book"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baseline="0">
                <a:solidFill>
                  <a:schemeClr val="tx1"/>
                </a:solidFill>
                <a:latin typeface="Gotham Book"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chemeClr val="tx1"/>
                </a:solidFill>
                <a:latin typeface="Gotham Book"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Gotham Book"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Gotham Book"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otham Book"/>
              </a:rPr>
              <a:t>71,000</a:t>
            </a:r>
          </a:p>
          <a:p>
            <a:pPr algn="ctr"/>
            <a:r>
              <a:rPr lang="en-US" sz="1800">
                <a:solidFill>
                  <a:schemeClr val="tx2"/>
                </a:solidFill>
              </a:rPr>
              <a:t>The number of CTE students we have certified Together!</a:t>
            </a:r>
            <a:endParaRPr lang="en-US" sz="1200">
              <a:solidFill>
                <a:schemeClr val="tx2"/>
              </a:solidFill>
            </a:endParaRPr>
          </a:p>
        </p:txBody>
      </p:sp>
      <p:pic>
        <p:nvPicPr>
          <p:cNvPr id="7" name="Picture 6" descr="A black outline of the state of texas&#10;&#10;Description automatically generated">
            <a:extLst>
              <a:ext uri="{FF2B5EF4-FFF2-40B4-BE49-F238E27FC236}">
                <a16:creationId xmlns:a16="http://schemas.microsoft.com/office/drawing/2014/main" id="{C35F265B-FBDD-0BA4-F593-4FAA9C977C30}"/>
              </a:ext>
            </a:extLst>
          </p:cNvPr>
          <p:cNvPicPr>
            <a:picLocks noChangeAspect="1"/>
          </p:cNvPicPr>
          <p:nvPr/>
        </p:nvPicPr>
        <p:blipFill>
          <a:blip r:embed="rId3"/>
          <a:stretch>
            <a:fillRect/>
          </a:stretch>
        </p:blipFill>
        <p:spPr>
          <a:xfrm>
            <a:off x="5143214" y="1309659"/>
            <a:ext cx="2413907" cy="2413907"/>
          </a:xfrm>
          <a:prstGeom prst="rect">
            <a:avLst/>
          </a:prstGeom>
        </p:spPr>
      </p:pic>
    </p:spTree>
    <p:extLst>
      <p:ext uri="{BB962C8B-B14F-4D97-AF65-F5344CB8AC3E}">
        <p14:creationId xmlns:p14="http://schemas.microsoft.com/office/powerpoint/2010/main" val="3450210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F765D2-13CF-C2F8-7B84-C946EAAB7288}"/>
              </a:ext>
            </a:extLst>
          </p:cNvPr>
          <p:cNvSpPr/>
          <p:nvPr/>
        </p:nvSpPr>
        <p:spPr>
          <a:xfrm>
            <a:off x="8276253" y="1898374"/>
            <a:ext cx="2945025" cy="2068375"/>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B33B0B-D211-5A83-5ED7-4172639572FB}"/>
              </a:ext>
            </a:extLst>
          </p:cNvPr>
          <p:cNvSpPr>
            <a:spLocks noGrp="1"/>
          </p:cNvSpPr>
          <p:nvPr>
            <p:ph type="title"/>
          </p:nvPr>
        </p:nvSpPr>
        <p:spPr/>
        <p:txBody>
          <a:bodyPr/>
          <a:lstStyle/>
          <a:p>
            <a:r>
              <a:rPr lang="en-US"/>
              <a:t>NHA + CTE</a:t>
            </a:r>
            <a:endParaRPr lang="en-US">
              <a:highlight>
                <a:srgbClr val="FFFF00"/>
              </a:highlight>
            </a:endParaRPr>
          </a:p>
        </p:txBody>
      </p:sp>
      <p:sp>
        <p:nvSpPr>
          <p:cNvPr id="4" name="Text Placeholder 3">
            <a:extLst>
              <a:ext uri="{FF2B5EF4-FFF2-40B4-BE49-F238E27FC236}">
                <a16:creationId xmlns:a16="http://schemas.microsoft.com/office/drawing/2014/main" id="{CD8CFCEA-071C-456D-DFF9-404DF0CEF934}"/>
              </a:ext>
            </a:extLst>
          </p:cNvPr>
          <p:cNvSpPr>
            <a:spLocks noGrp="1"/>
          </p:cNvSpPr>
          <p:nvPr>
            <p:ph type="body" sz="half" idx="2"/>
          </p:nvPr>
        </p:nvSpPr>
        <p:spPr>
          <a:xfrm>
            <a:off x="1225826" y="1367148"/>
            <a:ext cx="9995452" cy="427383"/>
          </a:xfrm>
        </p:spPr>
        <p:txBody>
          <a:bodyPr>
            <a:normAutofit/>
          </a:bodyPr>
          <a:lstStyle/>
          <a:p>
            <a:pPr algn="ctr"/>
            <a:r>
              <a:rPr lang="en-US" sz="1800">
                <a:solidFill>
                  <a:schemeClr val="accent2"/>
                </a:solidFill>
              </a:rPr>
              <a:t>38 State Departments of Education formally recognize NHA Credentials</a:t>
            </a:r>
          </a:p>
        </p:txBody>
      </p:sp>
      <p:sp>
        <p:nvSpPr>
          <p:cNvPr id="5" name="Text Placeholder 4">
            <a:extLst>
              <a:ext uri="{FF2B5EF4-FFF2-40B4-BE49-F238E27FC236}">
                <a16:creationId xmlns:a16="http://schemas.microsoft.com/office/drawing/2014/main" id="{77932991-E738-C65B-76BC-F7EBECB05DA0}"/>
              </a:ext>
            </a:extLst>
          </p:cNvPr>
          <p:cNvSpPr>
            <a:spLocks noGrp="1"/>
          </p:cNvSpPr>
          <p:nvPr>
            <p:ph type="body" sz="half" idx="10"/>
          </p:nvPr>
        </p:nvSpPr>
        <p:spPr>
          <a:xfrm>
            <a:off x="1165595" y="1900135"/>
            <a:ext cx="2999809" cy="4237322"/>
          </a:xfrm>
          <a:ln>
            <a:solidFill>
              <a:schemeClr val="bg2"/>
            </a:solidFill>
          </a:ln>
        </p:spPr>
        <p:txBody>
          <a:bodyPr>
            <a:normAutofit/>
          </a:bodyPr>
          <a:lstStyle/>
          <a:p>
            <a:pPr algn="ctr"/>
            <a:r>
              <a:rPr lang="en-US" sz="2600" b="1">
                <a:solidFill>
                  <a:schemeClr val="accent1"/>
                </a:solidFill>
              </a:rPr>
              <a:t>NHA + CTE</a:t>
            </a:r>
            <a:endParaRPr lang="en-US" b="1"/>
          </a:p>
          <a:p>
            <a:pPr algn="ctr"/>
            <a:r>
              <a:rPr lang="en-US" sz="1600">
                <a:solidFill>
                  <a:schemeClr val="tx2"/>
                </a:solidFill>
              </a:rPr>
              <a:t>Medical Assisting (CCMA)</a:t>
            </a:r>
            <a:endParaRPr lang="en-US" sz="1600">
              <a:solidFill>
                <a:schemeClr val="tx2"/>
              </a:solidFill>
              <a:highlight>
                <a:srgbClr val="FFFF00"/>
              </a:highlight>
            </a:endParaRPr>
          </a:p>
          <a:p>
            <a:pPr algn="ctr"/>
            <a:r>
              <a:rPr lang="en-US" sz="1600">
                <a:solidFill>
                  <a:schemeClr val="tx2"/>
                </a:solidFill>
              </a:rPr>
              <a:t>Pharmacy Technician (</a:t>
            </a:r>
            <a:r>
              <a:rPr lang="en-US" sz="1600" err="1">
                <a:solidFill>
                  <a:schemeClr val="tx2"/>
                </a:solidFill>
              </a:rPr>
              <a:t>CpHT</a:t>
            </a:r>
            <a:r>
              <a:rPr lang="en-US" sz="1600">
                <a:solidFill>
                  <a:schemeClr val="tx2"/>
                </a:solidFill>
              </a:rPr>
              <a:t>)</a:t>
            </a:r>
          </a:p>
          <a:p>
            <a:pPr algn="ctr"/>
            <a:r>
              <a:rPr lang="en-US" sz="1600">
                <a:solidFill>
                  <a:schemeClr val="tx2"/>
                </a:solidFill>
              </a:rPr>
              <a:t>Patient Care Technician (CPCT)</a:t>
            </a:r>
          </a:p>
          <a:p>
            <a:pPr algn="ctr"/>
            <a:r>
              <a:rPr lang="en-US" sz="1600">
                <a:solidFill>
                  <a:schemeClr val="tx2"/>
                </a:solidFill>
              </a:rPr>
              <a:t>Phlebotomy Technician (CPT)</a:t>
            </a:r>
          </a:p>
          <a:p>
            <a:pPr algn="ctr"/>
            <a:r>
              <a:rPr lang="en-US" sz="1600">
                <a:solidFill>
                  <a:schemeClr val="tx2"/>
                </a:solidFill>
              </a:rPr>
              <a:t>EKG Technician (CET)</a:t>
            </a:r>
          </a:p>
          <a:p>
            <a:pPr algn="ctr"/>
            <a:r>
              <a:rPr lang="en-US" sz="1600">
                <a:solidFill>
                  <a:schemeClr val="tx2"/>
                </a:solidFill>
              </a:rPr>
              <a:t>Billing + Coding (CBCS)</a:t>
            </a:r>
          </a:p>
          <a:p>
            <a:pPr algn="ctr"/>
            <a:r>
              <a:rPr lang="en-US" sz="1600">
                <a:solidFill>
                  <a:schemeClr val="tx2"/>
                </a:solidFill>
              </a:rPr>
              <a:t>Electronic Health Records Specialist (CEHRS)</a:t>
            </a:r>
          </a:p>
          <a:p>
            <a:pPr algn="ctr"/>
            <a:r>
              <a:rPr lang="en-US" sz="1600">
                <a:solidFill>
                  <a:schemeClr val="tx2"/>
                </a:solidFill>
              </a:rPr>
              <a:t>Medical Administrative (CMAA)</a:t>
            </a:r>
            <a:endParaRPr lang="en-US" b="1"/>
          </a:p>
        </p:txBody>
      </p:sp>
      <p:sp>
        <p:nvSpPr>
          <p:cNvPr id="7" name="Text Placeholder 6">
            <a:extLst>
              <a:ext uri="{FF2B5EF4-FFF2-40B4-BE49-F238E27FC236}">
                <a16:creationId xmlns:a16="http://schemas.microsoft.com/office/drawing/2014/main" id="{37E69B60-AC79-7093-54D9-33CE235C110D}"/>
              </a:ext>
            </a:extLst>
          </p:cNvPr>
          <p:cNvSpPr>
            <a:spLocks noGrp="1"/>
          </p:cNvSpPr>
          <p:nvPr>
            <p:ph type="body" sz="half" idx="12"/>
          </p:nvPr>
        </p:nvSpPr>
        <p:spPr>
          <a:xfrm>
            <a:off x="4555736" y="4079869"/>
            <a:ext cx="3253985" cy="2057587"/>
          </a:xfrm>
          <a:ln>
            <a:solidFill>
              <a:schemeClr val="bg2"/>
            </a:solidFill>
          </a:ln>
        </p:spPr>
        <p:txBody>
          <a:bodyPr anchor="ct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3,037</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algn="ctr"/>
            <a:r>
              <a:rPr lang="en-US" sz="1800">
                <a:solidFill>
                  <a:schemeClr val="tx2"/>
                </a:solidFill>
              </a:rPr>
              <a:t>CTE Schools Partner with NHA</a:t>
            </a:r>
            <a:endParaRPr lang="en-US" sz="1200">
              <a:solidFill>
                <a:schemeClr val="tx2"/>
              </a:solidFill>
            </a:endParaRPr>
          </a:p>
        </p:txBody>
      </p:sp>
      <p:sp>
        <p:nvSpPr>
          <p:cNvPr id="9" name="Text Placeholder 8">
            <a:extLst>
              <a:ext uri="{FF2B5EF4-FFF2-40B4-BE49-F238E27FC236}">
                <a16:creationId xmlns:a16="http://schemas.microsoft.com/office/drawing/2014/main" id="{6F0CE773-DF2A-F554-D12F-DBCBABE480EA}"/>
              </a:ext>
            </a:extLst>
          </p:cNvPr>
          <p:cNvSpPr>
            <a:spLocks noGrp="1"/>
          </p:cNvSpPr>
          <p:nvPr>
            <p:ph type="body" sz="half" idx="14"/>
          </p:nvPr>
        </p:nvSpPr>
        <p:spPr>
          <a:xfrm>
            <a:off x="8276253" y="4079870"/>
            <a:ext cx="2945025" cy="2057588"/>
          </a:xfrm>
          <a:ln>
            <a:solidFill>
              <a:schemeClr val="bg2"/>
            </a:solidFill>
          </a:ln>
        </p:spPr>
        <p:txBody>
          <a:bodyPr anchor="ctr">
            <a:normAutofit fontScale="85000" lnSpcReduction="20000"/>
          </a:bodyPr>
          <a:lstStyle/>
          <a:p>
            <a:pPr algn="ctr"/>
            <a:r>
              <a:rPr lang="en-US" sz="2100" b="1">
                <a:solidFill>
                  <a:schemeClr val="accent1"/>
                </a:solidFill>
              </a:rPr>
              <a:t>80,000 National Employers Recognize NHA credentials when hiring.</a:t>
            </a:r>
          </a:p>
          <a:p>
            <a:pPr algn="ctr">
              <a:lnSpc>
                <a:spcPct val="110000"/>
              </a:lnSpc>
              <a:spcBef>
                <a:spcPts val="0"/>
              </a:spcBef>
            </a:pPr>
            <a:endParaRPr lang="en-US" b="1"/>
          </a:p>
          <a:p>
            <a:pPr algn="ctr">
              <a:lnSpc>
                <a:spcPct val="110000"/>
              </a:lnSpc>
              <a:spcBef>
                <a:spcPts val="0"/>
              </a:spcBef>
            </a:pPr>
            <a:r>
              <a:rPr lang="en-US" sz="1800">
                <a:solidFill>
                  <a:schemeClr val="tx2"/>
                </a:solidFill>
              </a:rPr>
              <a:t>Ascension</a:t>
            </a:r>
          </a:p>
          <a:p>
            <a:pPr algn="ctr">
              <a:lnSpc>
                <a:spcPct val="110000"/>
              </a:lnSpc>
              <a:spcBef>
                <a:spcPts val="0"/>
              </a:spcBef>
            </a:pPr>
            <a:r>
              <a:rPr lang="en-US" sz="1800">
                <a:solidFill>
                  <a:schemeClr val="tx2"/>
                </a:solidFill>
              </a:rPr>
              <a:t>Banner Health</a:t>
            </a:r>
          </a:p>
          <a:p>
            <a:pPr algn="ctr">
              <a:lnSpc>
                <a:spcPct val="110000"/>
              </a:lnSpc>
              <a:spcBef>
                <a:spcPts val="0"/>
              </a:spcBef>
            </a:pPr>
            <a:r>
              <a:rPr lang="en-US" sz="1800">
                <a:solidFill>
                  <a:schemeClr val="tx2"/>
                </a:solidFill>
              </a:rPr>
              <a:t>CVS</a:t>
            </a:r>
          </a:p>
          <a:p>
            <a:pPr algn="ctr">
              <a:lnSpc>
                <a:spcPct val="110000"/>
              </a:lnSpc>
              <a:spcBef>
                <a:spcPts val="0"/>
              </a:spcBef>
            </a:pPr>
            <a:r>
              <a:rPr lang="en-US" sz="1800">
                <a:solidFill>
                  <a:schemeClr val="tx2"/>
                </a:solidFill>
              </a:rPr>
              <a:t>Walmart</a:t>
            </a:r>
          </a:p>
        </p:txBody>
      </p:sp>
      <p:grpSp>
        <p:nvGrpSpPr>
          <p:cNvPr id="15" name="Group 14">
            <a:extLst>
              <a:ext uri="{FF2B5EF4-FFF2-40B4-BE49-F238E27FC236}">
                <a16:creationId xmlns:a16="http://schemas.microsoft.com/office/drawing/2014/main" id="{53502B83-36E7-0B69-8A2E-DEAC02600273}"/>
              </a:ext>
            </a:extLst>
          </p:cNvPr>
          <p:cNvGrpSpPr/>
          <p:nvPr/>
        </p:nvGrpSpPr>
        <p:grpSpPr>
          <a:xfrm>
            <a:off x="8352183" y="2003838"/>
            <a:ext cx="2788568" cy="1952124"/>
            <a:chOff x="8352183" y="2003838"/>
            <a:chExt cx="2788568" cy="1952124"/>
          </a:xfrm>
        </p:grpSpPr>
        <p:sp>
          <p:nvSpPr>
            <p:cNvPr id="12" name="Rectangle 11">
              <a:extLst>
                <a:ext uri="{FF2B5EF4-FFF2-40B4-BE49-F238E27FC236}">
                  <a16:creationId xmlns:a16="http://schemas.microsoft.com/office/drawing/2014/main" id="{6FD5FA50-5619-3B97-C91E-105FE54C2B7B}"/>
                </a:ext>
              </a:extLst>
            </p:cNvPr>
            <p:cNvSpPr/>
            <p:nvPr/>
          </p:nvSpPr>
          <p:spPr>
            <a:xfrm>
              <a:off x="8511998" y="2003838"/>
              <a:ext cx="2468946"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249,320</a:t>
              </a:r>
            </a:p>
          </p:txBody>
        </p:sp>
        <p:sp>
          <p:nvSpPr>
            <p:cNvPr id="13" name="TextBox 12">
              <a:extLst>
                <a:ext uri="{FF2B5EF4-FFF2-40B4-BE49-F238E27FC236}">
                  <a16:creationId xmlns:a16="http://schemas.microsoft.com/office/drawing/2014/main" id="{FA1EDE08-8C26-E547-6C98-5D50B38660DF}"/>
                </a:ext>
              </a:extLst>
            </p:cNvPr>
            <p:cNvSpPr txBox="1"/>
            <p:nvPr/>
          </p:nvSpPr>
          <p:spPr>
            <a:xfrm>
              <a:off x="8352183" y="3032632"/>
              <a:ext cx="2788568" cy="923330"/>
            </a:xfrm>
            <a:prstGeom prst="rect">
              <a:avLst/>
            </a:prstGeom>
            <a:noFill/>
          </p:spPr>
          <p:txBody>
            <a:bodyPr wrap="square" rtlCol="0">
              <a:spAutoFit/>
            </a:bodyPr>
            <a:lstStyle/>
            <a:p>
              <a:pPr algn="ctr"/>
              <a:r>
                <a:rPr lang="en-US">
                  <a:solidFill>
                    <a:schemeClr val="tx2"/>
                  </a:solidFill>
                </a:rPr>
                <a:t>The number of CTE students we have certified Together!</a:t>
              </a:r>
            </a:p>
          </p:txBody>
        </p:sp>
      </p:grpSp>
      <p:pic>
        <p:nvPicPr>
          <p:cNvPr id="6" name="Graphic 5">
            <a:extLst>
              <a:ext uri="{FF2B5EF4-FFF2-40B4-BE49-F238E27FC236}">
                <a16:creationId xmlns:a16="http://schemas.microsoft.com/office/drawing/2014/main" id="{39F196A1-6170-C0A3-5E02-8DB29650FD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4987419" y="2162786"/>
            <a:ext cx="2353319" cy="1448939"/>
          </a:xfrm>
          <a:prstGeom prst="rect">
            <a:avLst/>
          </a:prstGeom>
        </p:spPr>
      </p:pic>
    </p:spTree>
    <p:extLst>
      <p:ext uri="{BB962C8B-B14F-4D97-AF65-F5344CB8AC3E}">
        <p14:creationId xmlns:p14="http://schemas.microsoft.com/office/powerpoint/2010/main" val="383853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60C1BB-64C6-F083-B364-ED0251E6AC3D}"/>
              </a:ext>
            </a:extLst>
          </p:cNvPr>
          <p:cNvSpPr>
            <a:spLocks noGrp="1"/>
          </p:cNvSpPr>
          <p:nvPr>
            <p:ph sz="quarter" idx="10"/>
          </p:nvPr>
        </p:nvSpPr>
        <p:spPr>
          <a:xfrm>
            <a:off x="1480930" y="851472"/>
            <a:ext cx="5772150" cy="3290887"/>
          </a:xfrm>
        </p:spPr>
        <p:txBody>
          <a:bodyPr>
            <a:normAutofit/>
          </a:bodyPr>
          <a:lstStyle/>
          <a:p>
            <a:pPr marL="0" indent="0">
              <a:buNone/>
            </a:pPr>
            <a:r>
              <a:rPr lang="en-US" sz="2800" b="1"/>
              <a:t>Slides sent to you? Click here… </a:t>
            </a:r>
          </a:p>
        </p:txBody>
      </p:sp>
      <p:pic>
        <p:nvPicPr>
          <p:cNvPr id="3" name="Picture 2" descr="A qr code with a logo&#10;&#10;Description automatically generated">
            <a:extLst>
              <a:ext uri="{FF2B5EF4-FFF2-40B4-BE49-F238E27FC236}">
                <a16:creationId xmlns:a16="http://schemas.microsoft.com/office/drawing/2014/main" id="{F29F497B-B55D-CAC5-AD9A-C7ABD807D4EB}"/>
              </a:ext>
            </a:extLst>
          </p:cNvPr>
          <p:cNvPicPr>
            <a:picLocks noChangeAspect="1"/>
          </p:cNvPicPr>
          <p:nvPr/>
        </p:nvPicPr>
        <p:blipFill>
          <a:blip r:embed="rId2"/>
          <a:stretch>
            <a:fillRect/>
          </a:stretch>
        </p:blipFill>
        <p:spPr>
          <a:xfrm>
            <a:off x="1600200" y="2496916"/>
            <a:ext cx="3419061" cy="3419061"/>
          </a:xfrm>
          <a:prstGeom prst="rect">
            <a:avLst/>
          </a:prstGeom>
        </p:spPr>
      </p:pic>
    </p:spTree>
    <p:extLst>
      <p:ext uri="{BB962C8B-B14F-4D97-AF65-F5344CB8AC3E}">
        <p14:creationId xmlns:p14="http://schemas.microsoft.com/office/powerpoint/2010/main" val="3376690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9E3D1D-52F0-4B19-9231-99AEE4D6A398}"/>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19772" b="95817" l="2679" r="89796">
                        <a14:foregroundMark x1="11225" y1="27484" x2="57143" y2="31179"/>
                        <a14:foregroundMark x1="57143" y1="31179" x2="33418" y2="33460"/>
                        <a14:foregroundMark x1="33418" y1="33460" x2="48852" y2="42966"/>
                        <a14:foregroundMark x1="48852" y1="42966" x2="55485" y2="52662"/>
                        <a14:foregroundMark x1="55485" y1="52662" x2="43750" y2="61407"/>
                        <a14:foregroundMark x1="43750" y1="61407" x2="76786" y2="83840"/>
                        <a14:foregroundMark x1="76786" y1="83840" x2="54047" y2="87568"/>
                        <a14:foregroundMark x1="24107" y1="84030" x2="46939" y2="85361"/>
                        <a14:foregroundMark x1="46939" y1="85361" x2="33801" y2="86502"/>
                        <a14:foregroundMark x1="33801" y1="86502" x2="37117" y2="76996"/>
                        <a14:foregroundMark x1="37117" y1="76996" x2="16709" y2="67871"/>
                        <a14:foregroundMark x1="16709" y1="67871" x2="17219" y2="46198"/>
                        <a14:foregroundMark x1="17219" y1="46198" x2="1658" y2="29087"/>
                        <a14:foregroundMark x1="1658" y1="29087" x2="12500" y2="32510"/>
                        <a14:foregroundMark x1="12500" y1="32510" x2="36607" y2="61977"/>
                        <a14:foregroundMark x1="36607" y1="61977" x2="27296" y2="82890"/>
                        <a14:foregroundMark x1="27296" y1="82890" x2="42619" y2="88088"/>
                        <a14:foregroundMark x1="91135" y1="93224" x2="92730" y2="93156"/>
                        <a14:foregroundMark x1="92755" y1="92586" x2="95663" y2="26616"/>
                        <a14:foregroundMark x1="92730" y1="93156" x2="92755" y2="92586"/>
                        <a14:foregroundMark x1="95663" y1="26616" x2="86352" y2="19202"/>
                        <a14:foregroundMark x1="86352" y1="19202" x2="18367" y2="36122"/>
                        <a14:foregroundMark x1="18367" y1="36122" x2="8546" y2="55894"/>
                        <a14:foregroundMark x1="8546" y1="55894" x2="7653" y2="92586"/>
                        <a14:foregroundMark x1="47832" y1="27567" x2="47832" y2="27567"/>
                        <a14:foregroundMark x1="40689" y1="26996" x2="40689" y2="26996"/>
                        <a14:foregroundMark x1="69643" y1="20913" x2="69643" y2="20913"/>
                        <a14:foregroundMark x1="70663" y1="19772" x2="70663" y2="19772"/>
                        <a14:foregroundMark x1="70026" y1="21863" x2="70026" y2="21863"/>
                        <a14:foregroundMark x1="70026" y1="21863" x2="70026" y2="21863"/>
                        <a14:foregroundMark x1="70536" y1="21863" x2="70536" y2="21863"/>
                        <a14:foregroundMark x1="71046" y1="21863" x2="71429" y2="21863"/>
                        <a14:foregroundMark x1="72321" y1="21673" x2="72321" y2="21673"/>
                        <a14:foregroundMark x1="72704" y1="21673" x2="72704" y2="21673"/>
                        <a14:foregroundMark x1="73087" y1="21103" x2="73087" y2="21103"/>
                        <a14:foregroundMark x1="73342" y1="21103" x2="73342" y2="21103"/>
                        <a14:foregroundMark x1="74490" y1="20152" x2="74490" y2="20152"/>
                        <a14:foregroundMark x1="74490" y1="20152" x2="74490" y2="20152"/>
                        <a14:foregroundMark x1="74490" y1="20152" x2="74490" y2="20152"/>
                        <a14:foregroundMark x1="74617" y1="20152" x2="74617" y2="20152"/>
                        <a14:foregroundMark x1="73469" y1="20152" x2="73469" y2="20152"/>
                        <a14:foregroundMark x1="73469" y1="19962" x2="73469" y2="19962"/>
                        <a14:foregroundMark x1="77296" y1="26046" x2="77296" y2="26046"/>
                        <a14:foregroundMark x1="79847" y1="34791" x2="80357" y2="34791"/>
                        <a14:foregroundMark x1="35650" y1="95382" x2="20791" y2="95247"/>
                        <a14:foregroundMark x1="80357" y1="40114" x2="80357" y2="41255"/>
                        <a14:foregroundMark x1="79592" y1="45817" x2="79592" y2="45817"/>
                        <a14:foregroundMark x1="78827" y1="46198" x2="78827" y2="46198"/>
                        <a14:foregroundMark x1="78954" y1="49810" x2="78954" y2="49810"/>
                        <a14:foregroundMark x1="78571" y1="46198" x2="80485" y2="68441"/>
                        <a14:foregroundMark x1="80485" y1="68441" x2="81633" y2="70722"/>
                        <a14:foregroundMark x1="81633" y1="71673" x2="81378" y2="88403"/>
                        <a14:foregroundMark x1="81760" y1="89163" x2="44770" y2="88973"/>
                        <a14:foregroundMark x1="44770" y1="88973" x2="44770" y2="89163"/>
                        <a14:backgroundMark x1="13520" y1="17871" x2="13520" y2="17871"/>
                        <a14:backgroundMark x1="16327" y1="17871" x2="17602" y2="18061"/>
                        <a14:backgroundMark x1="23724" y1="18821" x2="23724" y2="18821"/>
                        <a14:backgroundMark x1="27806" y1="19202" x2="27806" y2="19202"/>
                        <a14:backgroundMark x1="37628" y1="19202" x2="38010" y2="19202"/>
                        <a14:backgroundMark x1="3827" y1="24144" x2="26531" y2="23954"/>
                        <a14:backgroundMark x1="26531" y1="23954" x2="45663" y2="23954"/>
                        <a14:backgroundMark x1="82762" y1="91513" x2="90434" y2="91635"/>
                        <a14:backgroundMark x1="78481" y1="92551" x2="35842" y2="95817"/>
                        <a14:backgroundMark x1="90434" y1="91635" x2="83054" y2="92200"/>
                        <a14:backgroundMark x1="35842" y1="95817" x2="71429" y2="96388"/>
                        <a14:backgroundMark x1="71429" y1="96388" x2="87245" y2="92966"/>
                        <a14:backgroundMark x1="45462" y1="90598" x2="43622" y2="90494"/>
                        <a14:backgroundMark x1="87245" y1="92966" x2="80059" y2="92559"/>
                        <a14:backgroundMark x1="43622" y1="90494" x2="45458" y2="90589"/>
                        <a14:backgroundMark x1="80728" y1="92562" x2="87117" y2="96958"/>
                        <a14:backgroundMark x1="87117" y1="96958" x2="94260" y2="96768"/>
                        <a14:backgroundMark x1="92985" y1="92586" x2="92985" y2="92586"/>
                      </a14:backgroundRemoval>
                    </a14:imgEffect>
                  </a14:imgLayer>
                </a14:imgProps>
              </a:ext>
            </a:extLst>
          </a:blip>
          <a:srcRect l="9938" t="15304" r="15927" b="11117"/>
          <a:stretch/>
        </p:blipFill>
        <p:spPr>
          <a:xfrm>
            <a:off x="5000621" y="1978690"/>
            <a:ext cx="6557965" cy="4366826"/>
          </a:xfrm>
          <a:prstGeom prst="rect">
            <a:avLst/>
          </a:prstGeom>
        </p:spPr>
      </p:pic>
      <p:sp>
        <p:nvSpPr>
          <p:cNvPr id="2" name="Title 1">
            <a:extLst>
              <a:ext uri="{FF2B5EF4-FFF2-40B4-BE49-F238E27FC236}">
                <a16:creationId xmlns:a16="http://schemas.microsoft.com/office/drawing/2014/main" id="{15D5419B-7452-4357-88F1-9AB9414CC746}"/>
              </a:ext>
            </a:extLst>
          </p:cNvPr>
          <p:cNvSpPr>
            <a:spLocks noGrp="1"/>
          </p:cNvSpPr>
          <p:nvPr>
            <p:ph type="title"/>
          </p:nvPr>
        </p:nvSpPr>
        <p:spPr>
          <a:xfrm>
            <a:off x="652459" y="579441"/>
            <a:ext cx="11149013" cy="1325563"/>
          </a:xfrm>
        </p:spPr>
        <p:txBody>
          <a:bodyPr/>
          <a:lstStyle/>
          <a:p>
            <a:r>
              <a:rPr lang="en-US">
                <a:latin typeface="Arial" panose="020B0604020202020204" pitchFamily="34" charset="0"/>
                <a:cs typeface="Arial" panose="020B0604020202020204" pitchFamily="34" charset="0"/>
              </a:rPr>
              <a:t>Top 3 skills and experiences that students report gaining in their CTE classes are:</a:t>
            </a:r>
          </a:p>
        </p:txBody>
      </p:sp>
      <p:sp>
        <p:nvSpPr>
          <p:cNvPr id="7" name="Oval 6">
            <a:extLst>
              <a:ext uri="{FF2B5EF4-FFF2-40B4-BE49-F238E27FC236}">
                <a16:creationId xmlns:a16="http://schemas.microsoft.com/office/drawing/2014/main" id="{B2F14FC4-97BC-C046-ADC4-72FC968D2896}"/>
              </a:ext>
            </a:extLst>
          </p:cNvPr>
          <p:cNvSpPr/>
          <p:nvPr/>
        </p:nvSpPr>
        <p:spPr>
          <a:xfrm>
            <a:off x="789774" y="2648789"/>
            <a:ext cx="519953" cy="519954"/>
          </a:xfrm>
          <a:prstGeom prst="ellipse">
            <a:avLst/>
          </a:prstGeom>
          <a:solidFill>
            <a:srgbClr val="1A8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grpSp>
        <p:nvGrpSpPr>
          <p:cNvPr id="8" name="Group 7">
            <a:extLst>
              <a:ext uri="{FF2B5EF4-FFF2-40B4-BE49-F238E27FC236}">
                <a16:creationId xmlns:a16="http://schemas.microsoft.com/office/drawing/2014/main" id="{480E9E2F-241C-2D4D-9459-27E717C41586}"/>
              </a:ext>
            </a:extLst>
          </p:cNvPr>
          <p:cNvGrpSpPr/>
          <p:nvPr/>
        </p:nvGrpSpPr>
        <p:grpSpPr>
          <a:xfrm>
            <a:off x="1292012" y="2562227"/>
            <a:ext cx="4289949" cy="4410976"/>
            <a:chOff x="597541" y="1279651"/>
            <a:chExt cx="11242892" cy="3584561"/>
          </a:xfrm>
        </p:grpSpPr>
        <p:sp>
          <p:nvSpPr>
            <p:cNvPr id="10" name="TextBox 9">
              <a:extLst>
                <a:ext uri="{FF2B5EF4-FFF2-40B4-BE49-F238E27FC236}">
                  <a16:creationId xmlns:a16="http://schemas.microsoft.com/office/drawing/2014/main" id="{5CB6004E-9604-1440-9116-97EFEF4F1CA6}"/>
                </a:ext>
              </a:extLst>
            </p:cNvPr>
            <p:cNvSpPr txBox="1"/>
            <p:nvPr/>
          </p:nvSpPr>
          <p:spPr>
            <a:xfrm>
              <a:off x="1142406" y="1279651"/>
              <a:ext cx="8676041" cy="6252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A86C6"/>
                  </a:solidFill>
                  <a:effectLst/>
                  <a:uLnTx/>
                  <a:uFillTx/>
                  <a:latin typeface="Arial" panose="020B0604020202020204" pitchFamily="34" charset="0"/>
                  <a:ea typeface="+mn-ea"/>
                  <a:cs typeface="Arial" panose="020B0604020202020204" pitchFamily="34" charset="0"/>
                </a:rPr>
                <a:t>Skills to help them </a:t>
              </a:r>
              <a:br>
                <a:rPr kumimoji="0" lang="en-US" sz="2200" b="1" i="0" u="none" strike="noStrike" kern="1200" cap="none" spc="0" normalizeH="0" baseline="0" noProof="0">
                  <a:ln>
                    <a:noFill/>
                  </a:ln>
                  <a:solidFill>
                    <a:srgbClr val="1A86C6"/>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a:ln>
                    <a:noFill/>
                  </a:ln>
                  <a:solidFill>
                    <a:srgbClr val="1A86C6"/>
                  </a:solidFill>
                  <a:effectLst/>
                  <a:uLnTx/>
                  <a:uFillTx/>
                  <a:latin typeface="Arial" panose="020B0604020202020204" pitchFamily="34" charset="0"/>
                  <a:ea typeface="+mn-ea"/>
                  <a:cs typeface="Arial" panose="020B0604020202020204" pitchFamily="34" charset="0"/>
                </a:rPr>
                <a:t>get jobs in the future</a:t>
              </a:r>
            </a:p>
          </p:txBody>
        </p:sp>
        <p:sp>
          <p:nvSpPr>
            <p:cNvPr id="11" name="TextBox 10">
              <a:extLst>
                <a:ext uri="{FF2B5EF4-FFF2-40B4-BE49-F238E27FC236}">
                  <a16:creationId xmlns:a16="http://schemas.microsoft.com/office/drawing/2014/main" id="{028889A3-2021-0E44-943F-8308A3FFE45C}"/>
                </a:ext>
              </a:extLst>
            </p:cNvPr>
            <p:cNvSpPr txBox="1"/>
            <p:nvPr/>
          </p:nvSpPr>
          <p:spPr>
            <a:xfrm>
              <a:off x="1142403" y="2331096"/>
              <a:ext cx="10698030" cy="350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A86C6"/>
                  </a:solidFill>
                  <a:effectLst/>
                  <a:uLnTx/>
                  <a:uFillTx/>
                  <a:latin typeface="Arial" panose="020B0604020202020204" pitchFamily="34" charset="0"/>
                  <a:ea typeface="+mn-ea"/>
                  <a:cs typeface="+mn-cs"/>
                </a:rPr>
                <a:t>Real-world experiences</a:t>
              </a:r>
              <a:endParaRPr kumimoji="0" lang="en-US" sz="2200" b="0" i="0" u="none" strike="noStrike" kern="1200" cap="none" spc="0" normalizeH="0" baseline="0" noProof="0">
                <a:ln>
                  <a:noFill/>
                </a:ln>
                <a:solidFill>
                  <a:srgbClr val="1A86C6"/>
                </a:solidFill>
                <a:effectLst/>
                <a:uLnTx/>
                <a:uFillTx/>
                <a:latin typeface="Gotham Medium" pitchFamily="2" charset="0"/>
                <a:ea typeface="+mn-ea"/>
                <a:cs typeface="+mn-cs"/>
              </a:endParaRPr>
            </a:p>
          </p:txBody>
        </p:sp>
        <p:sp>
          <p:nvSpPr>
            <p:cNvPr id="12" name="TextBox 11">
              <a:extLst>
                <a:ext uri="{FF2B5EF4-FFF2-40B4-BE49-F238E27FC236}">
                  <a16:creationId xmlns:a16="http://schemas.microsoft.com/office/drawing/2014/main" id="{E7C9B4A0-2BB0-794B-A8D5-7A16905EBAF0}"/>
                </a:ext>
              </a:extLst>
            </p:cNvPr>
            <p:cNvSpPr txBox="1"/>
            <p:nvPr/>
          </p:nvSpPr>
          <p:spPr>
            <a:xfrm>
              <a:off x="1142403" y="3152141"/>
              <a:ext cx="8200943" cy="6252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A86C6"/>
                  </a:solidFill>
                  <a:effectLst/>
                  <a:uLnTx/>
                  <a:uFillTx/>
                  <a:latin typeface="Arial" panose="020B0604020202020204" pitchFamily="34" charset="0"/>
                  <a:ea typeface="+mn-ea"/>
                  <a:cs typeface="Arial" panose="020B0604020202020204" pitchFamily="34" charset="0"/>
                </a:rPr>
                <a:t>The chance to work as part of a team</a:t>
              </a:r>
            </a:p>
          </p:txBody>
        </p:sp>
        <p:sp>
          <p:nvSpPr>
            <p:cNvPr id="14" name="TextBox 13">
              <a:extLst>
                <a:ext uri="{FF2B5EF4-FFF2-40B4-BE49-F238E27FC236}">
                  <a16:creationId xmlns:a16="http://schemas.microsoft.com/office/drawing/2014/main" id="{9F87A0FA-834B-9D4E-90AB-BEF8FEF9AB1F}"/>
                </a:ext>
              </a:extLst>
            </p:cNvPr>
            <p:cNvSpPr txBox="1"/>
            <p:nvPr/>
          </p:nvSpPr>
          <p:spPr>
            <a:xfrm>
              <a:off x="597541" y="4414008"/>
              <a:ext cx="439933" cy="450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Heading Pro" panose="02000506000000020004" pitchFamily="2" charset="0"/>
                  <a:ea typeface="+mn-ea"/>
                  <a:cs typeface="Phosphate Solid" panose="02000506050000020004" pitchFamily="2" charset="77"/>
                </a:rPr>
                <a:t>R</a:t>
              </a:r>
            </a:p>
          </p:txBody>
        </p:sp>
      </p:grpSp>
      <p:pic>
        <p:nvPicPr>
          <p:cNvPr id="16" name="Graphic 15" descr="Doctor female with solid fill">
            <a:extLst>
              <a:ext uri="{FF2B5EF4-FFF2-40B4-BE49-F238E27FC236}">
                <a16:creationId xmlns:a16="http://schemas.microsoft.com/office/drawing/2014/main" id="{B3F6E2D2-C64D-9F42-A893-49D8BD6B66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388" y="3607087"/>
            <a:ext cx="446580" cy="446580"/>
          </a:xfrm>
          <a:prstGeom prst="rect">
            <a:avLst/>
          </a:prstGeom>
        </p:spPr>
      </p:pic>
      <p:sp>
        <p:nvSpPr>
          <p:cNvPr id="17" name="Oval 16">
            <a:extLst>
              <a:ext uri="{FF2B5EF4-FFF2-40B4-BE49-F238E27FC236}">
                <a16:creationId xmlns:a16="http://schemas.microsoft.com/office/drawing/2014/main" id="{5DF78694-EE45-D445-95CF-C436B46BE58E}"/>
              </a:ext>
            </a:extLst>
          </p:cNvPr>
          <p:cNvSpPr/>
          <p:nvPr/>
        </p:nvSpPr>
        <p:spPr>
          <a:xfrm>
            <a:off x="789774" y="3777501"/>
            <a:ext cx="519953" cy="519954"/>
          </a:xfrm>
          <a:prstGeom prst="ellipse">
            <a:avLst/>
          </a:prstGeom>
          <a:solidFill>
            <a:srgbClr val="1A8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8" name="Oval 17">
            <a:extLst>
              <a:ext uri="{FF2B5EF4-FFF2-40B4-BE49-F238E27FC236}">
                <a16:creationId xmlns:a16="http://schemas.microsoft.com/office/drawing/2014/main" id="{B10484D8-A1F2-B94C-AB93-1C25455DD3BE}"/>
              </a:ext>
            </a:extLst>
          </p:cNvPr>
          <p:cNvSpPr/>
          <p:nvPr/>
        </p:nvSpPr>
        <p:spPr>
          <a:xfrm>
            <a:off x="789774" y="4963363"/>
            <a:ext cx="519953" cy="519954"/>
          </a:xfrm>
          <a:prstGeom prst="ellipse">
            <a:avLst/>
          </a:prstGeom>
          <a:solidFill>
            <a:srgbClr val="1A8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2726801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6A2D-818C-CEE5-09B0-8CE14634E127}"/>
              </a:ext>
            </a:extLst>
          </p:cNvPr>
          <p:cNvSpPr>
            <a:spLocks noGrp="1"/>
          </p:cNvSpPr>
          <p:nvPr>
            <p:ph type="ctrTitle"/>
          </p:nvPr>
        </p:nvSpPr>
        <p:spPr>
          <a:xfrm>
            <a:off x="780594" y="2505670"/>
            <a:ext cx="6566452" cy="1846659"/>
          </a:xfrm>
        </p:spPr>
        <p:txBody>
          <a:bodyPr/>
          <a:lstStyle/>
          <a:p>
            <a:r>
              <a:rPr lang="en-US"/>
              <a:t>Health Science Credentials</a:t>
            </a:r>
          </a:p>
        </p:txBody>
      </p:sp>
    </p:spTree>
    <p:extLst>
      <p:ext uri="{BB962C8B-B14F-4D97-AF65-F5344CB8AC3E}">
        <p14:creationId xmlns:p14="http://schemas.microsoft.com/office/powerpoint/2010/main" val="3427684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8051-76FE-0A9E-C1FB-DEB5FC065B9A}"/>
              </a:ext>
            </a:extLst>
          </p:cNvPr>
          <p:cNvSpPr>
            <a:spLocks noGrp="1"/>
          </p:cNvSpPr>
          <p:nvPr>
            <p:ph type="title"/>
          </p:nvPr>
        </p:nvSpPr>
        <p:spPr>
          <a:xfrm>
            <a:off x="5357222" y="978550"/>
            <a:ext cx="5567264" cy="285164"/>
          </a:xfrm>
        </p:spPr>
        <p:txBody>
          <a:bodyPr/>
          <a:lstStyle/>
          <a:p>
            <a:r>
              <a:rPr lang="en-US" sz="2000">
                <a:solidFill>
                  <a:schemeClr val="bg2">
                    <a:lumMod val="50000"/>
                  </a:schemeClr>
                </a:solidFill>
                <a:latin typeface="+mn-lt"/>
              </a:rPr>
              <a:t>Choosing Credentials</a:t>
            </a:r>
          </a:p>
        </p:txBody>
      </p:sp>
      <p:sp>
        <p:nvSpPr>
          <p:cNvPr id="3" name="TextBox 2">
            <a:extLst>
              <a:ext uri="{FF2B5EF4-FFF2-40B4-BE49-F238E27FC236}">
                <a16:creationId xmlns:a16="http://schemas.microsoft.com/office/drawing/2014/main" id="{1776F943-51B9-41E9-8334-BAE7399C6AFD}"/>
              </a:ext>
            </a:extLst>
          </p:cNvPr>
          <p:cNvSpPr txBox="1"/>
          <p:nvPr/>
        </p:nvSpPr>
        <p:spPr>
          <a:xfrm>
            <a:off x="1099596" y="1811080"/>
            <a:ext cx="354185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srgbClr val="1D2F51"/>
                </a:solidFill>
              </a:rPr>
              <a:t>Steps to Implementing Credentials</a:t>
            </a:r>
            <a:endParaRPr kumimoji="0" lang="en-US" sz="4400" b="0" i="0" u="none" strike="noStrike" kern="1200" cap="none" spc="0" normalizeH="0" baseline="0" noProof="0">
              <a:ln>
                <a:noFill/>
              </a:ln>
              <a:solidFill>
                <a:srgbClr val="1D2F51"/>
              </a:solidFill>
              <a:effectLst/>
              <a:uLnTx/>
              <a:uFillTx/>
              <a:ea typeface="+mn-ea"/>
              <a:cs typeface="+mn-cs"/>
            </a:endParaRPr>
          </a:p>
        </p:txBody>
      </p:sp>
      <p:sp>
        <p:nvSpPr>
          <p:cNvPr id="8" name="Title 1">
            <a:extLst>
              <a:ext uri="{FF2B5EF4-FFF2-40B4-BE49-F238E27FC236}">
                <a16:creationId xmlns:a16="http://schemas.microsoft.com/office/drawing/2014/main" id="{C84F8454-E623-98EF-8627-850E2717AFF7}"/>
              </a:ext>
            </a:extLst>
          </p:cNvPr>
          <p:cNvSpPr txBox="1">
            <a:spLocks/>
          </p:cNvSpPr>
          <p:nvPr/>
        </p:nvSpPr>
        <p:spPr>
          <a:xfrm>
            <a:off x="5357222" y="1960886"/>
            <a:ext cx="5567264" cy="285164"/>
          </a:xfrm>
          <a:prstGeom prst="rect">
            <a:avLst/>
          </a:prstGeom>
        </p:spPr>
        <p:txBody>
          <a:bodyPr vert="horz" wrap="square" lIns="0" tIns="808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a:solidFill>
                  <a:srgbClr val="CE4927"/>
                </a:solidFill>
                <a:latin typeface="+mn-lt"/>
              </a:rPr>
              <a:t>Align with Workforce</a:t>
            </a:r>
            <a:endParaRPr kumimoji="0" lang="en-US" sz="2000" b="0" i="0" u="none" strike="noStrike" kern="1200" cap="none" spc="0" normalizeH="0" baseline="0" noProof="0">
              <a:ln>
                <a:noFill/>
              </a:ln>
              <a:solidFill>
                <a:srgbClr val="CE4927"/>
              </a:solidFill>
              <a:effectLst/>
              <a:uLnTx/>
              <a:uFillTx/>
              <a:latin typeface="+mn-lt"/>
              <a:ea typeface="+mj-ea"/>
              <a:cs typeface="+mj-cs"/>
            </a:endParaRPr>
          </a:p>
        </p:txBody>
      </p:sp>
      <p:sp>
        <p:nvSpPr>
          <p:cNvPr id="5" name="Title 1">
            <a:extLst>
              <a:ext uri="{FF2B5EF4-FFF2-40B4-BE49-F238E27FC236}">
                <a16:creationId xmlns:a16="http://schemas.microsoft.com/office/drawing/2014/main" id="{D44D75FD-26ED-A894-48BA-116441F6DFEF}"/>
              </a:ext>
            </a:extLst>
          </p:cNvPr>
          <p:cNvSpPr txBox="1">
            <a:spLocks/>
          </p:cNvSpPr>
          <p:nvPr/>
        </p:nvSpPr>
        <p:spPr>
          <a:xfrm>
            <a:off x="5357222" y="2872909"/>
            <a:ext cx="5567264" cy="285164"/>
          </a:xfrm>
          <a:prstGeom prst="rect">
            <a:avLst/>
          </a:prstGeom>
        </p:spPr>
        <p:txBody>
          <a:bodyPr vert="horz" wrap="square" lIns="0" tIns="808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1D2F51"/>
                </a:solidFill>
                <a:effectLst/>
                <a:uLnTx/>
                <a:uFillTx/>
                <a:latin typeface="+mn-lt"/>
                <a:ea typeface="+mj-ea"/>
                <a:cs typeface="+mj-cs"/>
              </a:rPr>
              <a:t>Get Started</a:t>
            </a:r>
          </a:p>
        </p:txBody>
      </p:sp>
      <p:sp>
        <p:nvSpPr>
          <p:cNvPr id="6" name="Title 1">
            <a:extLst>
              <a:ext uri="{FF2B5EF4-FFF2-40B4-BE49-F238E27FC236}">
                <a16:creationId xmlns:a16="http://schemas.microsoft.com/office/drawing/2014/main" id="{5130EE2D-C71A-6FB5-C0DD-3771D421857D}"/>
              </a:ext>
            </a:extLst>
          </p:cNvPr>
          <p:cNvSpPr txBox="1">
            <a:spLocks/>
          </p:cNvSpPr>
          <p:nvPr/>
        </p:nvSpPr>
        <p:spPr>
          <a:xfrm>
            <a:off x="5357222" y="3850932"/>
            <a:ext cx="5567264" cy="285164"/>
          </a:xfrm>
          <a:prstGeom prst="rect">
            <a:avLst/>
          </a:prstGeom>
        </p:spPr>
        <p:txBody>
          <a:bodyPr vert="horz" wrap="square" lIns="0" tIns="808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17BDB2"/>
                </a:solidFill>
                <a:effectLst/>
                <a:uLnTx/>
                <a:uFillTx/>
                <a:latin typeface="+mn-lt"/>
                <a:ea typeface="+mj-ea"/>
                <a:cs typeface="+mj-cs"/>
              </a:rPr>
              <a:t>Resources</a:t>
            </a:r>
          </a:p>
        </p:txBody>
      </p:sp>
      <p:sp>
        <p:nvSpPr>
          <p:cNvPr id="7" name="Title 1">
            <a:extLst>
              <a:ext uri="{FF2B5EF4-FFF2-40B4-BE49-F238E27FC236}">
                <a16:creationId xmlns:a16="http://schemas.microsoft.com/office/drawing/2014/main" id="{D71D704A-CBB6-FE53-9BB8-24E7F618BA53}"/>
              </a:ext>
            </a:extLst>
          </p:cNvPr>
          <p:cNvSpPr txBox="1">
            <a:spLocks/>
          </p:cNvSpPr>
          <p:nvPr/>
        </p:nvSpPr>
        <p:spPr>
          <a:xfrm>
            <a:off x="5357222" y="4762955"/>
            <a:ext cx="5567264" cy="285164"/>
          </a:xfrm>
          <a:prstGeom prst="rect">
            <a:avLst/>
          </a:prstGeom>
        </p:spPr>
        <p:txBody>
          <a:bodyPr vert="horz" wrap="square" lIns="0" tIns="808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a:solidFill>
                  <a:srgbClr val="9F509F"/>
                </a:solidFill>
                <a:latin typeface="+mn-lt"/>
              </a:rPr>
              <a:t>Celebrate!</a:t>
            </a:r>
            <a:endParaRPr kumimoji="0" lang="en-US" sz="2000" b="0" i="0" u="none" strike="noStrike" kern="1200" cap="none" spc="0" normalizeH="0" baseline="0" noProof="0">
              <a:ln>
                <a:noFill/>
              </a:ln>
              <a:solidFill>
                <a:srgbClr val="9F509F"/>
              </a:solidFill>
              <a:effectLst/>
              <a:uLnTx/>
              <a:uFillTx/>
              <a:latin typeface="+mn-lt"/>
              <a:ea typeface="+mj-ea"/>
              <a:cs typeface="+mj-cs"/>
            </a:endParaRPr>
          </a:p>
        </p:txBody>
      </p:sp>
    </p:spTree>
    <p:extLst>
      <p:ext uri="{BB962C8B-B14F-4D97-AF65-F5344CB8AC3E}">
        <p14:creationId xmlns:p14="http://schemas.microsoft.com/office/powerpoint/2010/main" val="3769714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664E4-3BB7-4284-A8DE-76081ACE2874}"/>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5487" b="96845" l="3580" r="97752">
                        <a14:foregroundMark x1="4746" y1="5898" x2="4746" y2="5898"/>
                        <a14:foregroundMark x1="4746" y1="5898" x2="4746" y2="5898"/>
                        <a14:foregroundMark x1="5662" y1="7819" x2="5662" y2="7819"/>
                        <a14:foregroundMark x1="6078" y1="9877" x2="6078" y2="9877"/>
                        <a14:foregroundMark x1="7410" y1="13992" x2="7410" y2="13992"/>
                        <a14:foregroundMark x1="7410" y1="14266" x2="7410" y2="14266"/>
                        <a14:foregroundMark x1="7410" y1="14266" x2="7410" y2="14266"/>
                        <a14:foregroundMark x1="7410" y1="14266" x2="7410" y2="14266"/>
                        <a14:foregroundMark x1="7410" y1="14266" x2="7410" y2="14266"/>
                        <a14:foregroundMark x1="7410" y1="14266" x2="7410" y2="14266"/>
                        <a14:foregroundMark x1="7410" y1="14266" x2="7410" y2="14266"/>
                        <a14:foregroundMark x1="7410" y1="14266" x2="7410" y2="14266"/>
                        <a14:foregroundMark x1="7410" y1="14266" x2="7410" y2="14266"/>
                        <a14:foregroundMark x1="7410" y1="14266" x2="7410" y2="14266"/>
                        <a14:foregroundMark x1="7410" y1="13992" x2="7410" y2="13992"/>
                        <a14:foregroundMark x1="7410" y1="13855" x2="7410" y2="13855"/>
                        <a14:foregroundMark x1="7410" y1="13717" x2="7410" y2="13717"/>
                        <a14:foregroundMark x1="7410" y1="13580" x2="7410" y2="13580"/>
                        <a14:foregroundMark x1="4746" y1="19890" x2="4746" y2="19890"/>
                        <a14:foregroundMark x1="4746" y1="20439" x2="4746" y2="20439"/>
                        <a14:foregroundMark x1="5912" y1="27572" x2="5912" y2="27572"/>
                        <a14:foregroundMark x1="5495" y1="30316" x2="5495" y2="30316"/>
                        <a14:foregroundMark x1="5495" y1="38134" x2="5495" y2="38134"/>
                        <a14:foregroundMark x1="5246" y1="50754" x2="5246" y2="50754"/>
                        <a14:foregroundMark x1="5246" y1="50892" x2="5246" y2="51303"/>
                        <a14:foregroundMark x1="6578" y1="63100" x2="6578" y2="63100"/>
                        <a14:foregroundMark x1="6245" y1="66941" x2="6245" y2="66941"/>
                        <a14:foregroundMark x1="5246" y1="78464" x2="5246" y2="79287"/>
                        <a14:foregroundMark x1="5246" y1="79424" x2="5246" y2="79424"/>
                        <a14:foregroundMark x1="5912" y1="86420" x2="5912" y2="86420"/>
                        <a14:foregroundMark x1="5828" y1="89438" x2="5828" y2="89438"/>
                        <a14:foregroundMark x1="6162" y1="91907" x2="6162" y2="91907"/>
                        <a14:foregroundMark x1="7660" y1="95473" x2="7660" y2="95473"/>
                        <a14:foregroundMark x1="10575" y1="95610" x2="11407" y2="95610"/>
                        <a14:foregroundMark x1="18984" y1="94513" x2="18984" y2="94513"/>
                        <a14:foregroundMark x1="30808" y1="89986" x2="33472" y2="89712"/>
                        <a14:foregroundMark x1="36803" y1="90809" x2="36803" y2="90809"/>
                        <a14:foregroundMark x1="49126" y1="94787" x2="49126" y2="94787"/>
                        <a14:foregroundMark x1="54371" y1="95336" x2="54371" y2="95336"/>
                        <a14:foregroundMark x1="55620" y1="95336" x2="57119" y2="95473"/>
                        <a14:foregroundMark x1="62032" y1="96845" x2="62032" y2="96845"/>
                        <a14:foregroundMark x1="81765" y1="93964" x2="81765" y2="93964"/>
                        <a14:foregroundMark x1="86261" y1="96433" x2="86261" y2="96433"/>
                        <a14:foregroundMark x1="86428" y1="96433" x2="86428" y2="96433"/>
                        <a14:foregroundMark x1="95754" y1="96571" x2="95754" y2="96571"/>
                        <a14:foregroundMark x1="96170" y1="96571" x2="96170" y2="96571"/>
                        <a14:foregroundMark x1="96170" y1="96571" x2="96170" y2="96571"/>
                        <a14:foregroundMark x1="96753" y1="96571" x2="96753" y2="96571"/>
                        <a14:foregroundMark x1="96919" y1="96708" x2="96919" y2="96708"/>
                        <a14:foregroundMark x1="97252" y1="96708" x2="97252" y2="96708"/>
                        <a14:foregroundMark x1="97252" y1="96708" x2="97252" y2="96708"/>
                        <a14:foregroundMark x1="97752" y1="94650" x2="97752" y2="94650"/>
                        <a14:foregroundMark x1="97419" y1="94102" x2="97419" y2="94102"/>
                        <a14:foregroundMark x1="4413" y1="5487" x2="4413" y2="5487"/>
                        <a14:foregroundMark x1="4413" y1="5487" x2="4413" y2="5487"/>
                        <a14:foregroundMark x1="4330" y1="7270" x2="4330" y2="7270"/>
                        <a14:foregroundMark x1="4246" y1="14266" x2="4246" y2="14266"/>
                        <a14:foregroundMark x1="4080" y1="13855" x2="4080" y2="13855"/>
                        <a14:foregroundMark x1="4163" y1="16872" x2="4163" y2="16872"/>
                        <a14:foregroundMark x1="4246" y1="18656" x2="4246" y2="18656"/>
                        <a14:foregroundMark x1="4246" y1="22085" x2="4330" y2="23320"/>
                        <a14:foregroundMark x1="4746" y1="28121" x2="4746" y2="28807"/>
                        <a14:foregroundMark x1="4746" y1="28944" x2="4746" y2="28944"/>
                        <a14:foregroundMark x1="4080" y1="34705" x2="4080" y2="34705"/>
                        <a14:foregroundMark x1="4080" y1="35940" x2="4080" y2="35940"/>
                        <a14:foregroundMark x1="4330" y1="44444" x2="4330" y2="44444"/>
                        <a14:foregroundMark x1="4330" y1="44719" x2="4330" y2="44719"/>
                        <a14:foregroundMark x1="4163" y1="45130" x2="4163" y2="45130"/>
                        <a14:foregroundMark x1="3664" y1="52812" x2="3664" y2="52812"/>
                        <a14:foregroundMark x1="3664" y1="54321" x2="3664" y2="54321"/>
                        <a14:foregroundMark x1="3664" y1="58436" x2="3580" y2="59122"/>
                        <a14:foregroundMark x1="3497" y1="60905" x2="3497" y2="60905"/>
                        <a14:foregroundMark x1="4663" y1="66804" x2="4663" y2="66804"/>
                        <a14:foregroundMark x1="4746" y1="69136" x2="4746" y2="69684"/>
                        <a14:foregroundMark x1="4746" y1="73663" x2="4746" y2="73663"/>
                        <a14:foregroundMark x1="4746" y1="73663" x2="4746" y2="73663"/>
                      </a14:backgroundRemoval>
                    </a14:imgEffect>
                    <a14:imgEffect>
                      <a14:colorTemperature colorTemp="11200"/>
                    </a14:imgEffect>
                    <a14:imgEffect>
                      <a14:saturation sat="400000"/>
                    </a14:imgEffect>
                  </a14:imgLayer>
                </a14:imgProps>
              </a:ext>
            </a:extLst>
          </a:blip>
          <a:srcRect l="3486"/>
          <a:stretch/>
        </p:blipFill>
        <p:spPr>
          <a:xfrm>
            <a:off x="964096" y="-111953"/>
            <a:ext cx="10648326" cy="6696872"/>
          </a:xfrm>
          <a:prstGeom prst="rect">
            <a:avLst/>
          </a:prstGeom>
        </p:spPr>
      </p:pic>
      <p:sp>
        <p:nvSpPr>
          <p:cNvPr id="5" name="Rectangle 4">
            <a:extLst>
              <a:ext uri="{FF2B5EF4-FFF2-40B4-BE49-F238E27FC236}">
                <a16:creationId xmlns:a16="http://schemas.microsoft.com/office/drawing/2014/main" id="{D347EEC9-6B3F-4BC2-A8CE-332D2427E14D}"/>
              </a:ext>
            </a:extLst>
          </p:cNvPr>
          <p:cNvSpPr/>
          <p:nvPr/>
        </p:nvSpPr>
        <p:spPr>
          <a:xfrm>
            <a:off x="4939748" y="0"/>
            <a:ext cx="2266122" cy="674867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5759C9-76DD-4511-9DAD-ACBC2CD03E55}"/>
              </a:ext>
            </a:extLst>
          </p:cNvPr>
          <p:cNvSpPr txBox="1"/>
          <p:nvPr/>
        </p:nvSpPr>
        <p:spPr>
          <a:xfrm>
            <a:off x="7633253" y="6564004"/>
            <a:ext cx="5218044" cy="369332"/>
          </a:xfrm>
          <a:prstGeom prst="rect">
            <a:avLst/>
          </a:prstGeom>
          <a:noFill/>
        </p:spPr>
        <p:txBody>
          <a:bodyPr wrap="square" rtlCol="0">
            <a:spAutoFit/>
          </a:bodyPr>
          <a:lstStyle/>
          <a:p>
            <a:r>
              <a:rPr lang="en-US"/>
              <a:t>Source: ACTE “what is a credential?”</a:t>
            </a:r>
          </a:p>
        </p:txBody>
      </p:sp>
    </p:spTree>
    <p:extLst>
      <p:ext uri="{BB962C8B-B14F-4D97-AF65-F5344CB8AC3E}">
        <p14:creationId xmlns:p14="http://schemas.microsoft.com/office/powerpoint/2010/main" val="224007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07E7DF-8AC3-402F-93E9-0881FE68B203}"/>
              </a:ext>
            </a:extLst>
          </p:cNvPr>
          <p:cNvSpPr>
            <a:spLocks noGrp="1"/>
          </p:cNvSpPr>
          <p:nvPr>
            <p:ph type="title"/>
          </p:nvPr>
        </p:nvSpPr>
        <p:spPr/>
        <p:txBody>
          <a:bodyPr/>
          <a:lstStyle/>
          <a:p>
            <a:r>
              <a:rPr lang="en-US">
                <a:solidFill>
                  <a:schemeClr val="accent1"/>
                </a:solidFill>
              </a:rPr>
              <a:t>Choose a Credential Provider</a:t>
            </a:r>
          </a:p>
        </p:txBody>
      </p:sp>
      <p:sp>
        <p:nvSpPr>
          <p:cNvPr id="4" name="Slide Number Placeholder 3"/>
          <p:cNvSpPr>
            <a:spLocks noGrp="1"/>
          </p:cNvSpPr>
          <p:nvPr>
            <p:ph type="sldNum" sz="quarter" idx="4294967295"/>
          </p:nvPr>
        </p:nvSpPr>
        <p:spPr>
          <a:xfrm>
            <a:off x="11455400" y="6423025"/>
            <a:ext cx="736600" cy="365125"/>
          </a:xfrm>
          <a:prstGeom prst="rect">
            <a:avLst/>
          </a:prstGeom>
        </p:spPr>
        <p:txBody>
          <a:bodyPr/>
          <a:lstStyle/>
          <a:p>
            <a:pPr defTabSz="457200"/>
            <a:fld id="{B5F24F42-0701-4514-A5AD-058EBE18ABF5}" type="slidenum">
              <a:rPr lang="en-US">
                <a:solidFill>
                  <a:prstClr val="black">
                    <a:tint val="75000"/>
                  </a:prstClr>
                </a:solidFill>
              </a:rPr>
              <a:pPr defTabSz="457200"/>
              <a:t>24</a:t>
            </a:fld>
            <a:endParaRPr lang="en-US">
              <a:solidFill>
                <a:prstClr val="black">
                  <a:tint val="75000"/>
                </a:prstClr>
              </a:solidFill>
            </a:endParaRPr>
          </a:p>
        </p:txBody>
      </p:sp>
      <p:graphicFrame>
        <p:nvGraphicFramePr>
          <p:cNvPr id="3" name="Diagram 2"/>
          <p:cNvGraphicFramePr/>
          <p:nvPr>
            <p:extLst>
              <p:ext uri="{D42A27DB-BD31-4B8C-83A1-F6EECF244321}">
                <p14:modId xmlns:p14="http://schemas.microsoft.com/office/powerpoint/2010/main" val="1898273215"/>
              </p:ext>
            </p:extLst>
          </p:nvPr>
        </p:nvGraphicFramePr>
        <p:xfrm>
          <a:off x="-793820" y="1396722"/>
          <a:ext cx="12694417" cy="8842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0383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06110F54-5BA3-0F4A-9B88-07BFEB8B81C7}"/>
              </a:ext>
            </a:extLst>
          </p:cNvPr>
          <p:cNvPicPr>
            <a:picLocks noChangeAspect="1"/>
          </p:cNvPicPr>
          <p:nvPr/>
        </p:nvPicPr>
        <p:blipFill>
          <a:blip r:embed="rId3">
            <a:duotone>
              <a:srgbClr val="4383B1">
                <a:shade val="45000"/>
                <a:satMod val="135000"/>
              </a:srgbClr>
              <a:prstClr val="white"/>
            </a:duotone>
            <a:extLst>
              <a:ext uri="{BEBA8EAE-BF5A-486C-A8C5-ECC9F3942E4B}">
                <a14:imgProps xmlns:a14="http://schemas.microsoft.com/office/drawing/2010/main">
                  <a14:imgLayer r:embed="rId4">
                    <a14:imgEffect>
                      <a14:backgroundRemoval t="9934" b="89625" l="8907" r="92915">
                        <a14:foregroundMark x1="93117" y1="41280" x2="93117" y2="41280"/>
                        <a14:foregroundMark x1="8907" y1="28918" x2="8907" y2="28918"/>
                      </a14:backgroundRemoval>
                    </a14:imgEffect>
                  </a14:imgLayer>
                </a14:imgProps>
              </a:ext>
            </a:extLst>
          </a:blip>
          <a:stretch>
            <a:fillRect/>
          </a:stretch>
        </p:blipFill>
        <p:spPr>
          <a:xfrm>
            <a:off x="2111519" y="2211711"/>
            <a:ext cx="1328676" cy="1215711"/>
          </a:xfrm>
          <a:prstGeom prst="rect">
            <a:avLst/>
          </a:prstGeom>
        </p:spPr>
      </p:pic>
      <p:sp>
        <p:nvSpPr>
          <p:cNvPr id="4" name="TextBox 3">
            <a:extLst>
              <a:ext uri="{FF2B5EF4-FFF2-40B4-BE49-F238E27FC236}">
                <a16:creationId xmlns:a16="http://schemas.microsoft.com/office/drawing/2014/main" id="{0C2F6455-D1EE-90A1-EA23-317DBBB418D2}"/>
              </a:ext>
            </a:extLst>
          </p:cNvPr>
          <p:cNvSpPr txBox="1"/>
          <p:nvPr/>
        </p:nvSpPr>
        <p:spPr>
          <a:xfrm>
            <a:off x="521871" y="6308208"/>
            <a:ext cx="8886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C3C3C"/>
                </a:solidFill>
                <a:effectLst/>
                <a:uLnTx/>
                <a:uFillTx/>
                <a:latin typeface="Calibri"/>
                <a:ea typeface="+mn-ea"/>
                <a:cs typeface="+mn-cs"/>
              </a:rPr>
              <a:t>*Pharmacy Technician does not qualify for the Provisional Pathway</a:t>
            </a:r>
          </a:p>
        </p:txBody>
      </p:sp>
      <p:sp>
        <p:nvSpPr>
          <p:cNvPr id="15" name="TextBox 14">
            <a:extLst>
              <a:ext uri="{FF2B5EF4-FFF2-40B4-BE49-F238E27FC236}">
                <a16:creationId xmlns:a16="http://schemas.microsoft.com/office/drawing/2014/main" id="{B7094EC8-B5F5-520A-9BB2-556B5B40C5B9}"/>
              </a:ext>
            </a:extLst>
          </p:cNvPr>
          <p:cNvSpPr txBox="1"/>
          <p:nvPr/>
        </p:nvSpPr>
        <p:spPr>
          <a:xfrm>
            <a:off x="1124578" y="3599414"/>
            <a:ext cx="1022922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Gotham Book" pitchFamily="2" charset="0"/>
              <a:ea typeface="+mn-ea"/>
              <a:cs typeface="Gotham Book"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Gotham Book" pitchFamily="2" charset="0"/>
                <a:ea typeface="+mn-ea"/>
                <a:cs typeface="Gotham Book" pitchFamily="2" charset="0"/>
              </a:rPr>
              <a:t>A candidate who is scheduled to graduate from an accredited high school may take the certification exam and receive a Provisional Certification up to twelve (12) months before graduation as long as all certification eligibility requirements are met.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Gotham Book" pitchFamily="2" charset="0"/>
              <a:ea typeface="+mn-ea"/>
              <a:cs typeface="Gotham Book"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Gotham Book" pitchFamily="2" charset="0"/>
                <a:ea typeface="+mn-ea"/>
                <a:cs typeface="Gotham Book" pitchFamily="2" charset="0"/>
              </a:rPr>
              <a:t>Provisional certification is a placeholder and is intended to allow candidates to take certification exams as near to the time they complete their training even though they have not yet met the eligibility requirement of holding a high school diploma or its equivalency needed to receive a standard (full) certification. </a:t>
            </a:r>
          </a:p>
        </p:txBody>
      </p:sp>
      <p:sp>
        <p:nvSpPr>
          <p:cNvPr id="16" name="Text Placeholder 2">
            <a:extLst>
              <a:ext uri="{FF2B5EF4-FFF2-40B4-BE49-F238E27FC236}">
                <a16:creationId xmlns:a16="http://schemas.microsoft.com/office/drawing/2014/main" id="{1A4B4AD7-23C5-D46E-1D3D-7069D3163957}"/>
              </a:ext>
            </a:extLst>
          </p:cNvPr>
          <p:cNvSpPr txBox="1">
            <a:spLocks/>
          </p:cNvSpPr>
          <p:nvPr/>
        </p:nvSpPr>
        <p:spPr>
          <a:xfrm>
            <a:off x="3867664" y="2521153"/>
            <a:ext cx="5397844" cy="50625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Gotham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Gotham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Gotham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Gotham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baseline="0">
                <a:solidFill>
                  <a:schemeClr val="tx1"/>
                </a:solidFill>
                <a:latin typeface="Gotham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solidFill>
                  <a:schemeClr val="accent2"/>
                </a:solidFill>
              </a:rPr>
              <a:t>Provisional Certification</a:t>
            </a:r>
          </a:p>
          <a:p>
            <a:pPr marL="0" indent="0" algn="ctr">
              <a:buFont typeface="Arial" panose="020B0604020202020204" pitchFamily="34" charset="0"/>
              <a:buNone/>
            </a:pPr>
            <a:endParaRPr lang="en-US">
              <a:highlight>
                <a:srgbClr val="FFFF00"/>
              </a:highlight>
              <a:ea typeface="+mn-lt"/>
              <a:cs typeface="+mn-lt"/>
            </a:endParaRPr>
          </a:p>
        </p:txBody>
      </p:sp>
      <p:sp>
        <p:nvSpPr>
          <p:cNvPr id="17" name="Title 1">
            <a:extLst>
              <a:ext uri="{FF2B5EF4-FFF2-40B4-BE49-F238E27FC236}">
                <a16:creationId xmlns:a16="http://schemas.microsoft.com/office/drawing/2014/main" id="{9B2F0B1F-9423-85C5-F095-530E67FC6CF2}"/>
              </a:ext>
            </a:extLst>
          </p:cNvPr>
          <p:cNvSpPr txBox="1">
            <a:spLocks/>
          </p:cNvSpPr>
          <p:nvPr/>
        </p:nvSpPr>
        <p:spPr>
          <a:xfrm>
            <a:off x="1458686" y="742525"/>
            <a:ext cx="10515600" cy="8778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baseline="0">
                <a:solidFill>
                  <a:schemeClr val="bg1"/>
                </a:solidFill>
                <a:latin typeface="Gotham Rounded Book" pitchFamily="2" charset="77"/>
                <a:ea typeface="+mj-ea"/>
                <a:cs typeface="+mj-cs"/>
              </a:defRPr>
            </a:lvl1pPr>
          </a:lstStyle>
          <a:p>
            <a:pPr algn="ctr"/>
            <a:r>
              <a:rPr lang="en-US" sz="3600" b="1">
                <a:cs typeface="Arial"/>
              </a:rPr>
              <a:t>Career Technical Education and credentials </a:t>
            </a:r>
            <a:br>
              <a:rPr lang="en-US" sz="3600" b="1">
                <a:cs typeface="Arial"/>
              </a:rPr>
            </a:br>
            <a:r>
              <a:rPr lang="en-US" sz="3600" b="1">
                <a:cs typeface="Arial"/>
              </a:rPr>
              <a:t>create a viable healthcare workforce. </a:t>
            </a:r>
            <a:endParaRPr lang="en-US" sz="3600" b="1">
              <a:ea typeface="+mn-lt"/>
              <a:cs typeface="+mn-lt"/>
            </a:endParaRPr>
          </a:p>
        </p:txBody>
      </p:sp>
    </p:spTree>
    <p:extLst>
      <p:ext uri="{BB962C8B-B14F-4D97-AF65-F5344CB8AC3E}">
        <p14:creationId xmlns:p14="http://schemas.microsoft.com/office/powerpoint/2010/main" val="1854169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628C-9527-4591-8247-942F90DA758B}"/>
              </a:ext>
            </a:extLst>
          </p:cNvPr>
          <p:cNvSpPr>
            <a:spLocks noGrp="1"/>
          </p:cNvSpPr>
          <p:nvPr>
            <p:ph type="title"/>
          </p:nvPr>
        </p:nvSpPr>
        <p:spPr>
          <a:xfrm>
            <a:off x="838200" y="575191"/>
            <a:ext cx="10515600" cy="877888"/>
          </a:xfrm>
        </p:spPr>
        <p:txBody>
          <a:bodyPr lIns="91440" tIns="45720" rIns="91440" bIns="45720" anchor="t">
            <a:normAutofit fontScale="90000"/>
          </a:bodyPr>
          <a:lstStyle/>
          <a:p>
            <a:pPr marL="0" indent="0" algn="ctr">
              <a:buNone/>
            </a:pPr>
            <a:r>
              <a:rPr lang="en-US" sz="4000">
                <a:solidFill>
                  <a:schemeClr val="accent2"/>
                </a:solidFill>
                <a:cs typeface="Arial"/>
              </a:rPr>
              <a:t>Career Technical Education and credentials </a:t>
            </a:r>
            <a:br>
              <a:rPr lang="en-US" sz="4000">
                <a:solidFill>
                  <a:schemeClr val="accent2"/>
                </a:solidFill>
                <a:cs typeface="Arial"/>
              </a:rPr>
            </a:br>
            <a:r>
              <a:rPr lang="en-US" sz="4000">
                <a:solidFill>
                  <a:schemeClr val="accent2"/>
                </a:solidFill>
                <a:cs typeface="Arial"/>
              </a:rPr>
              <a:t>create a viable healthcare workforce. </a:t>
            </a:r>
            <a:endParaRPr lang="en-US" sz="4000">
              <a:solidFill>
                <a:schemeClr val="accent2"/>
              </a:solidFill>
              <a:ea typeface="+mn-lt"/>
              <a:cs typeface="+mn-lt"/>
            </a:endParaRPr>
          </a:p>
        </p:txBody>
      </p:sp>
      <p:sp>
        <p:nvSpPr>
          <p:cNvPr id="3" name="Text Placeholder 2">
            <a:extLst>
              <a:ext uri="{FF2B5EF4-FFF2-40B4-BE49-F238E27FC236}">
                <a16:creationId xmlns:a16="http://schemas.microsoft.com/office/drawing/2014/main" id="{85173243-9FA0-4891-9D82-9C1C57C09B7E}"/>
              </a:ext>
            </a:extLst>
          </p:cNvPr>
          <p:cNvSpPr>
            <a:spLocks noGrp="1"/>
          </p:cNvSpPr>
          <p:nvPr>
            <p:ph type="body" sz="quarter" idx="10"/>
          </p:nvPr>
        </p:nvSpPr>
        <p:spPr>
          <a:xfrm>
            <a:off x="3867664" y="2521153"/>
            <a:ext cx="5397844" cy="506252"/>
          </a:xfrm>
          <a:noFill/>
        </p:spPr>
        <p:txBody>
          <a:bodyPr lIns="91440" tIns="45720" rIns="91440" bIns="45720" anchor="t"/>
          <a:lstStyle/>
          <a:p>
            <a:pPr marL="0" indent="0" algn="ctr">
              <a:buNone/>
            </a:pPr>
            <a:r>
              <a:rPr lang="en-US" sz="2800">
                <a:solidFill>
                  <a:schemeClr val="bg2"/>
                </a:solidFill>
              </a:rPr>
              <a:t>Provisional Certification</a:t>
            </a:r>
          </a:p>
          <a:p>
            <a:pPr marL="0" indent="0" algn="ctr">
              <a:buNone/>
            </a:pPr>
            <a:endParaRPr lang="en-US">
              <a:highlight>
                <a:srgbClr val="FFFF00"/>
              </a:highlight>
              <a:ea typeface="+mn-lt"/>
              <a:cs typeface="+mn-lt"/>
            </a:endParaRPr>
          </a:p>
        </p:txBody>
      </p:sp>
      <p:sp>
        <p:nvSpPr>
          <p:cNvPr id="4" name="TextBox 3">
            <a:extLst>
              <a:ext uri="{FF2B5EF4-FFF2-40B4-BE49-F238E27FC236}">
                <a16:creationId xmlns:a16="http://schemas.microsoft.com/office/drawing/2014/main" id="{3D9ED30B-63BC-4C17-B0B4-A9D4C915ABEB}"/>
              </a:ext>
            </a:extLst>
          </p:cNvPr>
          <p:cNvSpPr txBox="1"/>
          <p:nvPr/>
        </p:nvSpPr>
        <p:spPr>
          <a:xfrm>
            <a:off x="1124578" y="3599414"/>
            <a:ext cx="1022922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Gotham Book" pitchFamily="2" charset="0"/>
              <a:ea typeface="+mn-ea"/>
              <a:cs typeface="Gotham Book"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C3C3C"/>
                </a:solidFill>
                <a:effectLst/>
                <a:uLnTx/>
                <a:uFillTx/>
                <a:latin typeface="Gotham Book" pitchFamily="2" charset="0"/>
                <a:ea typeface="+mn-ea"/>
                <a:cs typeface="Gotham Book" pitchFamily="2" charset="0"/>
              </a:rPr>
              <a:t>A candidate who is scheduled to graduate from an accredited high school may take the certification exam and receive a Provisional Certification up to twelve (12) months before graduation as long as all certification eligibility requirements are met.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Gotham Book" pitchFamily="2" charset="0"/>
              <a:ea typeface="+mn-ea"/>
              <a:cs typeface="Gotham Book"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C3C3C"/>
                </a:solidFill>
                <a:effectLst/>
                <a:uLnTx/>
                <a:uFillTx/>
                <a:latin typeface="Gotham Book" pitchFamily="2" charset="0"/>
                <a:ea typeface="+mn-ea"/>
                <a:cs typeface="Gotham Book" pitchFamily="2" charset="0"/>
              </a:rPr>
              <a:t>Provisional certification is a placeholder and is intended to allow candidates to take certification exams as near to the time they complete their training even though they have not yet met the eligibility requirement of holding a high school diploma or its equivalency needed to receive a standard (full) certification. </a:t>
            </a:r>
          </a:p>
        </p:txBody>
      </p:sp>
      <p:pic>
        <p:nvPicPr>
          <p:cNvPr id="6" name="Picture 5">
            <a:extLst>
              <a:ext uri="{FF2B5EF4-FFF2-40B4-BE49-F238E27FC236}">
                <a16:creationId xmlns:a16="http://schemas.microsoft.com/office/drawing/2014/main" id="{381D17F0-1331-25B3-1934-C139C4207262}"/>
              </a:ext>
            </a:extLst>
          </p:cNvPr>
          <p:cNvPicPr>
            <a:picLocks noChangeAspect="1"/>
          </p:cNvPicPr>
          <p:nvPr/>
        </p:nvPicPr>
        <p:blipFill>
          <a:blip r:embed="rId3"/>
          <a:stretch>
            <a:fillRect/>
          </a:stretch>
        </p:blipFill>
        <p:spPr>
          <a:xfrm>
            <a:off x="3476449" y="2361119"/>
            <a:ext cx="782430" cy="782430"/>
          </a:xfrm>
          <a:prstGeom prst="rect">
            <a:avLst/>
          </a:prstGeom>
        </p:spPr>
      </p:pic>
    </p:spTree>
    <p:extLst>
      <p:ext uri="{BB962C8B-B14F-4D97-AF65-F5344CB8AC3E}">
        <p14:creationId xmlns:p14="http://schemas.microsoft.com/office/powerpoint/2010/main" val="2527253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9356E07A-A915-EB6B-7220-BA17F39F6D19}"/>
              </a:ext>
            </a:extLst>
          </p:cNvPr>
          <p:cNvSpPr>
            <a:spLocks noGrp="1"/>
          </p:cNvSpPr>
          <p:nvPr>
            <p:ph type="title"/>
          </p:nvPr>
        </p:nvSpPr>
        <p:spPr>
          <a:xfrm>
            <a:off x="1283043" y="530784"/>
            <a:ext cx="10515600" cy="940729"/>
          </a:xfrm>
        </p:spPr>
        <p:txBody>
          <a:bodyPr>
            <a:normAutofit fontScale="90000"/>
          </a:bodyPr>
          <a:lstStyle/>
          <a:p>
            <a:r>
              <a:rPr lang="en-US" sz="4900">
                <a:solidFill>
                  <a:srgbClr val="1A2E50"/>
                </a:solidFill>
                <a:latin typeface="Gotham Rounded Book"/>
              </a:rPr>
              <a:t>College + Career Readiness</a:t>
            </a:r>
            <a:br>
              <a:rPr lang="en-US"/>
            </a:br>
            <a:r>
              <a:rPr lang="en-US" sz="2200">
                <a:solidFill>
                  <a:srgbClr val="3580AF"/>
                </a:solidFill>
                <a:latin typeface="Gotham Book"/>
              </a:rPr>
              <a:t>5 NHA Certifications Now</a:t>
            </a:r>
            <a:r>
              <a:rPr lang="en-US" sz="2200">
                <a:solidFill>
                  <a:srgbClr val="3580AF"/>
                </a:solidFill>
                <a:latin typeface="Gotham Book"/>
                <a:cs typeface="Gotham Book" pitchFamily="2" charset="0"/>
              </a:rPr>
              <a:t> Qualify for Post-secondary College Credits </a:t>
            </a:r>
            <a:endParaRPr lang="en-US">
              <a:solidFill>
                <a:srgbClr val="3580AF"/>
              </a:solidFill>
              <a:latin typeface="Gotham Book" pitchFamily="2" charset="0"/>
              <a:cs typeface="Gotham Book" pitchFamily="2" charset="0"/>
            </a:endParaRPr>
          </a:p>
        </p:txBody>
      </p:sp>
      <p:sp>
        <p:nvSpPr>
          <p:cNvPr id="5" name="TextBox 4">
            <a:extLst>
              <a:ext uri="{FF2B5EF4-FFF2-40B4-BE49-F238E27FC236}">
                <a16:creationId xmlns:a16="http://schemas.microsoft.com/office/drawing/2014/main" id="{ED065D60-583E-2CCC-3BC5-EF6597D5B055}"/>
              </a:ext>
            </a:extLst>
          </p:cNvPr>
          <p:cNvSpPr txBox="1"/>
          <p:nvPr/>
        </p:nvSpPr>
        <p:spPr>
          <a:xfrm>
            <a:off x="2201048" y="2009187"/>
            <a:ext cx="7540710"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Gotham Book"/>
                <a:ea typeface="+mn-ea"/>
                <a:cs typeface="Gotham Book" pitchFamily="2" charset="0"/>
              </a:rPr>
              <a:t>It allows individuals who have passed an ACE approved NHA certification exam to earn college credit for that work.</a:t>
            </a:r>
          </a:p>
        </p:txBody>
      </p:sp>
      <p:sp>
        <p:nvSpPr>
          <p:cNvPr id="6" name="TextBox 5">
            <a:extLst>
              <a:ext uri="{FF2B5EF4-FFF2-40B4-BE49-F238E27FC236}">
                <a16:creationId xmlns:a16="http://schemas.microsoft.com/office/drawing/2014/main" id="{7D0C093B-035C-6B14-FD91-B83A90F68E7F}"/>
              </a:ext>
            </a:extLst>
          </p:cNvPr>
          <p:cNvSpPr txBox="1"/>
          <p:nvPr/>
        </p:nvSpPr>
        <p:spPr>
          <a:xfrm>
            <a:off x="2201048" y="2972942"/>
            <a:ext cx="75407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Gotham Book" pitchFamily="2" charset="0"/>
                <a:ea typeface="+mn-ea"/>
                <a:cs typeface="Gotham Book" pitchFamily="2" charset="0"/>
              </a:rPr>
              <a:t>That work will be captured in the form of an ACE transcript that works in the same way as a traditional college/university transcript.</a:t>
            </a:r>
          </a:p>
        </p:txBody>
      </p:sp>
      <p:sp>
        <p:nvSpPr>
          <p:cNvPr id="7" name="TextBox 6">
            <a:extLst>
              <a:ext uri="{FF2B5EF4-FFF2-40B4-BE49-F238E27FC236}">
                <a16:creationId xmlns:a16="http://schemas.microsoft.com/office/drawing/2014/main" id="{6B786DC3-A140-966F-B9E9-88C5E3E4ED15}"/>
              </a:ext>
            </a:extLst>
          </p:cNvPr>
          <p:cNvSpPr txBox="1"/>
          <p:nvPr/>
        </p:nvSpPr>
        <p:spPr>
          <a:xfrm>
            <a:off x="2201047" y="3944846"/>
            <a:ext cx="7540709"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3C"/>
                </a:solidFill>
                <a:effectLst/>
                <a:uLnTx/>
                <a:uFillTx/>
                <a:latin typeface="Gotham Book"/>
                <a:ea typeface="+mn-ea"/>
                <a:cs typeface="Gotham Book" pitchFamily="2" charset="0"/>
              </a:rPr>
              <a:t>These credits can be used to meet continuing education (not for NHA recertification) or career development requirements (for employers) or could potentially be transferred to an institution of higher learning and count towards completion of an associated degree.</a:t>
            </a:r>
          </a:p>
        </p:txBody>
      </p:sp>
      <p:pic>
        <p:nvPicPr>
          <p:cNvPr id="3074" name="Picture 2" descr="30-days-calendar">
            <a:extLst>
              <a:ext uri="{FF2B5EF4-FFF2-40B4-BE49-F238E27FC236}">
                <a16:creationId xmlns:a16="http://schemas.microsoft.com/office/drawing/2014/main" id="{1BA28FE3-E77F-6DE6-70F1-23526B31F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043" y="2030738"/>
            <a:ext cx="512004" cy="5067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30-days-calendar">
            <a:extLst>
              <a:ext uri="{FF2B5EF4-FFF2-40B4-BE49-F238E27FC236}">
                <a16:creationId xmlns:a16="http://schemas.microsoft.com/office/drawing/2014/main" id="{18401749-CBB9-5C69-D31B-364B5C592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043" y="2990404"/>
            <a:ext cx="496330" cy="5015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lexible-learning-solutions">
            <a:extLst>
              <a:ext uri="{FF2B5EF4-FFF2-40B4-BE49-F238E27FC236}">
                <a16:creationId xmlns:a16="http://schemas.microsoft.com/office/drawing/2014/main" id="{B92F6A7F-3C9A-18F0-FE46-B3AFA24E32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3043" y="3944846"/>
            <a:ext cx="496330" cy="5034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7E4E214-151E-0C87-402A-E28A8A6EC600}"/>
              </a:ext>
            </a:extLst>
          </p:cNvPr>
          <p:cNvSpPr txBox="1"/>
          <p:nvPr/>
        </p:nvSpPr>
        <p:spPr>
          <a:xfrm>
            <a:off x="2007955" y="5771645"/>
            <a:ext cx="807407"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t>Medical</a:t>
            </a:r>
            <a:b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br>
            <a: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t>Assistant</a:t>
            </a:r>
          </a:p>
        </p:txBody>
      </p:sp>
      <p:sp>
        <p:nvSpPr>
          <p:cNvPr id="12" name="TextBox 11">
            <a:extLst>
              <a:ext uri="{FF2B5EF4-FFF2-40B4-BE49-F238E27FC236}">
                <a16:creationId xmlns:a16="http://schemas.microsoft.com/office/drawing/2014/main" id="{949168BD-1B2D-2A08-987D-12EA3844AA3C}"/>
              </a:ext>
            </a:extLst>
          </p:cNvPr>
          <p:cNvSpPr txBox="1"/>
          <p:nvPr/>
        </p:nvSpPr>
        <p:spPr>
          <a:xfrm>
            <a:off x="3203648" y="5775864"/>
            <a:ext cx="998925"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t>Phlebotomy</a:t>
            </a:r>
            <a:b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br>
            <a: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t>Technician</a:t>
            </a:r>
          </a:p>
        </p:txBody>
      </p:sp>
      <p:sp>
        <p:nvSpPr>
          <p:cNvPr id="14" name="TextBox 13">
            <a:extLst>
              <a:ext uri="{FF2B5EF4-FFF2-40B4-BE49-F238E27FC236}">
                <a16:creationId xmlns:a16="http://schemas.microsoft.com/office/drawing/2014/main" id="{8C2770ED-9BE5-A9AB-0BFC-4038016B86B7}"/>
              </a:ext>
            </a:extLst>
          </p:cNvPr>
          <p:cNvSpPr txBox="1"/>
          <p:nvPr/>
        </p:nvSpPr>
        <p:spPr>
          <a:xfrm>
            <a:off x="5636903" y="5764356"/>
            <a:ext cx="104603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t>EKG</a:t>
            </a:r>
            <a:b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br>
            <a: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t>Technician</a:t>
            </a:r>
          </a:p>
        </p:txBody>
      </p:sp>
      <p:sp>
        <p:nvSpPr>
          <p:cNvPr id="16" name="TextBox 15">
            <a:extLst>
              <a:ext uri="{FF2B5EF4-FFF2-40B4-BE49-F238E27FC236}">
                <a16:creationId xmlns:a16="http://schemas.microsoft.com/office/drawing/2014/main" id="{47CE61A8-4384-D1A8-6C32-3DD4BF8C0409}"/>
              </a:ext>
            </a:extLst>
          </p:cNvPr>
          <p:cNvSpPr txBox="1"/>
          <p:nvPr/>
        </p:nvSpPr>
        <p:spPr>
          <a:xfrm>
            <a:off x="6662710" y="5794365"/>
            <a:ext cx="867684" cy="57708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t>Electronic Health Records</a:t>
            </a:r>
          </a:p>
        </p:txBody>
      </p:sp>
      <p:sp>
        <p:nvSpPr>
          <p:cNvPr id="17" name="TextBox 16">
            <a:extLst>
              <a:ext uri="{FF2B5EF4-FFF2-40B4-BE49-F238E27FC236}">
                <a16:creationId xmlns:a16="http://schemas.microsoft.com/office/drawing/2014/main" id="{C9369D5E-1F63-C821-1A19-AC0DD559A901}"/>
              </a:ext>
            </a:extLst>
          </p:cNvPr>
          <p:cNvSpPr txBox="1"/>
          <p:nvPr/>
        </p:nvSpPr>
        <p:spPr>
          <a:xfrm>
            <a:off x="4549384" y="5799774"/>
            <a:ext cx="970734"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3C3C3C">
                    <a:lumMod val="75000"/>
                    <a:lumOff val="25000"/>
                  </a:srgbClr>
                </a:solidFill>
                <a:effectLst/>
                <a:uLnTx/>
                <a:uFillTx/>
                <a:latin typeface="Calibri" panose="020F0502020204030204"/>
                <a:ea typeface="Gotham Book" charset="0"/>
                <a:cs typeface="Arial" panose="020B0604020202020204" pitchFamily="34" charset="0"/>
              </a:rPr>
              <a:t>Patient Care Technician</a:t>
            </a:r>
          </a:p>
        </p:txBody>
      </p:sp>
      <p:pic>
        <p:nvPicPr>
          <p:cNvPr id="18" name="Picture 17">
            <a:extLst>
              <a:ext uri="{FF2B5EF4-FFF2-40B4-BE49-F238E27FC236}">
                <a16:creationId xmlns:a16="http://schemas.microsoft.com/office/drawing/2014/main" id="{E0367975-406E-2239-1758-5D6BC2EB4930}"/>
              </a:ext>
            </a:extLst>
          </p:cNvPr>
          <p:cNvPicPr>
            <a:picLocks noChangeAspect="1"/>
          </p:cNvPicPr>
          <p:nvPr/>
        </p:nvPicPr>
        <p:blipFill>
          <a:blip r:embed="rId6"/>
          <a:stretch>
            <a:fillRect/>
          </a:stretch>
        </p:blipFill>
        <p:spPr>
          <a:xfrm>
            <a:off x="2272546" y="5370873"/>
            <a:ext cx="274399" cy="365865"/>
          </a:xfrm>
          <a:prstGeom prst="rect">
            <a:avLst/>
          </a:prstGeom>
        </p:spPr>
      </p:pic>
      <p:pic>
        <p:nvPicPr>
          <p:cNvPr id="19" name="Picture 18">
            <a:extLst>
              <a:ext uri="{FF2B5EF4-FFF2-40B4-BE49-F238E27FC236}">
                <a16:creationId xmlns:a16="http://schemas.microsoft.com/office/drawing/2014/main" id="{5CA1B4DE-AD69-D7B9-B08A-F3234E42E1AA}"/>
              </a:ext>
            </a:extLst>
          </p:cNvPr>
          <p:cNvPicPr>
            <a:picLocks noChangeAspect="1"/>
          </p:cNvPicPr>
          <p:nvPr/>
        </p:nvPicPr>
        <p:blipFill>
          <a:blip r:embed="rId7"/>
          <a:stretch>
            <a:fillRect/>
          </a:stretch>
        </p:blipFill>
        <p:spPr>
          <a:xfrm>
            <a:off x="3547281" y="5400943"/>
            <a:ext cx="355600" cy="355600"/>
          </a:xfrm>
          <a:prstGeom prst="rect">
            <a:avLst/>
          </a:prstGeom>
        </p:spPr>
      </p:pic>
      <p:pic>
        <p:nvPicPr>
          <p:cNvPr id="21" name="Picture 20">
            <a:extLst>
              <a:ext uri="{FF2B5EF4-FFF2-40B4-BE49-F238E27FC236}">
                <a16:creationId xmlns:a16="http://schemas.microsoft.com/office/drawing/2014/main" id="{D37017F1-ACA7-434C-EDB1-AC8D22B41767}"/>
              </a:ext>
            </a:extLst>
          </p:cNvPr>
          <p:cNvPicPr>
            <a:picLocks noChangeAspect="1"/>
          </p:cNvPicPr>
          <p:nvPr/>
        </p:nvPicPr>
        <p:blipFill>
          <a:blip r:embed="rId8"/>
          <a:stretch>
            <a:fillRect/>
          </a:stretch>
        </p:blipFill>
        <p:spPr>
          <a:xfrm>
            <a:off x="5988468" y="5470039"/>
            <a:ext cx="342900" cy="215900"/>
          </a:xfrm>
          <a:prstGeom prst="rect">
            <a:avLst/>
          </a:prstGeom>
        </p:spPr>
      </p:pic>
      <p:pic>
        <p:nvPicPr>
          <p:cNvPr id="22" name="Picture 21">
            <a:extLst>
              <a:ext uri="{FF2B5EF4-FFF2-40B4-BE49-F238E27FC236}">
                <a16:creationId xmlns:a16="http://schemas.microsoft.com/office/drawing/2014/main" id="{25BBC6F0-AA78-C312-9482-7493A244B4C1}"/>
              </a:ext>
            </a:extLst>
          </p:cNvPr>
          <p:cNvPicPr>
            <a:picLocks noChangeAspect="1"/>
          </p:cNvPicPr>
          <p:nvPr/>
        </p:nvPicPr>
        <p:blipFill>
          <a:blip r:embed="rId9"/>
          <a:stretch>
            <a:fillRect/>
          </a:stretch>
        </p:blipFill>
        <p:spPr>
          <a:xfrm>
            <a:off x="6988632" y="5417173"/>
            <a:ext cx="241300" cy="342900"/>
          </a:xfrm>
          <a:prstGeom prst="rect">
            <a:avLst/>
          </a:prstGeom>
        </p:spPr>
      </p:pic>
      <p:pic>
        <p:nvPicPr>
          <p:cNvPr id="25" name="Picture 24">
            <a:extLst>
              <a:ext uri="{FF2B5EF4-FFF2-40B4-BE49-F238E27FC236}">
                <a16:creationId xmlns:a16="http://schemas.microsoft.com/office/drawing/2014/main" id="{CD6108FA-E03A-638B-1C7D-190489EEDF59}"/>
              </a:ext>
            </a:extLst>
          </p:cNvPr>
          <p:cNvPicPr>
            <a:picLocks noChangeAspect="1"/>
          </p:cNvPicPr>
          <p:nvPr/>
        </p:nvPicPr>
        <p:blipFill>
          <a:blip r:embed="rId10"/>
          <a:stretch>
            <a:fillRect/>
          </a:stretch>
        </p:blipFill>
        <p:spPr>
          <a:xfrm>
            <a:off x="4863897" y="5456743"/>
            <a:ext cx="317500" cy="317500"/>
          </a:xfrm>
          <a:prstGeom prst="rect">
            <a:avLst/>
          </a:prstGeom>
        </p:spPr>
      </p:pic>
      <p:pic>
        <p:nvPicPr>
          <p:cNvPr id="29" name="Content Placeholder 13">
            <a:extLst>
              <a:ext uri="{FF2B5EF4-FFF2-40B4-BE49-F238E27FC236}">
                <a16:creationId xmlns:a16="http://schemas.microsoft.com/office/drawing/2014/main" id="{292AF112-6FA8-5785-F65A-5BCF67263996}"/>
              </a:ext>
            </a:extLst>
          </p:cNvPr>
          <p:cNvPicPr>
            <a:picLocks noChangeAspect="1"/>
          </p:cNvPicPr>
          <p:nvPr/>
        </p:nvPicPr>
        <p:blipFill>
          <a:blip r:embed="rId11"/>
          <a:stretch>
            <a:fillRect/>
          </a:stretch>
        </p:blipFill>
        <p:spPr>
          <a:xfrm>
            <a:off x="9368503" y="5291421"/>
            <a:ext cx="2266074" cy="1361367"/>
          </a:xfrm>
          <a:prstGeom prst="rect">
            <a:avLst/>
          </a:prstGeom>
        </p:spPr>
      </p:pic>
    </p:spTree>
    <p:extLst>
      <p:ext uri="{BB962C8B-B14F-4D97-AF65-F5344CB8AC3E}">
        <p14:creationId xmlns:p14="http://schemas.microsoft.com/office/powerpoint/2010/main" val="1962967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9BFC69-EC8C-D7D9-87AE-05BBC8C63D23}"/>
              </a:ext>
            </a:extLst>
          </p:cNvPr>
          <p:cNvPicPr>
            <a:picLocks noChangeAspect="1"/>
          </p:cNvPicPr>
          <p:nvPr/>
        </p:nvPicPr>
        <p:blipFill>
          <a:blip r:embed="rId2"/>
          <a:stretch>
            <a:fillRect/>
          </a:stretch>
        </p:blipFill>
        <p:spPr>
          <a:xfrm>
            <a:off x="0" y="0"/>
            <a:ext cx="12173798" cy="6858000"/>
          </a:xfrm>
          <a:prstGeom prst="rect">
            <a:avLst/>
          </a:prstGeom>
        </p:spPr>
      </p:pic>
      <p:pic>
        <p:nvPicPr>
          <p:cNvPr id="3" name="Picture 2">
            <a:extLst>
              <a:ext uri="{FF2B5EF4-FFF2-40B4-BE49-F238E27FC236}">
                <a16:creationId xmlns:a16="http://schemas.microsoft.com/office/drawing/2014/main" id="{EDDB738E-591D-F831-F3E3-AD7881B691C5}"/>
              </a:ext>
            </a:extLst>
          </p:cNvPr>
          <p:cNvPicPr>
            <a:picLocks noChangeAspect="1"/>
          </p:cNvPicPr>
          <p:nvPr/>
        </p:nvPicPr>
        <p:blipFill>
          <a:blip r:embed="rId3"/>
          <a:stretch>
            <a:fillRect/>
          </a:stretch>
        </p:blipFill>
        <p:spPr>
          <a:xfrm>
            <a:off x="18202" y="37025"/>
            <a:ext cx="12173798" cy="6773822"/>
          </a:xfrm>
          <a:prstGeom prst="rect">
            <a:avLst/>
          </a:prstGeom>
        </p:spPr>
      </p:pic>
      <p:sp>
        <p:nvSpPr>
          <p:cNvPr id="4" name="Title 4">
            <a:extLst>
              <a:ext uri="{FF2B5EF4-FFF2-40B4-BE49-F238E27FC236}">
                <a16:creationId xmlns:a16="http://schemas.microsoft.com/office/drawing/2014/main" id="{060BB8EA-1E1E-84CB-4C63-85D46D383FB6}"/>
              </a:ext>
            </a:extLst>
          </p:cNvPr>
          <p:cNvSpPr txBox="1">
            <a:spLocks/>
          </p:cNvSpPr>
          <p:nvPr/>
        </p:nvSpPr>
        <p:spPr>
          <a:xfrm>
            <a:off x="1172800" y="454704"/>
            <a:ext cx="10392032" cy="652106"/>
          </a:xfrm>
          <a:prstGeom prst="rect">
            <a:avLst/>
          </a:prstGeom>
        </p:spPr>
        <p:txBody>
          <a:bodyPr lIns="91440" tIns="45720" rIns="91440" bIns="45720" anchor="t">
            <a:normAutofit fontScale="62500" lnSpcReduction="20000"/>
          </a:bodyPr>
          <a:lstStyle>
            <a:lvl1pPr algn="l" defTabSz="914400" rtl="0" eaLnBrk="1" latinLnBrk="0" hangingPunct="1">
              <a:lnSpc>
                <a:spcPct val="90000"/>
              </a:lnSpc>
              <a:spcBef>
                <a:spcPct val="0"/>
              </a:spcBef>
              <a:buNone/>
              <a:defRPr sz="3600" kern="1200" baseline="0">
                <a:solidFill>
                  <a:schemeClr val="tx2"/>
                </a:solidFill>
                <a:latin typeface="Gotham Rounded Book"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1A2E50"/>
                </a:solidFill>
                <a:effectLst/>
                <a:uLnTx/>
                <a:uFillTx/>
                <a:latin typeface="Gotham Rounded Book"/>
                <a:ea typeface="+mj-ea"/>
                <a:cs typeface="+mj-cs"/>
              </a:rPr>
              <a:t>College + Career Readiness</a:t>
            </a:r>
            <a:br>
              <a:rPr kumimoji="0" lang="en-US" sz="4000" b="0" i="0" u="none" strike="noStrike" kern="1200" cap="none" spc="0" normalizeH="0" baseline="0" noProof="0">
                <a:ln>
                  <a:noFill/>
                </a:ln>
                <a:solidFill>
                  <a:srgbClr val="44546A"/>
                </a:solidFill>
                <a:effectLst/>
                <a:uLnTx/>
                <a:uFillTx/>
                <a:latin typeface="Gotham Rounded Book" pitchFamily="2" charset="77"/>
                <a:ea typeface="+mj-ea"/>
                <a:cs typeface="+mj-cs"/>
              </a:rPr>
            </a:br>
            <a:r>
              <a:rPr kumimoji="0" lang="en-US" sz="2000" b="0" i="0" u="none" strike="noStrike" kern="1200" cap="none" spc="0" normalizeH="0" baseline="0" noProof="0">
                <a:ln>
                  <a:noFill/>
                </a:ln>
                <a:solidFill>
                  <a:srgbClr val="3580AF"/>
                </a:solidFill>
                <a:effectLst/>
                <a:uLnTx/>
                <a:uFillTx/>
                <a:latin typeface="Gotham Book"/>
                <a:ea typeface="+mj-ea"/>
                <a:cs typeface="Gotham Book" pitchFamily="2" charset="0"/>
              </a:rPr>
              <a:t> </a:t>
            </a:r>
            <a:endParaRPr kumimoji="0" lang="en-US" sz="2000" b="0" i="0" u="none" strike="noStrike" kern="1200" cap="none" spc="0" normalizeH="0" baseline="0" noProof="0">
              <a:ln>
                <a:noFill/>
              </a:ln>
              <a:solidFill>
                <a:srgbClr val="3580AF"/>
              </a:solidFill>
              <a:effectLst/>
              <a:uLnTx/>
              <a:uFillTx/>
              <a:latin typeface="Gotham Book" pitchFamily="2" charset="0"/>
              <a:ea typeface="+mj-ea"/>
              <a:cs typeface="Gotham Book" pitchFamily="2" charset="0"/>
            </a:endParaRPr>
          </a:p>
        </p:txBody>
      </p:sp>
      <p:sp>
        <p:nvSpPr>
          <p:cNvPr id="7" name="TextBox 6">
            <a:extLst>
              <a:ext uri="{FF2B5EF4-FFF2-40B4-BE49-F238E27FC236}">
                <a16:creationId xmlns:a16="http://schemas.microsoft.com/office/drawing/2014/main" id="{0B934866-2110-E38C-0FFE-AAD63BC39C68}"/>
              </a:ext>
            </a:extLst>
          </p:cNvPr>
          <p:cNvSpPr txBox="1"/>
          <p:nvPr/>
        </p:nvSpPr>
        <p:spPr>
          <a:xfrm>
            <a:off x="85377" y="6257741"/>
            <a:ext cx="6832496"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otham Book"/>
                <a:ea typeface="+mn-ea"/>
                <a:cs typeface="Gotham Book" pitchFamily="2" charset="0"/>
              </a:rPr>
              <a:t>For more information, visit </a:t>
            </a:r>
            <a:r>
              <a:rPr kumimoji="0" lang="en-US" sz="1200" b="0" i="0" u="none" strike="noStrike" kern="1200" cap="none" spc="0" normalizeH="0" baseline="0" noProof="0">
                <a:ln>
                  <a:noFill/>
                </a:ln>
                <a:solidFill>
                  <a:prstClr val="black"/>
                </a:solidFill>
                <a:effectLst/>
                <a:uLnTx/>
                <a:uFillTx/>
                <a:latin typeface="Gotham Book"/>
                <a:ea typeface="Calibri" panose="020F0502020204030204"/>
                <a:cs typeface="Calibri" panose="020F0502020204030204"/>
              </a:rPr>
              <a:t>  </a:t>
            </a:r>
            <a:endParaRPr kumimoji="0" lang="en-US" sz="1200" b="0" i="0" u="none" strike="noStrike" kern="1200" cap="none" spc="0" normalizeH="0" baseline="0" noProof="0">
              <a:ln>
                <a:noFill/>
              </a:ln>
              <a:solidFill>
                <a:prstClr val="black"/>
              </a:solidFill>
              <a:effectLst/>
              <a:uLnTx/>
              <a:uFillTx/>
              <a:latin typeface="Gotham Book" pitchFamily="2" charset="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hlinkClick r:id="rId4"/>
              </a:rPr>
              <a:t>https://www.nhanow.com/certification/Before-After-Certification/ace-credit</a:t>
            </a:r>
            <a:r>
              <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 </a:t>
            </a:r>
            <a:endParaRPr kumimoji="0" lang="en-US" sz="1200" b="0" i="0" u="none" strike="noStrike" kern="1200" cap="none" spc="0" normalizeH="0" baseline="0" noProof="0">
              <a:ln>
                <a:noFill/>
              </a:ln>
              <a:solidFill>
                <a:prstClr val="black"/>
              </a:solidFill>
              <a:effectLst/>
              <a:uLnTx/>
              <a:uFillTx/>
              <a:latin typeface="Gotham Book" pitchFamily="2" charset="0"/>
              <a:ea typeface="+mn-ea"/>
              <a:cs typeface="Gotham Book" pitchFamily="2" charset="0"/>
            </a:endParaRPr>
          </a:p>
        </p:txBody>
      </p:sp>
    </p:spTree>
    <p:extLst>
      <p:ext uri="{BB962C8B-B14F-4D97-AF65-F5344CB8AC3E}">
        <p14:creationId xmlns:p14="http://schemas.microsoft.com/office/powerpoint/2010/main" val="1257318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6A2D-818C-CEE5-09B0-8CE14634E127}"/>
              </a:ext>
            </a:extLst>
          </p:cNvPr>
          <p:cNvSpPr>
            <a:spLocks noGrp="1"/>
          </p:cNvSpPr>
          <p:nvPr>
            <p:ph type="ctrTitle"/>
          </p:nvPr>
        </p:nvSpPr>
        <p:spPr>
          <a:xfrm>
            <a:off x="780594" y="2505670"/>
            <a:ext cx="6566452" cy="1846659"/>
          </a:xfrm>
        </p:spPr>
        <p:txBody>
          <a:bodyPr/>
          <a:lstStyle/>
          <a:p>
            <a:r>
              <a:rPr lang="en-US"/>
              <a:t>ALIGN WITH WORKFORCE</a:t>
            </a:r>
          </a:p>
        </p:txBody>
      </p:sp>
    </p:spTree>
    <p:extLst>
      <p:ext uri="{BB962C8B-B14F-4D97-AF65-F5344CB8AC3E}">
        <p14:creationId xmlns:p14="http://schemas.microsoft.com/office/powerpoint/2010/main" val="2554300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24C7717-98DD-4350-94C8-10358C1628AE}"/>
              </a:ext>
            </a:extLst>
          </p:cNvPr>
          <p:cNvSpPr/>
          <p:nvPr/>
        </p:nvSpPr>
        <p:spPr>
          <a:xfrm>
            <a:off x="0" y="2609887"/>
            <a:ext cx="12192000" cy="1984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Gotham Book"/>
              <a:ea typeface="+mn-ea"/>
              <a:cs typeface="+mn-cs"/>
            </a:endParaRPr>
          </a:p>
        </p:txBody>
      </p:sp>
      <p:sp>
        <p:nvSpPr>
          <p:cNvPr id="2" name="Title 1">
            <a:extLst>
              <a:ext uri="{FF2B5EF4-FFF2-40B4-BE49-F238E27FC236}">
                <a16:creationId xmlns:a16="http://schemas.microsoft.com/office/drawing/2014/main" id="{7376BC90-7313-4D77-B2C8-AD9A95CC4D94}"/>
              </a:ext>
            </a:extLst>
          </p:cNvPr>
          <p:cNvSpPr>
            <a:spLocks noGrp="1"/>
          </p:cNvSpPr>
          <p:nvPr>
            <p:ph type="title"/>
          </p:nvPr>
        </p:nvSpPr>
        <p:spPr/>
        <p:txBody>
          <a:bodyPr>
            <a:normAutofit/>
          </a:bodyPr>
          <a:lstStyle/>
          <a:p>
            <a:r>
              <a:rPr lang="en-US" b="1">
                <a:solidFill>
                  <a:schemeClr val="tx1">
                    <a:lumMod val="65000"/>
                    <a:lumOff val="35000"/>
                  </a:schemeClr>
                </a:solidFill>
              </a:rPr>
              <a:t>Solutions For Every Step of the Way</a:t>
            </a:r>
          </a:p>
        </p:txBody>
      </p:sp>
      <p:sp>
        <p:nvSpPr>
          <p:cNvPr id="6" name="TextBox 5">
            <a:extLst>
              <a:ext uri="{FF2B5EF4-FFF2-40B4-BE49-F238E27FC236}">
                <a16:creationId xmlns:a16="http://schemas.microsoft.com/office/drawing/2014/main" id="{360535C7-75D4-41FB-88B9-DDA7714808ED}"/>
              </a:ext>
            </a:extLst>
          </p:cNvPr>
          <p:cNvSpPr txBox="1"/>
          <p:nvPr/>
        </p:nvSpPr>
        <p:spPr>
          <a:xfrm>
            <a:off x="2007955" y="3798360"/>
            <a:ext cx="807407"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Medical</a:t>
            </a:r>
            <a:b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b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Assistant</a:t>
            </a:r>
          </a:p>
        </p:txBody>
      </p:sp>
      <p:sp>
        <p:nvSpPr>
          <p:cNvPr id="8" name="TextBox 7">
            <a:extLst>
              <a:ext uri="{FF2B5EF4-FFF2-40B4-BE49-F238E27FC236}">
                <a16:creationId xmlns:a16="http://schemas.microsoft.com/office/drawing/2014/main" id="{76241B10-23FB-44AA-860B-79E18C3BDECB}"/>
              </a:ext>
            </a:extLst>
          </p:cNvPr>
          <p:cNvSpPr txBox="1"/>
          <p:nvPr/>
        </p:nvSpPr>
        <p:spPr>
          <a:xfrm>
            <a:off x="8076731" y="3850951"/>
            <a:ext cx="753756"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Billing &amp; Coding</a:t>
            </a:r>
          </a:p>
        </p:txBody>
      </p:sp>
      <p:sp>
        <p:nvSpPr>
          <p:cNvPr id="10" name="TextBox 9">
            <a:extLst>
              <a:ext uri="{FF2B5EF4-FFF2-40B4-BE49-F238E27FC236}">
                <a16:creationId xmlns:a16="http://schemas.microsoft.com/office/drawing/2014/main" id="{2ED5F0B1-3BF4-4346-9EC6-7C5381C9B929}"/>
              </a:ext>
            </a:extLst>
          </p:cNvPr>
          <p:cNvSpPr txBox="1"/>
          <p:nvPr/>
        </p:nvSpPr>
        <p:spPr>
          <a:xfrm>
            <a:off x="3203648" y="3802579"/>
            <a:ext cx="998925"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Phlebotomy</a:t>
            </a:r>
            <a:b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b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Technician</a:t>
            </a:r>
          </a:p>
        </p:txBody>
      </p:sp>
      <p:sp>
        <p:nvSpPr>
          <p:cNvPr id="12" name="TextBox 11">
            <a:extLst>
              <a:ext uri="{FF2B5EF4-FFF2-40B4-BE49-F238E27FC236}">
                <a16:creationId xmlns:a16="http://schemas.microsoft.com/office/drawing/2014/main" id="{05E35936-090A-4258-A7C3-BC9331ED4887}"/>
              </a:ext>
            </a:extLst>
          </p:cNvPr>
          <p:cNvSpPr txBox="1"/>
          <p:nvPr/>
        </p:nvSpPr>
        <p:spPr>
          <a:xfrm>
            <a:off x="4523973" y="3818846"/>
            <a:ext cx="959431"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Pharmacy Technician</a:t>
            </a:r>
          </a:p>
        </p:txBody>
      </p:sp>
      <p:sp>
        <p:nvSpPr>
          <p:cNvPr id="13" name="Rectangle 12">
            <a:extLst>
              <a:ext uri="{FF2B5EF4-FFF2-40B4-BE49-F238E27FC236}">
                <a16:creationId xmlns:a16="http://schemas.microsoft.com/office/drawing/2014/main" id="{7039C255-646F-43A4-9EA3-95FF90430169}"/>
              </a:ext>
            </a:extLst>
          </p:cNvPr>
          <p:cNvSpPr/>
          <p:nvPr/>
        </p:nvSpPr>
        <p:spPr>
          <a:xfrm>
            <a:off x="3508085" y="1800597"/>
            <a:ext cx="1663105" cy="667094"/>
          </a:xfrm>
          <a:prstGeom prst="rect">
            <a:avLst/>
          </a:prstGeom>
          <a:solidFill>
            <a:srgbClr val="F3753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otham Book"/>
                <a:ea typeface="Gotham Book" charset="0"/>
                <a:cs typeface="Arial" panose="020B0604020202020204" pitchFamily="34" charset="0"/>
              </a:rPr>
              <a:t>Certification </a:t>
            </a:r>
            <a:br>
              <a:rPr kumimoji="0" lang="en-US" sz="1200" b="0" i="0" u="none" strike="noStrike" kern="1200" cap="none" spc="0" normalizeH="0" baseline="0" noProof="0">
                <a:ln>
                  <a:noFill/>
                </a:ln>
                <a:solidFill>
                  <a:prstClr val="white"/>
                </a:solidFill>
                <a:effectLst/>
                <a:uLnTx/>
                <a:uFillTx/>
                <a:latin typeface="Gotham Book"/>
                <a:ea typeface="Gotham Book" charset="0"/>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Gotham Book"/>
                <a:ea typeface="+mn-ea"/>
                <a:cs typeface="Arial" panose="020B0604020202020204" pitchFamily="34" charset="0"/>
              </a:rPr>
              <a:t>Preparation Tools</a:t>
            </a:r>
            <a:endParaRPr kumimoji="0" lang="en-US" sz="1200" b="0" i="0" u="none" strike="noStrike" kern="1200" cap="none" spc="0" normalizeH="0" baseline="0" noProof="0">
              <a:ln>
                <a:noFill/>
              </a:ln>
              <a:solidFill>
                <a:prstClr val="white"/>
              </a:solidFill>
              <a:effectLst/>
              <a:uLnTx/>
              <a:uFillTx/>
              <a:latin typeface="Gotham Book"/>
              <a:ea typeface="Gotham Book" charset="0"/>
              <a:cs typeface="Arial" panose="020B0604020202020204" pitchFamily="34" charset="0"/>
            </a:endParaRPr>
          </a:p>
        </p:txBody>
      </p:sp>
      <p:sp>
        <p:nvSpPr>
          <p:cNvPr id="14" name="Rectangle 13">
            <a:extLst>
              <a:ext uri="{FF2B5EF4-FFF2-40B4-BE49-F238E27FC236}">
                <a16:creationId xmlns:a16="http://schemas.microsoft.com/office/drawing/2014/main" id="{C87E06A6-9C56-485E-97E2-A1BA974050DB}"/>
              </a:ext>
            </a:extLst>
          </p:cNvPr>
          <p:cNvSpPr/>
          <p:nvPr/>
        </p:nvSpPr>
        <p:spPr>
          <a:xfrm>
            <a:off x="7018393" y="1800597"/>
            <a:ext cx="1663105" cy="667094"/>
          </a:xfrm>
          <a:prstGeom prst="rect">
            <a:avLst/>
          </a:prstGeom>
          <a:solidFill>
            <a:srgbClr val="A8C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otham Book"/>
                <a:ea typeface="Gotham Book" charset="0"/>
                <a:cs typeface="Arial"/>
              </a:rPr>
              <a:t>Continuing Education </a:t>
            </a:r>
            <a:br>
              <a:rPr kumimoji="0" lang="en-US" sz="1200" b="0" i="0" u="none" strike="noStrike" kern="1200" cap="none" spc="0" normalizeH="0" baseline="0" noProof="0">
                <a:ln>
                  <a:noFill/>
                </a:ln>
                <a:solidFill>
                  <a:prstClr val="white"/>
                </a:solidFill>
                <a:effectLst/>
                <a:uLnTx/>
                <a:uFillTx/>
                <a:latin typeface="Gotham Book"/>
                <a:ea typeface="Gotham Book" charset="0"/>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Gotham Book"/>
                <a:ea typeface="Gotham Book" charset="0"/>
                <a:cs typeface="Arial"/>
              </a:rPr>
              <a:t>&amp; Recertification</a:t>
            </a:r>
            <a:endParaRPr kumimoji="0" lang="en-US" sz="1200" b="0" i="0" u="none" strike="noStrike" kern="1200" cap="none" spc="0" normalizeH="0" baseline="0" noProof="0">
              <a:ln>
                <a:noFill/>
              </a:ln>
              <a:solidFill>
                <a:prstClr val="white"/>
              </a:solidFill>
              <a:effectLst/>
              <a:uLnTx/>
              <a:uFillTx/>
              <a:latin typeface="Gotham Book"/>
              <a:ea typeface="Gotham Book" charset="0"/>
              <a:cs typeface="Arial" panose="020B0604020202020204" pitchFamily="34" charset="0"/>
            </a:endParaRPr>
          </a:p>
        </p:txBody>
      </p:sp>
      <p:sp>
        <p:nvSpPr>
          <p:cNvPr id="15" name="Rectangle 14">
            <a:extLst>
              <a:ext uri="{FF2B5EF4-FFF2-40B4-BE49-F238E27FC236}">
                <a16:creationId xmlns:a16="http://schemas.microsoft.com/office/drawing/2014/main" id="{0EA94E72-3AB2-4A0C-A81D-25C26F83E9E8}"/>
              </a:ext>
            </a:extLst>
          </p:cNvPr>
          <p:cNvSpPr/>
          <p:nvPr/>
        </p:nvSpPr>
        <p:spPr>
          <a:xfrm>
            <a:off x="5264448" y="1800597"/>
            <a:ext cx="1663105" cy="667094"/>
          </a:xfrm>
          <a:prstGeom prst="rect">
            <a:avLst/>
          </a:prstGeom>
          <a:solidFill>
            <a:srgbClr val="4FC3AE"/>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otham Book"/>
                <a:ea typeface="Gotham Book" charset="0"/>
                <a:cs typeface="Arial" panose="020B0604020202020204" pitchFamily="34" charset="0"/>
              </a:rPr>
              <a:t>Certification Exam</a:t>
            </a:r>
          </a:p>
        </p:txBody>
      </p:sp>
      <p:sp>
        <p:nvSpPr>
          <p:cNvPr id="16" name="TextBox 15">
            <a:extLst>
              <a:ext uri="{FF2B5EF4-FFF2-40B4-BE49-F238E27FC236}">
                <a16:creationId xmlns:a16="http://schemas.microsoft.com/office/drawing/2014/main" id="{3011A9FD-20FB-4FAC-A834-162E9EB186BD}"/>
              </a:ext>
            </a:extLst>
          </p:cNvPr>
          <p:cNvSpPr txBox="1"/>
          <p:nvPr/>
        </p:nvSpPr>
        <p:spPr>
          <a:xfrm>
            <a:off x="4107346" y="2933765"/>
            <a:ext cx="3977308" cy="29238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424242">
                    <a:lumMod val="65000"/>
                    <a:lumOff val="35000"/>
                  </a:srgbClr>
                </a:solidFill>
                <a:effectLst/>
                <a:uLnTx/>
                <a:uFillTx/>
                <a:latin typeface="Gotham Book"/>
                <a:ea typeface="Gotham Book" charset="0"/>
                <a:cs typeface="Gotham Book" charset="0"/>
              </a:rPr>
              <a:t>CERTIFICATIONS &amp; PROFESSIONS WE SERVE</a:t>
            </a:r>
          </a:p>
        </p:txBody>
      </p:sp>
      <p:sp>
        <p:nvSpPr>
          <p:cNvPr id="19" name="TextBox 18">
            <a:extLst>
              <a:ext uri="{FF2B5EF4-FFF2-40B4-BE49-F238E27FC236}">
                <a16:creationId xmlns:a16="http://schemas.microsoft.com/office/drawing/2014/main" id="{5E5D8C9F-2F9F-4566-8586-895EA3AE9DB2}"/>
              </a:ext>
            </a:extLst>
          </p:cNvPr>
          <p:cNvSpPr txBox="1"/>
          <p:nvPr/>
        </p:nvSpPr>
        <p:spPr>
          <a:xfrm>
            <a:off x="9120691" y="3791071"/>
            <a:ext cx="104603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EKG</a:t>
            </a:r>
            <a:b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b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Technician</a:t>
            </a:r>
          </a:p>
        </p:txBody>
      </p:sp>
      <p:sp>
        <p:nvSpPr>
          <p:cNvPr id="21" name="TextBox 20">
            <a:extLst>
              <a:ext uri="{FF2B5EF4-FFF2-40B4-BE49-F238E27FC236}">
                <a16:creationId xmlns:a16="http://schemas.microsoft.com/office/drawing/2014/main" id="{7A2393F3-553C-4B62-B2E1-AA8FD8F26D52}"/>
              </a:ext>
            </a:extLst>
          </p:cNvPr>
          <p:cNvSpPr txBox="1"/>
          <p:nvPr/>
        </p:nvSpPr>
        <p:spPr>
          <a:xfrm>
            <a:off x="5683427" y="3812024"/>
            <a:ext cx="825146" cy="57708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Medical Admin.</a:t>
            </a:r>
            <a:b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b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Assistant</a:t>
            </a:r>
          </a:p>
        </p:txBody>
      </p:sp>
      <p:sp>
        <p:nvSpPr>
          <p:cNvPr id="22" name="TextBox 21">
            <a:extLst>
              <a:ext uri="{FF2B5EF4-FFF2-40B4-BE49-F238E27FC236}">
                <a16:creationId xmlns:a16="http://schemas.microsoft.com/office/drawing/2014/main" id="{5232A7E4-7A54-49B5-95F1-D7DC883AA776}"/>
              </a:ext>
            </a:extLst>
          </p:cNvPr>
          <p:cNvSpPr txBox="1"/>
          <p:nvPr/>
        </p:nvSpPr>
        <p:spPr>
          <a:xfrm>
            <a:off x="10494040" y="3821080"/>
            <a:ext cx="867684" cy="57708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Electronic Health Records</a:t>
            </a:r>
          </a:p>
        </p:txBody>
      </p:sp>
      <p:sp>
        <p:nvSpPr>
          <p:cNvPr id="24" name="TextBox 23">
            <a:extLst>
              <a:ext uri="{FF2B5EF4-FFF2-40B4-BE49-F238E27FC236}">
                <a16:creationId xmlns:a16="http://schemas.microsoft.com/office/drawing/2014/main" id="{7FD31FD0-C50D-42E9-9BB5-4FE89091B5A9}"/>
              </a:ext>
            </a:extLst>
          </p:cNvPr>
          <p:cNvSpPr txBox="1"/>
          <p:nvPr/>
        </p:nvSpPr>
        <p:spPr>
          <a:xfrm>
            <a:off x="6744925" y="3826489"/>
            <a:ext cx="970734"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Patient Care Technician</a:t>
            </a:r>
          </a:p>
        </p:txBody>
      </p:sp>
      <p:sp>
        <p:nvSpPr>
          <p:cNvPr id="27" name="Rectangle 26">
            <a:extLst>
              <a:ext uri="{FF2B5EF4-FFF2-40B4-BE49-F238E27FC236}">
                <a16:creationId xmlns:a16="http://schemas.microsoft.com/office/drawing/2014/main" id="{7CFDB0AA-BEA4-4E49-B752-D653806AEAD2}"/>
              </a:ext>
            </a:extLst>
          </p:cNvPr>
          <p:cNvSpPr/>
          <p:nvPr/>
        </p:nvSpPr>
        <p:spPr>
          <a:xfrm>
            <a:off x="1749304" y="1800597"/>
            <a:ext cx="1663105" cy="667094"/>
          </a:xfrm>
          <a:prstGeom prst="rect">
            <a:avLst/>
          </a:prstGeom>
          <a:solidFill>
            <a:srgbClr val="318AC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otham Book"/>
                <a:ea typeface="Gotham Book" charset="0"/>
                <a:cs typeface="Arial" panose="020B0604020202020204" pitchFamily="34" charset="0"/>
              </a:rPr>
              <a:t>Learning &amp; </a:t>
            </a:r>
            <a:br>
              <a:rPr kumimoji="0" lang="en-US" sz="1200" b="0" i="0" u="none" strike="noStrike" kern="1200" cap="none" spc="0" normalizeH="0" baseline="0" noProof="0">
                <a:ln>
                  <a:noFill/>
                </a:ln>
                <a:solidFill>
                  <a:prstClr val="white"/>
                </a:solidFill>
                <a:effectLst/>
                <a:uLnTx/>
                <a:uFillTx/>
                <a:latin typeface="Gotham Book"/>
                <a:ea typeface="Gotham Book" charset="0"/>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Gotham Book"/>
                <a:ea typeface="Gotham Book" charset="0"/>
                <a:cs typeface="Arial" panose="020B0604020202020204" pitchFamily="34" charset="0"/>
              </a:rPr>
              <a:t>Assessment</a:t>
            </a:r>
          </a:p>
        </p:txBody>
      </p:sp>
      <p:sp>
        <p:nvSpPr>
          <p:cNvPr id="28" name="Rectangle 27">
            <a:extLst>
              <a:ext uri="{FF2B5EF4-FFF2-40B4-BE49-F238E27FC236}">
                <a16:creationId xmlns:a16="http://schemas.microsoft.com/office/drawing/2014/main" id="{9B9826CE-4BD6-41B7-B2DE-890E3C186202}"/>
              </a:ext>
            </a:extLst>
          </p:cNvPr>
          <p:cNvSpPr/>
          <p:nvPr/>
        </p:nvSpPr>
        <p:spPr>
          <a:xfrm>
            <a:off x="8777174" y="1800597"/>
            <a:ext cx="1663105" cy="667094"/>
          </a:xfrm>
          <a:prstGeom prst="rect">
            <a:avLst/>
          </a:prstGeom>
          <a:solidFill>
            <a:srgbClr val="318AC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Gotham Book"/>
                <a:ea typeface="Gotham Book" charset="0"/>
                <a:cs typeface="Arial" panose="020B0604020202020204" pitchFamily="34" charset="0"/>
              </a:rPr>
              <a:t>Professional Development</a:t>
            </a:r>
          </a:p>
        </p:txBody>
      </p:sp>
      <p:sp>
        <p:nvSpPr>
          <p:cNvPr id="29" name="TextBox 28">
            <a:extLst>
              <a:ext uri="{FF2B5EF4-FFF2-40B4-BE49-F238E27FC236}">
                <a16:creationId xmlns:a16="http://schemas.microsoft.com/office/drawing/2014/main" id="{3C05C07F-020F-41B5-8C77-BE6A20955CB1}"/>
              </a:ext>
            </a:extLst>
          </p:cNvPr>
          <p:cNvSpPr txBox="1"/>
          <p:nvPr/>
        </p:nvSpPr>
        <p:spPr>
          <a:xfrm>
            <a:off x="4145340" y="4709771"/>
            <a:ext cx="3901321" cy="29238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318AC8"/>
                </a:solidFill>
                <a:effectLst/>
                <a:uLnTx/>
                <a:uFillTx/>
                <a:latin typeface="Gotham Book"/>
                <a:ea typeface="+mn-ea"/>
                <a:cs typeface="+mn-cs"/>
              </a:rPr>
              <a:t>TRAINING SOLUTIONS</a:t>
            </a:r>
            <a:endParaRPr kumimoji="0" lang="en-US" sz="1800" b="0" i="0" u="none" strike="noStrike" kern="1200" cap="none" spc="0" normalizeH="0" baseline="0" noProof="0">
              <a:ln>
                <a:noFill/>
              </a:ln>
              <a:solidFill>
                <a:srgbClr val="424242"/>
              </a:solidFill>
              <a:effectLst/>
              <a:uLnTx/>
              <a:uFillTx/>
              <a:latin typeface="Gotham Book"/>
              <a:ea typeface="+mn-ea"/>
              <a:cs typeface="+mn-cs"/>
            </a:endParaRPr>
          </a:p>
        </p:txBody>
      </p:sp>
      <p:sp>
        <p:nvSpPr>
          <p:cNvPr id="30" name="TextBox 29">
            <a:extLst>
              <a:ext uri="{FF2B5EF4-FFF2-40B4-BE49-F238E27FC236}">
                <a16:creationId xmlns:a16="http://schemas.microsoft.com/office/drawing/2014/main" id="{D017CA16-0B68-4D6A-B3C3-0732CECBEA19}"/>
              </a:ext>
            </a:extLst>
          </p:cNvPr>
          <p:cNvSpPr txBox="1"/>
          <p:nvPr/>
        </p:nvSpPr>
        <p:spPr>
          <a:xfrm>
            <a:off x="3477041" y="5761762"/>
            <a:ext cx="1614094" cy="369332"/>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TEAM Based </a:t>
            </a:r>
            <a:b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b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Care</a:t>
            </a:r>
            <a:r>
              <a:rPr kumimoji="0" lang="en-US" sz="900" b="0" i="0" u="none" strike="noStrike" kern="1200" cap="none" spc="0" normalizeH="0" baseline="30000" noProof="0">
                <a:ln>
                  <a:noFill/>
                </a:ln>
                <a:solidFill>
                  <a:srgbClr val="424242">
                    <a:lumMod val="75000"/>
                    <a:lumOff val="25000"/>
                  </a:srgbClr>
                </a:solidFill>
                <a:effectLst/>
                <a:uLnTx/>
                <a:uFillTx/>
                <a:latin typeface="Gotham Book"/>
                <a:ea typeface="Gotham Book" charset="0"/>
                <a:cs typeface="Arial"/>
              </a:rPr>
              <a:t>TM</a:t>
            </a:r>
          </a:p>
        </p:txBody>
      </p:sp>
      <p:sp>
        <p:nvSpPr>
          <p:cNvPr id="31" name="TextBox 30">
            <a:extLst>
              <a:ext uri="{FF2B5EF4-FFF2-40B4-BE49-F238E27FC236}">
                <a16:creationId xmlns:a16="http://schemas.microsoft.com/office/drawing/2014/main" id="{D84DF902-0FDE-44F0-8FCB-48DEDA2D33B1}"/>
              </a:ext>
            </a:extLst>
          </p:cNvPr>
          <p:cNvSpPr txBox="1"/>
          <p:nvPr/>
        </p:nvSpPr>
        <p:spPr>
          <a:xfrm>
            <a:off x="4712759" y="5761762"/>
            <a:ext cx="1637173" cy="369332"/>
          </a:xfrm>
          <a:prstGeom prst="rect">
            <a:avLst/>
          </a:prstGeom>
          <a:noFill/>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Principles of </a:t>
            </a:r>
            <a:b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b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Health Coaching</a:t>
            </a:r>
            <a:r>
              <a:rPr kumimoji="0" lang="en-US" sz="900" b="0" i="0" u="none" strike="noStrike" kern="1200" cap="none" spc="0" normalizeH="0" baseline="30000" noProof="0">
                <a:ln>
                  <a:noFill/>
                </a:ln>
                <a:solidFill>
                  <a:srgbClr val="424242">
                    <a:lumMod val="75000"/>
                    <a:lumOff val="25000"/>
                  </a:srgbClr>
                </a:solidFill>
                <a:effectLst/>
                <a:uLnTx/>
                <a:uFillTx/>
                <a:latin typeface="Gotham Book"/>
                <a:ea typeface="Gotham Book" charset="0"/>
                <a:cs typeface="Arial"/>
              </a:rPr>
              <a:t>TM</a:t>
            </a:r>
          </a:p>
        </p:txBody>
      </p:sp>
      <p:sp>
        <p:nvSpPr>
          <p:cNvPr id="32" name="TextBox 31">
            <a:extLst>
              <a:ext uri="{FF2B5EF4-FFF2-40B4-BE49-F238E27FC236}">
                <a16:creationId xmlns:a16="http://schemas.microsoft.com/office/drawing/2014/main" id="{2DE30B9B-E967-42BE-831C-7CFB0B27F287}"/>
              </a:ext>
            </a:extLst>
          </p:cNvPr>
          <p:cNvSpPr txBox="1"/>
          <p:nvPr/>
        </p:nvSpPr>
        <p:spPr>
          <a:xfrm>
            <a:off x="0" y="5761762"/>
            <a:ext cx="170120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PharmaSeer</a:t>
            </a:r>
            <a:r>
              <a:rPr kumimoji="0" lang="en-US" sz="900" b="0" i="0" u="none" strike="noStrike" kern="1200" cap="none" spc="0" normalizeH="0" baseline="30000" noProof="0">
                <a:ln>
                  <a:noFill/>
                </a:ln>
                <a:solidFill>
                  <a:srgbClr val="424242">
                    <a:lumMod val="75000"/>
                    <a:lumOff val="25000"/>
                  </a:srgbClr>
                </a:solidFill>
                <a:effectLst/>
                <a:uLnTx/>
                <a:uFillTx/>
                <a:latin typeface="Gotham Book"/>
                <a:ea typeface="Gotham Book" charset="0"/>
                <a:cs typeface="Arial" panose="020B0604020202020204" pitchFamily="34" charset="0"/>
              </a:rPr>
              <a:t>TM  </a:t>
            </a: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PharmaSeer Math</a:t>
            </a:r>
            <a:r>
              <a:rPr kumimoji="0" lang="en-US" sz="900" b="0" i="0" u="none" strike="noStrike" kern="1200" cap="none" spc="0" normalizeH="0" baseline="30000" noProof="0">
                <a:ln>
                  <a:noFill/>
                </a:ln>
                <a:solidFill>
                  <a:srgbClr val="424242">
                    <a:lumMod val="75000"/>
                    <a:lumOff val="25000"/>
                  </a:srgbClr>
                </a:solidFill>
                <a:effectLst/>
                <a:uLnTx/>
                <a:uFillTx/>
                <a:latin typeface="Gotham Book"/>
                <a:ea typeface="Gotham Book" charset="0"/>
                <a:cs typeface="Arial" panose="020B0604020202020204" pitchFamily="34" charset="0"/>
              </a:rPr>
              <a:t>TM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30000" noProof="0">
              <a:ln>
                <a:noFill/>
              </a:ln>
              <a:solidFill>
                <a:srgbClr val="424242">
                  <a:lumMod val="75000"/>
                  <a:lumOff val="25000"/>
                </a:srgbClr>
              </a:solidFill>
              <a:effectLst/>
              <a:uLnTx/>
              <a:uFillTx/>
              <a:latin typeface="Gotham Book"/>
              <a:ea typeface="Gotham Book" charset="0"/>
              <a:cs typeface="Arial" panose="020B0604020202020204" pitchFamily="34" charset="0"/>
            </a:endParaRPr>
          </a:p>
        </p:txBody>
      </p:sp>
      <p:sp>
        <p:nvSpPr>
          <p:cNvPr id="33" name="TextBox 32">
            <a:extLst>
              <a:ext uri="{FF2B5EF4-FFF2-40B4-BE49-F238E27FC236}">
                <a16:creationId xmlns:a16="http://schemas.microsoft.com/office/drawing/2014/main" id="{3E2FF40B-1C66-4365-81C2-6C6432A3F4DC}"/>
              </a:ext>
            </a:extLst>
          </p:cNvPr>
          <p:cNvSpPr txBox="1"/>
          <p:nvPr/>
        </p:nvSpPr>
        <p:spPr>
          <a:xfrm>
            <a:off x="1372139" y="5761762"/>
            <a:ext cx="1408116"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PersonAbility</a:t>
            </a:r>
            <a:r>
              <a:rPr kumimoji="0" lang="en-US" sz="900" b="0" i="0" u="none" strike="noStrike" kern="1200" cap="none" spc="0" normalizeH="0" baseline="30000" noProof="0">
                <a:ln>
                  <a:noFill/>
                </a:ln>
                <a:solidFill>
                  <a:srgbClr val="424242">
                    <a:lumMod val="75000"/>
                    <a:lumOff val="25000"/>
                  </a:srgbClr>
                </a:solidFill>
                <a:effectLst/>
                <a:uLnTx/>
                <a:uFillTx/>
                <a:latin typeface="Gotham Book"/>
                <a:ea typeface="Gotham Book" charset="0"/>
                <a:cs typeface="Arial" panose="020B0604020202020204" pitchFamily="34" charset="0"/>
              </a:rPr>
              <a:t>TM</a:t>
            </a:r>
          </a:p>
        </p:txBody>
      </p:sp>
      <p:pic>
        <p:nvPicPr>
          <p:cNvPr id="26" name="Picture 25" descr="A picture containing drawing&#10;&#10;Description automatically generated">
            <a:extLst>
              <a:ext uri="{FF2B5EF4-FFF2-40B4-BE49-F238E27FC236}">
                <a16:creationId xmlns:a16="http://schemas.microsoft.com/office/drawing/2014/main" id="{0264E5D5-9845-C440-9E2E-C40B0E9D0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519" y="5186571"/>
            <a:ext cx="483298" cy="483298"/>
          </a:xfrm>
          <a:prstGeom prst="rect">
            <a:avLst/>
          </a:prstGeom>
        </p:spPr>
      </p:pic>
      <p:pic>
        <p:nvPicPr>
          <p:cNvPr id="39" name="Picture 38">
            <a:extLst>
              <a:ext uri="{FF2B5EF4-FFF2-40B4-BE49-F238E27FC236}">
                <a16:creationId xmlns:a16="http://schemas.microsoft.com/office/drawing/2014/main" id="{8CF01E97-85C4-0043-8FE9-73D33A58EC9F}"/>
              </a:ext>
            </a:extLst>
          </p:cNvPr>
          <p:cNvPicPr>
            <a:picLocks noChangeAspect="1"/>
          </p:cNvPicPr>
          <p:nvPr/>
        </p:nvPicPr>
        <p:blipFill>
          <a:blip r:embed="rId4"/>
          <a:stretch>
            <a:fillRect/>
          </a:stretch>
        </p:blipFill>
        <p:spPr>
          <a:xfrm>
            <a:off x="1881754" y="5263947"/>
            <a:ext cx="388886" cy="328547"/>
          </a:xfrm>
          <a:prstGeom prst="rect">
            <a:avLst/>
          </a:prstGeom>
        </p:spPr>
      </p:pic>
      <p:pic>
        <p:nvPicPr>
          <p:cNvPr id="41" name="Picture 40">
            <a:extLst>
              <a:ext uri="{FF2B5EF4-FFF2-40B4-BE49-F238E27FC236}">
                <a16:creationId xmlns:a16="http://schemas.microsoft.com/office/drawing/2014/main" id="{C14A8334-E0B4-4C4D-9BF5-7CFAE0545752}"/>
              </a:ext>
            </a:extLst>
          </p:cNvPr>
          <p:cNvPicPr>
            <a:picLocks noChangeAspect="1"/>
          </p:cNvPicPr>
          <p:nvPr/>
        </p:nvPicPr>
        <p:blipFill>
          <a:blip r:embed="rId5"/>
          <a:stretch>
            <a:fillRect/>
          </a:stretch>
        </p:blipFill>
        <p:spPr>
          <a:xfrm>
            <a:off x="5254658" y="5239453"/>
            <a:ext cx="377534" cy="377534"/>
          </a:xfrm>
          <a:prstGeom prst="rect">
            <a:avLst/>
          </a:prstGeom>
        </p:spPr>
      </p:pic>
      <p:pic>
        <p:nvPicPr>
          <p:cNvPr id="42" name="Picture 41">
            <a:extLst>
              <a:ext uri="{FF2B5EF4-FFF2-40B4-BE49-F238E27FC236}">
                <a16:creationId xmlns:a16="http://schemas.microsoft.com/office/drawing/2014/main" id="{8E9AD603-A478-8148-B092-53288B4CA92D}"/>
              </a:ext>
            </a:extLst>
          </p:cNvPr>
          <p:cNvPicPr>
            <a:picLocks noChangeAspect="1"/>
          </p:cNvPicPr>
          <p:nvPr/>
        </p:nvPicPr>
        <p:blipFill>
          <a:blip r:embed="rId6"/>
          <a:stretch>
            <a:fillRect/>
          </a:stretch>
        </p:blipFill>
        <p:spPr>
          <a:xfrm>
            <a:off x="680161" y="5261550"/>
            <a:ext cx="340886" cy="333341"/>
          </a:xfrm>
          <a:prstGeom prst="rect">
            <a:avLst/>
          </a:prstGeom>
        </p:spPr>
      </p:pic>
      <p:pic>
        <p:nvPicPr>
          <p:cNvPr id="51" name="Picture 50" descr="A picture containing clock&#10;&#10;Description automatically generated">
            <a:extLst>
              <a:ext uri="{FF2B5EF4-FFF2-40B4-BE49-F238E27FC236}">
                <a16:creationId xmlns:a16="http://schemas.microsoft.com/office/drawing/2014/main" id="{CCC40395-417A-6447-B9F7-6F079783D740}"/>
              </a:ext>
            </a:extLst>
          </p:cNvPr>
          <p:cNvPicPr>
            <a:picLocks noChangeAspect="1"/>
          </p:cNvPicPr>
          <p:nvPr/>
        </p:nvPicPr>
        <p:blipFill>
          <a:blip r:embed="rId7"/>
          <a:stretch>
            <a:fillRect/>
          </a:stretch>
        </p:blipFill>
        <p:spPr>
          <a:xfrm>
            <a:off x="705535" y="3298237"/>
            <a:ext cx="951220" cy="827148"/>
          </a:xfrm>
          <a:prstGeom prst="rect">
            <a:avLst/>
          </a:prstGeom>
        </p:spPr>
      </p:pic>
      <p:pic>
        <p:nvPicPr>
          <p:cNvPr id="3" name="Picture 2">
            <a:extLst>
              <a:ext uri="{FF2B5EF4-FFF2-40B4-BE49-F238E27FC236}">
                <a16:creationId xmlns:a16="http://schemas.microsoft.com/office/drawing/2014/main" id="{27C92E64-0D38-4942-AD94-B3E2BD0AB4E6}"/>
              </a:ext>
            </a:extLst>
          </p:cNvPr>
          <p:cNvPicPr>
            <a:picLocks noChangeAspect="1"/>
          </p:cNvPicPr>
          <p:nvPr/>
        </p:nvPicPr>
        <p:blipFill>
          <a:blip r:embed="rId8"/>
          <a:stretch>
            <a:fillRect/>
          </a:stretch>
        </p:blipFill>
        <p:spPr>
          <a:xfrm>
            <a:off x="2272546" y="3397588"/>
            <a:ext cx="274399" cy="365865"/>
          </a:xfrm>
          <a:prstGeom prst="rect">
            <a:avLst/>
          </a:prstGeom>
        </p:spPr>
      </p:pic>
      <p:pic>
        <p:nvPicPr>
          <p:cNvPr id="5" name="Picture 4">
            <a:extLst>
              <a:ext uri="{FF2B5EF4-FFF2-40B4-BE49-F238E27FC236}">
                <a16:creationId xmlns:a16="http://schemas.microsoft.com/office/drawing/2014/main" id="{3F866F6E-7A02-064C-8048-32D90B18F379}"/>
              </a:ext>
            </a:extLst>
          </p:cNvPr>
          <p:cNvPicPr>
            <a:picLocks noChangeAspect="1"/>
          </p:cNvPicPr>
          <p:nvPr/>
        </p:nvPicPr>
        <p:blipFill>
          <a:blip r:embed="rId9"/>
          <a:stretch>
            <a:fillRect/>
          </a:stretch>
        </p:blipFill>
        <p:spPr>
          <a:xfrm>
            <a:off x="3547281" y="3427658"/>
            <a:ext cx="355600" cy="355600"/>
          </a:xfrm>
          <a:prstGeom prst="rect">
            <a:avLst/>
          </a:prstGeom>
        </p:spPr>
      </p:pic>
      <p:pic>
        <p:nvPicPr>
          <p:cNvPr id="25" name="Picture 24">
            <a:extLst>
              <a:ext uri="{FF2B5EF4-FFF2-40B4-BE49-F238E27FC236}">
                <a16:creationId xmlns:a16="http://schemas.microsoft.com/office/drawing/2014/main" id="{F7949F57-5638-574C-A259-375BA0C6CA75}"/>
              </a:ext>
            </a:extLst>
          </p:cNvPr>
          <p:cNvPicPr>
            <a:picLocks noChangeAspect="1"/>
          </p:cNvPicPr>
          <p:nvPr/>
        </p:nvPicPr>
        <p:blipFill>
          <a:blip r:embed="rId10"/>
          <a:stretch>
            <a:fillRect/>
          </a:stretch>
        </p:blipFill>
        <p:spPr>
          <a:xfrm>
            <a:off x="5982498" y="3466598"/>
            <a:ext cx="241300" cy="317500"/>
          </a:xfrm>
          <a:prstGeom prst="rect">
            <a:avLst/>
          </a:prstGeom>
        </p:spPr>
      </p:pic>
      <p:pic>
        <p:nvPicPr>
          <p:cNvPr id="34" name="Picture 33">
            <a:extLst>
              <a:ext uri="{FF2B5EF4-FFF2-40B4-BE49-F238E27FC236}">
                <a16:creationId xmlns:a16="http://schemas.microsoft.com/office/drawing/2014/main" id="{162425B0-BB70-1346-BA44-859AE96B71E4}"/>
              </a:ext>
            </a:extLst>
          </p:cNvPr>
          <p:cNvPicPr>
            <a:picLocks noChangeAspect="1"/>
          </p:cNvPicPr>
          <p:nvPr/>
        </p:nvPicPr>
        <p:blipFill>
          <a:blip r:embed="rId11"/>
          <a:stretch>
            <a:fillRect/>
          </a:stretch>
        </p:blipFill>
        <p:spPr>
          <a:xfrm>
            <a:off x="9472256" y="3496754"/>
            <a:ext cx="342900" cy="215900"/>
          </a:xfrm>
          <a:prstGeom prst="rect">
            <a:avLst/>
          </a:prstGeom>
        </p:spPr>
      </p:pic>
      <p:pic>
        <p:nvPicPr>
          <p:cNvPr id="35" name="Picture 34">
            <a:extLst>
              <a:ext uri="{FF2B5EF4-FFF2-40B4-BE49-F238E27FC236}">
                <a16:creationId xmlns:a16="http://schemas.microsoft.com/office/drawing/2014/main" id="{F99590E5-CC6B-7B41-B07D-1836B096426A}"/>
              </a:ext>
            </a:extLst>
          </p:cNvPr>
          <p:cNvPicPr>
            <a:picLocks noChangeAspect="1"/>
          </p:cNvPicPr>
          <p:nvPr/>
        </p:nvPicPr>
        <p:blipFill>
          <a:blip r:embed="rId12"/>
          <a:stretch>
            <a:fillRect/>
          </a:stretch>
        </p:blipFill>
        <p:spPr>
          <a:xfrm>
            <a:off x="10819962" y="3443888"/>
            <a:ext cx="241300" cy="342900"/>
          </a:xfrm>
          <a:prstGeom prst="rect">
            <a:avLst/>
          </a:prstGeom>
        </p:spPr>
      </p:pic>
      <p:pic>
        <p:nvPicPr>
          <p:cNvPr id="36" name="Picture 35">
            <a:extLst>
              <a:ext uri="{FF2B5EF4-FFF2-40B4-BE49-F238E27FC236}">
                <a16:creationId xmlns:a16="http://schemas.microsoft.com/office/drawing/2014/main" id="{0172AE3A-CBFA-A34A-B4AC-20992F426463}"/>
              </a:ext>
            </a:extLst>
          </p:cNvPr>
          <p:cNvPicPr>
            <a:picLocks noChangeAspect="1"/>
          </p:cNvPicPr>
          <p:nvPr/>
        </p:nvPicPr>
        <p:blipFill>
          <a:blip r:embed="rId13"/>
          <a:stretch>
            <a:fillRect/>
          </a:stretch>
        </p:blipFill>
        <p:spPr>
          <a:xfrm>
            <a:off x="4833296" y="3475450"/>
            <a:ext cx="330200" cy="317500"/>
          </a:xfrm>
          <a:prstGeom prst="rect">
            <a:avLst/>
          </a:prstGeom>
        </p:spPr>
      </p:pic>
      <p:pic>
        <p:nvPicPr>
          <p:cNvPr id="38" name="Picture 37">
            <a:extLst>
              <a:ext uri="{FF2B5EF4-FFF2-40B4-BE49-F238E27FC236}">
                <a16:creationId xmlns:a16="http://schemas.microsoft.com/office/drawing/2014/main" id="{30D1F7BC-D8A2-BF44-8E70-DCE0CACAFADF}"/>
              </a:ext>
            </a:extLst>
          </p:cNvPr>
          <p:cNvPicPr>
            <a:picLocks noChangeAspect="1"/>
          </p:cNvPicPr>
          <p:nvPr/>
        </p:nvPicPr>
        <p:blipFill>
          <a:blip r:embed="rId14"/>
          <a:stretch>
            <a:fillRect/>
          </a:stretch>
        </p:blipFill>
        <p:spPr>
          <a:xfrm>
            <a:off x="8288765" y="3474872"/>
            <a:ext cx="342900" cy="342900"/>
          </a:xfrm>
          <a:prstGeom prst="rect">
            <a:avLst/>
          </a:prstGeom>
        </p:spPr>
      </p:pic>
      <p:pic>
        <p:nvPicPr>
          <p:cNvPr id="45" name="Picture 44">
            <a:extLst>
              <a:ext uri="{FF2B5EF4-FFF2-40B4-BE49-F238E27FC236}">
                <a16:creationId xmlns:a16="http://schemas.microsoft.com/office/drawing/2014/main" id="{6BCE6DC8-A970-624F-ABBA-002849A20997}"/>
              </a:ext>
            </a:extLst>
          </p:cNvPr>
          <p:cNvPicPr>
            <a:picLocks noChangeAspect="1"/>
          </p:cNvPicPr>
          <p:nvPr/>
        </p:nvPicPr>
        <p:blipFill>
          <a:blip r:embed="rId15"/>
          <a:stretch>
            <a:fillRect/>
          </a:stretch>
        </p:blipFill>
        <p:spPr>
          <a:xfrm>
            <a:off x="7059438" y="3483458"/>
            <a:ext cx="317500" cy="317500"/>
          </a:xfrm>
          <a:prstGeom prst="rect">
            <a:avLst/>
          </a:prstGeom>
        </p:spPr>
      </p:pic>
      <p:sp>
        <p:nvSpPr>
          <p:cNvPr id="43" name="TextBox 42">
            <a:extLst>
              <a:ext uri="{FF2B5EF4-FFF2-40B4-BE49-F238E27FC236}">
                <a16:creationId xmlns:a16="http://schemas.microsoft.com/office/drawing/2014/main" id="{5FDB2D35-50AE-4247-ADA7-EAD0F5CB3DC6}"/>
              </a:ext>
            </a:extLst>
          </p:cNvPr>
          <p:cNvSpPr txBox="1"/>
          <p:nvPr/>
        </p:nvSpPr>
        <p:spPr>
          <a:xfrm>
            <a:off x="2353487" y="5761762"/>
            <a:ext cx="140811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NHA P360 </a:t>
            </a:r>
            <a:b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b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panose="020B0604020202020204" pitchFamily="34" charset="0"/>
              </a:rPr>
              <a:t>Vitals</a:t>
            </a:r>
            <a:r>
              <a:rPr kumimoji="0" lang="en-US" sz="900" b="0" i="0" u="none" strike="noStrike" kern="1200" cap="none" spc="0" normalizeH="0" baseline="30000" noProof="0">
                <a:ln>
                  <a:noFill/>
                </a:ln>
                <a:solidFill>
                  <a:srgbClr val="424242">
                    <a:lumMod val="75000"/>
                    <a:lumOff val="25000"/>
                  </a:srgbClr>
                </a:solidFill>
                <a:effectLst/>
                <a:uLnTx/>
                <a:uFillTx/>
                <a:latin typeface="Gotham Book"/>
                <a:ea typeface="Gotham Book" charset="0"/>
                <a:cs typeface="Arial" panose="020B0604020202020204" pitchFamily="34" charset="0"/>
              </a:rPr>
              <a:t>TM</a:t>
            </a:r>
          </a:p>
        </p:txBody>
      </p:sp>
      <p:pic>
        <p:nvPicPr>
          <p:cNvPr id="4" name="Picture 6" descr="A picture containing object, light&#10;&#10;Description automatically generated">
            <a:extLst>
              <a:ext uri="{FF2B5EF4-FFF2-40B4-BE49-F238E27FC236}">
                <a16:creationId xmlns:a16="http://schemas.microsoft.com/office/drawing/2014/main" id="{649CCBCB-C154-4944-84DA-438859A65FDE}"/>
              </a:ext>
            </a:extLst>
          </p:cNvPr>
          <p:cNvPicPr>
            <a:picLocks noChangeAspect="1"/>
          </p:cNvPicPr>
          <p:nvPr/>
        </p:nvPicPr>
        <p:blipFill>
          <a:blip r:embed="rId16"/>
          <a:stretch>
            <a:fillRect/>
          </a:stretch>
        </p:blipFill>
        <p:spPr>
          <a:xfrm>
            <a:off x="2766975" y="5219570"/>
            <a:ext cx="405300" cy="417300"/>
          </a:xfrm>
          <a:prstGeom prst="rect">
            <a:avLst/>
          </a:prstGeom>
        </p:spPr>
      </p:pic>
      <p:sp>
        <p:nvSpPr>
          <p:cNvPr id="44" name="TextBox 43">
            <a:extLst>
              <a:ext uri="{FF2B5EF4-FFF2-40B4-BE49-F238E27FC236}">
                <a16:creationId xmlns:a16="http://schemas.microsoft.com/office/drawing/2014/main" id="{DE2D23F4-A250-4AD7-B6EC-651A320ECE34}"/>
              </a:ext>
            </a:extLst>
          </p:cNvPr>
          <p:cNvSpPr txBox="1"/>
          <p:nvPr/>
        </p:nvSpPr>
        <p:spPr>
          <a:xfrm>
            <a:off x="7192904" y="5761762"/>
            <a:ext cx="1637173" cy="369332"/>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Anatomy &amp; </a:t>
            </a:r>
            <a:br>
              <a:rPr kumimoji="0" lang="en-US" sz="900" b="0" i="0" u="none" strike="noStrike" kern="1200" cap="none" spc="0" normalizeH="0" baseline="0" noProof="0">
                <a:ln>
                  <a:noFill/>
                </a:ln>
                <a:solidFill>
                  <a:srgbClr val="424242"/>
                </a:solidFill>
                <a:effectLst/>
                <a:uLnTx/>
                <a:uFillTx/>
                <a:latin typeface="Gotham Book"/>
                <a:ea typeface="Gotham Book" charset="0"/>
                <a:cs typeface="Arial"/>
              </a:rPr>
            </a:b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Physiology</a:t>
            </a:r>
          </a:p>
        </p:txBody>
      </p:sp>
      <p:sp>
        <p:nvSpPr>
          <p:cNvPr id="46" name="TextBox 45">
            <a:extLst>
              <a:ext uri="{FF2B5EF4-FFF2-40B4-BE49-F238E27FC236}">
                <a16:creationId xmlns:a16="http://schemas.microsoft.com/office/drawing/2014/main" id="{30C9F66F-E078-4AE1-872E-C8524C9BEABE}"/>
              </a:ext>
            </a:extLst>
          </p:cNvPr>
          <p:cNvSpPr txBox="1"/>
          <p:nvPr/>
        </p:nvSpPr>
        <p:spPr>
          <a:xfrm>
            <a:off x="5951767" y="5761762"/>
            <a:ext cx="1637173"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mn-ea"/>
                <a:cs typeface="Arial"/>
              </a:rPr>
              <a:t>Medical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mn-ea"/>
                <a:cs typeface="Arial"/>
              </a:rPr>
              <a:t>Terminology</a:t>
            </a:r>
          </a:p>
        </p:txBody>
      </p:sp>
      <p:pic>
        <p:nvPicPr>
          <p:cNvPr id="11" name="Picture 16" descr="Icon&#10;&#10;Description automatically generated">
            <a:extLst>
              <a:ext uri="{FF2B5EF4-FFF2-40B4-BE49-F238E27FC236}">
                <a16:creationId xmlns:a16="http://schemas.microsoft.com/office/drawing/2014/main" id="{5C9138B6-4BF8-4720-AFFE-12891AD8C177}"/>
              </a:ext>
            </a:extLst>
          </p:cNvPr>
          <p:cNvPicPr>
            <a:picLocks noChangeAspect="1"/>
          </p:cNvPicPr>
          <p:nvPr/>
        </p:nvPicPr>
        <p:blipFill>
          <a:blip r:embed="rId17"/>
          <a:stretch>
            <a:fillRect/>
          </a:stretch>
        </p:blipFill>
        <p:spPr>
          <a:xfrm>
            <a:off x="6462845" y="5185880"/>
            <a:ext cx="439177" cy="484680"/>
          </a:xfrm>
          <a:prstGeom prst="rect">
            <a:avLst/>
          </a:prstGeom>
        </p:spPr>
      </p:pic>
      <p:pic>
        <p:nvPicPr>
          <p:cNvPr id="17" name="Picture 17" descr="Icon&#10;&#10;Description automatically generated">
            <a:extLst>
              <a:ext uri="{FF2B5EF4-FFF2-40B4-BE49-F238E27FC236}">
                <a16:creationId xmlns:a16="http://schemas.microsoft.com/office/drawing/2014/main" id="{B9E15198-DF54-4B10-A86E-F0AED719788D}"/>
              </a:ext>
            </a:extLst>
          </p:cNvPr>
          <p:cNvPicPr>
            <a:picLocks noChangeAspect="1"/>
          </p:cNvPicPr>
          <p:nvPr/>
        </p:nvPicPr>
        <p:blipFill>
          <a:blip r:embed="rId18"/>
          <a:stretch>
            <a:fillRect/>
          </a:stretch>
        </p:blipFill>
        <p:spPr>
          <a:xfrm>
            <a:off x="7658425" y="5166088"/>
            <a:ext cx="530290" cy="524264"/>
          </a:xfrm>
          <a:prstGeom prst="rect">
            <a:avLst/>
          </a:prstGeom>
        </p:spPr>
      </p:pic>
      <p:pic>
        <p:nvPicPr>
          <p:cNvPr id="20" name="Picture 19" descr="Shape&#10;&#10;Description automatically generated">
            <a:extLst>
              <a:ext uri="{FF2B5EF4-FFF2-40B4-BE49-F238E27FC236}">
                <a16:creationId xmlns:a16="http://schemas.microsoft.com/office/drawing/2014/main" id="{6698787D-35D5-EA41-B174-03EADF0217B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07355" y="5093199"/>
            <a:ext cx="670043" cy="670043"/>
          </a:xfrm>
          <a:prstGeom prst="rect">
            <a:avLst/>
          </a:prstGeom>
        </p:spPr>
      </p:pic>
      <p:sp>
        <p:nvSpPr>
          <p:cNvPr id="48" name="TextBox 47">
            <a:extLst>
              <a:ext uri="{FF2B5EF4-FFF2-40B4-BE49-F238E27FC236}">
                <a16:creationId xmlns:a16="http://schemas.microsoft.com/office/drawing/2014/main" id="{AE513AFF-6B83-964E-9BAE-062177BF36B8}"/>
              </a:ext>
            </a:extLst>
          </p:cNvPr>
          <p:cNvSpPr txBox="1"/>
          <p:nvPr/>
        </p:nvSpPr>
        <p:spPr>
          <a:xfrm>
            <a:off x="10623790" y="5761762"/>
            <a:ext cx="1637173" cy="369332"/>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MA SkillsBuilder</a:t>
            </a:r>
            <a:r>
              <a:rPr kumimoji="0" lang="en-US" sz="900" b="0" i="0" u="none" strike="noStrike" kern="1200" cap="none" spc="0" normalizeH="0" baseline="30000" noProof="0">
                <a:ln>
                  <a:noFill/>
                </a:ln>
                <a:solidFill>
                  <a:srgbClr val="424242">
                    <a:lumMod val="75000"/>
                    <a:lumOff val="25000"/>
                  </a:srgbClr>
                </a:solidFill>
                <a:effectLst/>
                <a:uLnTx/>
                <a:uFillTx/>
                <a:latin typeface="Gotham Book"/>
                <a:ea typeface="Gotham Book" charset="0"/>
                <a:cs typeface="Arial"/>
              </a:rPr>
              <a:t>TM</a:t>
            </a: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Complete</a:t>
            </a:r>
          </a:p>
        </p:txBody>
      </p:sp>
      <p:pic>
        <p:nvPicPr>
          <p:cNvPr id="9" name="Picture 8" descr="A black and white logo&#10;&#10;Description automatically generated with low confidence">
            <a:extLst>
              <a:ext uri="{FF2B5EF4-FFF2-40B4-BE49-F238E27FC236}">
                <a16:creationId xmlns:a16="http://schemas.microsoft.com/office/drawing/2014/main" id="{1780415E-76AA-7548-9A15-52EBECAF9EA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11378" y="5166088"/>
            <a:ext cx="524264" cy="524264"/>
          </a:xfrm>
          <a:prstGeom prst="rect">
            <a:avLst/>
          </a:prstGeom>
        </p:spPr>
      </p:pic>
      <p:pic>
        <p:nvPicPr>
          <p:cNvPr id="23" name="Picture 22" descr="Icon&#10;&#10;Description automatically generated">
            <a:extLst>
              <a:ext uri="{FF2B5EF4-FFF2-40B4-BE49-F238E27FC236}">
                <a16:creationId xmlns:a16="http://schemas.microsoft.com/office/drawing/2014/main" id="{2B301C60-BC16-0E43-BBCC-F92C13E0100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71178" y="5166088"/>
            <a:ext cx="524264" cy="524264"/>
          </a:xfrm>
          <a:prstGeom prst="rect">
            <a:avLst/>
          </a:prstGeom>
        </p:spPr>
      </p:pic>
      <p:sp>
        <p:nvSpPr>
          <p:cNvPr id="49" name="TextBox 48">
            <a:extLst>
              <a:ext uri="{FF2B5EF4-FFF2-40B4-BE49-F238E27FC236}">
                <a16:creationId xmlns:a16="http://schemas.microsoft.com/office/drawing/2014/main" id="{B52525E2-6AEA-D447-8FF1-F7D557582DD1}"/>
              </a:ext>
            </a:extLst>
          </p:cNvPr>
          <p:cNvSpPr txBox="1"/>
          <p:nvPr/>
        </p:nvSpPr>
        <p:spPr>
          <a:xfrm>
            <a:off x="8280906" y="5761762"/>
            <a:ext cx="1637173" cy="369332"/>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MA SkillsBuilder</a:t>
            </a:r>
            <a:r>
              <a:rPr kumimoji="0" lang="en-US" sz="900" b="0" i="0" u="none" strike="noStrike" kern="1200" cap="none" spc="0" normalizeH="0" baseline="30000" noProof="0">
                <a:ln>
                  <a:noFill/>
                </a:ln>
                <a:solidFill>
                  <a:srgbClr val="424242">
                    <a:lumMod val="75000"/>
                    <a:lumOff val="25000"/>
                  </a:srgbClr>
                </a:solidFill>
                <a:effectLst/>
                <a:uLnTx/>
                <a:uFillTx/>
                <a:latin typeface="Gotham Book"/>
                <a:ea typeface="Gotham Book" charset="0"/>
                <a:cs typeface="Arial"/>
              </a:rPr>
              <a:t>TM</a:t>
            </a: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Clinical</a:t>
            </a:r>
          </a:p>
        </p:txBody>
      </p:sp>
      <p:sp>
        <p:nvSpPr>
          <p:cNvPr id="50" name="TextBox 49">
            <a:extLst>
              <a:ext uri="{FF2B5EF4-FFF2-40B4-BE49-F238E27FC236}">
                <a16:creationId xmlns:a16="http://schemas.microsoft.com/office/drawing/2014/main" id="{87C71DC9-EC6B-4B4C-B0A9-6FF8E088623F}"/>
              </a:ext>
            </a:extLst>
          </p:cNvPr>
          <p:cNvSpPr txBox="1"/>
          <p:nvPr/>
        </p:nvSpPr>
        <p:spPr>
          <a:xfrm>
            <a:off x="9458932" y="5761762"/>
            <a:ext cx="1637173" cy="369332"/>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MA SkillsBuilder</a:t>
            </a:r>
            <a:r>
              <a:rPr kumimoji="0" lang="en-US" sz="900" b="0" i="0" u="none" strike="noStrike" kern="1200" cap="none" spc="0" normalizeH="0" baseline="30000" noProof="0">
                <a:ln>
                  <a:noFill/>
                </a:ln>
                <a:solidFill>
                  <a:srgbClr val="424242">
                    <a:lumMod val="75000"/>
                    <a:lumOff val="25000"/>
                  </a:srgbClr>
                </a:solidFill>
                <a:effectLst/>
                <a:uLnTx/>
                <a:uFillTx/>
                <a:latin typeface="Gotham Book"/>
                <a:ea typeface="Gotham Book" charset="0"/>
                <a:cs typeface="Arial"/>
              </a:rPr>
              <a:t>TM</a:t>
            </a: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424242">
                    <a:lumMod val="75000"/>
                    <a:lumOff val="25000"/>
                  </a:srgbClr>
                </a:solidFill>
                <a:effectLst/>
                <a:uLnTx/>
                <a:uFillTx/>
                <a:latin typeface="Gotham Book"/>
                <a:ea typeface="Gotham Book" charset="0"/>
                <a:cs typeface="Arial"/>
              </a:rPr>
              <a:t>Admin</a:t>
            </a:r>
          </a:p>
        </p:txBody>
      </p:sp>
    </p:spTree>
    <p:extLst>
      <p:ext uri="{BB962C8B-B14F-4D97-AF65-F5344CB8AC3E}">
        <p14:creationId xmlns:p14="http://schemas.microsoft.com/office/powerpoint/2010/main" val="392695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69BA41-EDFE-4F21-8E5A-AC87FAA51A98}"/>
              </a:ext>
            </a:extLst>
          </p:cNvPr>
          <p:cNvSpPr/>
          <p:nvPr/>
        </p:nvSpPr>
        <p:spPr>
          <a:xfrm>
            <a:off x="4637246" y="0"/>
            <a:ext cx="7554754"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6FC23FB-9A4E-0E49-A3A6-87A30A1D80B4}"/>
              </a:ext>
            </a:extLst>
          </p:cNvPr>
          <p:cNvSpPr txBox="1"/>
          <p:nvPr/>
        </p:nvSpPr>
        <p:spPr>
          <a:xfrm>
            <a:off x="5027198" y="243513"/>
            <a:ext cx="6542504" cy="553998"/>
          </a:xfrm>
          <a:prstGeom prst="rect">
            <a:avLst/>
          </a:prstGeom>
          <a:noFill/>
        </p:spPr>
        <p:txBody>
          <a:bodyPr wrap="square" rtlCol="0" anchor="t">
            <a:spAutoFit/>
          </a:bodyPr>
          <a:lstStyle/>
          <a:p>
            <a:r>
              <a:rPr lang="en-US" sz="3000" b="1">
                <a:solidFill>
                  <a:schemeClr val="bg1"/>
                </a:solidFill>
                <a:latin typeface="Arial"/>
                <a:cs typeface="Arial"/>
              </a:rPr>
              <a:t>Local Workforce Needs</a:t>
            </a:r>
          </a:p>
        </p:txBody>
      </p:sp>
      <p:sp>
        <p:nvSpPr>
          <p:cNvPr id="5" name="TextBox 4">
            <a:extLst>
              <a:ext uri="{FF2B5EF4-FFF2-40B4-BE49-F238E27FC236}">
                <a16:creationId xmlns:a16="http://schemas.microsoft.com/office/drawing/2014/main" id="{03F6A92F-26BE-42C3-86C2-51351F9D4119}"/>
              </a:ext>
            </a:extLst>
          </p:cNvPr>
          <p:cNvSpPr txBox="1"/>
          <p:nvPr/>
        </p:nvSpPr>
        <p:spPr>
          <a:xfrm>
            <a:off x="5194225" y="1351508"/>
            <a:ext cx="6861417" cy="4524315"/>
          </a:xfrm>
          <a:prstGeom prst="rect">
            <a:avLst/>
          </a:prstGeom>
          <a:noFill/>
        </p:spPr>
        <p:txBody>
          <a:bodyPr wrap="square" rtlCol="0" anchor="t">
            <a:spAutoFit/>
          </a:bodyPr>
          <a:lstStyle/>
          <a:p>
            <a:r>
              <a:rPr lang="en-US" sz="2400" b="1">
                <a:solidFill>
                  <a:schemeClr val="bg1"/>
                </a:solidFill>
                <a:latin typeface="Arial"/>
                <a:cs typeface="Arial"/>
              </a:rPr>
              <a:t>Employers</a:t>
            </a:r>
          </a:p>
          <a:p>
            <a:pPr marL="342900" indent="-342900">
              <a:buFont typeface="Arial"/>
              <a:buChar char="•"/>
            </a:pPr>
            <a:r>
              <a:rPr lang="en-US" sz="2400">
                <a:solidFill>
                  <a:schemeClr val="bg1"/>
                </a:solidFill>
                <a:latin typeface="Arial"/>
                <a:cs typeface="Arial"/>
              </a:rPr>
              <a:t>Clinical support help?</a:t>
            </a:r>
          </a:p>
          <a:p>
            <a:pPr marL="800100" lvl="1" indent="-342900">
              <a:buFont typeface="Arial"/>
              <a:buChar char="•"/>
            </a:pPr>
            <a:r>
              <a:rPr lang="en-US" sz="2400">
                <a:solidFill>
                  <a:schemeClr val="bg1"/>
                </a:solidFill>
                <a:latin typeface="Arial"/>
                <a:cs typeface="Arial"/>
              </a:rPr>
              <a:t>Medical Asst vs Patient Care Tech</a:t>
            </a:r>
          </a:p>
          <a:p>
            <a:pPr marL="342900" indent="-342900">
              <a:buFont typeface="Arial"/>
              <a:buChar char="•"/>
            </a:pPr>
            <a:r>
              <a:rPr lang="en-US" sz="2400">
                <a:solidFill>
                  <a:schemeClr val="bg1"/>
                </a:solidFill>
                <a:latin typeface="Arial"/>
                <a:cs typeface="Arial"/>
              </a:rPr>
              <a:t>Administrative Support</a:t>
            </a:r>
          </a:p>
          <a:p>
            <a:pPr marL="800100" lvl="1" indent="-342900">
              <a:buFont typeface="Arial"/>
              <a:buChar char="•"/>
            </a:pPr>
            <a:r>
              <a:rPr lang="en-US" sz="2400">
                <a:solidFill>
                  <a:schemeClr val="bg1"/>
                </a:solidFill>
                <a:latin typeface="Arial"/>
                <a:cs typeface="Arial"/>
              </a:rPr>
              <a:t>Administrative Assistant vs Billing + Coding</a:t>
            </a:r>
          </a:p>
          <a:p>
            <a:endParaRPr lang="en-US" sz="2400">
              <a:solidFill>
                <a:schemeClr val="bg1"/>
              </a:solidFill>
              <a:latin typeface="Arial"/>
              <a:cs typeface="Arial"/>
            </a:endParaRPr>
          </a:p>
          <a:p>
            <a:endParaRPr lang="en-US" sz="2400">
              <a:solidFill>
                <a:schemeClr val="bg1"/>
              </a:solidFill>
              <a:latin typeface="Arial"/>
              <a:cs typeface="Arial"/>
            </a:endParaRPr>
          </a:p>
          <a:p>
            <a:r>
              <a:rPr lang="en-US" sz="2400" b="1">
                <a:solidFill>
                  <a:schemeClr val="bg1"/>
                </a:solidFill>
                <a:latin typeface="Arial"/>
                <a:cs typeface="Arial"/>
              </a:rPr>
              <a:t>Employer Recognition of credential</a:t>
            </a:r>
          </a:p>
          <a:p>
            <a:pPr marL="342900" indent="-342900">
              <a:buFont typeface="Arial"/>
              <a:buChar char="•"/>
            </a:pPr>
            <a:r>
              <a:rPr lang="en-US" sz="2400">
                <a:solidFill>
                  <a:schemeClr val="bg1"/>
                </a:solidFill>
                <a:latin typeface="Arial"/>
                <a:cs typeface="Arial"/>
              </a:rPr>
              <a:t>Skill set alignment</a:t>
            </a:r>
          </a:p>
          <a:p>
            <a:pPr marL="342900" indent="-342900">
              <a:buFont typeface="Arial"/>
              <a:buChar char="•"/>
            </a:pPr>
            <a:r>
              <a:rPr lang="en-US" sz="2400">
                <a:solidFill>
                  <a:schemeClr val="bg1"/>
                </a:solidFill>
                <a:latin typeface="Arial"/>
                <a:cs typeface="Arial"/>
              </a:rPr>
              <a:t>Engage Certification organization</a:t>
            </a:r>
          </a:p>
          <a:p>
            <a:pPr marL="342900" indent="-342900">
              <a:buFont typeface="Arial"/>
              <a:buChar char="•"/>
            </a:pPr>
            <a:r>
              <a:rPr lang="en-US" sz="2400">
                <a:solidFill>
                  <a:schemeClr val="bg1"/>
                </a:solidFill>
                <a:latin typeface="Arial"/>
                <a:cs typeface="Arial"/>
              </a:rPr>
              <a:t>Program Support</a:t>
            </a:r>
          </a:p>
          <a:p>
            <a:r>
              <a:rPr lang="en-US" sz="2400">
                <a:solidFill>
                  <a:schemeClr val="bg1"/>
                </a:solidFill>
                <a:latin typeface="Arial"/>
                <a:cs typeface="Arial"/>
              </a:rPr>
              <a:t>	</a:t>
            </a:r>
          </a:p>
        </p:txBody>
      </p:sp>
      <p:pic>
        <p:nvPicPr>
          <p:cNvPr id="18" name="Picture 17">
            <a:extLst>
              <a:ext uri="{FF2B5EF4-FFF2-40B4-BE49-F238E27FC236}">
                <a16:creationId xmlns:a16="http://schemas.microsoft.com/office/drawing/2014/main" id="{4FA57E22-1180-4D08-ADE1-49056E0FCA5C}"/>
              </a:ext>
            </a:extLst>
          </p:cNvPr>
          <p:cNvPicPr>
            <a:picLocks noChangeAspect="1"/>
          </p:cNvPicPr>
          <p:nvPr/>
        </p:nvPicPr>
        <p:blipFill rotWithShape="1">
          <a:blip r:embed="rId3"/>
          <a:srcRect b="9843"/>
          <a:stretch/>
        </p:blipFill>
        <p:spPr>
          <a:xfrm rot="5400000">
            <a:off x="-1110377" y="1110377"/>
            <a:ext cx="6858000" cy="4637246"/>
          </a:xfrm>
          <a:prstGeom prst="rect">
            <a:avLst/>
          </a:prstGeom>
        </p:spPr>
      </p:pic>
    </p:spTree>
    <p:extLst>
      <p:ext uri="{BB962C8B-B14F-4D97-AF65-F5344CB8AC3E}">
        <p14:creationId xmlns:p14="http://schemas.microsoft.com/office/powerpoint/2010/main" val="3438004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0FFB84-81B9-46DA-8FC2-CA030786D16C}"/>
              </a:ext>
            </a:extLst>
          </p:cNvPr>
          <p:cNvSpPr/>
          <p:nvPr/>
        </p:nvSpPr>
        <p:spPr>
          <a:xfrm>
            <a:off x="681431" y="5373461"/>
            <a:ext cx="6055842" cy="693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latin typeface="+mj-lt"/>
                <a:cs typeface="Arial"/>
              </a:rPr>
              <a:t>     Don't forget your school administrators!</a:t>
            </a:r>
          </a:p>
        </p:txBody>
      </p:sp>
      <p:sp>
        <p:nvSpPr>
          <p:cNvPr id="24" name="TextBox 23">
            <a:extLst>
              <a:ext uri="{FF2B5EF4-FFF2-40B4-BE49-F238E27FC236}">
                <a16:creationId xmlns:a16="http://schemas.microsoft.com/office/drawing/2014/main" id="{C6FC23FB-9A4E-0E49-A3A6-87A30A1D80B4}"/>
              </a:ext>
            </a:extLst>
          </p:cNvPr>
          <p:cNvSpPr txBox="1"/>
          <p:nvPr/>
        </p:nvSpPr>
        <p:spPr>
          <a:xfrm>
            <a:off x="787284" y="319941"/>
            <a:ext cx="11686002" cy="523220"/>
          </a:xfrm>
          <a:prstGeom prst="rect">
            <a:avLst/>
          </a:prstGeom>
          <a:noFill/>
        </p:spPr>
        <p:txBody>
          <a:bodyPr wrap="square" rtlCol="0" anchor="t">
            <a:spAutoFit/>
          </a:bodyPr>
          <a:lstStyle/>
          <a:p>
            <a:r>
              <a:rPr lang="en-US" sz="2800" b="1">
                <a:solidFill>
                  <a:schemeClr val="accent1"/>
                </a:solidFill>
                <a:latin typeface="+mj-lt"/>
                <a:cs typeface="Arial"/>
              </a:rPr>
              <a:t>Utilize Networks</a:t>
            </a:r>
            <a:endParaRPr lang="en-US" sz="2800" b="1" u="sng">
              <a:solidFill>
                <a:schemeClr val="accent1"/>
              </a:solidFill>
              <a:latin typeface="+mj-lt"/>
              <a:cs typeface="Arial"/>
            </a:endParaRPr>
          </a:p>
        </p:txBody>
      </p:sp>
      <p:sp>
        <p:nvSpPr>
          <p:cNvPr id="7" name="TextBox 6">
            <a:extLst>
              <a:ext uri="{FF2B5EF4-FFF2-40B4-BE49-F238E27FC236}">
                <a16:creationId xmlns:a16="http://schemas.microsoft.com/office/drawing/2014/main" id="{468137F5-458A-4EBA-AAF0-99565951D869}"/>
              </a:ext>
            </a:extLst>
          </p:cNvPr>
          <p:cNvSpPr txBox="1"/>
          <p:nvPr/>
        </p:nvSpPr>
        <p:spPr>
          <a:xfrm>
            <a:off x="787284" y="1215485"/>
            <a:ext cx="4912163" cy="3785652"/>
          </a:xfrm>
          <a:prstGeom prst="rect">
            <a:avLst/>
          </a:prstGeom>
          <a:noFill/>
        </p:spPr>
        <p:txBody>
          <a:bodyPr wrap="square" rtlCol="0" anchor="t">
            <a:spAutoFit/>
          </a:bodyPr>
          <a:lstStyle/>
          <a:p>
            <a:r>
              <a:rPr lang="en-US" sz="2000" b="1">
                <a:solidFill>
                  <a:schemeClr val="accent1"/>
                </a:solidFill>
                <a:latin typeface="+mj-lt"/>
                <a:cs typeface="Arial"/>
              </a:rPr>
              <a:t>Who do you already know?</a:t>
            </a:r>
          </a:p>
          <a:p>
            <a:endParaRPr lang="en-US" sz="2000">
              <a:solidFill>
                <a:schemeClr val="tx1">
                  <a:lumMod val="65000"/>
                  <a:lumOff val="35000"/>
                </a:schemeClr>
              </a:solidFill>
              <a:latin typeface="+mj-lt"/>
              <a:cs typeface="Arial"/>
            </a:endParaRPr>
          </a:p>
          <a:p>
            <a:pPr marL="800100" lvl="1" indent="-342900">
              <a:buFont typeface="Arial"/>
              <a:buChar char="•"/>
            </a:pPr>
            <a:r>
              <a:rPr lang="en-US" sz="2000">
                <a:solidFill>
                  <a:schemeClr val="tx1">
                    <a:lumMod val="65000"/>
                    <a:lumOff val="35000"/>
                  </a:schemeClr>
                </a:solidFill>
                <a:latin typeface="+mj-lt"/>
                <a:cs typeface="Arial"/>
              </a:rPr>
              <a:t>Current and former employers</a:t>
            </a:r>
          </a:p>
          <a:p>
            <a:pPr marL="800100" lvl="1" indent="-342900">
              <a:buFont typeface="Arial"/>
              <a:buChar char="•"/>
            </a:pPr>
            <a:r>
              <a:rPr lang="en-US" sz="2000">
                <a:solidFill>
                  <a:schemeClr val="tx1">
                    <a:lumMod val="65000"/>
                    <a:lumOff val="35000"/>
                  </a:schemeClr>
                </a:solidFill>
                <a:latin typeface="+mj-lt"/>
                <a:cs typeface="Arial"/>
              </a:rPr>
              <a:t>Colleagues – peers</a:t>
            </a:r>
          </a:p>
          <a:p>
            <a:pPr marL="800100" lvl="1" indent="-342900">
              <a:buFont typeface="Arial"/>
              <a:buChar char="•"/>
            </a:pPr>
            <a:r>
              <a:rPr lang="en-US" sz="2000">
                <a:solidFill>
                  <a:schemeClr val="tx1">
                    <a:lumMod val="65000"/>
                    <a:lumOff val="35000"/>
                  </a:schemeClr>
                </a:solidFill>
                <a:latin typeface="+mj-lt"/>
                <a:cs typeface="Arial"/>
              </a:rPr>
              <a:t>Other educators</a:t>
            </a:r>
          </a:p>
          <a:p>
            <a:pPr lvl="1"/>
            <a:endParaRPr lang="en-US" sz="2000">
              <a:solidFill>
                <a:schemeClr val="tx1">
                  <a:lumMod val="65000"/>
                  <a:lumOff val="35000"/>
                </a:schemeClr>
              </a:solidFill>
              <a:latin typeface="+mj-lt"/>
              <a:cs typeface="Arial"/>
            </a:endParaRPr>
          </a:p>
          <a:p>
            <a:r>
              <a:rPr lang="en-US" sz="2000" b="1">
                <a:solidFill>
                  <a:schemeClr val="accent1"/>
                </a:solidFill>
                <a:latin typeface="+mj-lt"/>
                <a:cs typeface="Arial"/>
              </a:rPr>
              <a:t>Who can you get to know?</a:t>
            </a:r>
          </a:p>
          <a:p>
            <a:endParaRPr lang="en-US" sz="2000">
              <a:solidFill>
                <a:schemeClr val="tx1">
                  <a:lumMod val="65000"/>
                  <a:lumOff val="35000"/>
                </a:schemeClr>
              </a:solidFill>
              <a:latin typeface="+mj-lt"/>
              <a:cs typeface="Arial"/>
            </a:endParaRPr>
          </a:p>
          <a:p>
            <a:pPr marL="800100" lvl="1" indent="-342900">
              <a:buFont typeface="Arial"/>
              <a:buChar char="•"/>
            </a:pPr>
            <a:r>
              <a:rPr lang="en-US" sz="2000">
                <a:solidFill>
                  <a:schemeClr val="tx1">
                    <a:lumMod val="65000"/>
                    <a:lumOff val="35000"/>
                  </a:schemeClr>
                </a:solidFill>
                <a:latin typeface="+mj-lt"/>
                <a:cs typeface="Arial"/>
              </a:rPr>
              <a:t>Chambers of Commerce</a:t>
            </a:r>
          </a:p>
          <a:p>
            <a:pPr marL="800100" lvl="1" indent="-342900">
              <a:buFont typeface="Arial"/>
              <a:buChar char="•"/>
            </a:pPr>
            <a:r>
              <a:rPr lang="en-US" sz="2000">
                <a:solidFill>
                  <a:schemeClr val="tx1">
                    <a:lumMod val="65000"/>
                    <a:lumOff val="35000"/>
                  </a:schemeClr>
                </a:solidFill>
                <a:latin typeface="+mj-lt"/>
                <a:cs typeface="Arial"/>
              </a:rPr>
              <a:t>Workforce organizations</a:t>
            </a:r>
          </a:p>
          <a:p>
            <a:pPr marL="800100" lvl="1" indent="-342900">
              <a:buFont typeface="Arial"/>
              <a:buChar char="•"/>
            </a:pPr>
            <a:r>
              <a:rPr lang="en-US" sz="2000">
                <a:solidFill>
                  <a:schemeClr val="tx1">
                    <a:lumMod val="65000"/>
                    <a:lumOff val="35000"/>
                  </a:schemeClr>
                </a:solidFill>
                <a:latin typeface="+mj-lt"/>
                <a:cs typeface="Arial"/>
              </a:rPr>
              <a:t>non-profit or advocacy groups</a:t>
            </a:r>
          </a:p>
          <a:p>
            <a:pPr marL="800100" lvl="1" indent="-342900">
              <a:buFont typeface="Arial"/>
              <a:buChar char="•"/>
            </a:pPr>
            <a:r>
              <a:rPr lang="en-US" sz="2000">
                <a:solidFill>
                  <a:schemeClr val="tx1">
                    <a:lumMod val="65000"/>
                    <a:lumOff val="35000"/>
                  </a:schemeClr>
                </a:solidFill>
                <a:latin typeface="+mj-lt"/>
                <a:cs typeface="Arial"/>
              </a:rPr>
              <a:t>Where are the jobs?</a:t>
            </a:r>
          </a:p>
        </p:txBody>
      </p:sp>
      <p:sp>
        <p:nvSpPr>
          <p:cNvPr id="8" name="Rectangle 7">
            <a:extLst>
              <a:ext uri="{FF2B5EF4-FFF2-40B4-BE49-F238E27FC236}">
                <a16:creationId xmlns:a16="http://schemas.microsoft.com/office/drawing/2014/main" id="{4F52A3EA-9F5D-4292-91E9-9DD20200780F}"/>
              </a:ext>
            </a:extLst>
          </p:cNvPr>
          <p:cNvSpPr/>
          <p:nvPr/>
        </p:nvSpPr>
        <p:spPr>
          <a:xfrm>
            <a:off x="10715223" y="5848081"/>
            <a:ext cx="1320083" cy="91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large, air, computer, people&#10;&#10;Description generated with very high confidence">
            <a:extLst>
              <a:ext uri="{FF2B5EF4-FFF2-40B4-BE49-F238E27FC236}">
                <a16:creationId xmlns:a16="http://schemas.microsoft.com/office/drawing/2014/main" id="{49E9C6EA-B565-4619-B248-5DDEFB70A7B3}"/>
              </a:ext>
            </a:extLst>
          </p:cNvPr>
          <p:cNvPicPr>
            <a:picLocks noChangeAspect="1"/>
          </p:cNvPicPr>
          <p:nvPr/>
        </p:nvPicPr>
        <p:blipFill>
          <a:blip r:embed="rId3"/>
          <a:stretch>
            <a:fillRect/>
          </a:stretch>
        </p:blipFill>
        <p:spPr>
          <a:xfrm>
            <a:off x="-285481" y="0"/>
            <a:ext cx="12477481" cy="6963845"/>
          </a:xfrm>
          <a:prstGeom prst="rect">
            <a:avLst/>
          </a:prstGeom>
        </p:spPr>
      </p:pic>
    </p:spTree>
    <p:extLst>
      <p:ext uri="{BB962C8B-B14F-4D97-AF65-F5344CB8AC3E}">
        <p14:creationId xmlns:p14="http://schemas.microsoft.com/office/powerpoint/2010/main" val="3247413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logo&#10;&#10;Description generated with very high confidence">
            <a:extLst>
              <a:ext uri="{FF2B5EF4-FFF2-40B4-BE49-F238E27FC236}">
                <a16:creationId xmlns:a16="http://schemas.microsoft.com/office/drawing/2014/main" id="{50EA787C-9A59-4CD9-A86B-1895343BC690}"/>
              </a:ext>
            </a:extLst>
          </p:cNvPr>
          <p:cNvPicPr>
            <a:picLocks noChangeAspect="1"/>
          </p:cNvPicPr>
          <p:nvPr/>
        </p:nvPicPr>
        <p:blipFill>
          <a:blip r:embed="rId3"/>
          <a:stretch>
            <a:fillRect/>
          </a:stretch>
        </p:blipFill>
        <p:spPr>
          <a:xfrm>
            <a:off x="-287628" y="-97149"/>
            <a:ext cx="12767255" cy="7134626"/>
          </a:xfrm>
          <a:prstGeom prst="rect">
            <a:avLst/>
          </a:prstGeom>
        </p:spPr>
      </p:pic>
      <p:sp>
        <p:nvSpPr>
          <p:cNvPr id="24" name="TextBox 23">
            <a:extLst>
              <a:ext uri="{FF2B5EF4-FFF2-40B4-BE49-F238E27FC236}">
                <a16:creationId xmlns:a16="http://schemas.microsoft.com/office/drawing/2014/main" id="{C6FC23FB-9A4E-0E49-A3A6-87A30A1D80B4}"/>
              </a:ext>
            </a:extLst>
          </p:cNvPr>
          <p:cNvSpPr txBox="1"/>
          <p:nvPr/>
        </p:nvSpPr>
        <p:spPr>
          <a:xfrm>
            <a:off x="793625" y="330690"/>
            <a:ext cx="11686002" cy="553998"/>
          </a:xfrm>
          <a:prstGeom prst="rect">
            <a:avLst/>
          </a:prstGeom>
          <a:noFill/>
        </p:spPr>
        <p:txBody>
          <a:bodyPr wrap="square" rtlCol="0" anchor="t">
            <a:spAutoFit/>
          </a:bodyPr>
          <a:lstStyle/>
          <a:p>
            <a:r>
              <a:rPr lang="en-US" sz="3000" b="1">
                <a:solidFill>
                  <a:schemeClr val="accent1"/>
                </a:solidFill>
                <a:latin typeface="Arial"/>
                <a:cs typeface="Arial"/>
              </a:rPr>
              <a:t>Location Types</a:t>
            </a:r>
          </a:p>
        </p:txBody>
      </p:sp>
      <p:sp>
        <p:nvSpPr>
          <p:cNvPr id="3" name="TextBox 2">
            <a:extLst>
              <a:ext uri="{FF2B5EF4-FFF2-40B4-BE49-F238E27FC236}">
                <a16:creationId xmlns:a16="http://schemas.microsoft.com/office/drawing/2014/main" id="{BF9E50FF-ADF3-CA48-B3A2-CEF1DEB93DD0}"/>
              </a:ext>
            </a:extLst>
          </p:cNvPr>
          <p:cNvSpPr txBox="1"/>
          <p:nvPr/>
        </p:nvSpPr>
        <p:spPr>
          <a:xfrm>
            <a:off x="2602184" y="3045029"/>
            <a:ext cx="1418498" cy="646331"/>
          </a:xfrm>
          <a:prstGeom prst="rect">
            <a:avLst/>
          </a:prstGeom>
          <a:noFill/>
        </p:spPr>
        <p:txBody>
          <a:bodyPr wrap="square" rtlCol="0" anchor="t">
            <a:spAutoFit/>
          </a:bodyPr>
          <a:lstStyle/>
          <a:p>
            <a:pPr algn="ctr"/>
            <a:r>
              <a:rPr lang="en-US" b="1">
                <a:solidFill>
                  <a:schemeClr val="accent1"/>
                </a:solidFill>
                <a:latin typeface="Gotham Medium"/>
              </a:rPr>
              <a:t>Long-term Care</a:t>
            </a:r>
          </a:p>
        </p:txBody>
      </p:sp>
      <p:sp>
        <p:nvSpPr>
          <p:cNvPr id="11" name="TextBox 10">
            <a:extLst>
              <a:ext uri="{FF2B5EF4-FFF2-40B4-BE49-F238E27FC236}">
                <a16:creationId xmlns:a16="http://schemas.microsoft.com/office/drawing/2014/main" id="{0BF41F90-C105-B643-954F-99E8F729451A}"/>
              </a:ext>
            </a:extLst>
          </p:cNvPr>
          <p:cNvSpPr txBox="1"/>
          <p:nvPr/>
        </p:nvSpPr>
        <p:spPr>
          <a:xfrm>
            <a:off x="2801644" y="1424132"/>
            <a:ext cx="2438076" cy="646331"/>
          </a:xfrm>
          <a:prstGeom prst="rect">
            <a:avLst/>
          </a:prstGeom>
          <a:noFill/>
        </p:spPr>
        <p:txBody>
          <a:bodyPr wrap="square" rtlCol="0" anchor="t">
            <a:spAutoFit/>
          </a:bodyPr>
          <a:lstStyle/>
          <a:p>
            <a:pPr algn="ctr"/>
            <a:r>
              <a:rPr lang="en-US" b="1">
                <a:solidFill>
                  <a:schemeClr val="accent1"/>
                </a:solidFill>
                <a:latin typeface="Gotham Medium"/>
              </a:rPr>
              <a:t>Acute </a:t>
            </a:r>
            <a:br>
              <a:rPr lang="en-US" b="1">
                <a:solidFill>
                  <a:schemeClr val="accent1"/>
                </a:solidFill>
                <a:latin typeface="Gotham Medium"/>
              </a:rPr>
            </a:br>
            <a:r>
              <a:rPr lang="en-US" b="1">
                <a:solidFill>
                  <a:schemeClr val="accent1"/>
                </a:solidFill>
                <a:latin typeface="Gotham Medium"/>
              </a:rPr>
              <a:t>Care</a:t>
            </a:r>
          </a:p>
        </p:txBody>
      </p:sp>
      <p:sp>
        <p:nvSpPr>
          <p:cNvPr id="12" name="TextBox 11">
            <a:extLst>
              <a:ext uri="{FF2B5EF4-FFF2-40B4-BE49-F238E27FC236}">
                <a16:creationId xmlns:a16="http://schemas.microsoft.com/office/drawing/2014/main" id="{438666F4-16C4-554C-85DB-FF2AA2E0D101}"/>
              </a:ext>
            </a:extLst>
          </p:cNvPr>
          <p:cNvSpPr txBox="1"/>
          <p:nvPr/>
        </p:nvSpPr>
        <p:spPr>
          <a:xfrm>
            <a:off x="5103976" y="1086461"/>
            <a:ext cx="1590216" cy="646331"/>
          </a:xfrm>
          <a:prstGeom prst="rect">
            <a:avLst/>
          </a:prstGeom>
          <a:noFill/>
        </p:spPr>
        <p:txBody>
          <a:bodyPr wrap="square" rtlCol="0" anchor="t">
            <a:spAutoFit/>
          </a:bodyPr>
          <a:lstStyle/>
          <a:p>
            <a:pPr algn="ctr"/>
            <a:r>
              <a:rPr lang="en-US" b="1">
                <a:solidFill>
                  <a:schemeClr val="accent1"/>
                </a:solidFill>
                <a:latin typeface="Gotham Medium"/>
              </a:rPr>
              <a:t>Ambulatory Care</a:t>
            </a:r>
          </a:p>
        </p:txBody>
      </p:sp>
      <p:sp>
        <p:nvSpPr>
          <p:cNvPr id="13" name="TextBox 12">
            <a:extLst>
              <a:ext uri="{FF2B5EF4-FFF2-40B4-BE49-F238E27FC236}">
                <a16:creationId xmlns:a16="http://schemas.microsoft.com/office/drawing/2014/main" id="{3D57430F-00AF-4F44-8D3C-7634DCEF5DE4}"/>
              </a:ext>
            </a:extLst>
          </p:cNvPr>
          <p:cNvSpPr txBox="1"/>
          <p:nvPr/>
        </p:nvSpPr>
        <p:spPr>
          <a:xfrm>
            <a:off x="7709773" y="3244334"/>
            <a:ext cx="1462867" cy="369332"/>
          </a:xfrm>
          <a:prstGeom prst="rect">
            <a:avLst/>
          </a:prstGeom>
          <a:noFill/>
        </p:spPr>
        <p:txBody>
          <a:bodyPr wrap="square" rtlCol="0" anchor="t">
            <a:spAutoFit/>
          </a:bodyPr>
          <a:lstStyle/>
          <a:p>
            <a:pPr algn="ctr"/>
            <a:r>
              <a:rPr lang="en-US" b="1">
                <a:solidFill>
                  <a:schemeClr val="accent1"/>
                </a:solidFill>
                <a:latin typeface="Gotham Medium"/>
              </a:rPr>
              <a:t>Labs</a:t>
            </a:r>
          </a:p>
        </p:txBody>
      </p:sp>
      <p:sp>
        <p:nvSpPr>
          <p:cNvPr id="14" name="TextBox 13">
            <a:extLst>
              <a:ext uri="{FF2B5EF4-FFF2-40B4-BE49-F238E27FC236}">
                <a16:creationId xmlns:a16="http://schemas.microsoft.com/office/drawing/2014/main" id="{FB7F9A10-8CF8-8642-BF6E-E79D0AD3BBE5}"/>
              </a:ext>
            </a:extLst>
          </p:cNvPr>
          <p:cNvSpPr txBox="1"/>
          <p:nvPr/>
        </p:nvSpPr>
        <p:spPr>
          <a:xfrm>
            <a:off x="6952281" y="1272928"/>
            <a:ext cx="1462866" cy="923330"/>
          </a:xfrm>
          <a:prstGeom prst="rect">
            <a:avLst/>
          </a:prstGeom>
          <a:noFill/>
        </p:spPr>
        <p:txBody>
          <a:bodyPr wrap="square" rtlCol="0" anchor="t">
            <a:spAutoFit/>
          </a:bodyPr>
          <a:lstStyle/>
          <a:p>
            <a:pPr algn="ctr"/>
            <a:r>
              <a:rPr lang="en-US" b="1">
                <a:solidFill>
                  <a:schemeClr val="accent1"/>
                </a:solidFill>
                <a:latin typeface="Gotham Medium"/>
              </a:rPr>
              <a:t>Simulation Training Centers</a:t>
            </a:r>
          </a:p>
        </p:txBody>
      </p:sp>
    </p:spTree>
    <p:extLst>
      <p:ext uri="{BB962C8B-B14F-4D97-AF65-F5344CB8AC3E}">
        <p14:creationId xmlns:p14="http://schemas.microsoft.com/office/powerpoint/2010/main" val="2128708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1683-B32A-470B-B4E2-2ADE2A5285E7}"/>
              </a:ext>
            </a:extLst>
          </p:cNvPr>
          <p:cNvSpPr>
            <a:spLocks noGrp="1"/>
          </p:cNvSpPr>
          <p:nvPr>
            <p:ph type="title"/>
          </p:nvPr>
        </p:nvSpPr>
        <p:spPr>
          <a:xfrm>
            <a:off x="856793" y="593732"/>
            <a:ext cx="10515600" cy="727075"/>
          </a:xfrm>
        </p:spPr>
        <p:txBody>
          <a:bodyPr/>
          <a:lstStyle/>
          <a:p>
            <a:r>
              <a:rPr lang="en-US" sz="4000">
                <a:solidFill>
                  <a:schemeClr val="accent1"/>
                </a:solidFill>
                <a:latin typeface="+mn-lt"/>
                <a:cs typeface="Arial" panose="020B0604020202020204" pitchFamily="34" charset="0"/>
              </a:rPr>
              <a:t>Access creates outcomes</a:t>
            </a:r>
          </a:p>
        </p:txBody>
      </p:sp>
      <p:pic>
        <p:nvPicPr>
          <p:cNvPr id="4" name="Picture 3">
            <a:extLst>
              <a:ext uri="{FF2B5EF4-FFF2-40B4-BE49-F238E27FC236}">
                <a16:creationId xmlns:a16="http://schemas.microsoft.com/office/drawing/2014/main" id="{817AE516-514C-427D-98CD-A288DAEF07CE}"/>
              </a:ext>
            </a:extLst>
          </p:cNvPr>
          <p:cNvPicPr>
            <a:picLocks noChangeAspect="1"/>
          </p:cNvPicPr>
          <p:nvPr/>
        </p:nvPicPr>
        <p:blipFill rotWithShape="1">
          <a:blip r:embed="rId3"/>
          <a:srcRect l="12810" r="16505"/>
          <a:stretch/>
        </p:blipFill>
        <p:spPr>
          <a:xfrm>
            <a:off x="819606" y="1756856"/>
            <a:ext cx="4688563" cy="4421980"/>
          </a:xfrm>
          <a:prstGeom prst="rect">
            <a:avLst/>
          </a:prstGeom>
          <a:noFill/>
        </p:spPr>
      </p:pic>
      <p:sp>
        <p:nvSpPr>
          <p:cNvPr id="9" name="Text Placeholder 2">
            <a:extLst>
              <a:ext uri="{FF2B5EF4-FFF2-40B4-BE49-F238E27FC236}">
                <a16:creationId xmlns:a16="http://schemas.microsoft.com/office/drawing/2014/main" id="{B341E861-818A-47D4-A279-4B2AC45EA410}"/>
              </a:ext>
            </a:extLst>
          </p:cNvPr>
          <p:cNvSpPr txBox="1">
            <a:spLocks/>
          </p:cNvSpPr>
          <p:nvPr/>
        </p:nvSpPr>
        <p:spPr>
          <a:xfrm>
            <a:off x="6370797" y="1511558"/>
            <a:ext cx="5001596" cy="4156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buNone/>
            </a:pPr>
            <a:r>
              <a:rPr lang="en-US" sz="1600">
                <a:latin typeface="Arial" panose="020B0604020202020204" pitchFamily="34" charset="0"/>
                <a:cs typeface="Arial" panose="020B0604020202020204" pitchFamily="34" charset="0"/>
              </a:rPr>
              <a:t>“The programs and certifications I earned at Davies Career and Technical High School certainly paved the way for my success thus far in the medical/healthcare field! Becoming a CNA during High School prepared me by giving me the knowledge and skills to perform duties as a Hospital Corpsman, which has been a stepping stone in my career pathway towards Epidemiology and Neuropathology. Between the terminology and pharmaceutical courses in the Davies Health Careers curriculum, they laid the groundwork for my cross training in various clinical settings that I’ve had the opportunities to work in. I’m grateful that I had the resources and training early on in order to not only apply them, but master the tools I was provided.”</a:t>
            </a:r>
          </a:p>
          <a:p>
            <a:pPr marL="0" indent="0">
              <a:buNone/>
            </a:pPr>
            <a:r>
              <a:rPr lang="en-US" sz="1800">
                <a:solidFill>
                  <a:schemeClr val="accent1"/>
                </a:solidFill>
                <a:latin typeface="Arial" panose="020B0604020202020204" pitchFamily="34" charset="0"/>
                <a:cs typeface="Arial" panose="020B0604020202020204" pitchFamily="34" charset="0"/>
              </a:rPr>
              <a:t>— Jasmine Monteiro</a:t>
            </a:r>
          </a:p>
        </p:txBody>
      </p:sp>
      <p:pic>
        <p:nvPicPr>
          <p:cNvPr id="10" name="Graphic 9" descr="Open quotation mark with solid fill">
            <a:extLst>
              <a:ext uri="{FF2B5EF4-FFF2-40B4-BE49-F238E27FC236}">
                <a16:creationId xmlns:a16="http://schemas.microsoft.com/office/drawing/2014/main" id="{06ACB542-4C04-4368-8F25-30D77E953D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0927" y="957270"/>
            <a:ext cx="1410145" cy="1416398"/>
          </a:xfrm>
          <a:prstGeom prst="rect">
            <a:avLst/>
          </a:prstGeom>
        </p:spPr>
      </p:pic>
      <p:pic>
        <p:nvPicPr>
          <p:cNvPr id="11" name="Graphic 10" descr="Open quotation mark with solid fill">
            <a:extLst>
              <a:ext uri="{FF2B5EF4-FFF2-40B4-BE49-F238E27FC236}">
                <a16:creationId xmlns:a16="http://schemas.microsoft.com/office/drawing/2014/main" id="{D2BA9842-F5F1-41D6-B564-88C84C46FA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10824876" y="5556068"/>
            <a:ext cx="1410145" cy="1416398"/>
          </a:xfrm>
          <a:prstGeom prst="rect">
            <a:avLst/>
          </a:prstGeom>
        </p:spPr>
      </p:pic>
    </p:spTree>
    <p:extLst>
      <p:ext uri="{BB962C8B-B14F-4D97-AF65-F5344CB8AC3E}">
        <p14:creationId xmlns:p14="http://schemas.microsoft.com/office/powerpoint/2010/main" val="4249251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6A2D-818C-CEE5-09B0-8CE14634E127}"/>
              </a:ext>
            </a:extLst>
          </p:cNvPr>
          <p:cNvSpPr>
            <a:spLocks noGrp="1"/>
          </p:cNvSpPr>
          <p:nvPr>
            <p:ph type="ctrTitle"/>
          </p:nvPr>
        </p:nvSpPr>
        <p:spPr>
          <a:xfrm>
            <a:off x="780594" y="2505670"/>
            <a:ext cx="6566452" cy="1846659"/>
          </a:xfrm>
        </p:spPr>
        <p:txBody>
          <a:bodyPr/>
          <a:lstStyle/>
          <a:p>
            <a:r>
              <a:rPr lang="en-US"/>
              <a:t>GET STARTED</a:t>
            </a:r>
          </a:p>
        </p:txBody>
      </p:sp>
    </p:spTree>
    <p:extLst>
      <p:ext uri="{BB962C8B-B14F-4D97-AF65-F5344CB8AC3E}">
        <p14:creationId xmlns:p14="http://schemas.microsoft.com/office/powerpoint/2010/main" val="780449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E9926A95-8A99-85AE-4B50-D042F532B5BF}"/>
              </a:ext>
            </a:extLst>
          </p:cNvPr>
          <p:cNvGraphicFramePr/>
          <p:nvPr/>
        </p:nvGraphicFramePr>
        <p:xfrm>
          <a:off x="190500" y="855133"/>
          <a:ext cx="5270500" cy="5858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itle 24">
            <a:extLst>
              <a:ext uri="{FF2B5EF4-FFF2-40B4-BE49-F238E27FC236}">
                <a16:creationId xmlns:a16="http://schemas.microsoft.com/office/drawing/2014/main" id="{F5EFC561-3E2A-5209-17C9-7415F213AC96}"/>
              </a:ext>
            </a:extLst>
          </p:cNvPr>
          <p:cNvSpPr>
            <a:spLocks noGrp="1"/>
          </p:cNvSpPr>
          <p:nvPr>
            <p:ph type="title"/>
          </p:nvPr>
        </p:nvSpPr>
        <p:spPr>
          <a:xfrm>
            <a:off x="190500" y="-240715"/>
            <a:ext cx="10515600" cy="1325563"/>
          </a:xfrm>
        </p:spPr>
        <p:txBody>
          <a:bodyPr/>
          <a:lstStyle/>
          <a:p>
            <a:r>
              <a:rPr lang="en-US"/>
              <a:t>NATIONAL THERAPEUTIC SERVICES PATHWAY</a:t>
            </a:r>
          </a:p>
        </p:txBody>
      </p:sp>
      <p:sp>
        <p:nvSpPr>
          <p:cNvPr id="33" name="TextBox 32">
            <a:extLst>
              <a:ext uri="{FF2B5EF4-FFF2-40B4-BE49-F238E27FC236}">
                <a16:creationId xmlns:a16="http://schemas.microsoft.com/office/drawing/2014/main" id="{C4D6A38F-E3AE-B33E-776D-109EE09D1536}"/>
              </a:ext>
            </a:extLst>
          </p:cNvPr>
          <p:cNvSpPr txBox="1"/>
          <p:nvPr/>
        </p:nvSpPr>
        <p:spPr>
          <a:xfrm>
            <a:off x="9328150" y="1582340"/>
            <a:ext cx="2755900" cy="3693319"/>
          </a:xfrm>
          <a:prstGeom prst="rect">
            <a:avLst/>
          </a:prstGeom>
          <a:noFill/>
        </p:spPr>
        <p:txBody>
          <a:bodyPr wrap="square" rtlCol="0">
            <a:spAutoFit/>
          </a:bodyPr>
          <a:lstStyle/>
          <a:p>
            <a:pPr algn="ctr"/>
            <a:r>
              <a:rPr lang="en-US" b="1">
                <a:solidFill>
                  <a:schemeClr val="accent2"/>
                </a:solidFill>
              </a:rPr>
              <a:t>SAMPLE PROFESSIONS</a:t>
            </a:r>
          </a:p>
          <a:p>
            <a:pPr algn="ctr"/>
            <a:endParaRPr lang="en-US"/>
          </a:p>
          <a:p>
            <a:pPr algn="ctr"/>
            <a:r>
              <a:rPr lang="en-US"/>
              <a:t>Anesthesiologist Assistant</a:t>
            </a:r>
          </a:p>
          <a:p>
            <a:pPr algn="ctr"/>
            <a:r>
              <a:rPr lang="en-US"/>
              <a:t>Certified Nurse assistant</a:t>
            </a:r>
          </a:p>
          <a:p>
            <a:pPr algn="ctr"/>
            <a:r>
              <a:rPr lang="en-US"/>
              <a:t>Clinical Medical Assistant</a:t>
            </a:r>
          </a:p>
          <a:p>
            <a:pPr algn="ctr"/>
            <a:r>
              <a:rPr lang="en-US"/>
              <a:t>Data entry coordinator</a:t>
            </a:r>
          </a:p>
          <a:p>
            <a:pPr algn="ctr"/>
            <a:r>
              <a:rPr lang="en-US"/>
              <a:t>Dental Assistant</a:t>
            </a:r>
          </a:p>
          <a:p>
            <a:pPr algn="ctr"/>
            <a:r>
              <a:rPr lang="en-US"/>
              <a:t>EMT/Paramedic</a:t>
            </a:r>
          </a:p>
          <a:p>
            <a:pPr algn="ctr"/>
            <a:r>
              <a:rPr lang="en-US"/>
              <a:t>Home Health Aide</a:t>
            </a:r>
          </a:p>
          <a:p>
            <a:pPr algn="ctr"/>
            <a:r>
              <a:rPr lang="en-US"/>
              <a:t>Licensed Practical Nurse</a:t>
            </a:r>
          </a:p>
          <a:p>
            <a:pPr algn="ctr"/>
            <a:r>
              <a:rPr lang="en-US"/>
              <a:t>Message Therapist</a:t>
            </a:r>
          </a:p>
          <a:p>
            <a:pPr algn="ctr"/>
            <a:r>
              <a:rPr lang="en-US"/>
              <a:t>Pharmacy Technician</a:t>
            </a:r>
          </a:p>
          <a:p>
            <a:pPr algn="ctr"/>
            <a:r>
              <a:rPr lang="en-US"/>
              <a:t>Surgical Technician</a:t>
            </a:r>
          </a:p>
        </p:txBody>
      </p:sp>
      <p:grpSp>
        <p:nvGrpSpPr>
          <p:cNvPr id="35" name="Group 34">
            <a:extLst>
              <a:ext uri="{FF2B5EF4-FFF2-40B4-BE49-F238E27FC236}">
                <a16:creationId xmlns:a16="http://schemas.microsoft.com/office/drawing/2014/main" id="{D83A98F1-6783-E42D-A338-75D099ADB040}"/>
              </a:ext>
            </a:extLst>
          </p:cNvPr>
          <p:cNvGrpSpPr/>
          <p:nvPr/>
        </p:nvGrpSpPr>
        <p:grpSpPr>
          <a:xfrm>
            <a:off x="5443538" y="742950"/>
            <a:ext cx="3924300" cy="5971116"/>
            <a:chOff x="5443538" y="742950"/>
            <a:chExt cx="3924300" cy="5971116"/>
          </a:xfrm>
        </p:grpSpPr>
        <p:grpSp>
          <p:nvGrpSpPr>
            <p:cNvPr id="24" name="Group 23">
              <a:extLst>
                <a:ext uri="{FF2B5EF4-FFF2-40B4-BE49-F238E27FC236}">
                  <a16:creationId xmlns:a16="http://schemas.microsoft.com/office/drawing/2014/main" id="{9D8779CC-4703-C981-94F1-FB44F9F0235F}"/>
                </a:ext>
              </a:extLst>
            </p:cNvPr>
            <p:cNvGrpSpPr/>
            <p:nvPr/>
          </p:nvGrpSpPr>
          <p:grpSpPr>
            <a:xfrm>
              <a:off x="5617369" y="1258303"/>
              <a:ext cx="3594100" cy="4940409"/>
              <a:chOff x="7734300" y="1161309"/>
              <a:chExt cx="3754838" cy="4747208"/>
            </a:xfrm>
          </p:grpSpPr>
          <p:sp>
            <p:nvSpPr>
              <p:cNvPr id="15" name="TextBox 14">
                <a:extLst>
                  <a:ext uri="{FF2B5EF4-FFF2-40B4-BE49-F238E27FC236}">
                    <a16:creationId xmlns:a16="http://schemas.microsoft.com/office/drawing/2014/main" id="{12A1D3E1-2CB9-E753-4AC3-6DE7B248D401}"/>
                  </a:ext>
                </a:extLst>
              </p:cNvPr>
              <p:cNvSpPr txBox="1"/>
              <p:nvPr/>
            </p:nvSpPr>
            <p:spPr>
              <a:xfrm>
                <a:off x="7734300" y="1161309"/>
                <a:ext cx="3708400" cy="680203"/>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a:solidFill>
                      <a:schemeClr val="bg1"/>
                    </a:solidFill>
                  </a:rPr>
                  <a:t>HEALTH SCIENCE I: INTRODUCTION</a:t>
                </a:r>
              </a:p>
            </p:txBody>
          </p:sp>
          <p:sp>
            <p:nvSpPr>
              <p:cNvPr id="16" name="TextBox 15">
                <a:extLst>
                  <a:ext uri="{FF2B5EF4-FFF2-40B4-BE49-F238E27FC236}">
                    <a16:creationId xmlns:a16="http://schemas.microsoft.com/office/drawing/2014/main" id="{F85D0A94-CBA5-E2B5-3D9F-65C0C21CAA0F}"/>
                  </a:ext>
                </a:extLst>
              </p:cNvPr>
              <p:cNvSpPr txBox="1"/>
              <p:nvPr/>
            </p:nvSpPr>
            <p:spPr>
              <a:xfrm>
                <a:off x="7734300" y="2181113"/>
                <a:ext cx="3708400" cy="707886"/>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a:solidFill>
                      <a:schemeClr val="bg1"/>
                    </a:solidFill>
                  </a:rPr>
                  <a:t>INFORMATION TECHNOLOGY APPLICATIONS</a:t>
                </a:r>
              </a:p>
            </p:txBody>
          </p:sp>
          <p:sp>
            <p:nvSpPr>
              <p:cNvPr id="19" name="TextBox 18">
                <a:extLst>
                  <a:ext uri="{FF2B5EF4-FFF2-40B4-BE49-F238E27FC236}">
                    <a16:creationId xmlns:a16="http://schemas.microsoft.com/office/drawing/2014/main" id="{B6B8C208-9EC6-0518-167A-29C398A74AF3}"/>
                  </a:ext>
                </a:extLst>
              </p:cNvPr>
              <p:cNvSpPr txBox="1"/>
              <p:nvPr/>
            </p:nvSpPr>
            <p:spPr>
              <a:xfrm>
                <a:off x="7734300" y="3233987"/>
                <a:ext cx="3708400" cy="707886"/>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a:solidFill>
                      <a:schemeClr val="bg1"/>
                    </a:solidFill>
                  </a:rPr>
                  <a:t>HEALTH SCIENCE II: HEALTH, SAFETY + ETHICS</a:t>
                </a:r>
              </a:p>
            </p:txBody>
          </p:sp>
          <p:sp>
            <p:nvSpPr>
              <p:cNvPr id="22" name="TextBox 21">
                <a:extLst>
                  <a:ext uri="{FF2B5EF4-FFF2-40B4-BE49-F238E27FC236}">
                    <a16:creationId xmlns:a16="http://schemas.microsoft.com/office/drawing/2014/main" id="{35AE547E-9162-E5E0-C485-D5C105FA84BF}"/>
                  </a:ext>
                </a:extLst>
              </p:cNvPr>
              <p:cNvSpPr txBox="1"/>
              <p:nvPr/>
            </p:nvSpPr>
            <p:spPr>
              <a:xfrm>
                <a:off x="7734300" y="4250205"/>
                <a:ext cx="3708400" cy="707886"/>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a:solidFill>
                      <a:schemeClr val="bg1"/>
                    </a:solidFill>
                  </a:rPr>
                  <a:t>HEALTH SCIENCE III: OCCUPATIONS</a:t>
                </a:r>
              </a:p>
            </p:txBody>
          </p:sp>
          <p:sp>
            <p:nvSpPr>
              <p:cNvPr id="23" name="TextBox 22">
                <a:extLst>
                  <a:ext uri="{FF2B5EF4-FFF2-40B4-BE49-F238E27FC236}">
                    <a16:creationId xmlns:a16="http://schemas.microsoft.com/office/drawing/2014/main" id="{222F5206-4163-D165-48DB-713693BAB912}"/>
                  </a:ext>
                </a:extLst>
              </p:cNvPr>
              <p:cNvSpPr txBox="1"/>
              <p:nvPr/>
            </p:nvSpPr>
            <p:spPr>
              <a:xfrm>
                <a:off x="7780738" y="5200631"/>
                <a:ext cx="3708400" cy="707886"/>
              </a:xfrm>
              <a:prstGeom prst="rect">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a:solidFill>
                      <a:schemeClr val="bg1"/>
                    </a:solidFill>
                  </a:rPr>
                  <a:t>HEALTH SCIENCE IV: CAPSTONE</a:t>
                </a:r>
              </a:p>
            </p:txBody>
          </p:sp>
        </p:grpSp>
        <p:sp>
          <p:nvSpPr>
            <p:cNvPr id="34" name="Rectangle 33">
              <a:extLst>
                <a:ext uri="{FF2B5EF4-FFF2-40B4-BE49-F238E27FC236}">
                  <a16:creationId xmlns:a16="http://schemas.microsoft.com/office/drawing/2014/main" id="{B29BD32D-D645-875B-12C0-323DCFCDA520}"/>
                </a:ext>
              </a:extLst>
            </p:cNvPr>
            <p:cNvSpPr/>
            <p:nvPr/>
          </p:nvSpPr>
          <p:spPr>
            <a:xfrm>
              <a:off x="5443538" y="742950"/>
              <a:ext cx="3924300" cy="5971116"/>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3929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18E0A9-5C41-D852-1311-A085EC0FE024}"/>
              </a:ext>
            </a:extLst>
          </p:cNvPr>
          <p:cNvGrpSpPr/>
          <p:nvPr/>
        </p:nvGrpSpPr>
        <p:grpSpPr>
          <a:xfrm>
            <a:off x="-1" y="0"/>
            <a:ext cx="4532671" cy="6931742"/>
            <a:chOff x="7787051" y="76200"/>
            <a:chExt cx="4184698" cy="6705600"/>
          </a:xfrm>
        </p:grpSpPr>
        <p:pic>
          <p:nvPicPr>
            <p:cNvPr id="5" name="Picture 4">
              <a:extLst>
                <a:ext uri="{FF2B5EF4-FFF2-40B4-BE49-F238E27FC236}">
                  <a16:creationId xmlns:a16="http://schemas.microsoft.com/office/drawing/2014/main" id="{E9D1BC3E-EAD8-0E2C-AD41-9F4D1B392F09}"/>
                </a:ext>
              </a:extLst>
            </p:cNvPr>
            <p:cNvPicPr>
              <a:picLocks noChangeAspect="1"/>
            </p:cNvPicPr>
            <p:nvPr/>
          </p:nvPicPr>
          <p:blipFill>
            <a:blip r:embed="rId2"/>
            <a:stretch>
              <a:fillRect/>
            </a:stretch>
          </p:blipFill>
          <p:spPr>
            <a:xfrm>
              <a:off x="7787051" y="76200"/>
              <a:ext cx="4184698" cy="6705600"/>
            </a:xfrm>
            <a:prstGeom prst="rect">
              <a:avLst/>
            </a:prstGeom>
          </p:spPr>
        </p:pic>
        <p:sp>
          <p:nvSpPr>
            <p:cNvPr id="6" name="Rectangle 5">
              <a:extLst>
                <a:ext uri="{FF2B5EF4-FFF2-40B4-BE49-F238E27FC236}">
                  <a16:creationId xmlns:a16="http://schemas.microsoft.com/office/drawing/2014/main" id="{5643E90E-3171-82FA-2032-348057D98769}"/>
                </a:ext>
              </a:extLst>
            </p:cNvPr>
            <p:cNvSpPr/>
            <p:nvPr/>
          </p:nvSpPr>
          <p:spPr>
            <a:xfrm>
              <a:off x="10613571" y="6281057"/>
              <a:ext cx="134982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3">
            <a:extLst>
              <a:ext uri="{FF2B5EF4-FFF2-40B4-BE49-F238E27FC236}">
                <a16:creationId xmlns:a16="http://schemas.microsoft.com/office/drawing/2014/main" id="{A3FBFB08-7E81-DF36-B766-CEE69DFB6022}"/>
              </a:ext>
            </a:extLst>
          </p:cNvPr>
          <p:cNvSpPr txBox="1">
            <a:spLocks/>
          </p:cNvSpPr>
          <p:nvPr/>
        </p:nvSpPr>
        <p:spPr>
          <a:xfrm>
            <a:off x="5519027" y="883328"/>
            <a:ext cx="5998059" cy="803429"/>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a:t>Programs of Study</a:t>
            </a:r>
          </a:p>
        </p:txBody>
      </p:sp>
      <p:sp>
        <p:nvSpPr>
          <p:cNvPr id="8" name="Content Placeholder 14">
            <a:extLst>
              <a:ext uri="{FF2B5EF4-FFF2-40B4-BE49-F238E27FC236}">
                <a16:creationId xmlns:a16="http://schemas.microsoft.com/office/drawing/2014/main" id="{BFEA3909-A4E3-85AE-B44F-8BF0092F063C}"/>
              </a:ext>
            </a:extLst>
          </p:cNvPr>
          <p:cNvSpPr txBox="1">
            <a:spLocks/>
          </p:cNvSpPr>
          <p:nvPr/>
        </p:nvSpPr>
        <p:spPr>
          <a:xfrm>
            <a:off x="5609493" y="2261481"/>
            <a:ext cx="6085146" cy="346165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t>Consist of an intentional sequence of specialized courses</a:t>
            </a:r>
          </a:p>
          <a:p>
            <a:pPr marL="457200" indent="-457200"/>
            <a:r>
              <a:rPr lang="en-US"/>
              <a:t>Link secondary and postsecondary education</a:t>
            </a:r>
          </a:p>
          <a:p>
            <a:pPr marL="457200" indent="-457200"/>
            <a:r>
              <a:rPr lang="en-US"/>
              <a:t>Integrate challenging academic and technical instruction</a:t>
            </a:r>
          </a:p>
          <a:p>
            <a:pPr marL="457200" indent="-457200"/>
            <a:r>
              <a:rPr lang="en-US"/>
              <a:t>Include dual credit opportunities</a:t>
            </a:r>
          </a:p>
          <a:p>
            <a:pPr marL="457200" indent="-457200"/>
            <a:r>
              <a:rPr lang="en-US"/>
              <a:t>Lead to an industry-recognized credential, certificate or degree</a:t>
            </a:r>
          </a:p>
        </p:txBody>
      </p:sp>
      <p:sp>
        <p:nvSpPr>
          <p:cNvPr id="2" name="TextBox 1">
            <a:extLst>
              <a:ext uri="{FF2B5EF4-FFF2-40B4-BE49-F238E27FC236}">
                <a16:creationId xmlns:a16="http://schemas.microsoft.com/office/drawing/2014/main" id="{CBD52E3E-8103-E4F7-445B-0F1C0A144E42}"/>
              </a:ext>
            </a:extLst>
          </p:cNvPr>
          <p:cNvSpPr txBox="1"/>
          <p:nvPr/>
        </p:nvSpPr>
        <p:spPr>
          <a:xfrm>
            <a:off x="4532670" y="6535982"/>
            <a:ext cx="6726399" cy="276999"/>
          </a:xfrm>
          <a:prstGeom prst="rect">
            <a:avLst/>
          </a:prstGeom>
          <a:noFill/>
        </p:spPr>
        <p:txBody>
          <a:bodyPr wrap="square" rtlCol="0">
            <a:spAutoFit/>
          </a:bodyPr>
          <a:lstStyle/>
          <a:p>
            <a:r>
              <a:rPr lang="en-US" sz="1200">
                <a:solidFill>
                  <a:schemeClr val="bg1"/>
                </a:solidFill>
              </a:rPr>
              <a:t>Source: https://careertech.org/programs-study</a:t>
            </a:r>
          </a:p>
        </p:txBody>
      </p:sp>
    </p:spTree>
    <p:extLst>
      <p:ext uri="{BB962C8B-B14F-4D97-AF65-F5344CB8AC3E}">
        <p14:creationId xmlns:p14="http://schemas.microsoft.com/office/powerpoint/2010/main" val="220840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BE37B8DF-4D6E-51C6-16A1-45A7F3CDFD2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0456" b="4544"/>
          <a:stretch/>
        </p:blipFill>
        <p:spPr>
          <a:xfrm>
            <a:off x="0" y="-90426"/>
            <a:ext cx="12191980" cy="6857990"/>
          </a:xfrm>
          <a:prstGeom prst="rect">
            <a:avLst/>
          </a:prstGeom>
          <a:noFill/>
        </p:spPr>
      </p:pic>
      <p:sp>
        <p:nvSpPr>
          <p:cNvPr id="2" name="Rectangle 1">
            <a:extLst>
              <a:ext uri="{FF2B5EF4-FFF2-40B4-BE49-F238E27FC236}">
                <a16:creationId xmlns:a16="http://schemas.microsoft.com/office/drawing/2014/main" id="{696EDFCB-D283-89EA-07F3-BE261D4E08F2}"/>
              </a:ext>
            </a:extLst>
          </p:cNvPr>
          <p:cNvSpPr/>
          <p:nvPr/>
        </p:nvSpPr>
        <p:spPr>
          <a:xfrm rot="20006549">
            <a:off x="-129435" y="192237"/>
            <a:ext cx="252941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SAMPLE</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797675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3200">
                <a:solidFill>
                  <a:schemeClr val="accent2"/>
                </a:solidFill>
              </a:rPr>
              <a:t>Step 1: Crosswalk the Test Plan</a:t>
            </a:r>
          </a:p>
        </p:txBody>
      </p:sp>
      <p:sp>
        <p:nvSpPr>
          <p:cNvPr id="2" name="Text Placeholder 1">
            <a:extLst>
              <a:ext uri="{FF2B5EF4-FFF2-40B4-BE49-F238E27FC236}">
                <a16:creationId xmlns:a16="http://schemas.microsoft.com/office/drawing/2014/main" id="{5F961962-8A02-4E2B-830D-0A9AAEDCA38B}"/>
              </a:ext>
            </a:extLst>
          </p:cNvPr>
          <p:cNvSpPr>
            <a:spLocks noGrp="1"/>
          </p:cNvSpPr>
          <p:nvPr>
            <p:ph type="body" sz="quarter" idx="10"/>
          </p:nvPr>
        </p:nvSpPr>
        <p:spPr/>
        <p:txBody>
          <a:bodyPr/>
          <a:lstStyle/>
          <a:p>
            <a:endParaRPr lang="en-US"/>
          </a:p>
        </p:txBody>
      </p:sp>
      <p:sp>
        <p:nvSpPr>
          <p:cNvPr id="5" name="Slide Number Placeholder 4"/>
          <p:cNvSpPr>
            <a:spLocks noGrp="1"/>
          </p:cNvSpPr>
          <p:nvPr>
            <p:ph type="sldNum" sz="quarter" idx="4294967295"/>
          </p:nvPr>
        </p:nvSpPr>
        <p:spPr>
          <a:xfrm>
            <a:off x="11455400" y="6423025"/>
            <a:ext cx="736600" cy="365125"/>
          </a:xfrm>
          <a:prstGeom prst="rect">
            <a:avLst/>
          </a:prstGeom>
        </p:spPr>
        <p:txBody>
          <a:bodyPr/>
          <a:lstStyle/>
          <a:p>
            <a:pPr defTabSz="457200"/>
            <a:fld id="{59466445-7A10-1440-8CFC-3DE92EFF3C14}" type="slidenum">
              <a:rPr lang="en-US">
                <a:solidFill>
                  <a:srgbClr val="424242">
                    <a:tint val="75000"/>
                  </a:srgbClr>
                </a:solidFill>
              </a:rPr>
              <a:pPr defTabSz="457200"/>
              <a:t>38</a:t>
            </a:fld>
            <a:endParaRPr lang="en-US">
              <a:solidFill>
                <a:srgbClr val="424242">
                  <a:tint val="75000"/>
                </a:srgbClr>
              </a:solidFill>
            </a:endParaRPr>
          </a:p>
        </p:txBody>
      </p:sp>
      <p:pic>
        <p:nvPicPr>
          <p:cNvPr id="14" name="Picture 13"/>
          <p:cNvPicPr>
            <a:picLocks noChangeAspect="1"/>
          </p:cNvPicPr>
          <p:nvPr/>
        </p:nvPicPr>
        <p:blipFill>
          <a:blip r:embed="rId3"/>
          <a:stretch>
            <a:fillRect/>
          </a:stretch>
        </p:blipFill>
        <p:spPr>
          <a:xfrm>
            <a:off x="1534150" y="1559127"/>
            <a:ext cx="8599211" cy="4863898"/>
          </a:xfrm>
          <a:prstGeom prst="rect">
            <a:avLst/>
          </a:prstGeom>
        </p:spPr>
      </p:pic>
    </p:spTree>
    <p:extLst>
      <p:ext uri="{BB962C8B-B14F-4D97-AF65-F5344CB8AC3E}">
        <p14:creationId xmlns:p14="http://schemas.microsoft.com/office/powerpoint/2010/main" val="4117960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5"/>
          <p:cNvSpPr>
            <a:spLocks noGrp="1"/>
          </p:cNvSpPr>
          <p:nvPr>
            <p:ph type="title"/>
          </p:nvPr>
        </p:nvSpPr>
        <p:spPr>
          <a:xfrm>
            <a:off x="659876" y="196487"/>
            <a:ext cx="9067503" cy="562878"/>
          </a:xfrm>
        </p:spPr>
        <p:txBody>
          <a:bodyPr>
            <a:normAutofit fontScale="90000"/>
          </a:bodyPr>
          <a:lstStyle/>
          <a:p>
            <a:r>
              <a:rPr lang="en-US">
                <a:solidFill>
                  <a:schemeClr val="accent2"/>
                </a:solidFill>
              </a:rPr>
              <a:t>Flexible Pathways</a:t>
            </a:r>
          </a:p>
        </p:txBody>
      </p:sp>
      <p:sp>
        <p:nvSpPr>
          <p:cNvPr id="4" name="Slide Number Placeholder 3"/>
          <p:cNvSpPr>
            <a:spLocks noGrp="1"/>
          </p:cNvSpPr>
          <p:nvPr>
            <p:ph type="sldNum" sz="quarter" idx="4"/>
          </p:nvPr>
        </p:nvSpPr>
        <p:spPr/>
        <p:txBody>
          <a:bodyPr/>
          <a:lstStyle/>
          <a:p>
            <a:pPr defTabSz="457200"/>
            <a:fld id="{B5F24F42-0701-4514-A5AD-058EBE18ABF5}" type="slidenum">
              <a:rPr lang="en-US">
                <a:solidFill>
                  <a:srgbClr val="424242">
                    <a:tint val="75000"/>
                  </a:srgbClr>
                </a:solidFill>
              </a:rPr>
              <a:pPr defTabSz="457200"/>
              <a:t>39</a:t>
            </a:fld>
            <a:endParaRPr lang="en-US">
              <a:solidFill>
                <a:srgbClr val="424242">
                  <a:tint val="75000"/>
                </a:srgbClr>
              </a:solidFill>
            </a:endParaRPr>
          </a:p>
        </p:txBody>
      </p:sp>
      <p:sp>
        <p:nvSpPr>
          <p:cNvPr id="23" name="Right Brace 22"/>
          <p:cNvSpPr/>
          <p:nvPr/>
        </p:nvSpPr>
        <p:spPr>
          <a:xfrm>
            <a:off x="4093981" y="759365"/>
            <a:ext cx="824047" cy="5808502"/>
          </a:xfrm>
          <a:prstGeom prst="rightBrac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srgbClr val="2086C6"/>
              </a:solidFill>
              <a:latin typeface="Gotham Light"/>
            </a:endParaRPr>
          </a:p>
        </p:txBody>
      </p:sp>
      <p:sp>
        <p:nvSpPr>
          <p:cNvPr id="18" name="TextBox 17"/>
          <p:cNvSpPr txBox="1"/>
          <p:nvPr/>
        </p:nvSpPr>
        <p:spPr>
          <a:xfrm>
            <a:off x="4868283" y="780121"/>
            <a:ext cx="5322498" cy="369332"/>
          </a:xfrm>
          <a:prstGeom prst="rect">
            <a:avLst/>
          </a:prstGeom>
          <a:noFill/>
        </p:spPr>
        <p:txBody>
          <a:bodyPr wrap="square" rtlCol="0">
            <a:spAutoFit/>
          </a:bodyPr>
          <a:lstStyle/>
          <a:p>
            <a:pPr defTabSz="457200"/>
            <a:r>
              <a:rPr lang="en-US" b="1">
                <a:solidFill>
                  <a:srgbClr val="F47434"/>
                </a:solidFill>
                <a:latin typeface="Gotham Light"/>
              </a:rPr>
              <a:t>Core Competencies for Medical Assistants</a:t>
            </a:r>
          </a:p>
        </p:txBody>
      </p:sp>
      <p:grpSp>
        <p:nvGrpSpPr>
          <p:cNvPr id="33" name="Group 32"/>
          <p:cNvGrpSpPr/>
          <p:nvPr/>
        </p:nvGrpSpPr>
        <p:grpSpPr>
          <a:xfrm>
            <a:off x="1485811" y="905330"/>
            <a:ext cx="2568370" cy="5516571"/>
            <a:chOff x="500743" y="893500"/>
            <a:chExt cx="2568370" cy="5592889"/>
          </a:xfrm>
          <a:solidFill>
            <a:schemeClr val="tx2"/>
          </a:solidFill>
        </p:grpSpPr>
        <p:sp>
          <p:nvSpPr>
            <p:cNvPr id="20" name="Rectangle 19"/>
            <p:cNvSpPr/>
            <p:nvPr/>
          </p:nvSpPr>
          <p:spPr>
            <a:xfrm>
              <a:off x="500743" y="893500"/>
              <a:ext cx="2568370" cy="5568836"/>
            </a:xfrm>
            <a:prstGeom prst="rect">
              <a:avLst/>
            </a:prstGeom>
            <a:grp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Gotham Light"/>
              </a:endParaRPr>
            </a:p>
          </p:txBody>
        </p:sp>
        <p:sp>
          <p:nvSpPr>
            <p:cNvPr id="25" name="Rectangle 24"/>
            <p:cNvSpPr/>
            <p:nvPr/>
          </p:nvSpPr>
          <p:spPr>
            <a:xfrm>
              <a:off x="508854" y="2040680"/>
              <a:ext cx="2560259" cy="1112807"/>
            </a:xfrm>
            <a:prstGeom prst="rect">
              <a:avLst/>
            </a:prstGeom>
            <a:solidFill>
              <a:schemeClr val="accent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000">
                  <a:solidFill>
                    <a:prstClr val="white"/>
                  </a:solidFill>
                  <a:latin typeface="Gotham Light"/>
                </a:rPr>
                <a:t>Anatomy &amp;</a:t>
              </a:r>
            </a:p>
            <a:p>
              <a:pPr algn="ctr" defTabSz="457200"/>
              <a:r>
                <a:rPr lang="en-US" sz="2000">
                  <a:solidFill>
                    <a:prstClr val="white"/>
                  </a:solidFill>
                  <a:latin typeface="Gotham Light"/>
                </a:rPr>
                <a:t>Physiology</a:t>
              </a:r>
            </a:p>
          </p:txBody>
        </p:sp>
        <p:sp>
          <p:nvSpPr>
            <p:cNvPr id="26" name="Rectangle 25"/>
            <p:cNvSpPr/>
            <p:nvPr/>
          </p:nvSpPr>
          <p:spPr>
            <a:xfrm>
              <a:off x="510540" y="917554"/>
              <a:ext cx="2558572" cy="1112807"/>
            </a:xfrm>
            <a:prstGeom prst="rect">
              <a:avLst/>
            </a:prstGeom>
            <a:solidFill>
              <a:schemeClr val="accent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000">
                  <a:solidFill>
                    <a:prstClr val="white"/>
                  </a:solidFill>
                  <a:latin typeface="Gotham Light"/>
                </a:rPr>
                <a:t>Exploring</a:t>
              </a:r>
            </a:p>
            <a:p>
              <a:pPr algn="ctr" defTabSz="457200"/>
              <a:r>
                <a:rPr lang="en-US" sz="2000">
                  <a:solidFill>
                    <a:prstClr val="white"/>
                  </a:solidFill>
                  <a:latin typeface="Gotham Light"/>
                </a:rPr>
                <a:t>Health </a:t>
              </a:r>
            </a:p>
            <a:p>
              <a:pPr algn="ctr" defTabSz="457200"/>
              <a:r>
                <a:rPr lang="en-US" sz="2000">
                  <a:solidFill>
                    <a:prstClr val="white"/>
                  </a:solidFill>
                  <a:latin typeface="Gotham Light"/>
                </a:rPr>
                <a:t>Professions</a:t>
              </a:r>
            </a:p>
          </p:txBody>
        </p:sp>
        <p:sp>
          <p:nvSpPr>
            <p:cNvPr id="27" name="Rectangle 26"/>
            <p:cNvSpPr/>
            <p:nvPr/>
          </p:nvSpPr>
          <p:spPr>
            <a:xfrm>
              <a:off x="508855" y="3142148"/>
              <a:ext cx="2560258" cy="1112807"/>
            </a:xfrm>
            <a:prstGeom prst="rect">
              <a:avLst/>
            </a:prstGeom>
            <a:solidFill>
              <a:schemeClr val="accent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000">
                  <a:solidFill>
                    <a:prstClr val="white"/>
                  </a:solidFill>
                  <a:latin typeface="Gotham Light"/>
                </a:rPr>
                <a:t>Foundations </a:t>
              </a:r>
            </a:p>
            <a:p>
              <a:pPr algn="ctr" defTabSz="457200"/>
              <a:r>
                <a:rPr lang="en-US" sz="2000">
                  <a:solidFill>
                    <a:prstClr val="white"/>
                  </a:solidFill>
                  <a:latin typeface="Gotham Light"/>
                </a:rPr>
                <a:t>of Medicine 1</a:t>
              </a:r>
            </a:p>
          </p:txBody>
        </p:sp>
        <p:sp>
          <p:nvSpPr>
            <p:cNvPr id="28" name="Rectangle 27"/>
            <p:cNvSpPr/>
            <p:nvPr/>
          </p:nvSpPr>
          <p:spPr>
            <a:xfrm>
              <a:off x="510540" y="4272114"/>
              <a:ext cx="2558572" cy="1112807"/>
            </a:xfrm>
            <a:prstGeom prst="rect">
              <a:avLst/>
            </a:prstGeom>
            <a:solidFill>
              <a:schemeClr val="accent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000">
                  <a:solidFill>
                    <a:prstClr val="white"/>
                  </a:solidFill>
                  <a:latin typeface="Gotham Light"/>
                </a:rPr>
                <a:t>Foundations </a:t>
              </a:r>
            </a:p>
            <a:p>
              <a:pPr algn="ctr" defTabSz="457200"/>
              <a:r>
                <a:rPr lang="en-US" sz="2000">
                  <a:solidFill>
                    <a:prstClr val="white"/>
                  </a:solidFill>
                  <a:latin typeface="Gotham Light"/>
                </a:rPr>
                <a:t>of Medicine 2</a:t>
              </a:r>
            </a:p>
          </p:txBody>
        </p:sp>
        <p:sp>
          <p:nvSpPr>
            <p:cNvPr id="29" name="Rectangle 28"/>
            <p:cNvSpPr/>
            <p:nvPr/>
          </p:nvSpPr>
          <p:spPr>
            <a:xfrm>
              <a:off x="510540" y="5373582"/>
              <a:ext cx="2558572" cy="1112807"/>
            </a:xfrm>
            <a:prstGeom prst="rect">
              <a:avLst/>
            </a:prstGeom>
            <a:solidFill>
              <a:schemeClr val="accent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000">
                  <a:solidFill>
                    <a:prstClr val="white"/>
                  </a:solidFill>
                  <a:latin typeface="Gotham Light"/>
                </a:rPr>
                <a:t>Medical Assisting</a:t>
              </a:r>
            </a:p>
          </p:txBody>
        </p:sp>
      </p:grpSp>
      <p:sp>
        <p:nvSpPr>
          <p:cNvPr id="36" name="TextBox 35"/>
          <p:cNvSpPr txBox="1"/>
          <p:nvPr/>
        </p:nvSpPr>
        <p:spPr>
          <a:xfrm>
            <a:off x="4665341" y="1175932"/>
            <a:ext cx="5931969" cy="4801314"/>
          </a:xfrm>
          <a:prstGeom prst="rect">
            <a:avLst/>
          </a:prstGeom>
          <a:noFill/>
        </p:spPr>
        <p:txBody>
          <a:bodyPr wrap="square" rtlCol="0">
            <a:spAutoFit/>
          </a:bodyPr>
          <a:lstStyle/>
          <a:p>
            <a:pPr defTabSz="457200">
              <a:lnSpc>
                <a:spcPct val="150000"/>
              </a:lnSpc>
            </a:pPr>
            <a:r>
              <a:rPr lang="en-US">
                <a:solidFill>
                  <a:srgbClr val="424242"/>
                </a:solidFill>
                <a:latin typeface="Gotham Light"/>
              </a:rPr>
              <a:t>Foundational Knowledge &amp; Basic Science 	    10%</a:t>
            </a:r>
          </a:p>
          <a:p>
            <a:pPr defTabSz="457200">
              <a:lnSpc>
                <a:spcPct val="150000"/>
              </a:lnSpc>
            </a:pPr>
            <a:r>
              <a:rPr lang="en-US">
                <a:solidFill>
                  <a:srgbClr val="424242"/>
                </a:solidFill>
                <a:latin typeface="Gotham Light"/>
              </a:rPr>
              <a:t>Anatomy &amp; Physiology						     8%</a:t>
            </a:r>
          </a:p>
          <a:p>
            <a:pPr defTabSz="457200">
              <a:lnSpc>
                <a:spcPct val="150000"/>
              </a:lnSpc>
            </a:pPr>
            <a:r>
              <a:rPr lang="en-US">
                <a:solidFill>
                  <a:srgbClr val="424242"/>
                </a:solidFill>
                <a:latin typeface="Gotham Light"/>
              </a:rPr>
              <a:t>Clinical Patient Care							   54%</a:t>
            </a:r>
          </a:p>
          <a:p>
            <a:pPr defTabSz="457200"/>
            <a:r>
              <a:rPr lang="en-US">
                <a:solidFill>
                  <a:srgbClr val="424242"/>
                </a:solidFill>
                <a:latin typeface="Gotham Light"/>
              </a:rPr>
              <a:t>	General Patient Care (31%)</a:t>
            </a:r>
          </a:p>
          <a:p>
            <a:pPr defTabSz="457200"/>
            <a:r>
              <a:rPr lang="en-US">
                <a:solidFill>
                  <a:srgbClr val="424242"/>
                </a:solidFill>
                <a:latin typeface="Gotham Light"/>
              </a:rPr>
              <a:t>	Infection Control (8%)</a:t>
            </a:r>
          </a:p>
          <a:p>
            <a:pPr defTabSz="457200"/>
            <a:r>
              <a:rPr lang="en-US">
                <a:solidFill>
                  <a:srgbClr val="424242"/>
                </a:solidFill>
                <a:latin typeface="Gotham Light"/>
              </a:rPr>
              <a:t>	Testing &amp; Laboratory Procedures (5%)</a:t>
            </a:r>
          </a:p>
          <a:p>
            <a:pPr defTabSz="457200"/>
            <a:r>
              <a:rPr lang="en-US">
                <a:solidFill>
                  <a:srgbClr val="424242"/>
                </a:solidFill>
                <a:latin typeface="Gotham Light"/>
              </a:rPr>
              <a:t>	Phlebotomy	 (5%)					</a:t>
            </a:r>
          </a:p>
          <a:p>
            <a:pPr defTabSz="457200"/>
            <a:r>
              <a:rPr lang="en-US">
                <a:solidFill>
                  <a:srgbClr val="424242"/>
                </a:solidFill>
                <a:latin typeface="Gotham Light"/>
              </a:rPr>
              <a:t>	EKG &amp; Cardiovascular Testing (5%)	</a:t>
            </a:r>
          </a:p>
          <a:p>
            <a:pPr defTabSz="457200">
              <a:lnSpc>
                <a:spcPct val="150000"/>
              </a:lnSpc>
            </a:pPr>
            <a:r>
              <a:rPr lang="en-US">
                <a:solidFill>
                  <a:srgbClr val="424242"/>
                </a:solidFill>
                <a:latin typeface="Gotham Light"/>
              </a:rPr>
              <a:t>Patient Care Coordination &amp; Education		     5%</a:t>
            </a:r>
          </a:p>
          <a:p>
            <a:pPr defTabSz="457200">
              <a:lnSpc>
                <a:spcPct val="150000"/>
              </a:lnSpc>
            </a:pPr>
            <a:r>
              <a:rPr lang="en-US">
                <a:solidFill>
                  <a:srgbClr val="424242"/>
                </a:solidFill>
                <a:latin typeface="Gotham Light"/>
              </a:rPr>
              <a:t>Administrative Assisting						    13%</a:t>
            </a:r>
          </a:p>
          <a:p>
            <a:pPr defTabSz="457200">
              <a:lnSpc>
                <a:spcPct val="150000"/>
              </a:lnSpc>
            </a:pPr>
            <a:r>
              <a:rPr lang="en-US">
                <a:solidFill>
                  <a:srgbClr val="424242"/>
                </a:solidFill>
                <a:latin typeface="Gotham Light"/>
              </a:rPr>
              <a:t>Communication &amp; Customer Service			     5%</a:t>
            </a:r>
          </a:p>
          <a:p>
            <a:pPr defTabSz="457200">
              <a:lnSpc>
                <a:spcPct val="150000"/>
              </a:lnSpc>
            </a:pPr>
            <a:r>
              <a:rPr lang="en-US">
                <a:solidFill>
                  <a:srgbClr val="424242"/>
                </a:solidFill>
                <a:latin typeface="Gotham Light"/>
              </a:rPr>
              <a:t>Medical Law &amp; Ethics						     5%</a:t>
            </a:r>
          </a:p>
          <a:p>
            <a:pPr defTabSz="457200">
              <a:lnSpc>
                <a:spcPct val="150000"/>
              </a:lnSpc>
            </a:pPr>
            <a:endParaRPr lang="en-US">
              <a:solidFill>
                <a:srgbClr val="424242"/>
              </a:solidFill>
              <a:latin typeface="Gotham Light"/>
            </a:endParaRPr>
          </a:p>
        </p:txBody>
      </p:sp>
    </p:spTree>
    <p:extLst>
      <p:ext uri="{BB962C8B-B14F-4D97-AF65-F5344CB8AC3E}">
        <p14:creationId xmlns:p14="http://schemas.microsoft.com/office/powerpoint/2010/main" val="3449475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8051-76FE-0A9E-C1FB-DEB5FC065B9A}"/>
              </a:ext>
            </a:extLst>
          </p:cNvPr>
          <p:cNvSpPr>
            <a:spLocks noGrp="1"/>
          </p:cNvSpPr>
          <p:nvPr>
            <p:ph type="title"/>
          </p:nvPr>
        </p:nvSpPr>
        <p:spPr>
          <a:xfrm>
            <a:off x="5357222" y="978550"/>
            <a:ext cx="5567264" cy="285164"/>
          </a:xfrm>
        </p:spPr>
        <p:txBody>
          <a:bodyPr/>
          <a:lstStyle/>
          <a:p>
            <a:r>
              <a:rPr lang="en-US" sz="2000">
                <a:solidFill>
                  <a:schemeClr val="bg2">
                    <a:lumMod val="50000"/>
                  </a:schemeClr>
                </a:solidFill>
                <a:latin typeface="+mn-lt"/>
              </a:rPr>
              <a:t>Healthcare Workforce</a:t>
            </a:r>
          </a:p>
        </p:txBody>
      </p:sp>
      <p:sp>
        <p:nvSpPr>
          <p:cNvPr id="3" name="TextBox 2">
            <a:extLst>
              <a:ext uri="{FF2B5EF4-FFF2-40B4-BE49-F238E27FC236}">
                <a16:creationId xmlns:a16="http://schemas.microsoft.com/office/drawing/2014/main" id="{1776F943-51B9-41E9-8334-BAE7399C6AFD}"/>
              </a:ext>
            </a:extLst>
          </p:cNvPr>
          <p:cNvSpPr txBox="1"/>
          <p:nvPr/>
        </p:nvSpPr>
        <p:spPr>
          <a:xfrm>
            <a:off x="1331650" y="2246050"/>
            <a:ext cx="284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1D2F51"/>
                </a:solidFill>
                <a:effectLst/>
                <a:uLnTx/>
                <a:uFillTx/>
                <a:ea typeface="+mn-ea"/>
                <a:cs typeface="+mn-cs"/>
              </a:rPr>
              <a:t>Topics</a:t>
            </a:r>
          </a:p>
        </p:txBody>
      </p:sp>
      <p:sp>
        <p:nvSpPr>
          <p:cNvPr id="8" name="Title 1">
            <a:extLst>
              <a:ext uri="{FF2B5EF4-FFF2-40B4-BE49-F238E27FC236}">
                <a16:creationId xmlns:a16="http://schemas.microsoft.com/office/drawing/2014/main" id="{C84F8454-E623-98EF-8627-850E2717AFF7}"/>
              </a:ext>
            </a:extLst>
          </p:cNvPr>
          <p:cNvSpPr txBox="1">
            <a:spLocks/>
          </p:cNvSpPr>
          <p:nvPr/>
        </p:nvSpPr>
        <p:spPr>
          <a:xfrm>
            <a:off x="5357222" y="1960886"/>
            <a:ext cx="5567264" cy="285164"/>
          </a:xfrm>
          <a:prstGeom prst="rect">
            <a:avLst/>
          </a:prstGeom>
        </p:spPr>
        <p:txBody>
          <a:bodyPr vert="horz" wrap="square" lIns="0" tIns="808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CE4927"/>
                </a:solidFill>
                <a:effectLst/>
                <a:uLnTx/>
                <a:uFillTx/>
                <a:latin typeface="+mn-lt"/>
                <a:ea typeface="+mj-ea"/>
                <a:cs typeface="+mj-cs"/>
              </a:rPr>
              <a:t>College &amp; Career Readiness</a:t>
            </a:r>
          </a:p>
        </p:txBody>
      </p:sp>
      <p:sp>
        <p:nvSpPr>
          <p:cNvPr id="5" name="Title 1">
            <a:extLst>
              <a:ext uri="{FF2B5EF4-FFF2-40B4-BE49-F238E27FC236}">
                <a16:creationId xmlns:a16="http://schemas.microsoft.com/office/drawing/2014/main" id="{D44D75FD-26ED-A894-48BA-116441F6DFEF}"/>
              </a:ext>
            </a:extLst>
          </p:cNvPr>
          <p:cNvSpPr txBox="1">
            <a:spLocks/>
          </p:cNvSpPr>
          <p:nvPr/>
        </p:nvSpPr>
        <p:spPr>
          <a:xfrm>
            <a:off x="5357222" y="2872909"/>
            <a:ext cx="5567264" cy="285164"/>
          </a:xfrm>
          <a:prstGeom prst="rect">
            <a:avLst/>
          </a:prstGeom>
        </p:spPr>
        <p:txBody>
          <a:bodyPr vert="horz" wrap="square" lIns="0" tIns="808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1D2F51"/>
                </a:solidFill>
                <a:effectLst/>
                <a:uLnTx/>
                <a:uFillTx/>
                <a:latin typeface="+mn-lt"/>
                <a:ea typeface="+mj-ea"/>
                <a:cs typeface="+mj-cs"/>
              </a:rPr>
              <a:t>Choose a Credential </a:t>
            </a:r>
          </a:p>
        </p:txBody>
      </p:sp>
      <p:sp>
        <p:nvSpPr>
          <p:cNvPr id="6" name="Title 1">
            <a:extLst>
              <a:ext uri="{FF2B5EF4-FFF2-40B4-BE49-F238E27FC236}">
                <a16:creationId xmlns:a16="http://schemas.microsoft.com/office/drawing/2014/main" id="{5130EE2D-C71A-6FB5-C0DD-3771D421857D}"/>
              </a:ext>
            </a:extLst>
          </p:cNvPr>
          <p:cNvSpPr txBox="1">
            <a:spLocks/>
          </p:cNvSpPr>
          <p:nvPr/>
        </p:nvSpPr>
        <p:spPr>
          <a:xfrm>
            <a:off x="5357222" y="3850932"/>
            <a:ext cx="5567264" cy="285164"/>
          </a:xfrm>
          <a:prstGeom prst="rect">
            <a:avLst/>
          </a:prstGeom>
        </p:spPr>
        <p:txBody>
          <a:bodyPr vert="horz" wrap="square" lIns="0" tIns="808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17BDB2"/>
                </a:solidFill>
                <a:effectLst/>
                <a:uLnTx/>
                <a:uFillTx/>
                <a:latin typeface="+mn-lt"/>
                <a:ea typeface="+mj-ea"/>
                <a:cs typeface="+mj-cs"/>
              </a:rPr>
              <a:t>Get Started + Resources</a:t>
            </a:r>
          </a:p>
        </p:txBody>
      </p:sp>
      <p:sp>
        <p:nvSpPr>
          <p:cNvPr id="7" name="Title 1">
            <a:extLst>
              <a:ext uri="{FF2B5EF4-FFF2-40B4-BE49-F238E27FC236}">
                <a16:creationId xmlns:a16="http://schemas.microsoft.com/office/drawing/2014/main" id="{D71D704A-CBB6-FE53-9BB8-24E7F618BA53}"/>
              </a:ext>
            </a:extLst>
          </p:cNvPr>
          <p:cNvSpPr txBox="1">
            <a:spLocks/>
          </p:cNvSpPr>
          <p:nvPr/>
        </p:nvSpPr>
        <p:spPr>
          <a:xfrm>
            <a:off x="5357222" y="4762955"/>
            <a:ext cx="5567264" cy="285164"/>
          </a:xfrm>
          <a:prstGeom prst="rect">
            <a:avLst/>
          </a:prstGeom>
        </p:spPr>
        <p:txBody>
          <a:bodyPr vert="horz" wrap="square" lIns="0" tIns="808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9F509F"/>
                </a:solidFill>
                <a:effectLst/>
                <a:uLnTx/>
                <a:uFillTx/>
                <a:latin typeface="+mn-lt"/>
                <a:ea typeface="+mj-ea"/>
                <a:cs typeface="+mj-cs"/>
              </a:rPr>
              <a:t>Discussion + Questions</a:t>
            </a:r>
          </a:p>
        </p:txBody>
      </p:sp>
    </p:spTree>
    <p:extLst>
      <p:ext uri="{BB962C8B-B14F-4D97-AF65-F5344CB8AC3E}">
        <p14:creationId xmlns:p14="http://schemas.microsoft.com/office/powerpoint/2010/main" val="1946911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0100" y="0"/>
            <a:ext cx="10515600" cy="1325563"/>
          </a:xfrm>
        </p:spPr>
        <p:txBody>
          <a:bodyPr>
            <a:normAutofit/>
          </a:bodyPr>
          <a:lstStyle/>
          <a:p>
            <a:r>
              <a:rPr lang="en-US" sz="3200">
                <a:solidFill>
                  <a:schemeClr val="accent2"/>
                </a:solidFill>
              </a:rPr>
              <a:t>Step 2: Set timelines</a:t>
            </a:r>
          </a:p>
        </p:txBody>
      </p:sp>
      <p:sp>
        <p:nvSpPr>
          <p:cNvPr id="2" name="Text Placeholder 1"/>
          <p:cNvSpPr>
            <a:spLocks noGrp="1"/>
          </p:cNvSpPr>
          <p:nvPr>
            <p:ph type="body" sz="quarter" idx="10"/>
          </p:nvPr>
        </p:nvSpPr>
        <p:spPr>
          <a:xfrm>
            <a:off x="790928" y="1131887"/>
            <a:ext cx="10439400" cy="4594225"/>
          </a:xfrm>
        </p:spPr>
        <p:txBody>
          <a:bodyPr>
            <a:noAutofit/>
          </a:bodyPr>
          <a:lstStyle/>
          <a:p>
            <a:r>
              <a:rPr lang="en-US" sz="2400">
                <a:solidFill>
                  <a:schemeClr val="accent1"/>
                </a:solidFill>
              </a:rPr>
              <a:t>Set preferred Exam date</a:t>
            </a:r>
          </a:p>
          <a:p>
            <a:r>
              <a:rPr lang="en-US" sz="2400">
                <a:solidFill>
                  <a:schemeClr val="tx2"/>
                </a:solidFill>
              </a:rPr>
              <a:t>Use tutorials to support curriculum</a:t>
            </a:r>
          </a:p>
          <a:p>
            <a:r>
              <a:rPr lang="en-US" sz="2400">
                <a:solidFill>
                  <a:schemeClr val="accent5"/>
                </a:solidFill>
              </a:rPr>
              <a:t>First Practice Assessment</a:t>
            </a:r>
          </a:p>
          <a:p>
            <a:pPr lvl="1"/>
            <a:r>
              <a:rPr lang="en-US" sz="2000">
                <a:solidFill>
                  <a:schemeClr val="bg1">
                    <a:lumMod val="65000"/>
                  </a:schemeClr>
                </a:solidFill>
              </a:rPr>
              <a:t>Use reporting data </a:t>
            </a:r>
          </a:p>
          <a:p>
            <a:r>
              <a:rPr lang="en-US" sz="2400">
                <a:solidFill>
                  <a:schemeClr val="accent2"/>
                </a:solidFill>
              </a:rPr>
              <a:t>Final Practice Assessments</a:t>
            </a:r>
          </a:p>
          <a:p>
            <a:pPr lvl="1"/>
            <a:r>
              <a:rPr lang="en-US" sz="2000">
                <a:solidFill>
                  <a:schemeClr val="bg1">
                    <a:lumMod val="65000"/>
                  </a:schemeClr>
                </a:solidFill>
              </a:rPr>
              <a:t>Additional reporting</a:t>
            </a:r>
          </a:p>
          <a:p>
            <a:r>
              <a:rPr lang="en-US" sz="2400">
                <a:solidFill>
                  <a:schemeClr val="accent1"/>
                </a:solidFill>
              </a:rPr>
              <a:t>Exam</a:t>
            </a:r>
          </a:p>
        </p:txBody>
      </p:sp>
      <p:sp>
        <p:nvSpPr>
          <p:cNvPr id="4" name="Slide Number Placeholder 3"/>
          <p:cNvSpPr>
            <a:spLocks noGrp="1"/>
          </p:cNvSpPr>
          <p:nvPr>
            <p:ph type="sldNum" sz="quarter" idx="4294967295"/>
          </p:nvPr>
        </p:nvSpPr>
        <p:spPr>
          <a:xfrm>
            <a:off x="11455400" y="6423025"/>
            <a:ext cx="736600" cy="365125"/>
          </a:xfrm>
          <a:prstGeom prst="rect">
            <a:avLst/>
          </a:prstGeom>
        </p:spPr>
        <p:txBody>
          <a:bodyPr/>
          <a:lstStyle/>
          <a:p>
            <a:pPr defTabSz="457200"/>
            <a:fld id="{B5F24F42-0701-4514-A5AD-058EBE18ABF5}" type="slidenum">
              <a:rPr lang="en-US">
                <a:solidFill>
                  <a:srgbClr val="424242">
                    <a:tint val="75000"/>
                  </a:srgbClr>
                </a:solidFill>
              </a:rPr>
              <a:pPr defTabSz="457200"/>
              <a:t>40</a:t>
            </a:fld>
            <a:endParaRPr lang="en-US">
              <a:solidFill>
                <a:srgbClr val="424242">
                  <a:tint val="75000"/>
                </a:srgbClr>
              </a:solidFill>
            </a:endParaRPr>
          </a:p>
        </p:txBody>
      </p:sp>
      <p:pic>
        <p:nvPicPr>
          <p:cNvPr id="7" name="Picture 6"/>
          <p:cNvPicPr>
            <a:picLocks noChangeAspect="1"/>
          </p:cNvPicPr>
          <p:nvPr/>
        </p:nvPicPr>
        <p:blipFill>
          <a:blip r:embed="rId3"/>
          <a:stretch>
            <a:fillRect/>
          </a:stretch>
        </p:blipFill>
        <p:spPr>
          <a:xfrm>
            <a:off x="2287461" y="3919311"/>
            <a:ext cx="8777962" cy="2503714"/>
          </a:xfrm>
          <a:prstGeom prst="rect">
            <a:avLst/>
          </a:prstGeom>
        </p:spPr>
      </p:pic>
    </p:spTree>
    <p:extLst>
      <p:ext uri="{BB962C8B-B14F-4D97-AF65-F5344CB8AC3E}">
        <p14:creationId xmlns:p14="http://schemas.microsoft.com/office/powerpoint/2010/main" val="3323782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8307404-F404-400A-833E-BD58C4A2BE28}"/>
              </a:ext>
            </a:extLst>
          </p:cNvPr>
          <p:cNvSpPr txBox="1"/>
          <p:nvPr/>
        </p:nvSpPr>
        <p:spPr>
          <a:xfrm>
            <a:off x="516040" y="5721810"/>
            <a:ext cx="281887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a:solidFill>
                  <a:srgbClr val="F47434"/>
                </a:solidFill>
                <a:latin typeface="Gotham Book"/>
                <a:cs typeface="Calibri"/>
              </a:rPr>
              <a:t>Not applicable for Remote Testing  </a:t>
            </a:r>
          </a:p>
          <a:p>
            <a:pPr marL="285750" indent="-285750" algn="ctr">
              <a:buFont typeface="Arial" panose="020B0604020202020204" pitchFamily="34" charset="0"/>
              <a:buChar char="•"/>
            </a:pPr>
            <a:endParaRPr lang="en-US" sz="1400" b="1" i="1">
              <a:solidFill>
                <a:srgbClr val="F47434"/>
              </a:solidFill>
              <a:latin typeface="Gotham Book"/>
              <a:cs typeface="Calibri"/>
            </a:endParaRPr>
          </a:p>
          <a:p>
            <a:pPr algn="ctr"/>
            <a:r>
              <a:rPr lang="en-US" sz="1400" b="1" i="1">
                <a:solidFill>
                  <a:srgbClr val="F47434"/>
                </a:solidFill>
                <a:latin typeface="Gotham Book"/>
                <a:cs typeface="Calibri"/>
              </a:rPr>
              <a:t>Not available for ExCPT</a:t>
            </a:r>
          </a:p>
        </p:txBody>
      </p:sp>
      <p:sp>
        <p:nvSpPr>
          <p:cNvPr id="14" name="TextBox 13">
            <a:extLst>
              <a:ext uri="{FF2B5EF4-FFF2-40B4-BE49-F238E27FC236}">
                <a16:creationId xmlns:a16="http://schemas.microsoft.com/office/drawing/2014/main" id="{938116BB-000B-4AF1-AA64-2F06BE248350}"/>
              </a:ext>
            </a:extLst>
          </p:cNvPr>
          <p:cNvSpPr txBox="1"/>
          <p:nvPr/>
        </p:nvSpPr>
        <p:spPr>
          <a:xfrm>
            <a:off x="516040" y="0"/>
            <a:ext cx="11159920" cy="78635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kern="1200">
                <a:solidFill>
                  <a:schemeClr val="tx1">
                    <a:lumMod val="65000"/>
                    <a:lumOff val="35000"/>
                  </a:schemeClr>
                </a:solidFill>
                <a:latin typeface="Gotham Medium" pitchFamily="2" charset="0"/>
                <a:ea typeface="+mj-ea"/>
                <a:cs typeface="+mj-cs"/>
              </a:rPr>
              <a:t>NHA’s Testing Options</a:t>
            </a:r>
          </a:p>
        </p:txBody>
      </p:sp>
      <p:sp>
        <p:nvSpPr>
          <p:cNvPr id="17" name="Rectangle 16">
            <a:extLst>
              <a:ext uri="{FF2B5EF4-FFF2-40B4-BE49-F238E27FC236}">
                <a16:creationId xmlns:a16="http://schemas.microsoft.com/office/drawing/2014/main" id="{A6402222-8426-4B0F-8B1E-6157FF06E850}"/>
              </a:ext>
            </a:extLst>
          </p:cNvPr>
          <p:cNvSpPr/>
          <p:nvPr/>
        </p:nvSpPr>
        <p:spPr>
          <a:xfrm>
            <a:off x="418217" y="1219830"/>
            <a:ext cx="3511296" cy="646331"/>
          </a:xfrm>
          <a:prstGeom prst="rect">
            <a:avLst/>
          </a:prstGeom>
        </p:spPr>
        <p:txBody>
          <a:bodyPr wrap="square">
            <a:spAutoFit/>
          </a:bodyPr>
          <a:lstStyle/>
          <a:p>
            <a:pPr algn="ctr"/>
            <a:r>
              <a:rPr lang="en-US" sz="3600">
                <a:solidFill>
                  <a:srgbClr val="1A86C6"/>
                </a:solidFill>
                <a:latin typeface="Gotham Medium"/>
              </a:rPr>
              <a:t>On-Site</a:t>
            </a:r>
            <a:endParaRPr lang="en-US" sz="4000"/>
          </a:p>
        </p:txBody>
      </p:sp>
      <p:sp>
        <p:nvSpPr>
          <p:cNvPr id="18" name="TextBox 17">
            <a:extLst>
              <a:ext uri="{FF2B5EF4-FFF2-40B4-BE49-F238E27FC236}">
                <a16:creationId xmlns:a16="http://schemas.microsoft.com/office/drawing/2014/main" id="{D962F253-352C-46B4-9385-9C1C8CFD1B7D}"/>
              </a:ext>
            </a:extLst>
          </p:cNvPr>
          <p:cNvSpPr txBox="1"/>
          <p:nvPr/>
        </p:nvSpPr>
        <p:spPr>
          <a:xfrm>
            <a:off x="8424703" y="5721810"/>
            <a:ext cx="2818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a:solidFill>
                  <a:srgbClr val="F47434"/>
                </a:solidFill>
                <a:latin typeface="Gotham Book"/>
                <a:cs typeface="Calibri"/>
              </a:rPr>
              <a:t>Proctored by PSI Trained Personnel only</a:t>
            </a:r>
          </a:p>
        </p:txBody>
      </p:sp>
      <p:sp>
        <p:nvSpPr>
          <p:cNvPr id="19" name="Rectangle 18">
            <a:extLst>
              <a:ext uri="{FF2B5EF4-FFF2-40B4-BE49-F238E27FC236}">
                <a16:creationId xmlns:a16="http://schemas.microsoft.com/office/drawing/2014/main" id="{11E788B2-A0E6-4956-859A-F71F2954F65C}"/>
              </a:ext>
            </a:extLst>
          </p:cNvPr>
          <p:cNvSpPr/>
          <p:nvPr/>
        </p:nvSpPr>
        <p:spPr>
          <a:xfrm>
            <a:off x="4274482" y="1212342"/>
            <a:ext cx="3545213" cy="646331"/>
          </a:xfrm>
          <a:prstGeom prst="rect">
            <a:avLst/>
          </a:prstGeom>
        </p:spPr>
        <p:txBody>
          <a:bodyPr wrap="square">
            <a:spAutoFit/>
          </a:bodyPr>
          <a:lstStyle/>
          <a:p>
            <a:pPr algn="ctr"/>
            <a:r>
              <a:rPr lang="en-US" sz="3600">
                <a:solidFill>
                  <a:srgbClr val="1A86C6"/>
                </a:solidFill>
                <a:latin typeface="Gotham Medium"/>
              </a:rPr>
              <a:t>PSI Locations</a:t>
            </a:r>
            <a:endParaRPr lang="en-US" sz="3600"/>
          </a:p>
        </p:txBody>
      </p:sp>
      <p:sp>
        <p:nvSpPr>
          <p:cNvPr id="20" name="Rectangle 19">
            <a:extLst>
              <a:ext uri="{FF2B5EF4-FFF2-40B4-BE49-F238E27FC236}">
                <a16:creationId xmlns:a16="http://schemas.microsoft.com/office/drawing/2014/main" id="{9FF4E701-9295-4310-B01B-C8A4678141A1}"/>
              </a:ext>
            </a:extLst>
          </p:cNvPr>
          <p:cNvSpPr/>
          <p:nvPr/>
        </p:nvSpPr>
        <p:spPr>
          <a:xfrm>
            <a:off x="8061535" y="1219830"/>
            <a:ext cx="3545213" cy="646331"/>
          </a:xfrm>
          <a:prstGeom prst="rect">
            <a:avLst/>
          </a:prstGeom>
        </p:spPr>
        <p:txBody>
          <a:bodyPr wrap="square">
            <a:spAutoFit/>
          </a:bodyPr>
          <a:lstStyle/>
          <a:p>
            <a:pPr algn="ctr"/>
            <a:r>
              <a:rPr lang="en-US" sz="3600">
                <a:solidFill>
                  <a:srgbClr val="1A86C6"/>
                </a:solidFill>
                <a:latin typeface="Gotham Medium"/>
              </a:rPr>
              <a:t>LRP</a:t>
            </a:r>
            <a:endParaRPr lang="en-US" sz="3600"/>
          </a:p>
        </p:txBody>
      </p:sp>
      <p:pic>
        <p:nvPicPr>
          <p:cNvPr id="5" name="Picture 4">
            <a:extLst>
              <a:ext uri="{FF2B5EF4-FFF2-40B4-BE49-F238E27FC236}">
                <a16:creationId xmlns:a16="http://schemas.microsoft.com/office/drawing/2014/main" id="{5D9AF096-7BF1-407A-9ED8-7E905F030F8E}"/>
              </a:ext>
            </a:extLst>
          </p:cNvPr>
          <p:cNvPicPr>
            <a:picLocks noChangeAspect="1"/>
          </p:cNvPicPr>
          <p:nvPr/>
        </p:nvPicPr>
        <p:blipFill rotWithShape="1">
          <a:blip r:embed="rId3"/>
          <a:srcRect l="8534" r="10282"/>
          <a:stretch/>
        </p:blipFill>
        <p:spPr>
          <a:xfrm>
            <a:off x="4508744" y="1930111"/>
            <a:ext cx="3076687" cy="3663934"/>
          </a:xfrm>
          <a:prstGeom prst="rect">
            <a:avLst/>
          </a:prstGeom>
        </p:spPr>
      </p:pic>
      <p:pic>
        <p:nvPicPr>
          <p:cNvPr id="6" name="Picture 5">
            <a:extLst>
              <a:ext uri="{FF2B5EF4-FFF2-40B4-BE49-F238E27FC236}">
                <a16:creationId xmlns:a16="http://schemas.microsoft.com/office/drawing/2014/main" id="{7C46E905-06E0-4515-AAB5-4AB75C08FD4C}"/>
              </a:ext>
            </a:extLst>
          </p:cNvPr>
          <p:cNvPicPr>
            <a:picLocks noChangeAspect="1"/>
          </p:cNvPicPr>
          <p:nvPr/>
        </p:nvPicPr>
        <p:blipFill rotWithShape="1">
          <a:blip r:embed="rId4"/>
          <a:srcRect l="14413" r="12242"/>
          <a:stretch/>
        </p:blipFill>
        <p:spPr>
          <a:xfrm>
            <a:off x="8385553" y="1927301"/>
            <a:ext cx="3069517" cy="3666744"/>
          </a:xfrm>
          <a:prstGeom prst="rect">
            <a:avLst/>
          </a:prstGeom>
        </p:spPr>
      </p:pic>
      <p:pic>
        <p:nvPicPr>
          <p:cNvPr id="7" name="Picture 6">
            <a:extLst>
              <a:ext uri="{FF2B5EF4-FFF2-40B4-BE49-F238E27FC236}">
                <a16:creationId xmlns:a16="http://schemas.microsoft.com/office/drawing/2014/main" id="{6EE35295-5DA7-4EA6-8ABE-32A8074CD51C}"/>
              </a:ext>
            </a:extLst>
          </p:cNvPr>
          <p:cNvPicPr>
            <a:picLocks noChangeAspect="1"/>
          </p:cNvPicPr>
          <p:nvPr/>
        </p:nvPicPr>
        <p:blipFill rotWithShape="1">
          <a:blip r:embed="rId5"/>
          <a:srcRect r="27553"/>
          <a:stretch/>
        </p:blipFill>
        <p:spPr>
          <a:xfrm>
            <a:off x="516040" y="1919465"/>
            <a:ext cx="3120045" cy="3749040"/>
          </a:xfrm>
          <a:prstGeom prst="rect">
            <a:avLst/>
          </a:prstGeom>
        </p:spPr>
      </p:pic>
      <p:sp>
        <p:nvSpPr>
          <p:cNvPr id="12" name="TextBox 11">
            <a:extLst>
              <a:ext uri="{FF2B5EF4-FFF2-40B4-BE49-F238E27FC236}">
                <a16:creationId xmlns:a16="http://schemas.microsoft.com/office/drawing/2014/main" id="{C2F9C784-79FF-80D3-9B23-6624B91ECD21}"/>
              </a:ext>
            </a:extLst>
          </p:cNvPr>
          <p:cNvSpPr txBox="1"/>
          <p:nvPr/>
        </p:nvSpPr>
        <p:spPr>
          <a:xfrm>
            <a:off x="4366843" y="5834016"/>
            <a:ext cx="28188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a:solidFill>
                  <a:srgbClr val="F47434"/>
                </a:solidFill>
                <a:latin typeface="Gotham Book"/>
                <a:cs typeface="Calibri"/>
              </a:rPr>
              <a:t>Local testing centers</a:t>
            </a:r>
          </a:p>
        </p:txBody>
      </p:sp>
    </p:spTree>
    <p:extLst>
      <p:ext uri="{BB962C8B-B14F-4D97-AF65-F5344CB8AC3E}">
        <p14:creationId xmlns:p14="http://schemas.microsoft.com/office/powerpoint/2010/main" val="2289441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A6A2D-818C-CEE5-09B0-8CE14634E127}"/>
              </a:ext>
            </a:extLst>
          </p:cNvPr>
          <p:cNvSpPr>
            <a:spLocks noGrp="1"/>
          </p:cNvSpPr>
          <p:nvPr>
            <p:ph type="ctrTitle"/>
          </p:nvPr>
        </p:nvSpPr>
        <p:spPr>
          <a:xfrm>
            <a:off x="780594" y="2505670"/>
            <a:ext cx="6566452" cy="1846659"/>
          </a:xfrm>
        </p:spPr>
        <p:txBody>
          <a:bodyPr/>
          <a:lstStyle/>
          <a:p>
            <a:r>
              <a:rPr lang="en-US"/>
              <a:t>RESOURCES</a:t>
            </a:r>
          </a:p>
        </p:txBody>
      </p:sp>
    </p:spTree>
    <p:extLst>
      <p:ext uri="{BB962C8B-B14F-4D97-AF65-F5344CB8AC3E}">
        <p14:creationId xmlns:p14="http://schemas.microsoft.com/office/powerpoint/2010/main" val="3619329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621730-258C-134F-9046-04E0E7EF0DD2}"/>
              </a:ext>
            </a:extLst>
          </p:cNvPr>
          <p:cNvPicPr>
            <a:picLocks noChangeAspect="1"/>
          </p:cNvPicPr>
          <p:nvPr/>
        </p:nvPicPr>
        <p:blipFill>
          <a:blip r:embed="rId3"/>
          <a:stretch>
            <a:fillRect/>
          </a:stretch>
        </p:blipFill>
        <p:spPr>
          <a:xfrm>
            <a:off x="1224230" y="2816097"/>
            <a:ext cx="9704668" cy="2142147"/>
          </a:xfrm>
          <a:prstGeom prst="rect">
            <a:avLst/>
          </a:prstGeom>
        </p:spPr>
      </p:pic>
      <p:sp>
        <p:nvSpPr>
          <p:cNvPr id="2" name="Title 1">
            <a:extLst>
              <a:ext uri="{FF2B5EF4-FFF2-40B4-BE49-F238E27FC236}">
                <a16:creationId xmlns:a16="http://schemas.microsoft.com/office/drawing/2014/main" id="{B766262D-F7DB-4678-AC98-F7FF342C1EE8}"/>
              </a:ext>
            </a:extLst>
          </p:cNvPr>
          <p:cNvSpPr>
            <a:spLocks noGrp="1"/>
          </p:cNvSpPr>
          <p:nvPr>
            <p:ph type="title"/>
          </p:nvPr>
        </p:nvSpPr>
        <p:spPr>
          <a:xfrm>
            <a:off x="533400" y="527352"/>
            <a:ext cx="11049000" cy="1163336"/>
          </a:xfrm>
        </p:spPr>
        <p:txBody>
          <a:bodyPr/>
          <a:lstStyle/>
          <a:p>
            <a:r>
              <a:rPr lang="en-US" b="1">
                <a:solidFill>
                  <a:schemeClr val="tx1">
                    <a:lumMod val="65000"/>
                    <a:lumOff val="35000"/>
                  </a:schemeClr>
                </a:solidFill>
              </a:rPr>
              <a:t>Ensuring Success Before, During &amp; After Credentialing</a:t>
            </a:r>
          </a:p>
        </p:txBody>
      </p:sp>
      <p:sp>
        <p:nvSpPr>
          <p:cNvPr id="4" name="Rectangle 3">
            <a:extLst>
              <a:ext uri="{FF2B5EF4-FFF2-40B4-BE49-F238E27FC236}">
                <a16:creationId xmlns:a16="http://schemas.microsoft.com/office/drawing/2014/main" id="{BC65DC89-4E4F-7445-B3BC-C8530C8DFB10}"/>
              </a:ext>
            </a:extLst>
          </p:cNvPr>
          <p:cNvSpPr/>
          <p:nvPr/>
        </p:nvSpPr>
        <p:spPr>
          <a:xfrm>
            <a:off x="3310249" y="4740469"/>
            <a:ext cx="1783277" cy="667094"/>
          </a:xfrm>
          <a:prstGeom prst="rect">
            <a:avLst/>
          </a:prstGeom>
          <a:solidFill>
            <a:srgbClr val="F3753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Gotham Book" charset="0"/>
                <a:cs typeface="Arial" panose="020B0604020202020204" pitchFamily="34" charset="0"/>
              </a:rPr>
              <a:t>Certification </a:t>
            </a:r>
            <a:br>
              <a:rPr kumimoji="0" lang="en-US" sz="1200" b="0" i="0" u="none" strike="noStrike" kern="1200" cap="none" spc="0" normalizeH="0" baseline="0" noProof="0">
                <a:ln>
                  <a:noFill/>
                </a:ln>
                <a:solidFill>
                  <a:prstClr val="white"/>
                </a:solidFill>
                <a:effectLst/>
                <a:uLnTx/>
                <a:uFillTx/>
                <a:latin typeface="Arial"/>
                <a:ea typeface="Gotham Book" charset="0"/>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Preparation Tools</a:t>
            </a:r>
            <a:endParaRPr kumimoji="0" lang="en-US" sz="1200" b="0" i="0" u="none" strike="noStrike" kern="1200" cap="none" spc="0" normalizeH="0" baseline="0" noProof="0">
              <a:ln>
                <a:noFill/>
              </a:ln>
              <a:solidFill>
                <a:prstClr val="white"/>
              </a:solidFill>
              <a:effectLst/>
              <a:uLnTx/>
              <a:uFillTx/>
              <a:latin typeface="Arial"/>
              <a:ea typeface="Gotham Book" charset="0"/>
              <a:cs typeface="Arial" panose="020B0604020202020204" pitchFamily="34" charset="0"/>
            </a:endParaRPr>
          </a:p>
        </p:txBody>
      </p:sp>
      <p:sp>
        <p:nvSpPr>
          <p:cNvPr id="6" name="Rectangle 5">
            <a:extLst>
              <a:ext uri="{FF2B5EF4-FFF2-40B4-BE49-F238E27FC236}">
                <a16:creationId xmlns:a16="http://schemas.microsoft.com/office/drawing/2014/main" id="{F3F990AC-5FE7-8643-9F54-71F966B1E3C7}"/>
              </a:ext>
            </a:extLst>
          </p:cNvPr>
          <p:cNvSpPr/>
          <p:nvPr/>
        </p:nvSpPr>
        <p:spPr>
          <a:xfrm>
            <a:off x="7102064" y="4740469"/>
            <a:ext cx="1783277" cy="667094"/>
          </a:xfrm>
          <a:prstGeom prst="rect">
            <a:avLst/>
          </a:prstGeom>
          <a:solidFill>
            <a:srgbClr val="A8CFE4"/>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Gotham Book" charset="0"/>
                <a:cs typeface="Arial"/>
              </a:rPr>
              <a:t>Continuing Education </a:t>
            </a:r>
            <a:br>
              <a:rPr kumimoji="0" lang="en-US" sz="1200" b="0" i="0" u="none" strike="noStrike" kern="1200" cap="none" spc="0" normalizeH="0" baseline="0" noProof="0">
                <a:ln>
                  <a:noFill/>
                </a:ln>
                <a:solidFill>
                  <a:prstClr val="white"/>
                </a:solidFill>
                <a:effectLst/>
                <a:uLnTx/>
                <a:uFillTx/>
                <a:latin typeface="Arial"/>
                <a:ea typeface="Gotham Book" charset="0"/>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a:ea typeface="Gotham Book" charset="0"/>
                <a:cs typeface="Arial"/>
              </a:rPr>
              <a:t>&amp; Recertification</a:t>
            </a:r>
            <a:endParaRPr kumimoji="0" lang="en-US" sz="1200" b="0" i="0" u="none" strike="noStrike" kern="1200" cap="none" spc="0" normalizeH="0" baseline="0" noProof="0">
              <a:ln>
                <a:noFill/>
              </a:ln>
              <a:solidFill>
                <a:prstClr val="white"/>
              </a:solidFill>
              <a:effectLst/>
              <a:uLnTx/>
              <a:uFillTx/>
              <a:latin typeface="Arial"/>
              <a:ea typeface="Gotham Book" charset="0"/>
              <a:cs typeface="Arial" panose="020B0604020202020204" pitchFamily="34" charset="0"/>
            </a:endParaRPr>
          </a:p>
        </p:txBody>
      </p:sp>
      <p:sp>
        <p:nvSpPr>
          <p:cNvPr id="7" name="Rectangle 6">
            <a:extLst>
              <a:ext uri="{FF2B5EF4-FFF2-40B4-BE49-F238E27FC236}">
                <a16:creationId xmlns:a16="http://schemas.microsoft.com/office/drawing/2014/main" id="{C8900D03-E3FC-DB42-9EC1-34FA6C26076A}"/>
              </a:ext>
            </a:extLst>
          </p:cNvPr>
          <p:cNvSpPr/>
          <p:nvPr/>
        </p:nvSpPr>
        <p:spPr>
          <a:xfrm>
            <a:off x="5212791" y="1506878"/>
            <a:ext cx="1783277" cy="667094"/>
          </a:xfrm>
          <a:prstGeom prst="rect">
            <a:avLst/>
          </a:prstGeom>
          <a:solidFill>
            <a:srgbClr val="4FC3AE"/>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Gotham Book" charset="0"/>
                <a:cs typeface="Arial" panose="020B0604020202020204" pitchFamily="34" charset="0"/>
              </a:rPr>
              <a:t>Certification Exam</a:t>
            </a:r>
          </a:p>
        </p:txBody>
      </p:sp>
      <p:sp>
        <p:nvSpPr>
          <p:cNvPr id="8" name="Rectangle 7">
            <a:extLst>
              <a:ext uri="{FF2B5EF4-FFF2-40B4-BE49-F238E27FC236}">
                <a16:creationId xmlns:a16="http://schemas.microsoft.com/office/drawing/2014/main" id="{477ED89C-2C92-2D44-9BE5-4B2AC93300D0}"/>
              </a:ext>
            </a:extLst>
          </p:cNvPr>
          <p:cNvSpPr/>
          <p:nvPr/>
        </p:nvSpPr>
        <p:spPr>
          <a:xfrm>
            <a:off x="1431494" y="1506878"/>
            <a:ext cx="1783277" cy="667094"/>
          </a:xfrm>
          <a:prstGeom prst="rect">
            <a:avLst/>
          </a:prstGeom>
          <a:solidFill>
            <a:srgbClr val="318AC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Gotham Book" charset="0"/>
                <a:cs typeface="Arial" panose="020B0604020202020204" pitchFamily="34" charset="0"/>
              </a:rPr>
              <a:t>Learning &amp;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Gotham Book" charset="0"/>
                <a:cs typeface="Arial" panose="020B0604020202020204" pitchFamily="34" charset="0"/>
              </a:rPr>
              <a:t>Assessment</a:t>
            </a:r>
          </a:p>
        </p:txBody>
      </p:sp>
      <p:sp>
        <p:nvSpPr>
          <p:cNvPr id="9" name="Rectangle 8">
            <a:extLst>
              <a:ext uri="{FF2B5EF4-FFF2-40B4-BE49-F238E27FC236}">
                <a16:creationId xmlns:a16="http://schemas.microsoft.com/office/drawing/2014/main" id="{290B4EB7-590F-0E4B-9BF6-38E9C6CA261B}"/>
              </a:ext>
            </a:extLst>
          </p:cNvPr>
          <p:cNvSpPr/>
          <p:nvPr/>
        </p:nvSpPr>
        <p:spPr>
          <a:xfrm>
            <a:off x="8972892" y="1506878"/>
            <a:ext cx="1783277" cy="667094"/>
          </a:xfrm>
          <a:prstGeom prst="rect">
            <a:avLst/>
          </a:prstGeom>
          <a:solidFill>
            <a:srgbClr val="318AC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765" tIns="31765" rIns="31765" bIns="31765"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Gotham Book" charset="0"/>
                <a:cs typeface="Arial" panose="020B0604020202020204" pitchFamily="34" charset="0"/>
              </a:rPr>
              <a:t>Professional Development</a:t>
            </a:r>
          </a:p>
        </p:txBody>
      </p:sp>
      <p:sp>
        <p:nvSpPr>
          <p:cNvPr id="13" name="TextBox 12">
            <a:extLst>
              <a:ext uri="{FF2B5EF4-FFF2-40B4-BE49-F238E27FC236}">
                <a16:creationId xmlns:a16="http://schemas.microsoft.com/office/drawing/2014/main" id="{E92A24F6-09D6-A446-AE41-FF27FDE046C0}"/>
              </a:ext>
            </a:extLst>
          </p:cNvPr>
          <p:cNvSpPr txBox="1"/>
          <p:nvPr/>
        </p:nvSpPr>
        <p:spPr>
          <a:xfrm>
            <a:off x="3243193" y="5536074"/>
            <a:ext cx="2659767" cy="1015663"/>
          </a:xfrm>
          <a:prstGeom prst="rect">
            <a:avLst/>
          </a:prstGeom>
          <a:noFill/>
        </p:spPr>
        <p:txBody>
          <a:bodyPr wrap="square" rtlCol="0">
            <a:spAutoFit/>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Engaging online study and practice assessment tools​</a:t>
            </a:r>
          </a:p>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Focused remediation and </a:t>
            </a:r>
            <a:br>
              <a:rPr kumimoji="0" lang="en-US" sz="1200" b="0" i="0" u="none" strike="noStrike" kern="1200" cap="none" spc="0" normalizeH="0" baseline="0" noProof="0">
                <a:ln>
                  <a:noFill/>
                </a:ln>
                <a:solidFill>
                  <a:prstClr val="black"/>
                </a:solidFill>
                <a:effectLst/>
                <a:uLnTx/>
                <a:uFillTx/>
                <a:latin typeface="Arial"/>
                <a:ea typeface="+mn-ea"/>
                <a:cs typeface="+mn-cs"/>
              </a:rPr>
            </a:br>
            <a:r>
              <a:rPr kumimoji="0" lang="en-US" sz="1200" b="0" i="0" u="none" strike="noStrike" kern="1200" cap="none" spc="0" normalizeH="0" baseline="0" noProof="0">
                <a:ln>
                  <a:noFill/>
                </a:ln>
                <a:solidFill>
                  <a:prstClr val="black"/>
                </a:solidFill>
                <a:effectLst/>
                <a:uLnTx/>
                <a:uFillTx/>
                <a:latin typeface="Arial"/>
                <a:ea typeface="+mn-ea"/>
                <a:cs typeface="+mn-cs"/>
              </a:rPr>
              <a:t>robust reporting for administrators &amp; students​</a:t>
            </a:r>
          </a:p>
        </p:txBody>
      </p:sp>
      <p:sp>
        <p:nvSpPr>
          <p:cNvPr id="14" name="TextBox 13">
            <a:extLst>
              <a:ext uri="{FF2B5EF4-FFF2-40B4-BE49-F238E27FC236}">
                <a16:creationId xmlns:a16="http://schemas.microsoft.com/office/drawing/2014/main" id="{CBA61B16-11A0-6840-94AA-1411EADF574C}"/>
              </a:ext>
            </a:extLst>
          </p:cNvPr>
          <p:cNvSpPr txBox="1"/>
          <p:nvPr/>
        </p:nvSpPr>
        <p:spPr>
          <a:xfrm>
            <a:off x="5147943" y="2251823"/>
            <a:ext cx="2423061" cy="830997"/>
          </a:xfrm>
          <a:prstGeom prst="rect">
            <a:avLst/>
          </a:prstGeom>
          <a:noFill/>
        </p:spPr>
        <p:txBody>
          <a:bodyPr wrap="square" rtlCol="0" anchor="t">
            <a:spAutoFit/>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Eight nationally accredited, industry-leading certifications ​</a:t>
            </a:r>
          </a:p>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An accessible platform ​</a:t>
            </a:r>
            <a:br>
              <a:rPr kumimoji="0" lang="en-US" sz="1200" b="0" i="0" u="none" strike="noStrike" kern="1200" cap="none" spc="0" normalizeH="0" baseline="0" noProof="0">
                <a:ln>
                  <a:noFill/>
                </a:ln>
                <a:solidFill>
                  <a:prstClr val="black"/>
                </a:solidFill>
                <a:effectLst/>
                <a:uLnTx/>
                <a:uFillTx/>
                <a:latin typeface="Arial"/>
                <a:ea typeface="+mn-ea"/>
                <a:cs typeface="+mn-cs"/>
              </a:rPr>
            </a:br>
            <a:r>
              <a:rPr kumimoji="0" lang="en-US" sz="1200" b="0" i="0" u="none" strike="noStrike" kern="1200" cap="none" spc="0" normalizeH="0" baseline="0" noProof="0">
                <a:ln>
                  <a:noFill/>
                </a:ln>
                <a:solidFill>
                  <a:prstClr val="black"/>
                </a:solidFill>
                <a:effectLst/>
                <a:uLnTx/>
                <a:uFillTx/>
                <a:latin typeface="Arial"/>
                <a:ea typeface="+mn-ea"/>
                <a:cs typeface="+mn-cs"/>
              </a:rPr>
              <a:t>for real-time results​</a:t>
            </a:r>
          </a:p>
        </p:txBody>
      </p:sp>
      <p:sp>
        <p:nvSpPr>
          <p:cNvPr id="15" name="TextBox 14">
            <a:extLst>
              <a:ext uri="{FF2B5EF4-FFF2-40B4-BE49-F238E27FC236}">
                <a16:creationId xmlns:a16="http://schemas.microsoft.com/office/drawing/2014/main" id="{72731AB1-0F8E-C044-A124-03367C6671FE}"/>
              </a:ext>
            </a:extLst>
          </p:cNvPr>
          <p:cNvSpPr txBox="1"/>
          <p:nvPr/>
        </p:nvSpPr>
        <p:spPr>
          <a:xfrm>
            <a:off x="8903804" y="2251823"/>
            <a:ext cx="3044356" cy="646331"/>
          </a:xfrm>
          <a:prstGeom prst="rect">
            <a:avLst/>
          </a:prstGeom>
          <a:noFill/>
        </p:spPr>
        <p:txBody>
          <a:bodyPr wrap="square" rtlCol="0">
            <a:spAutoFit/>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Resources beyond certification ​</a:t>
            </a:r>
          </a:p>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Inspiring new skill development </a:t>
            </a:r>
            <a:br>
              <a:rPr kumimoji="0" lang="en-US" sz="1200" b="0" i="0" u="none" strike="noStrike" kern="1200" cap="none" spc="0" normalizeH="0" baseline="0" noProof="0">
                <a:ln>
                  <a:noFill/>
                </a:ln>
                <a:solidFill>
                  <a:prstClr val="black"/>
                </a:solidFill>
                <a:effectLst/>
                <a:uLnTx/>
                <a:uFillTx/>
                <a:latin typeface="Arial"/>
                <a:ea typeface="+mn-ea"/>
                <a:cs typeface="+mn-cs"/>
              </a:rPr>
            </a:br>
            <a:r>
              <a:rPr kumimoji="0" lang="en-US" sz="1200" b="0" i="0" u="none" strike="noStrike" kern="1200" cap="none" spc="0" normalizeH="0" baseline="0" noProof="0">
                <a:ln>
                  <a:noFill/>
                </a:ln>
                <a:solidFill>
                  <a:prstClr val="black"/>
                </a:solidFill>
                <a:effectLst/>
                <a:uLnTx/>
                <a:uFillTx/>
                <a:latin typeface="Arial"/>
                <a:ea typeface="+mn-ea"/>
                <a:cs typeface="+mn-cs"/>
              </a:rPr>
              <a:t>&amp; fueling career growth​</a:t>
            </a:r>
          </a:p>
        </p:txBody>
      </p:sp>
      <p:sp>
        <p:nvSpPr>
          <p:cNvPr id="16" name="TextBox 15">
            <a:extLst>
              <a:ext uri="{FF2B5EF4-FFF2-40B4-BE49-F238E27FC236}">
                <a16:creationId xmlns:a16="http://schemas.microsoft.com/office/drawing/2014/main" id="{59BB8524-6E09-C641-8748-40E93992CB14}"/>
              </a:ext>
            </a:extLst>
          </p:cNvPr>
          <p:cNvSpPr txBox="1"/>
          <p:nvPr/>
        </p:nvSpPr>
        <p:spPr>
          <a:xfrm>
            <a:off x="1356310" y="2251823"/>
            <a:ext cx="2198919" cy="830997"/>
          </a:xfrm>
          <a:prstGeom prst="rect">
            <a:avLst/>
          </a:prstGeom>
          <a:noFill/>
        </p:spPr>
        <p:txBody>
          <a:bodyPr wrap="square" rtlCol="0" anchor="t">
            <a:spAutoFit/>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Arial"/>
                <a:ea typeface="+mn-ea"/>
                <a:cs typeface="+mn-cs"/>
              </a:rPr>
              <a:t>Flexible, interactive &amp; assessment-rich solutions​</a:t>
            </a:r>
          </a:p>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lumMod val="75000"/>
                    <a:lumOff val="25000"/>
                  </a:prstClr>
                </a:solidFill>
                <a:effectLst/>
                <a:uLnTx/>
                <a:uFillTx/>
                <a:latin typeface="Arial"/>
                <a:ea typeface="+mn-ea"/>
                <a:cs typeface="+mn-cs"/>
              </a:rPr>
              <a:t>Facilitator tools &amp; performance reporting</a:t>
            </a:r>
          </a:p>
        </p:txBody>
      </p:sp>
      <p:sp>
        <p:nvSpPr>
          <p:cNvPr id="17" name="TextBox 16">
            <a:extLst>
              <a:ext uri="{FF2B5EF4-FFF2-40B4-BE49-F238E27FC236}">
                <a16:creationId xmlns:a16="http://schemas.microsoft.com/office/drawing/2014/main" id="{D180FE28-280C-1445-BA2E-7A3D5FD72061}"/>
              </a:ext>
            </a:extLst>
          </p:cNvPr>
          <p:cNvSpPr txBox="1"/>
          <p:nvPr/>
        </p:nvSpPr>
        <p:spPr>
          <a:xfrm>
            <a:off x="7026880" y="5536074"/>
            <a:ext cx="2940080" cy="830997"/>
          </a:xfrm>
          <a:prstGeom prst="rect">
            <a:avLst/>
          </a:prstGeom>
          <a:noFill/>
        </p:spPr>
        <p:txBody>
          <a:bodyPr wrap="square" rtlCol="0">
            <a:spAutoFit/>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CE that allows certification holders to stay relevant in their jobs &amp; industry​</a:t>
            </a:r>
          </a:p>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Expanding skills &amp; keeping </a:t>
            </a:r>
            <a:br>
              <a:rPr kumimoji="0" lang="en-US" sz="1200" b="0" i="0" u="none" strike="noStrike" kern="1200" cap="none" spc="0" normalizeH="0" baseline="0" noProof="0">
                <a:ln>
                  <a:noFill/>
                </a:ln>
                <a:solidFill>
                  <a:prstClr val="black"/>
                </a:solidFill>
                <a:effectLst/>
                <a:uLnTx/>
                <a:uFillTx/>
                <a:latin typeface="Arial"/>
                <a:ea typeface="+mn-ea"/>
                <a:cs typeface="+mn-cs"/>
              </a:rPr>
            </a:br>
            <a:r>
              <a:rPr kumimoji="0" lang="en-US" sz="1200" b="0" i="0" u="none" strike="noStrike" kern="1200" cap="none" spc="0" normalizeH="0" baseline="0" noProof="0">
                <a:ln>
                  <a:noFill/>
                </a:ln>
                <a:solidFill>
                  <a:prstClr val="black"/>
                </a:solidFill>
                <a:effectLst/>
                <a:uLnTx/>
                <a:uFillTx/>
                <a:latin typeface="Arial"/>
                <a:ea typeface="+mn-ea"/>
                <a:cs typeface="+mn-cs"/>
              </a:rPr>
              <a:t>credentials current​</a:t>
            </a:r>
          </a:p>
        </p:txBody>
      </p:sp>
      <p:pic>
        <p:nvPicPr>
          <p:cNvPr id="36" name="Picture 35">
            <a:extLst>
              <a:ext uri="{FF2B5EF4-FFF2-40B4-BE49-F238E27FC236}">
                <a16:creationId xmlns:a16="http://schemas.microsoft.com/office/drawing/2014/main" id="{7F661035-4BFF-6D41-821F-52B128114A20}"/>
              </a:ext>
            </a:extLst>
          </p:cNvPr>
          <p:cNvPicPr>
            <a:picLocks noChangeAspect="1"/>
          </p:cNvPicPr>
          <p:nvPr/>
        </p:nvPicPr>
        <p:blipFill>
          <a:blip r:embed="rId4"/>
          <a:stretch>
            <a:fillRect/>
          </a:stretch>
        </p:blipFill>
        <p:spPr>
          <a:xfrm>
            <a:off x="1995675" y="3554936"/>
            <a:ext cx="641521" cy="669720"/>
          </a:xfrm>
          <a:prstGeom prst="rect">
            <a:avLst/>
          </a:prstGeom>
        </p:spPr>
      </p:pic>
      <p:pic>
        <p:nvPicPr>
          <p:cNvPr id="38" name="Picture 37">
            <a:extLst>
              <a:ext uri="{FF2B5EF4-FFF2-40B4-BE49-F238E27FC236}">
                <a16:creationId xmlns:a16="http://schemas.microsoft.com/office/drawing/2014/main" id="{526B75A9-8EF0-904F-90F3-F29CA1C9FF2B}"/>
              </a:ext>
            </a:extLst>
          </p:cNvPr>
          <p:cNvPicPr>
            <a:picLocks noChangeAspect="1"/>
          </p:cNvPicPr>
          <p:nvPr/>
        </p:nvPicPr>
        <p:blipFill>
          <a:blip r:embed="rId5"/>
          <a:stretch>
            <a:fillRect/>
          </a:stretch>
        </p:blipFill>
        <p:spPr>
          <a:xfrm>
            <a:off x="7611644" y="3521683"/>
            <a:ext cx="736226" cy="736226"/>
          </a:xfrm>
          <a:prstGeom prst="rect">
            <a:avLst/>
          </a:prstGeom>
        </p:spPr>
      </p:pic>
      <p:pic>
        <p:nvPicPr>
          <p:cNvPr id="41" name="Picture 40">
            <a:extLst>
              <a:ext uri="{FF2B5EF4-FFF2-40B4-BE49-F238E27FC236}">
                <a16:creationId xmlns:a16="http://schemas.microsoft.com/office/drawing/2014/main" id="{2F429C80-8A18-1C40-943E-E774281CD3A0}"/>
              </a:ext>
            </a:extLst>
          </p:cNvPr>
          <p:cNvPicPr>
            <a:picLocks noChangeAspect="1"/>
          </p:cNvPicPr>
          <p:nvPr/>
        </p:nvPicPr>
        <p:blipFill>
          <a:blip r:embed="rId6"/>
          <a:stretch>
            <a:fillRect/>
          </a:stretch>
        </p:blipFill>
        <p:spPr>
          <a:xfrm>
            <a:off x="3824632" y="3589890"/>
            <a:ext cx="745564" cy="646663"/>
          </a:xfrm>
          <a:prstGeom prst="rect">
            <a:avLst/>
          </a:prstGeom>
        </p:spPr>
      </p:pic>
      <p:pic>
        <p:nvPicPr>
          <p:cNvPr id="10" name="Picture 9">
            <a:extLst>
              <a:ext uri="{FF2B5EF4-FFF2-40B4-BE49-F238E27FC236}">
                <a16:creationId xmlns:a16="http://schemas.microsoft.com/office/drawing/2014/main" id="{2D5B7470-DC57-9D4A-9539-27B53ACE923F}"/>
              </a:ext>
            </a:extLst>
          </p:cNvPr>
          <p:cNvPicPr>
            <a:picLocks noChangeAspect="1"/>
          </p:cNvPicPr>
          <p:nvPr/>
        </p:nvPicPr>
        <p:blipFill>
          <a:blip r:embed="rId7"/>
          <a:stretch>
            <a:fillRect/>
          </a:stretch>
        </p:blipFill>
        <p:spPr>
          <a:xfrm>
            <a:off x="5714279" y="3522365"/>
            <a:ext cx="736226" cy="736226"/>
          </a:xfrm>
          <a:prstGeom prst="rect">
            <a:avLst/>
          </a:prstGeom>
        </p:spPr>
      </p:pic>
      <p:pic>
        <p:nvPicPr>
          <p:cNvPr id="3" name="Picture 2">
            <a:extLst>
              <a:ext uri="{FF2B5EF4-FFF2-40B4-BE49-F238E27FC236}">
                <a16:creationId xmlns:a16="http://schemas.microsoft.com/office/drawing/2014/main" id="{CE406DA5-A0C1-954A-BE86-338A273AD2D4}"/>
              </a:ext>
            </a:extLst>
          </p:cNvPr>
          <p:cNvPicPr>
            <a:picLocks noChangeAspect="1"/>
          </p:cNvPicPr>
          <p:nvPr/>
        </p:nvPicPr>
        <p:blipFill>
          <a:blip r:embed="rId8"/>
          <a:stretch>
            <a:fillRect/>
          </a:stretch>
        </p:blipFill>
        <p:spPr>
          <a:xfrm>
            <a:off x="9437948" y="3734816"/>
            <a:ext cx="853496" cy="437506"/>
          </a:xfrm>
          <a:prstGeom prst="rect">
            <a:avLst/>
          </a:prstGeom>
        </p:spPr>
      </p:pic>
    </p:spTree>
    <p:extLst>
      <p:ext uri="{BB962C8B-B14F-4D97-AF65-F5344CB8AC3E}">
        <p14:creationId xmlns:p14="http://schemas.microsoft.com/office/powerpoint/2010/main" val="3564173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onitor, screen, phone&#10;&#10;Description automatically generated">
            <a:extLst>
              <a:ext uri="{FF2B5EF4-FFF2-40B4-BE49-F238E27FC236}">
                <a16:creationId xmlns:a16="http://schemas.microsoft.com/office/drawing/2014/main" id="{119046D0-F197-8749-898E-9319D4198C6B}"/>
              </a:ext>
            </a:extLst>
          </p:cNvPr>
          <p:cNvPicPr>
            <a:picLocks noChangeAspect="1"/>
          </p:cNvPicPr>
          <p:nvPr/>
        </p:nvPicPr>
        <p:blipFill rotWithShape="1">
          <a:blip r:embed="rId5">
            <a:extLst>
              <a:ext uri="{28A0092B-C50C-407E-A947-70E740481C1C}">
                <a14:useLocalDpi xmlns:a14="http://schemas.microsoft.com/office/drawing/2010/main" val="0"/>
              </a:ext>
            </a:extLst>
          </a:blip>
          <a:srcRect l="47331" t="23096" r="6875" b="11787"/>
          <a:stretch/>
        </p:blipFill>
        <p:spPr>
          <a:xfrm>
            <a:off x="5335468" y="1470655"/>
            <a:ext cx="5235088" cy="4167278"/>
          </a:xfrm>
          <a:prstGeom prst="rect">
            <a:avLst/>
          </a:prstGeom>
        </p:spPr>
      </p:pic>
      <p:sp>
        <p:nvSpPr>
          <p:cNvPr id="5" name="Title 4">
            <a:extLst>
              <a:ext uri="{FF2B5EF4-FFF2-40B4-BE49-F238E27FC236}">
                <a16:creationId xmlns:a16="http://schemas.microsoft.com/office/drawing/2014/main" id="{FBB448CD-6CD4-494C-B624-1D0C2B745EA7}"/>
              </a:ext>
            </a:extLst>
          </p:cNvPr>
          <p:cNvSpPr>
            <a:spLocks noGrp="1"/>
          </p:cNvSpPr>
          <p:nvPr>
            <p:ph type="title"/>
          </p:nvPr>
        </p:nvSpPr>
        <p:spPr>
          <a:xfrm>
            <a:off x="838200" y="429378"/>
            <a:ext cx="10515600" cy="1163336"/>
          </a:xfrm>
        </p:spPr>
        <p:txBody>
          <a:bodyPr>
            <a:normAutofit/>
          </a:bodyPr>
          <a:lstStyle/>
          <a:p>
            <a:r>
              <a:rPr lang="en-US" b="1">
                <a:solidFill>
                  <a:schemeClr val="tx1">
                    <a:lumMod val="65000"/>
                    <a:lumOff val="35000"/>
                  </a:schemeClr>
                </a:solidFill>
              </a:rPr>
              <a:t>Accessible Online, Engaging &amp; </a:t>
            </a:r>
            <a:br>
              <a:rPr lang="en-US" b="1">
                <a:solidFill>
                  <a:schemeClr val="tx1">
                    <a:lumMod val="65000"/>
                    <a:lumOff val="35000"/>
                  </a:schemeClr>
                </a:solidFill>
              </a:rPr>
            </a:br>
            <a:r>
              <a:rPr lang="en-US" b="1">
                <a:solidFill>
                  <a:schemeClr val="tx1">
                    <a:lumMod val="65000"/>
                    <a:lumOff val="35000"/>
                  </a:schemeClr>
                </a:solidFill>
              </a:rPr>
              <a:t>Interactive Tools for Distance Learning</a:t>
            </a:r>
          </a:p>
        </p:txBody>
      </p:sp>
      <p:pic>
        <p:nvPicPr>
          <p:cNvPr id="12" name="Picture 11">
            <a:extLst>
              <a:ext uri="{FF2B5EF4-FFF2-40B4-BE49-F238E27FC236}">
                <a16:creationId xmlns:a16="http://schemas.microsoft.com/office/drawing/2014/main" id="{BE669E16-04DF-4F47-BC81-E297915A730C}"/>
              </a:ext>
            </a:extLst>
          </p:cNvPr>
          <p:cNvPicPr>
            <a:picLocks noChangeAspect="1"/>
          </p:cNvPicPr>
          <p:nvPr/>
        </p:nvPicPr>
        <p:blipFill rotWithShape="1">
          <a:blip r:embed="rId6">
            <a:extLst>
              <a:ext uri="{28A0092B-C50C-407E-A947-70E740481C1C}">
                <a14:useLocalDpi xmlns:a14="http://schemas.microsoft.com/office/drawing/2010/main" val="0"/>
              </a:ext>
            </a:extLst>
          </a:blip>
          <a:srcRect r="27898"/>
          <a:stretch/>
        </p:blipFill>
        <p:spPr>
          <a:xfrm>
            <a:off x="478234" y="757363"/>
            <a:ext cx="7114001" cy="5523356"/>
          </a:xfrm>
          <a:prstGeom prst="rect">
            <a:avLst/>
          </a:prstGeom>
        </p:spPr>
      </p:pic>
      <p:pic>
        <p:nvPicPr>
          <p:cNvPr id="3" name="Convert sample Screen Recording 2020-07-17 at 10.33.06 AM (2)" descr="Convert sample Screen Recording 2020-07-17 at 10.33.06 AM (2)">
            <a:hlinkClick r:id="" action="ppaction://media"/>
            <a:extLst>
              <a:ext uri="{FF2B5EF4-FFF2-40B4-BE49-F238E27FC236}">
                <a16:creationId xmlns:a16="http://schemas.microsoft.com/office/drawing/2014/main" id="{14D3E394-A2BB-164B-B4C0-C00DA1D6E05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60772" y="1836674"/>
            <a:ext cx="4970159" cy="3106349"/>
          </a:xfrm>
          <a:prstGeom prst="rect">
            <a:avLst/>
          </a:prstGeom>
        </p:spPr>
      </p:pic>
      <p:pic>
        <p:nvPicPr>
          <p:cNvPr id="10" name="Picture 9" descr="A close up of a cell phone&#10;&#10;Description automatically generated">
            <a:extLst>
              <a:ext uri="{FF2B5EF4-FFF2-40B4-BE49-F238E27FC236}">
                <a16:creationId xmlns:a16="http://schemas.microsoft.com/office/drawing/2014/main" id="{F9BEDAC8-2711-D340-B89B-FC8AAF5CB654}"/>
              </a:ext>
            </a:extLst>
          </p:cNvPr>
          <p:cNvPicPr>
            <a:picLocks noChangeAspect="1"/>
          </p:cNvPicPr>
          <p:nvPr/>
        </p:nvPicPr>
        <p:blipFill rotWithShape="1">
          <a:blip r:embed="rId8">
            <a:extLst>
              <a:ext uri="{28A0092B-C50C-407E-A947-70E740481C1C}">
                <a14:useLocalDpi xmlns:a14="http://schemas.microsoft.com/office/drawing/2010/main" val="0"/>
              </a:ext>
            </a:extLst>
          </a:blip>
          <a:srcRect l="52871" t="33805" r="25509" b="14675"/>
          <a:stretch/>
        </p:blipFill>
        <p:spPr>
          <a:xfrm>
            <a:off x="6000108" y="3030826"/>
            <a:ext cx="1985123" cy="2648243"/>
          </a:xfrm>
          <a:prstGeom prst="rect">
            <a:avLst/>
          </a:prstGeom>
        </p:spPr>
      </p:pic>
      <p:sp>
        <p:nvSpPr>
          <p:cNvPr id="6" name="TextBox 5">
            <a:extLst>
              <a:ext uri="{FF2B5EF4-FFF2-40B4-BE49-F238E27FC236}">
                <a16:creationId xmlns:a16="http://schemas.microsoft.com/office/drawing/2014/main" id="{D1B2E180-9112-F94B-8FFB-73BE10776CE8}"/>
              </a:ext>
            </a:extLst>
          </p:cNvPr>
          <p:cNvSpPr txBox="1"/>
          <p:nvPr/>
        </p:nvSpPr>
        <p:spPr>
          <a:xfrm>
            <a:off x="1042737" y="5781216"/>
            <a:ext cx="9651739" cy="658129"/>
          </a:xfrm>
          <a:prstGeom prst="rect">
            <a:avLst/>
          </a:prstGeom>
          <a:noFill/>
        </p:spPr>
        <p:txBody>
          <a:bodyPr wrap="square" rtlCol="0">
            <a:spAutoFit/>
          </a:bodyPr>
          <a:lstStyle/>
          <a:p>
            <a:pPr algn="ctr">
              <a:lnSpc>
                <a:spcPts val="2340"/>
              </a:lnSpc>
            </a:pPr>
            <a:r>
              <a:rPr lang="en-US" sz="1700" b="1">
                <a:solidFill>
                  <a:schemeClr val="tx1">
                    <a:lumMod val="75000"/>
                    <a:lumOff val="25000"/>
                  </a:schemeClr>
                </a:solidFill>
              </a:rPr>
              <a:t>Secure live remote proctoring </a:t>
            </a:r>
            <a:r>
              <a:rPr lang="en-US" sz="1700" b="1">
                <a:solidFill>
                  <a:srgbClr val="318AC8"/>
                </a:solidFill>
              </a:rPr>
              <a:t>| </a:t>
            </a:r>
            <a:r>
              <a:rPr lang="en-US" sz="1700" b="1">
                <a:solidFill>
                  <a:schemeClr val="tx1">
                    <a:lumMod val="75000"/>
                    <a:lumOff val="25000"/>
                  </a:schemeClr>
                </a:solidFill>
              </a:rPr>
              <a:t>Safe, self-paced practice</a:t>
            </a:r>
            <a:r>
              <a:rPr lang="en-US" sz="1700" b="1">
                <a:solidFill>
                  <a:srgbClr val="318AC8"/>
                </a:solidFill>
              </a:rPr>
              <a:t> |  </a:t>
            </a:r>
            <a:r>
              <a:rPr lang="en-US" sz="1700" b="1">
                <a:solidFill>
                  <a:schemeClr val="tx1">
                    <a:lumMod val="75000"/>
                    <a:lumOff val="25000"/>
                  </a:schemeClr>
                </a:solidFill>
              </a:rPr>
              <a:t>Applied learning assessments </a:t>
            </a:r>
          </a:p>
          <a:p>
            <a:pPr algn="ctr">
              <a:lnSpc>
                <a:spcPts val="2340"/>
              </a:lnSpc>
            </a:pPr>
            <a:r>
              <a:rPr lang="en-US" sz="1700" b="1">
                <a:solidFill>
                  <a:schemeClr val="tx1">
                    <a:lumMod val="75000"/>
                    <a:lumOff val="25000"/>
                  </a:schemeClr>
                </a:solidFill>
              </a:rPr>
              <a:t>Study guide and practice tests</a:t>
            </a:r>
            <a:r>
              <a:rPr lang="en-US" sz="1700" b="1">
                <a:solidFill>
                  <a:srgbClr val="318AC8"/>
                </a:solidFill>
              </a:rPr>
              <a:t> | </a:t>
            </a:r>
            <a:r>
              <a:rPr lang="en-US" sz="1700" b="1">
                <a:solidFill>
                  <a:schemeClr val="tx1">
                    <a:lumMod val="75000"/>
                    <a:lumOff val="25000"/>
                  </a:schemeClr>
                </a:solidFill>
              </a:rPr>
              <a:t>Interactive gaming, flashcards and simulation </a:t>
            </a:r>
          </a:p>
        </p:txBody>
      </p:sp>
    </p:spTree>
    <p:extLst>
      <p:ext uri="{BB962C8B-B14F-4D97-AF65-F5344CB8AC3E}">
        <p14:creationId xmlns:p14="http://schemas.microsoft.com/office/powerpoint/2010/main" val="336940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18C8AD-188E-490B-83B9-20A81AB06F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9947A3FD-DFD2-BD29-9321-B5C0C984A38D}"/>
              </a:ext>
            </a:extLst>
          </p:cNvPr>
          <p:cNvSpPr txBox="1"/>
          <p:nvPr/>
        </p:nvSpPr>
        <p:spPr>
          <a:xfrm>
            <a:off x="194494" y="6194833"/>
            <a:ext cx="313982" cy="176613"/>
          </a:xfrm>
          <a:prstGeom prst="rect">
            <a:avLst/>
          </a:prstGeom>
        </p:spPr>
        <p:txBody>
          <a:bodyPr vert="horz" wrap="square" lIns="0" tIns="8471" rIns="0" bIns="0"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2" b="0" i="0" u="none" strike="noStrike" kern="0" cap="none" spc="0" normalizeH="0" baseline="0" noProof="0">
                <a:ln>
                  <a:noFill/>
                </a:ln>
                <a:solidFill>
                  <a:srgbClr val="4383B1"/>
                </a:solidFill>
                <a:effectLst/>
                <a:uLnTx/>
                <a:uFillTx/>
                <a:latin typeface="Gotham Book" pitchFamily="2" charset="0"/>
                <a:ea typeface="+mn-ea"/>
                <a:cs typeface="Gotham Book" pitchFamily="2" charset="0"/>
              </a:rPr>
              <a:pPr marL="0" marR="0" lvl="0" indent="0" algn="l" defTabSz="554492" rtl="0" eaLnBrk="1" fontAlgn="auto" latinLnBrk="0" hangingPunct="1">
                <a:lnSpc>
                  <a:spcPct val="100000"/>
                </a:lnSpc>
                <a:spcBef>
                  <a:spcPts val="0"/>
                </a:spcBef>
                <a:spcAft>
                  <a:spcPts val="0"/>
                </a:spcAft>
                <a:buClrTx/>
                <a:buSzTx/>
                <a:buFontTx/>
                <a:buNone/>
                <a:tabLst/>
                <a:defRPr/>
              </a:pPr>
              <a:t>45</a:t>
            </a:fld>
            <a:endParaRPr kumimoji="0" lang="en-US" sz="1092" b="0" i="0" u="none" strike="noStrike" kern="0" cap="none" spc="0" normalizeH="0" baseline="0" noProof="0">
              <a:ln>
                <a:noFill/>
              </a:ln>
              <a:solidFill>
                <a:srgbClr val="4383B1"/>
              </a:solidFill>
              <a:effectLst/>
              <a:uLnTx/>
              <a:uFillTx/>
              <a:latin typeface="Gotham Book" pitchFamily="2" charset="0"/>
              <a:ea typeface="+mn-ea"/>
              <a:cs typeface="Gotham Book" pitchFamily="2" charset="0"/>
            </a:endParaRPr>
          </a:p>
        </p:txBody>
      </p:sp>
    </p:spTree>
    <p:extLst>
      <p:ext uri="{BB962C8B-B14F-4D97-AF65-F5344CB8AC3E}">
        <p14:creationId xmlns:p14="http://schemas.microsoft.com/office/powerpoint/2010/main" val="239904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18C8AD-188E-490B-83B9-20A81AB06F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object 6">
            <a:extLst>
              <a:ext uri="{FF2B5EF4-FFF2-40B4-BE49-F238E27FC236}">
                <a16:creationId xmlns:a16="http://schemas.microsoft.com/office/drawing/2014/main" id="{A47B73B4-93DF-932E-5639-FAB647E9A59C}"/>
              </a:ext>
            </a:extLst>
          </p:cNvPr>
          <p:cNvSpPr txBox="1"/>
          <p:nvPr/>
        </p:nvSpPr>
        <p:spPr>
          <a:xfrm>
            <a:off x="287397" y="6050405"/>
            <a:ext cx="362991"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FFFFFF"/>
                </a:solidFill>
                <a:latin typeface="Gotham Book" pitchFamily="2" charset="0"/>
                <a:cs typeface="Gotham Book" pitchFamily="2" charset="0"/>
              </a:rPr>
              <a:pPr defTabSz="554492"/>
              <a:t>46</a:t>
            </a:fld>
            <a:endParaRPr lang="en-US" sz="1092" kern="0">
              <a:solidFill>
                <a:srgbClr val="FFFFFF"/>
              </a:solidFill>
              <a:latin typeface="Gotham Book" pitchFamily="2" charset="0"/>
              <a:cs typeface="Gotham Book" pitchFamily="2" charset="0"/>
            </a:endParaRPr>
          </a:p>
        </p:txBody>
      </p:sp>
    </p:spTree>
    <p:extLst>
      <p:ext uri="{BB962C8B-B14F-4D97-AF65-F5344CB8AC3E}">
        <p14:creationId xmlns:p14="http://schemas.microsoft.com/office/powerpoint/2010/main" val="3953722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3A6F6DA9-E2E0-9048-8B63-57B79917A9EF}"/>
              </a:ext>
            </a:extLst>
          </p:cNvPr>
          <p:cNvPicPr>
            <a:picLocks noChangeAspect="1"/>
          </p:cNvPicPr>
          <p:nvPr/>
        </p:nvPicPr>
        <p:blipFill rotWithShape="1">
          <a:blip r:embed="rId3">
            <a:extLst>
              <a:ext uri="{28A0092B-C50C-407E-A947-70E740481C1C}">
                <a14:useLocalDpi xmlns:a14="http://schemas.microsoft.com/office/drawing/2010/main" val="0"/>
              </a:ext>
            </a:extLst>
          </a:blip>
          <a:srcRect t="5875" b="9896"/>
          <a:stretch/>
        </p:blipFill>
        <p:spPr>
          <a:xfrm>
            <a:off x="7298898" y="3799793"/>
            <a:ext cx="3736719" cy="2530855"/>
          </a:xfrm>
          <a:prstGeom prst="rect">
            <a:avLst/>
          </a:prstGeom>
          <a:ln w="5080">
            <a:solidFill>
              <a:schemeClr val="bg1">
                <a:lumMod val="85000"/>
              </a:schemeClr>
            </a:solidFill>
          </a:ln>
          <a:effectLst>
            <a:outerShdw blurRad="165100" dist="50800" dir="2700000" algn="tl" rotWithShape="0">
              <a:prstClr val="black">
                <a:alpha val="15000"/>
              </a:prstClr>
            </a:outerShdw>
          </a:effectLst>
        </p:spPr>
      </p:pic>
      <p:pic>
        <p:nvPicPr>
          <p:cNvPr id="4" name="Picture 3" descr="A screenshot of a cell phone&#10;&#10;Description automatically generated">
            <a:extLst>
              <a:ext uri="{FF2B5EF4-FFF2-40B4-BE49-F238E27FC236}">
                <a16:creationId xmlns:a16="http://schemas.microsoft.com/office/drawing/2014/main" id="{83415903-CE52-C945-9456-492FF5C3E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029" y="1970975"/>
            <a:ext cx="4553812" cy="3170218"/>
          </a:xfrm>
          <a:prstGeom prst="rect">
            <a:avLst/>
          </a:prstGeom>
        </p:spPr>
      </p:pic>
      <p:sp>
        <p:nvSpPr>
          <p:cNvPr id="5" name="Title 4">
            <a:extLst>
              <a:ext uri="{FF2B5EF4-FFF2-40B4-BE49-F238E27FC236}">
                <a16:creationId xmlns:a16="http://schemas.microsoft.com/office/drawing/2014/main" id="{FBB448CD-6CD4-494C-B624-1D0C2B745EA7}"/>
              </a:ext>
            </a:extLst>
          </p:cNvPr>
          <p:cNvSpPr>
            <a:spLocks noGrp="1"/>
          </p:cNvSpPr>
          <p:nvPr>
            <p:ph type="title"/>
          </p:nvPr>
        </p:nvSpPr>
        <p:spPr/>
        <p:txBody>
          <a:bodyPr/>
          <a:lstStyle/>
          <a:p>
            <a:r>
              <a:rPr lang="en-US" b="1">
                <a:solidFill>
                  <a:schemeClr val="tx1">
                    <a:lumMod val="65000"/>
                    <a:lumOff val="35000"/>
                  </a:schemeClr>
                </a:solidFill>
              </a:rPr>
              <a:t>Powered by Reporting and Actionable Data</a:t>
            </a:r>
          </a:p>
        </p:txBody>
      </p:sp>
      <p:pic>
        <p:nvPicPr>
          <p:cNvPr id="9" name="Picture 8" descr="A screen shot of a computer&#10;&#10;Description automatically generated">
            <a:extLst>
              <a:ext uri="{FF2B5EF4-FFF2-40B4-BE49-F238E27FC236}">
                <a16:creationId xmlns:a16="http://schemas.microsoft.com/office/drawing/2014/main" id="{57F6661D-AAB4-4BB1-A958-E564119F543A}"/>
              </a:ext>
            </a:extLst>
          </p:cNvPr>
          <p:cNvPicPr>
            <a:picLocks noChangeAspect="1"/>
          </p:cNvPicPr>
          <p:nvPr/>
        </p:nvPicPr>
        <p:blipFill>
          <a:blip r:embed="rId5"/>
          <a:stretch>
            <a:fillRect/>
          </a:stretch>
        </p:blipFill>
        <p:spPr>
          <a:xfrm>
            <a:off x="838200" y="1923460"/>
            <a:ext cx="5877076" cy="3677843"/>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19991268-C3B5-4D4E-9A91-69D682C17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8899" y="1634868"/>
            <a:ext cx="3751394" cy="1963346"/>
          </a:xfrm>
          <a:prstGeom prst="rect">
            <a:avLst/>
          </a:prstGeom>
          <a:ln w="5080">
            <a:solidFill>
              <a:schemeClr val="bg1">
                <a:lumMod val="85000"/>
              </a:schemeClr>
            </a:solidFill>
          </a:ln>
          <a:effectLst>
            <a:outerShdw blurRad="177800" dist="50800" dir="2700000" algn="ctr" rotWithShape="0">
              <a:srgbClr val="000000">
                <a:alpha val="15000"/>
              </a:srgbClr>
            </a:outerShdw>
          </a:effectLst>
        </p:spPr>
      </p:pic>
      <p:sp>
        <p:nvSpPr>
          <p:cNvPr id="2" name="Rectangle 1">
            <a:extLst>
              <a:ext uri="{FF2B5EF4-FFF2-40B4-BE49-F238E27FC236}">
                <a16:creationId xmlns:a16="http://schemas.microsoft.com/office/drawing/2014/main" id="{BB937C52-4A49-8749-8638-B9018F521559}"/>
              </a:ext>
            </a:extLst>
          </p:cNvPr>
          <p:cNvSpPr/>
          <p:nvPr/>
        </p:nvSpPr>
        <p:spPr>
          <a:xfrm>
            <a:off x="3471333" y="5367867"/>
            <a:ext cx="558800" cy="118533"/>
          </a:xfrm>
          <a:prstGeom prst="rect">
            <a:avLst/>
          </a:prstGeom>
          <a:solidFill>
            <a:srgbClr val="1C1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545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18C8AD-188E-490B-83B9-20A81AB06F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BC3AD0AC-E9BA-747F-66C1-A36B0E144906}"/>
              </a:ext>
            </a:extLst>
          </p:cNvPr>
          <p:cNvSpPr txBox="1"/>
          <p:nvPr/>
        </p:nvSpPr>
        <p:spPr>
          <a:xfrm>
            <a:off x="194494" y="6194833"/>
            <a:ext cx="313982" cy="176613"/>
          </a:xfrm>
          <a:prstGeom prst="rect">
            <a:avLst/>
          </a:prstGeom>
        </p:spPr>
        <p:txBody>
          <a:bodyPr vert="horz" wrap="square" lIns="0" tIns="8471" rIns="0" bIns="0"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2" b="0" i="0" u="none" strike="noStrike" kern="0" cap="none" spc="0" normalizeH="0" baseline="0" noProof="0">
                <a:ln>
                  <a:noFill/>
                </a:ln>
                <a:solidFill>
                  <a:srgbClr val="4383B1"/>
                </a:solidFill>
                <a:effectLst/>
                <a:uLnTx/>
                <a:uFillTx/>
                <a:latin typeface="Gotham Book" pitchFamily="2" charset="0"/>
                <a:ea typeface="+mn-ea"/>
                <a:cs typeface="Gotham Book" pitchFamily="2" charset="0"/>
              </a:rPr>
              <a:pPr marL="0" marR="0" lvl="0" indent="0" algn="l" defTabSz="554492" rtl="0" eaLnBrk="1" fontAlgn="auto" latinLnBrk="0" hangingPunct="1">
                <a:lnSpc>
                  <a:spcPct val="100000"/>
                </a:lnSpc>
                <a:spcBef>
                  <a:spcPts val="0"/>
                </a:spcBef>
                <a:spcAft>
                  <a:spcPts val="0"/>
                </a:spcAft>
                <a:buClrTx/>
                <a:buSzTx/>
                <a:buFontTx/>
                <a:buNone/>
                <a:tabLst/>
                <a:defRPr/>
              </a:pPr>
              <a:t>48</a:t>
            </a:fld>
            <a:endParaRPr kumimoji="0" lang="en-US" sz="1092" b="0" i="0" u="none" strike="noStrike" kern="0" cap="none" spc="0" normalizeH="0" baseline="0" noProof="0">
              <a:ln>
                <a:noFill/>
              </a:ln>
              <a:solidFill>
                <a:srgbClr val="4383B1"/>
              </a:solidFill>
              <a:effectLst/>
              <a:uLnTx/>
              <a:uFillTx/>
              <a:latin typeface="Gotham Book" pitchFamily="2" charset="0"/>
              <a:ea typeface="+mn-ea"/>
              <a:cs typeface="Gotham Book" pitchFamily="2" charset="0"/>
            </a:endParaRPr>
          </a:p>
        </p:txBody>
      </p:sp>
    </p:spTree>
    <p:extLst>
      <p:ext uri="{BB962C8B-B14F-4D97-AF65-F5344CB8AC3E}">
        <p14:creationId xmlns:p14="http://schemas.microsoft.com/office/powerpoint/2010/main" val="939200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treemap chart&#10;&#10;Description automatically generated">
            <a:extLst>
              <a:ext uri="{FF2B5EF4-FFF2-40B4-BE49-F238E27FC236}">
                <a16:creationId xmlns:a16="http://schemas.microsoft.com/office/drawing/2014/main" id="{2F2D4108-CFB3-98D3-3B53-6123E9BFB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C4692469-F4B9-092A-19AE-F4971195EEDF}"/>
              </a:ext>
            </a:extLst>
          </p:cNvPr>
          <p:cNvSpPr txBox="1"/>
          <p:nvPr/>
        </p:nvSpPr>
        <p:spPr>
          <a:xfrm>
            <a:off x="249300" y="6050405"/>
            <a:ext cx="259176"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4383B1"/>
                </a:solidFill>
                <a:latin typeface="Gotham Book" pitchFamily="2" charset="0"/>
                <a:cs typeface="Gotham Book" pitchFamily="2" charset="0"/>
              </a:rPr>
              <a:pPr defTabSz="554492"/>
              <a:t>49</a:t>
            </a:fld>
            <a:endParaRPr lang="en-US" sz="1092" kern="0">
              <a:solidFill>
                <a:srgbClr val="4383B1"/>
              </a:solidFill>
              <a:latin typeface="Gotham Book" pitchFamily="2" charset="0"/>
              <a:cs typeface="Gotham Book" pitchFamily="2" charset="0"/>
            </a:endParaRPr>
          </a:p>
        </p:txBody>
      </p:sp>
    </p:spTree>
    <p:extLst>
      <p:ext uri="{BB962C8B-B14F-4D97-AF65-F5344CB8AC3E}">
        <p14:creationId xmlns:p14="http://schemas.microsoft.com/office/powerpoint/2010/main" val="111679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199">
            <a:extLst>
              <a:ext uri="{FF2B5EF4-FFF2-40B4-BE49-F238E27FC236}">
                <a16:creationId xmlns:a16="http://schemas.microsoft.com/office/drawing/2014/main" id="{04B2BBAD-C5BF-8D41-9DF1-9022F5FBA211}"/>
              </a:ext>
            </a:extLst>
          </p:cNvPr>
          <p:cNvPicPr>
            <a:picLocks noChangeAspect="1"/>
          </p:cNvPicPr>
          <p:nvPr/>
        </p:nvPicPr>
        <p:blipFill>
          <a:blip r:embed="rId3"/>
          <a:stretch>
            <a:fillRect/>
          </a:stretch>
        </p:blipFill>
        <p:spPr>
          <a:xfrm>
            <a:off x="2692634" y="407840"/>
            <a:ext cx="6283413" cy="3367835"/>
          </a:xfrm>
          <a:prstGeom prst="rect">
            <a:avLst/>
          </a:prstGeom>
          <a:solidFill>
            <a:schemeClr val="accent3"/>
          </a:solidFill>
        </p:spPr>
      </p:pic>
      <p:sp>
        <p:nvSpPr>
          <p:cNvPr id="234" name="Rectangle 233">
            <a:extLst>
              <a:ext uri="{FF2B5EF4-FFF2-40B4-BE49-F238E27FC236}">
                <a16:creationId xmlns:a16="http://schemas.microsoft.com/office/drawing/2014/main" id="{CC0220A7-574D-3442-A558-04219E61C188}"/>
              </a:ext>
            </a:extLst>
          </p:cNvPr>
          <p:cNvSpPr/>
          <p:nvPr/>
        </p:nvSpPr>
        <p:spPr>
          <a:xfrm>
            <a:off x="2574832" y="1252692"/>
            <a:ext cx="6283412" cy="11028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94" name="Rectangle 193">
            <a:extLst>
              <a:ext uri="{FF2B5EF4-FFF2-40B4-BE49-F238E27FC236}">
                <a16:creationId xmlns:a16="http://schemas.microsoft.com/office/drawing/2014/main" id="{433DBD61-2AED-A14F-81D9-D249B070F7FE}"/>
              </a:ext>
            </a:extLst>
          </p:cNvPr>
          <p:cNvSpPr/>
          <p:nvPr/>
        </p:nvSpPr>
        <p:spPr>
          <a:xfrm>
            <a:off x="645346" y="849086"/>
            <a:ext cx="1526806" cy="46416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195" name="Rectangle 194">
            <a:extLst>
              <a:ext uri="{FF2B5EF4-FFF2-40B4-BE49-F238E27FC236}">
                <a16:creationId xmlns:a16="http://schemas.microsoft.com/office/drawing/2014/main" id="{5310D52F-3C3D-CC4E-B000-0C67C6C1FE98}"/>
              </a:ext>
            </a:extLst>
          </p:cNvPr>
          <p:cNvSpPr/>
          <p:nvPr/>
        </p:nvSpPr>
        <p:spPr>
          <a:xfrm>
            <a:off x="2361838" y="3193734"/>
            <a:ext cx="1526806" cy="22970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2F4FB"/>
              </a:solidFill>
              <a:effectLst/>
              <a:uLnTx/>
              <a:uFillTx/>
              <a:latin typeface="Gotham book"/>
              <a:ea typeface="+mn-ea"/>
              <a:cs typeface="+mn-cs"/>
            </a:endParaRPr>
          </a:p>
        </p:txBody>
      </p:sp>
      <p:sp>
        <p:nvSpPr>
          <p:cNvPr id="132" name="TextBox 131">
            <a:extLst>
              <a:ext uri="{FF2B5EF4-FFF2-40B4-BE49-F238E27FC236}">
                <a16:creationId xmlns:a16="http://schemas.microsoft.com/office/drawing/2014/main" id="{2E64D92A-1A65-0341-8CB8-5044F2ECB327}"/>
              </a:ext>
            </a:extLst>
          </p:cNvPr>
          <p:cNvSpPr txBox="1"/>
          <p:nvPr/>
        </p:nvSpPr>
        <p:spPr>
          <a:xfrm>
            <a:off x="606727" y="5730523"/>
            <a:ext cx="32670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rPr>
              <a:t>By 2050, America’s senior population will swell to 88 million, up from 48 million in 2021.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62A47"/>
                </a:solidFill>
                <a:latin typeface="Arial" panose="020B0604020202020204" pitchFamily="34" charset="0"/>
                <a:cs typeface="Arial" panose="020B0604020202020204" pitchFamily="34" charset="0"/>
              </a:rPr>
              <a:t>Source: National Institute of Health </a:t>
            </a:r>
            <a:endParaRPr kumimoji="0" lang="en-US" sz="11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endParaRPr>
          </a:p>
        </p:txBody>
      </p:sp>
      <p:sp>
        <p:nvSpPr>
          <p:cNvPr id="134" name="TextBox 133">
            <a:extLst>
              <a:ext uri="{FF2B5EF4-FFF2-40B4-BE49-F238E27FC236}">
                <a16:creationId xmlns:a16="http://schemas.microsoft.com/office/drawing/2014/main" id="{0349FEF9-8D3A-E743-9311-37DA6C4D4EB2}"/>
              </a:ext>
            </a:extLst>
          </p:cNvPr>
          <p:cNvSpPr txBox="1"/>
          <p:nvPr/>
        </p:nvSpPr>
        <p:spPr>
          <a:xfrm>
            <a:off x="5444579" y="1446046"/>
            <a:ext cx="3000921" cy="1209562"/>
          </a:xfrm>
          <a:prstGeom prst="rect">
            <a:avLst/>
          </a:prstGeom>
          <a:noFill/>
        </p:spPr>
        <p:txBody>
          <a:bodyPr wrap="square" rtlCol="0">
            <a:sp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rPr>
              <a:t>Healthcare jobs will be among the fastest growing in the United States through 2026.</a:t>
            </a:r>
          </a:p>
          <a:p>
            <a:pPr marL="0" lvl="1" defTabSz="488950">
              <a:lnSpc>
                <a:spcPct val="90000"/>
              </a:lnSpc>
              <a:spcBef>
                <a:spcPct val="0"/>
              </a:spcBef>
              <a:spcAft>
                <a:spcPct val="15000"/>
              </a:spcAft>
              <a:defRPr/>
            </a:pPr>
            <a:r>
              <a:rPr lang="en-US" sz="1100">
                <a:solidFill>
                  <a:srgbClr val="162A47"/>
                </a:solidFill>
                <a:latin typeface="Arial" panose="020B0604020202020204" pitchFamily="34" charset="0"/>
                <a:cs typeface="Arial" panose="020B0604020202020204" pitchFamily="34" charset="0"/>
              </a:rPr>
              <a:t>Source: US Bureau of Labor Statistics</a:t>
            </a:r>
            <a:endParaRPr kumimoji="0" lang="en-US" sz="11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endParaRPr>
          </a:p>
          <a:p>
            <a:pPr marL="0" marR="0" lvl="1" indent="0" algn="l" defTabSz="488950" rtl="0" eaLnBrk="1" fontAlgn="auto" latinLnBrk="0" hangingPunct="1">
              <a:lnSpc>
                <a:spcPct val="90000"/>
              </a:lnSpc>
              <a:spcBef>
                <a:spcPct val="0"/>
              </a:spcBef>
              <a:spcAft>
                <a:spcPct val="15000"/>
              </a:spcAft>
              <a:buClrTx/>
              <a:buSzTx/>
              <a:buFontTx/>
              <a:buNone/>
              <a:tabLst/>
              <a:defRPr/>
            </a:pPr>
            <a:endParaRPr kumimoji="0" lang="en-US" sz="16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endParaRPr>
          </a:p>
        </p:txBody>
      </p:sp>
      <p:sp>
        <p:nvSpPr>
          <p:cNvPr id="135" name="TextBox 134">
            <a:extLst>
              <a:ext uri="{FF2B5EF4-FFF2-40B4-BE49-F238E27FC236}">
                <a16:creationId xmlns:a16="http://schemas.microsoft.com/office/drawing/2014/main" id="{3663FEA6-7014-9D48-9930-2F9D961574F9}"/>
              </a:ext>
            </a:extLst>
          </p:cNvPr>
          <p:cNvSpPr txBox="1"/>
          <p:nvPr/>
        </p:nvSpPr>
        <p:spPr>
          <a:xfrm>
            <a:off x="3225239" y="1408273"/>
            <a:ext cx="2542141" cy="879728"/>
          </a:xfrm>
          <a:prstGeom prst="rect">
            <a:avLst/>
          </a:prstGeom>
          <a:noFill/>
        </p:spPr>
        <p:txBody>
          <a:bodyPr wrap="square" rtlCol="0">
            <a:spAutoFit/>
          </a:bodyPr>
          <a:lstStyle/>
          <a:p>
            <a:pPr marL="0" marR="0" lvl="1" indent="0" algn="l" defTabSz="488950" rtl="0" eaLnBrk="1" fontAlgn="auto" latinLnBrk="0" hangingPunct="1">
              <a:lnSpc>
                <a:spcPts val="2800"/>
              </a:lnSpc>
              <a:spcBef>
                <a:spcPct val="0"/>
              </a:spcBef>
              <a:spcAft>
                <a:spcPct val="15000"/>
              </a:spcAft>
              <a:buClrTx/>
              <a:buSzTx/>
              <a:buFontTx/>
              <a:buNone/>
              <a:tabLst/>
              <a:defRPr/>
            </a:pPr>
            <a:r>
              <a:rPr kumimoji="0" lang="en-US" sz="3000" b="1"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rPr>
              <a:t>1.8 Million</a:t>
            </a:r>
          </a:p>
          <a:p>
            <a:pPr marL="0" marR="0" lvl="1" indent="0" algn="l" defTabSz="488950" rtl="0" eaLnBrk="1" fontAlgn="auto" latinLnBrk="0" hangingPunct="1">
              <a:lnSpc>
                <a:spcPts val="2800"/>
              </a:lnSpc>
              <a:spcBef>
                <a:spcPct val="0"/>
              </a:spcBef>
              <a:spcAft>
                <a:spcPct val="15000"/>
              </a:spcAft>
              <a:buClrTx/>
              <a:buSzTx/>
              <a:buFontTx/>
              <a:buNone/>
              <a:tabLst/>
              <a:defRPr/>
            </a:pPr>
            <a:r>
              <a:rPr kumimoji="0" lang="en-US" sz="3000" b="1"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rPr>
              <a:t>NEW JOBS</a:t>
            </a:r>
          </a:p>
        </p:txBody>
      </p:sp>
      <p:sp>
        <p:nvSpPr>
          <p:cNvPr id="136" name="TextBox 135">
            <a:extLst>
              <a:ext uri="{FF2B5EF4-FFF2-40B4-BE49-F238E27FC236}">
                <a16:creationId xmlns:a16="http://schemas.microsoft.com/office/drawing/2014/main" id="{499DE19D-4D1B-3545-9D9B-661F43C7A728}"/>
              </a:ext>
            </a:extLst>
          </p:cNvPr>
          <p:cNvSpPr txBox="1"/>
          <p:nvPr/>
        </p:nvSpPr>
        <p:spPr>
          <a:xfrm>
            <a:off x="639601" y="4931311"/>
            <a:ext cx="1526806" cy="369332"/>
          </a:xfrm>
          <a:prstGeom prst="rect">
            <a:avLst/>
          </a:prstGeom>
          <a:noFill/>
        </p:spPr>
        <p:txBody>
          <a:bodyPr wrap="square" rtlCol="0">
            <a:spAutoFit/>
          </a:bodyPr>
          <a:lstStyle/>
          <a:p>
            <a:pPr marL="0" marR="0" lvl="1" indent="0" algn="ctr" defTabSz="488950" rtl="0" eaLnBrk="1" fontAlgn="auto" latinLnBrk="0" hangingPunct="1">
              <a:lnSpc>
                <a:spcPct val="90000"/>
              </a:lnSpc>
              <a:spcBef>
                <a:spcPct val="0"/>
              </a:spcBef>
              <a:spcAft>
                <a:spcPct val="1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2050</a:t>
            </a:r>
          </a:p>
        </p:txBody>
      </p:sp>
      <p:sp>
        <p:nvSpPr>
          <p:cNvPr id="137" name="TextBox 136">
            <a:extLst>
              <a:ext uri="{FF2B5EF4-FFF2-40B4-BE49-F238E27FC236}">
                <a16:creationId xmlns:a16="http://schemas.microsoft.com/office/drawing/2014/main" id="{072EE0D4-3C81-4341-BE36-6F21E62E1D3B}"/>
              </a:ext>
            </a:extLst>
          </p:cNvPr>
          <p:cNvSpPr txBox="1"/>
          <p:nvPr/>
        </p:nvSpPr>
        <p:spPr>
          <a:xfrm>
            <a:off x="2361839" y="4941623"/>
            <a:ext cx="1526806" cy="369332"/>
          </a:xfrm>
          <a:prstGeom prst="rect">
            <a:avLst/>
          </a:prstGeom>
          <a:noFill/>
        </p:spPr>
        <p:txBody>
          <a:bodyPr wrap="square" rtlCol="0">
            <a:spAutoFit/>
          </a:bodyPr>
          <a:lstStyle/>
          <a:p>
            <a:pPr marL="0" marR="0" lvl="1" indent="0" algn="ctr" defTabSz="488950" rtl="0" eaLnBrk="1" fontAlgn="auto" latinLnBrk="0" hangingPunct="1">
              <a:lnSpc>
                <a:spcPct val="90000"/>
              </a:lnSpc>
              <a:spcBef>
                <a:spcPct val="0"/>
              </a:spcBef>
              <a:spcAft>
                <a:spcPct val="1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2021</a:t>
            </a:r>
          </a:p>
        </p:txBody>
      </p:sp>
      <p:grpSp>
        <p:nvGrpSpPr>
          <p:cNvPr id="235" name="Group 234">
            <a:extLst>
              <a:ext uri="{FF2B5EF4-FFF2-40B4-BE49-F238E27FC236}">
                <a16:creationId xmlns:a16="http://schemas.microsoft.com/office/drawing/2014/main" id="{EBA4BAD0-C7ED-8A47-9397-8317C73022B4}"/>
              </a:ext>
            </a:extLst>
          </p:cNvPr>
          <p:cNvGrpSpPr/>
          <p:nvPr/>
        </p:nvGrpSpPr>
        <p:grpSpPr>
          <a:xfrm>
            <a:off x="9134453" y="-76913"/>
            <a:ext cx="2808687" cy="3952481"/>
            <a:chOff x="9248844" y="125649"/>
            <a:chExt cx="2808687" cy="3952481"/>
          </a:xfrm>
        </p:grpSpPr>
        <p:pic>
          <p:nvPicPr>
            <p:cNvPr id="197" name="Picture 196" descr="Application&#10;&#10;Description automatically generated with medium confidence">
              <a:extLst>
                <a:ext uri="{FF2B5EF4-FFF2-40B4-BE49-F238E27FC236}">
                  <a16:creationId xmlns:a16="http://schemas.microsoft.com/office/drawing/2014/main" id="{6C84CD87-0D66-2946-9AE3-90D8710A3FF7}"/>
                </a:ext>
              </a:extLst>
            </p:cNvPr>
            <p:cNvPicPr>
              <a:picLocks noChangeAspect="1"/>
            </p:cNvPicPr>
            <p:nvPr/>
          </p:nvPicPr>
          <p:blipFill>
            <a:blip r:embed="rId4"/>
            <a:stretch>
              <a:fillRect/>
            </a:stretch>
          </p:blipFill>
          <p:spPr>
            <a:xfrm>
              <a:off x="9718443" y="125649"/>
              <a:ext cx="2126265" cy="2753241"/>
            </a:xfrm>
            <a:prstGeom prst="rect">
              <a:avLst/>
            </a:prstGeom>
            <a:solidFill>
              <a:schemeClr val="bg1"/>
            </a:solidFill>
          </p:spPr>
        </p:pic>
        <p:sp>
          <p:nvSpPr>
            <p:cNvPr id="138" name="TextBox 137">
              <a:extLst>
                <a:ext uri="{FF2B5EF4-FFF2-40B4-BE49-F238E27FC236}">
                  <a16:creationId xmlns:a16="http://schemas.microsoft.com/office/drawing/2014/main" id="{1A4B81E6-240C-7048-A830-A5C4D341A1EA}"/>
                </a:ext>
              </a:extLst>
            </p:cNvPr>
            <p:cNvSpPr txBox="1"/>
            <p:nvPr/>
          </p:nvSpPr>
          <p:spPr>
            <a:xfrm>
              <a:off x="9391975" y="2677801"/>
              <a:ext cx="2522424" cy="507831"/>
            </a:xfrm>
            <a:prstGeom prst="rect">
              <a:avLst/>
            </a:prstGeom>
            <a:solidFill>
              <a:schemeClr val="bg1"/>
            </a:solidFill>
          </p:spPr>
          <p:txBody>
            <a:bodyPr wrap="square" rtlCol="0">
              <a:spAutoFit/>
            </a:bodyPr>
            <a:lstStyle/>
            <a:p>
              <a:pPr marL="0" marR="0" lvl="1" indent="0" algn="ctr" defTabSz="488950" rtl="0" eaLnBrk="1" fontAlgn="auto" latinLnBrk="0" hangingPunct="1">
                <a:lnSpc>
                  <a:spcPct val="90000"/>
                </a:lnSpc>
                <a:spcBef>
                  <a:spcPct val="0"/>
                </a:spcBef>
                <a:spcAft>
                  <a:spcPct val="15000"/>
                </a:spcAft>
                <a:buClrTx/>
                <a:buSzTx/>
                <a:buFontTx/>
                <a:buNone/>
                <a:tabLst/>
                <a:defRPr/>
              </a:pPr>
              <a:r>
                <a:rPr kumimoji="0" lang="en-US" sz="3000" b="1" i="0" u="none" strike="noStrike" kern="1200" cap="none" spc="0" normalizeH="0" baseline="0" noProof="0">
                  <a:ln>
                    <a:noFill/>
                  </a:ln>
                  <a:solidFill>
                    <a:srgbClr val="CF4927"/>
                  </a:solidFill>
                  <a:effectLst/>
                  <a:uLnTx/>
                  <a:uFillTx/>
                  <a:latin typeface="Arial" panose="020B0604020202020204" pitchFamily="34" charset="0"/>
                  <a:ea typeface="+mn-ea"/>
                  <a:cs typeface="Arial" panose="020B0604020202020204" pitchFamily="34" charset="0"/>
                </a:rPr>
                <a:t>170 Million</a:t>
              </a:r>
            </a:p>
          </p:txBody>
        </p:sp>
        <p:sp>
          <p:nvSpPr>
            <p:cNvPr id="139" name="TextBox 138">
              <a:extLst>
                <a:ext uri="{FF2B5EF4-FFF2-40B4-BE49-F238E27FC236}">
                  <a16:creationId xmlns:a16="http://schemas.microsoft.com/office/drawing/2014/main" id="{A30646E4-DD7E-DE49-837F-B96762001107}"/>
                </a:ext>
              </a:extLst>
            </p:cNvPr>
            <p:cNvSpPr txBox="1"/>
            <p:nvPr/>
          </p:nvSpPr>
          <p:spPr>
            <a:xfrm>
              <a:off x="9248844" y="3117867"/>
              <a:ext cx="2808687" cy="960263"/>
            </a:xfrm>
            <a:prstGeom prst="rect">
              <a:avLst/>
            </a:prstGeom>
            <a:noFill/>
          </p:spPr>
          <p:txBody>
            <a:bodyPr wrap="square" rtlCol="0">
              <a:spAutoFit/>
            </a:bodyPr>
            <a:lstStyle/>
            <a:p>
              <a:pPr marL="0" marR="0" lvl="1" indent="0" algn="ctr" defTabSz="48895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a:ln>
                    <a:noFill/>
                  </a:ln>
                  <a:solidFill>
                    <a:srgbClr val="3C3C3C"/>
                  </a:solidFill>
                  <a:effectLst/>
                  <a:uLnTx/>
                  <a:uFillTx/>
                  <a:latin typeface="Arial" panose="020B0604020202020204" pitchFamily="34" charset="0"/>
                  <a:ea typeface="+mn-ea"/>
                  <a:cs typeface="Arial" panose="020B0604020202020204" pitchFamily="34" charset="0"/>
                </a:rPr>
                <a:t>People will likely suffer </a:t>
              </a:r>
              <a:br>
                <a:rPr kumimoji="0" lang="en-US" sz="1600" b="0" i="0" u="none" strike="noStrike" kern="1200" cap="none" spc="0" normalizeH="0" baseline="0" noProof="0">
                  <a:ln>
                    <a:noFill/>
                  </a:ln>
                  <a:solidFill>
                    <a:srgbClr val="3C3C3C"/>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srgbClr val="3C3C3C"/>
                  </a:solidFill>
                  <a:effectLst/>
                  <a:uLnTx/>
                  <a:uFillTx/>
                  <a:latin typeface="Arial" panose="020B0604020202020204" pitchFamily="34" charset="0"/>
                  <a:ea typeface="+mn-ea"/>
                  <a:cs typeface="Arial" panose="020B0604020202020204" pitchFamily="34" charset="0"/>
                </a:rPr>
                <a:t>a chronic illness by 2030. An increase of 37% from today.</a:t>
              </a:r>
            </a:p>
            <a:p>
              <a:pPr marL="0" marR="0" lvl="1" indent="0" algn="ctr" defTabSz="488950" rtl="0" eaLnBrk="1" fontAlgn="auto" latinLnBrk="0" hangingPunct="1">
                <a:lnSpc>
                  <a:spcPct val="90000"/>
                </a:lnSpc>
                <a:spcBef>
                  <a:spcPct val="0"/>
                </a:spcBef>
                <a:spcAft>
                  <a:spcPct val="15000"/>
                </a:spcAft>
                <a:buClrTx/>
                <a:buSzTx/>
                <a:buFontTx/>
                <a:buNone/>
                <a:tabLst/>
                <a:defRPr/>
              </a:pPr>
              <a:r>
                <a:rPr lang="en-US" sz="1100">
                  <a:solidFill>
                    <a:srgbClr val="3C3C3C"/>
                  </a:solidFill>
                  <a:latin typeface="Arial" panose="020B0604020202020204" pitchFamily="34" charset="0"/>
                  <a:cs typeface="Arial" panose="020B0604020202020204" pitchFamily="34" charset="0"/>
                </a:rPr>
                <a:t>Source: National Library of Medicine</a:t>
              </a:r>
              <a:endParaRPr kumimoji="0" lang="en-US" sz="1050" b="0" i="0" u="none" strike="noStrike" kern="1200" cap="none" spc="0" normalizeH="0" baseline="0" noProof="0">
                <a:ln>
                  <a:noFill/>
                </a:ln>
                <a:solidFill>
                  <a:srgbClr val="3C3C3C"/>
                </a:solidFill>
                <a:effectLst/>
                <a:uLnTx/>
                <a:uFillTx/>
                <a:latin typeface="Arial" panose="020B0604020202020204" pitchFamily="34" charset="0"/>
                <a:ea typeface="+mn-ea"/>
                <a:cs typeface="Arial" panose="020B0604020202020204" pitchFamily="34" charset="0"/>
              </a:endParaRPr>
            </a:p>
          </p:txBody>
        </p:sp>
      </p:grpSp>
      <p:sp>
        <p:nvSpPr>
          <p:cNvPr id="193" name="TextBox 192">
            <a:extLst>
              <a:ext uri="{FF2B5EF4-FFF2-40B4-BE49-F238E27FC236}">
                <a16:creationId xmlns:a16="http://schemas.microsoft.com/office/drawing/2014/main" id="{8AF4DD6A-1821-F444-B832-9D593D552EFC}"/>
              </a:ext>
            </a:extLst>
          </p:cNvPr>
          <p:cNvSpPr txBox="1"/>
          <p:nvPr/>
        </p:nvSpPr>
        <p:spPr>
          <a:xfrm>
            <a:off x="4286490" y="5641025"/>
            <a:ext cx="4105395" cy="1181862"/>
          </a:xfrm>
          <a:prstGeom prst="rect">
            <a:avLst/>
          </a:prstGeom>
          <a:noFill/>
        </p:spPr>
        <p:txBody>
          <a:bodyPr wrap="square" rtlCol="0">
            <a:spAutoFit/>
          </a:bodyPr>
          <a:lstStyle/>
          <a:p>
            <a:pPr marL="0" marR="0" lvl="1" indent="0" algn="ctr" defTabSz="48895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rPr>
              <a:t>Healthcare occupations and those associated with healthcare account </a:t>
            </a:r>
            <a:br>
              <a:rPr kumimoji="0" lang="en-US" sz="16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rPr>
              <a:t>for 13 of the 30 fastest growing occupations from 2019 to 2029.</a:t>
            </a:r>
          </a:p>
          <a:p>
            <a:pPr marL="0" marR="0" lvl="1" indent="0" algn="ctr" defTabSz="488950" rtl="0" eaLnBrk="1" fontAlgn="auto" latinLnBrk="0" hangingPunct="1">
              <a:lnSpc>
                <a:spcPct val="90000"/>
              </a:lnSpc>
              <a:spcBef>
                <a:spcPct val="0"/>
              </a:spcBef>
              <a:spcAft>
                <a:spcPct val="15000"/>
              </a:spcAft>
              <a:buClrTx/>
              <a:buSzTx/>
              <a:buFontTx/>
              <a:buNone/>
              <a:tabLst/>
              <a:defRPr/>
            </a:pPr>
            <a:r>
              <a:rPr lang="en-US" sz="1100">
                <a:solidFill>
                  <a:srgbClr val="162A47"/>
                </a:solidFill>
                <a:latin typeface="Arial" panose="020B0604020202020204" pitchFamily="34" charset="0"/>
                <a:cs typeface="Arial" panose="020B0604020202020204" pitchFamily="34" charset="0"/>
              </a:rPr>
              <a:t>Source: US Bureau of Labor Statistics</a:t>
            </a:r>
            <a:endParaRPr kumimoji="0" lang="en-US" sz="11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endParaRPr>
          </a:p>
        </p:txBody>
      </p:sp>
      <p:grpSp>
        <p:nvGrpSpPr>
          <p:cNvPr id="236" name="Group 235">
            <a:extLst>
              <a:ext uri="{FF2B5EF4-FFF2-40B4-BE49-F238E27FC236}">
                <a16:creationId xmlns:a16="http://schemas.microsoft.com/office/drawing/2014/main" id="{D6256BBA-0A82-7F4B-BFC4-43CDA2E8B1E0}"/>
              </a:ext>
            </a:extLst>
          </p:cNvPr>
          <p:cNvGrpSpPr/>
          <p:nvPr/>
        </p:nvGrpSpPr>
        <p:grpSpPr>
          <a:xfrm>
            <a:off x="4285168" y="4413339"/>
            <a:ext cx="4082730" cy="978729"/>
            <a:chOff x="4846954" y="4020552"/>
            <a:chExt cx="6434290" cy="1510961"/>
          </a:xfrm>
          <a:solidFill>
            <a:schemeClr val="accent2"/>
          </a:solidFill>
        </p:grpSpPr>
        <p:grpSp>
          <p:nvGrpSpPr>
            <p:cNvPr id="233" name="Group 232">
              <a:extLst>
                <a:ext uri="{FF2B5EF4-FFF2-40B4-BE49-F238E27FC236}">
                  <a16:creationId xmlns:a16="http://schemas.microsoft.com/office/drawing/2014/main" id="{FADD5DFA-CCF6-464F-A4D0-B4A066E0D4E5}"/>
                </a:ext>
              </a:extLst>
            </p:cNvPr>
            <p:cNvGrpSpPr/>
            <p:nvPr/>
          </p:nvGrpSpPr>
          <p:grpSpPr>
            <a:xfrm>
              <a:off x="4846954" y="4020552"/>
              <a:ext cx="6434290" cy="526589"/>
              <a:chOff x="4643756" y="4162792"/>
              <a:chExt cx="6914432" cy="565884"/>
            </a:xfrm>
            <a:grpFill/>
          </p:grpSpPr>
          <p:pic>
            <p:nvPicPr>
              <p:cNvPr id="199" name="Graphic 198" descr="Medical with solid fill">
                <a:extLst>
                  <a:ext uri="{FF2B5EF4-FFF2-40B4-BE49-F238E27FC236}">
                    <a16:creationId xmlns:a16="http://schemas.microsoft.com/office/drawing/2014/main" id="{B4DA048B-5228-CB4D-AEE3-244EC76C1A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3756" y="4162792"/>
                <a:ext cx="565884" cy="565884"/>
              </a:xfrm>
              <a:prstGeom prst="rect">
                <a:avLst/>
              </a:prstGeom>
            </p:spPr>
          </p:pic>
          <p:pic>
            <p:nvPicPr>
              <p:cNvPr id="201" name="Graphic 200" descr="Medical with solid fill">
                <a:extLst>
                  <a:ext uri="{FF2B5EF4-FFF2-40B4-BE49-F238E27FC236}">
                    <a16:creationId xmlns:a16="http://schemas.microsoft.com/office/drawing/2014/main" id="{C5A94587-B2A8-224C-8B04-122EB7EB94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9150" y="4162792"/>
                <a:ext cx="565884" cy="565884"/>
              </a:xfrm>
              <a:prstGeom prst="rect">
                <a:avLst/>
              </a:prstGeom>
            </p:spPr>
          </p:pic>
          <p:pic>
            <p:nvPicPr>
              <p:cNvPr id="202" name="Graphic 201" descr="Medical with solid fill">
                <a:extLst>
                  <a:ext uri="{FF2B5EF4-FFF2-40B4-BE49-F238E27FC236}">
                    <a16:creationId xmlns:a16="http://schemas.microsoft.com/office/drawing/2014/main" id="{5A044A4E-800F-6645-A5D9-41ECAC669A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4544" y="4162792"/>
                <a:ext cx="565884" cy="565884"/>
              </a:xfrm>
              <a:prstGeom prst="rect">
                <a:avLst/>
              </a:prstGeom>
            </p:spPr>
          </p:pic>
          <p:pic>
            <p:nvPicPr>
              <p:cNvPr id="203" name="Graphic 202" descr="Medical with solid fill">
                <a:extLst>
                  <a:ext uri="{FF2B5EF4-FFF2-40B4-BE49-F238E27FC236}">
                    <a16:creationId xmlns:a16="http://schemas.microsoft.com/office/drawing/2014/main" id="{D724292E-6496-CE4D-9EE6-98ED1578CB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59938" y="4162792"/>
                <a:ext cx="565884" cy="565884"/>
              </a:xfrm>
              <a:prstGeom prst="rect">
                <a:avLst/>
              </a:prstGeom>
            </p:spPr>
          </p:pic>
          <p:pic>
            <p:nvPicPr>
              <p:cNvPr id="204" name="Graphic 203" descr="Medical with solid fill">
                <a:extLst>
                  <a:ext uri="{FF2B5EF4-FFF2-40B4-BE49-F238E27FC236}">
                    <a16:creationId xmlns:a16="http://schemas.microsoft.com/office/drawing/2014/main" id="{CCFD9643-A9F3-9E45-9E38-056CDA94AC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5332" y="4162792"/>
                <a:ext cx="565884" cy="565884"/>
              </a:xfrm>
              <a:prstGeom prst="rect">
                <a:avLst/>
              </a:prstGeom>
            </p:spPr>
          </p:pic>
          <p:pic>
            <p:nvPicPr>
              <p:cNvPr id="205" name="Graphic 204" descr="Medical with solid fill">
                <a:extLst>
                  <a:ext uri="{FF2B5EF4-FFF2-40B4-BE49-F238E27FC236}">
                    <a16:creationId xmlns:a16="http://schemas.microsoft.com/office/drawing/2014/main" id="{F6667710-3EF8-8647-9615-ACA307E9E2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70726" y="4162792"/>
                <a:ext cx="565884" cy="565884"/>
              </a:xfrm>
              <a:prstGeom prst="rect">
                <a:avLst/>
              </a:prstGeom>
            </p:spPr>
          </p:pic>
          <p:pic>
            <p:nvPicPr>
              <p:cNvPr id="206" name="Graphic 205" descr="Medical with solid fill">
                <a:extLst>
                  <a:ext uri="{FF2B5EF4-FFF2-40B4-BE49-F238E27FC236}">
                    <a16:creationId xmlns:a16="http://schemas.microsoft.com/office/drawing/2014/main" id="{5F0597F4-4078-DE42-A8D4-10D695014B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76120" y="4162792"/>
                <a:ext cx="565884" cy="565884"/>
              </a:xfrm>
              <a:prstGeom prst="rect">
                <a:avLst/>
              </a:prstGeom>
            </p:spPr>
          </p:pic>
          <p:pic>
            <p:nvPicPr>
              <p:cNvPr id="207" name="Graphic 206" descr="Medical with solid fill">
                <a:extLst>
                  <a:ext uri="{FF2B5EF4-FFF2-40B4-BE49-F238E27FC236}">
                    <a16:creationId xmlns:a16="http://schemas.microsoft.com/office/drawing/2014/main" id="{AC515E27-7813-E143-A69B-D087DCC745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1514" y="4162792"/>
                <a:ext cx="565884" cy="565884"/>
              </a:xfrm>
              <a:prstGeom prst="rect">
                <a:avLst/>
              </a:prstGeom>
            </p:spPr>
          </p:pic>
          <p:pic>
            <p:nvPicPr>
              <p:cNvPr id="208" name="Graphic 207" descr="Medical with solid fill">
                <a:extLst>
                  <a:ext uri="{FF2B5EF4-FFF2-40B4-BE49-F238E27FC236}">
                    <a16:creationId xmlns:a16="http://schemas.microsoft.com/office/drawing/2014/main" id="{E19E921E-203F-A14D-879B-561D217AE5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86908" y="4162792"/>
                <a:ext cx="565884" cy="565884"/>
              </a:xfrm>
              <a:prstGeom prst="rect">
                <a:avLst/>
              </a:prstGeom>
            </p:spPr>
          </p:pic>
          <p:pic>
            <p:nvPicPr>
              <p:cNvPr id="209" name="Graphic 208" descr="Medical with solid fill">
                <a:extLst>
                  <a:ext uri="{FF2B5EF4-FFF2-40B4-BE49-F238E27FC236}">
                    <a16:creationId xmlns:a16="http://schemas.microsoft.com/office/drawing/2014/main" id="{C07DE0EA-B9DA-B240-9BD4-7732EA8F6B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92304" y="4162792"/>
                <a:ext cx="565884" cy="565884"/>
              </a:xfrm>
              <a:prstGeom prst="rect">
                <a:avLst/>
              </a:prstGeom>
            </p:spPr>
          </p:pic>
        </p:grpSp>
        <p:grpSp>
          <p:nvGrpSpPr>
            <p:cNvPr id="232" name="Group 231">
              <a:extLst>
                <a:ext uri="{FF2B5EF4-FFF2-40B4-BE49-F238E27FC236}">
                  <a16:creationId xmlns:a16="http://schemas.microsoft.com/office/drawing/2014/main" id="{E5939E06-6EBB-4F4E-98EF-529D6E3F7EF0}"/>
                </a:ext>
              </a:extLst>
            </p:cNvPr>
            <p:cNvGrpSpPr/>
            <p:nvPr/>
          </p:nvGrpSpPr>
          <p:grpSpPr>
            <a:xfrm>
              <a:off x="4846957" y="4544970"/>
              <a:ext cx="6355132" cy="526589"/>
              <a:chOff x="4643756" y="4776746"/>
              <a:chExt cx="6829364" cy="565884"/>
            </a:xfrm>
            <a:grpFill/>
          </p:grpSpPr>
          <p:pic>
            <p:nvPicPr>
              <p:cNvPr id="210" name="Graphic 209" descr="Medical with solid fill">
                <a:extLst>
                  <a:ext uri="{FF2B5EF4-FFF2-40B4-BE49-F238E27FC236}">
                    <a16:creationId xmlns:a16="http://schemas.microsoft.com/office/drawing/2014/main" id="{A64DB093-7465-454A-826F-FDA525075D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3756" y="4776746"/>
                <a:ext cx="565884" cy="565884"/>
              </a:xfrm>
              <a:prstGeom prst="rect">
                <a:avLst/>
              </a:prstGeom>
            </p:spPr>
          </p:pic>
          <p:pic>
            <p:nvPicPr>
              <p:cNvPr id="211" name="Graphic 210" descr="Medical with solid fill">
                <a:extLst>
                  <a:ext uri="{FF2B5EF4-FFF2-40B4-BE49-F238E27FC236}">
                    <a16:creationId xmlns:a16="http://schemas.microsoft.com/office/drawing/2014/main" id="{2FB220F7-BF63-534B-9DDA-DDAB423687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9150" y="4776746"/>
                <a:ext cx="565884" cy="565884"/>
              </a:xfrm>
              <a:prstGeom prst="rect">
                <a:avLst/>
              </a:prstGeom>
            </p:spPr>
          </p:pic>
          <p:pic>
            <p:nvPicPr>
              <p:cNvPr id="212" name="Graphic 211" descr="Medical with solid fill">
                <a:extLst>
                  <a:ext uri="{FF2B5EF4-FFF2-40B4-BE49-F238E27FC236}">
                    <a16:creationId xmlns:a16="http://schemas.microsoft.com/office/drawing/2014/main" id="{DA375D24-FD72-F34B-9CDB-82D3A96E0D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4544" y="4776746"/>
                <a:ext cx="565884" cy="565884"/>
              </a:xfrm>
              <a:prstGeom prst="rect">
                <a:avLst/>
              </a:prstGeom>
            </p:spPr>
          </p:pic>
          <p:sp>
            <p:nvSpPr>
              <p:cNvPr id="213" name="Oval 212">
                <a:extLst>
                  <a:ext uri="{FF2B5EF4-FFF2-40B4-BE49-F238E27FC236}">
                    <a16:creationId xmlns:a16="http://schemas.microsoft.com/office/drawing/2014/main" id="{E74BEDF3-454B-EB4C-ACF9-F2E355496934}"/>
                  </a:ext>
                </a:extLst>
              </p:cNvPr>
              <p:cNvSpPr/>
              <p:nvPr/>
            </p:nvSpPr>
            <p:spPr>
              <a:xfrm>
                <a:off x="6830444" y="484655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15" name="Oval 214">
                <a:extLst>
                  <a:ext uri="{FF2B5EF4-FFF2-40B4-BE49-F238E27FC236}">
                    <a16:creationId xmlns:a16="http://schemas.microsoft.com/office/drawing/2014/main" id="{A42E324B-1FAB-6042-864B-0E0E118B943F}"/>
                  </a:ext>
                </a:extLst>
              </p:cNvPr>
              <p:cNvSpPr/>
              <p:nvPr/>
            </p:nvSpPr>
            <p:spPr>
              <a:xfrm>
                <a:off x="7541644" y="484655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16" name="Oval 215">
                <a:extLst>
                  <a:ext uri="{FF2B5EF4-FFF2-40B4-BE49-F238E27FC236}">
                    <a16:creationId xmlns:a16="http://schemas.microsoft.com/office/drawing/2014/main" id="{A715FC8C-9127-1D49-BEC5-C2CDC4892B9C}"/>
                  </a:ext>
                </a:extLst>
              </p:cNvPr>
              <p:cNvSpPr/>
              <p:nvPr/>
            </p:nvSpPr>
            <p:spPr>
              <a:xfrm>
                <a:off x="8242684" y="484655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17" name="Oval 216">
                <a:extLst>
                  <a:ext uri="{FF2B5EF4-FFF2-40B4-BE49-F238E27FC236}">
                    <a16:creationId xmlns:a16="http://schemas.microsoft.com/office/drawing/2014/main" id="{5E8FC91C-6ABC-B149-A78B-567C4E783197}"/>
                  </a:ext>
                </a:extLst>
              </p:cNvPr>
              <p:cNvSpPr/>
              <p:nvPr/>
            </p:nvSpPr>
            <p:spPr>
              <a:xfrm>
                <a:off x="8953884" y="484655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18" name="Oval 217">
                <a:extLst>
                  <a:ext uri="{FF2B5EF4-FFF2-40B4-BE49-F238E27FC236}">
                    <a16:creationId xmlns:a16="http://schemas.microsoft.com/office/drawing/2014/main" id="{036EAFE4-1AEB-9C42-99A6-72BA41FB3595}"/>
                  </a:ext>
                </a:extLst>
              </p:cNvPr>
              <p:cNvSpPr/>
              <p:nvPr/>
            </p:nvSpPr>
            <p:spPr>
              <a:xfrm>
                <a:off x="9654924" y="484655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19" name="Oval 218">
                <a:extLst>
                  <a:ext uri="{FF2B5EF4-FFF2-40B4-BE49-F238E27FC236}">
                    <a16:creationId xmlns:a16="http://schemas.microsoft.com/office/drawing/2014/main" id="{23F5C66E-2B3E-FA40-942C-EBC801187D65}"/>
                  </a:ext>
                </a:extLst>
              </p:cNvPr>
              <p:cNvSpPr/>
              <p:nvPr/>
            </p:nvSpPr>
            <p:spPr>
              <a:xfrm>
                <a:off x="10366124" y="484655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20" name="Oval 219">
                <a:extLst>
                  <a:ext uri="{FF2B5EF4-FFF2-40B4-BE49-F238E27FC236}">
                    <a16:creationId xmlns:a16="http://schemas.microsoft.com/office/drawing/2014/main" id="{D8868609-9C4F-3141-B105-79E46A8DFCFB}"/>
                  </a:ext>
                </a:extLst>
              </p:cNvPr>
              <p:cNvSpPr/>
              <p:nvPr/>
            </p:nvSpPr>
            <p:spPr>
              <a:xfrm>
                <a:off x="11046844" y="484655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grpSp>
        <p:grpSp>
          <p:nvGrpSpPr>
            <p:cNvPr id="231" name="Group 230">
              <a:extLst>
                <a:ext uri="{FF2B5EF4-FFF2-40B4-BE49-F238E27FC236}">
                  <a16:creationId xmlns:a16="http://schemas.microsoft.com/office/drawing/2014/main" id="{8ADF1E2C-4412-0340-84A0-4CBC6D5E5D35}"/>
                </a:ext>
              </a:extLst>
            </p:cNvPr>
            <p:cNvGrpSpPr/>
            <p:nvPr/>
          </p:nvGrpSpPr>
          <p:grpSpPr>
            <a:xfrm>
              <a:off x="4910202" y="5134838"/>
              <a:ext cx="6296272" cy="396675"/>
              <a:chOff x="4707004" y="5395190"/>
              <a:chExt cx="6766116" cy="426276"/>
            </a:xfrm>
            <a:grpFill/>
          </p:grpSpPr>
          <p:sp>
            <p:nvSpPr>
              <p:cNvPr id="221" name="Oval 220">
                <a:extLst>
                  <a:ext uri="{FF2B5EF4-FFF2-40B4-BE49-F238E27FC236}">
                    <a16:creationId xmlns:a16="http://schemas.microsoft.com/office/drawing/2014/main" id="{47EC4C68-E63F-C348-AC59-65AAE15AF0F3}"/>
                  </a:ext>
                </a:extLst>
              </p:cNvPr>
              <p:cNvSpPr/>
              <p:nvPr/>
            </p:nvSpPr>
            <p:spPr>
              <a:xfrm>
                <a:off x="6830444" y="539519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22" name="Oval 221">
                <a:extLst>
                  <a:ext uri="{FF2B5EF4-FFF2-40B4-BE49-F238E27FC236}">
                    <a16:creationId xmlns:a16="http://schemas.microsoft.com/office/drawing/2014/main" id="{50A28697-F503-D241-9780-54BB9E8B3C74}"/>
                  </a:ext>
                </a:extLst>
              </p:cNvPr>
              <p:cNvSpPr/>
              <p:nvPr/>
            </p:nvSpPr>
            <p:spPr>
              <a:xfrm>
                <a:off x="7541644" y="539519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23" name="Oval 222">
                <a:extLst>
                  <a:ext uri="{FF2B5EF4-FFF2-40B4-BE49-F238E27FC236}">
                    <a16:creationId xmlns:a16="http://schemas.microsoft.com/office/drawing/2014/main" id="{F6625E5B-EE83-4647-885E-F62C36792089}"/>
                  </a:ext>
                </a:extLst>
              </p:cNvPr>
              <p:cNvSpPr/>
              <p:nvPr/>
            </p:nvSpPr>
            <p:spPr>
              <a:xfrm>
                <a:off x="8242684" y="539519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24" name="Oval 223">
                <a:extLst>
                  <a:ext uri="{FF2B5EF4-FFF2-40B4-BE49-F238E27FC236}">
                    <a16:creationId xmlns:a16="http://schemas.microsoft.com/office/drawing/2014/main" id="{0E4B5918-B9CC-2849-8036-E28A362E0EB6}"/>
                  </a:ext>
                </a:extLst>
              </p:cNvPr>
              <p:cNvSpPr/>
              <p:nvPr/>
            </p:nvSpPr>
            <p:spPr>
              <a:xfrm>
                <a:off x="8953884" y="539519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25" name="Oval 224">
                <a:extLst>
                  <a:ext uri="{FF2B5EF4-FFF2-40B4-BE49-F238E27FC236}">
                    <a16:creationId xmlns:a16="http://schemas.microsoft.com/office/drawing/2014/main" id="{4A486226-06CD-6744-97B0-9E2301470241}"/>
                  </a:ext>
                </a:extLst>
              </p:cNvPr>
              <p:cNvSpPr/>
              <p:nvPr/>
            </p:nvSpPr>
            <p:spPr>
              <a:xfrm>
                <a:off x="9654924" y="539519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26" name="Oval 225">
                <a:extLst>
                  <a:ext uri="{FF2B5EF4-FFF2-40B4-BE49-F238E27FC236}">
                    <a16:creationId xmlns:a16="http://schemas.microsoft.com/office/drawing/2014/main" id="{46C14F51-CAC8-6648-B784-3B9E1F41F187}"/>
                  </a:ext>
                </a:extLst>
              </p:cNvPr>
              <p:cNvSpPr/>
              <p:nvPr/>
            </p:nvSpPr>
            <p:spPr>
              <a:xfrm>
                <a:off x="10366124" y="539519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27" name="Oval 226">
                <a:extLst>
                  <a:ext uri="{FF2B5EF4-FFF2-40B4-BE49-F238E27FC236}">
                    <a16:creationId xmlns:a16="http://schemas.microsoft.com/office/drawing/2014/main" id="{4686F38D-56A2-A444-AFDA-D588BFC4B687}"/>
                  </a:ext>
                </a:extLst>
              </p:cNvPr>
              <p:cNvSpPr/>
              <p:nvPr/>
            </p:nvSpPr>
            <p:spPr>
              <a:xfrm>
                <a:off x="11046844" y="539519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28" name="Oval 227">
                <a:extLst>
                  <a:ext uri="{FF2B5EF4-FFF2-40B4-BE49-F238E27FC236}">
                    <a16:creationId xmlns:a16="http://schemas.microsoft.com/office/drawing/2014/main" id="{74584DD4-769B-F549-8563-FF27F0B5A715}"/>
                  </a:ext>
                </a:extLst>
              </p:cNvPr>
              <p:cNvSpPr/>
              <p:nvPr/>
            </p:nvSpPr>
            <p:spPr>
              <a:xfrm>
                <a:off x="4707004" y="539519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29" name="Oval 228">
                <a:extLst>
                  <a:ext uri="{FF2B5EF4-FFF2-40B4-BE49-F238E27FC236}">
                    <a16:creationId xmlns:a16="http://schemas.microsoft.com/office/drawing/2014/main" id="{F303AF6D-EBBF-1E40-AD48-7A892E18BE62}"/>
                  </a:ext>
                </a:extLst>
              </p:cNvPr>
              <p:cNvSpPr/>
              <p:nvPr/>
            </p:nvSpPr>
            <p:spPr>
              <a:xfrm>
                <a:off x="5418204" y="539519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sp>
            <p:nvSpPr>
              <p:cNvPr id="230" name="Oval 229">
                <a:extLst>
                  <a:ext uri="{FF2B5EF4-FFF2-40B4-BE49-F238E27FC236}">
                    <a16:creationId xmlns:a16="http://schemas.microsoft.com/office/drawing/2014/main" id="{72900A15-2FEC-A34E-8A19-26E952D99CA5}"/>
                  </a:ext>
                </a:extLst>
              </p:cNvPr>
              <p:cNvSpPr/>
              <p:nvPr/>
            </p:nvSpPr>
            <p:spPr>
              <a:xfrm>
                <a:off x="6119244" y="5395190"/>
                <a:ext cx="426276" cy="426276"/>
              </a:xfrm>
              <a:prstGeom prst="ellipse">
                <a:avLst/>
              </a:prstGeom>
              <a:grpFill/>
              <a:ln w="38100">
                <a:solidFill>
                  <a:srgbClr val="F4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grpSp>
      </p:grpSp>
      <p:grpSp>
        <p:nvGrpSpPr>
          <p:cNvPr id="5" name="Group 4">
            <a:extLst>
              <a:ext uri="{FF2B5EF4-FFF2-40B4-BE49-F238E27FC236}">
                <a16:creationId xmlns:a16="http://schemas.microsoft.com/office/drawing/2014/main" id="{D9CD4B1A-68FE-B1D1-38D3-8906401B1A43}"/>
              </a:ext>
            </a:extLst>
          </p:cNvPr>
          <p:cNvGrpSpPr/>
          <p:nvPr/>
        </p:nvGrpSpPr>
        <p:grpSpPr>
          <a:xfrm>
            <a:off x="8976047" y="4093464"/>
            <a:ext cx="2594399" cy="1479885"/>
            <a:chOff x="8976047" y="4096319"/>
            <a:chExt cx="2594399" cy="1479885"/>
          </a:xfrm>
          <a:solidFill>
            <a:schemeClr val="accent3"/>
          </a:solidFill>
        </p:grpSpPr>
        <p:pic>
          <p:nvPicPr>
            <p:cNvPr id="3" name="Graphic 2" descr="Woman with solid fill">
              <a:extLst>
                <a:ext uri="{FF2B5EF4-FFF2-40B4-BE49-F238E27FC236}">
                  <a16:creationId xmlns:a16="http://schemas.microsoft.com/office/drawing/2014/main" id="{F6421414-B0EB-2DD4-4165-06AD577A2A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61819" y="4096319"/>
              <a:ext cx="744537" cy="744537"/>
            </a:xfrm>
            <a:prstGeom prst="rect">
              <a:avLst/>
            </a:prstGeom>
          </p:spPr>
        </p:pic>
        <p:grpSp>
          <p:nvGrpSpPr>
            <p:cNvPr id="4" name="Group 3">
              <a:extLst>
                <a:ext uri="{FF2B5EF4-FFF2-40B4-BE49-F238E27FC236}">
                  <a16:creationId xmlns:a16="http://schemas.microsoft.com/office/drawing/2014/main" id="{8E1DEB0F-B7AC-3747-92E3-B37DA518B06E}"/>
                </a:ext>
              </a:extLst>
            </p:cNvPr>
            <p:cNvGrpSpPr/>
            <p:nvPr/>
          </p:nvGrpSpPr>
          <p:grpSpPr>
            <a:xfrm>
              <a:off x="8976047" y="4104726"/>
              <a:ext cx="2594399" cy="1471478"/>
              <a:chOff x="8967359" y="3849491"/>
              <a:chExt cx="2594399" cy="1471478"/>
            </a:xfrm>
            <a:grpFill/>
          </p:grpSpPr>
          <p:pic>
            <p:nvPicPr>
              <p:cNvPr id="52" name="Graphic 51" descr="Woman with solid fill">
                <a:extLst>
                  <a:ext uri="{FF2B5EF4-FFF2-40B4-BE49-F238E27FC236}">
                    <a16:creationId xmlns:a16="http://schemas.microsoft.com/office/drawing/2014/main" id="{223C2025-4C8A-1864-DFD2-390FA187F6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7221" y="3849491"/>
                <a:ext cx="744537" cy="744537"/>
              </a:xfrm>
              <a:prstGeom prst="rect">
                <a:avLst/>
              </a:prstGeom>
            </p:spPr>
          </p:pic>
          <p:pic>
            <p:nvPicPr>
              <p:cNvPr id="53" name="Graphic 52" descr="Woman with solid fill">
                <a:extLst>
                  <a:ext uri="{FF2B5EF4-FFF2-40B4-BE49-F238E27FC236}">
                    <a16:creationId xmlns:a16="http://schemas.microsoft.com/office/drawing/2014/main" id="{91C3BB2D-494C-1EAA-48D9-8A9A6FDAFC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93920" y="3849491"/>
                <a:ext cx="744537" cy="744537"/>
              </a:xfrm>
              <a:prstGeom prst="rect">
                <a:avLst/>
              </a:prstGeom>
            </p:spPr>
          </p:pic>
          <p:pic>
            <p:nvPicPr>
              <p:cNvPr id="58" name="Graphic 57" descr="Woman with solid fill">
                <a:extLst>
                  <a:ext uri="{FF2B5EF4-FFF2-40B4-BE49-F238E27FC236}">
                    <a16:creationId xmlns:a16="http://schemas.microsoft.com/office/drawing/2014/main" id="{1F18CD90-4091-DBD4-7468-A92599CE57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6464" y="3849491"/>
                <a:ext cx="744537" cy="744537"/>
              </a:xfrm>
              <a:prstGeom prst="rect">
                <a:avLst/>
              </a:prstGeom>
            </p:spPr>
          </p:pic>
          <p:pic>
            <p:nvPicPr>
              <p:cNvPr id="59" name="Graphic 58" descr="Woman with solid fill">
                <a:extLst>
                  <a:ext uri="{FF2B5EF4-FFF2-40B4-BE49-F238E27FC236}">
                    <a16:creationId xmlns:a16="http://schemas.microsoft.com/office/drawing/2014/main" id="{C0EC7C75-93F5-8F1C-0C81-322351D6DD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33644" y="3849491"/>
                <a:ext cx="744537" cy="744537"/>
              </a:xfrm>
              <a:prstGeom prst="rect">
                <a:avLst/>
              </a:prstGeom>
            </p:spPr>
          </p:pic>
          <p:pic>
            <p:nvPicPr>
              <p:cNvPr id="60" name="Graphic 59" descr="Woman with solid fill">
                <a:extLst>
                  <a:ext uri="{FF2B5EF4-FFF2-40B4-BE49-F238E27FC236}">
                    <a16:creationId xmlns:a16="http://schemas.microsoft.com/office/drawing/2014/main" id="{2685B2E2-B2D0-817E-2B8D-3CBA940A94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67359" y="3851349"/>
                <a:ext cx="744537" cy="744537"/>
              </a:xfrm>
              <a:prstGeom prst="rect">
                <a:avLst/>
              </a:prstGeom>
            </p:spPr>
          </p:pic>
          <p:pic>
            <p:nvPicPr>
              <p:cNvPr id="61" name="Graphic 60" descr="Woman with solid fill">
                <a:extLst>
                  <a:ext uri="{FF2B5EF4-FFF2-40B4-BE49-F238E27FC236}">
                    <a16:creationId xmlns:a16="http://schemas.microsoft.com/office/drawing/2014/main" id="{4A23C4ED-0C69-2235-A209-C8C24385F4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5546" y="4576432"/>
                <a:ext cx="744537" cy="744537"/>
              </a:xfrm>
              <a:prstGeom prst="rect">
                <a:avLst/>
              </a:prstGeom>
            </p:spPr>
          </p:pic>
          <p:pic>
            <p:nvPicPr>
              <p:cNvPr id="62" name="Graphic 61" descr="Woman with solid fill">
                <a:extLst>
                  <a:ext uri="{FF2B5EF4-FFF2-40B4-BE49-F238E27FC236}">
                    <a16:creationId xmlns:a16="http://schemas.microsoft.com/office/drawing/2014/main" id="{D351FCB3-6AB3-B9C6-D194-CB9C821C17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0765" y="4566418"/>
                <a:ext cx="744537" cy="744537"/>
              </a:xfrm>
              <a:prstGeom prst="rect">
                <a:avLst/>
              </a:prstGeom>
            </p:spPr>
          </p:pic>
          <p:pic>
            <p:nvPicPr>
              <p:cNvPr id="63" name="Graphic 62" descr="Woman with solid fill">
                <a:extLst>
                  <a:ext uri="{FF2B5EF4-FFF2-40B4-BE49-F238E27FC236}">
                    <a16:creationId xmlns:a16="http://schemas.microsoft.com/office/drawing/2014/main" id="{F3C10A8D-BE72-ED84-D8C1-6FE9D65E88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73490" y="4576432"/>
                <a:ext cx="744537" cy="744537"/>
              </a:xfrm>
              <a:prstGeom prst="rect">
                <a:avLst/>
              </a:prstGeom>
            </p:spPr>
          </p:pic>
          <p:pic>
            <p:nvPicPr>
              <p:cNvPr id="64" name="Graphic 63" descr="Woman with solid fill">
                <a:extLst>
                  <a:ext uri="{FF2B5EF4-FFF2-40B4-BE49-F238E27FC236}">
                    <a16:creationId xmlns:a16="http://schemas.microsoft.com/office/drawing/2014/main" id="{A00CAA9C-F033-C907-CEE3-19C22089F2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57841" y="4566418"/>
                <a:ext cx="744537" cy="744537"/>
              </a:xfrm>
              <a:prstGeom prst="rect">
                <a:avLst/>
              </a:prstGeom>
            </p:spPr>
          </p:pic>
        </p:grpSp>
      </p:grpSp>
      <p:sp>
        <p:nvSpPr>
          <p:cNvPr id="66" name="TextBox 65">
            <a:extLst>
              <a:ext uri="{FF2B5EF4-FFF2-40B4-BE49-F238E27FC236}">
                <a16:creationId xmlns:a16="http://schemas.microsoft.com/office/drawing/2014/main" id="{AA9D0EF5-95BA-36A3-224C-ABB4930B4592}"/>
              </a:ext>
            </a:extLst>
          </p:cNvPr>
          <p:cNvSpPr txBox="1"/>
          <p:nvPr/>
        </p:nvSpPr>
        <p:spPr>
          <a:xfrm>
            <a:off x="8468341" y="5688467"/>
            <a:ext cx="3625003" cy="997196"/>
          </a:xfrm>
          <a:prstGeom prst="rect">
            <a:avLst/>
          </a:prstGeom>
          <a:noFill/>
        </p:spPr>
        <p:txBody>
          <a:bodyPr wrap="square" rtlCol="0">
            <a:spAutoFit/>
          </a:bodyPr>
          <a:lstStyle/>
          <a:p>
            <a:pPr marL="0" marR="0" lvl="1" indent="0" algn="ctr" defTabSz="48895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rPr>
              <a:t>Registered Nurses and Doctors are </a:t>
            </a:r>
          </a:p>
          <a:p>
            <a:pPr marL="0" marR="0" lvl="1" indent="0" algn="ctr" defTabSz="488950"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rPr>
              <a:t>Only 33% of the Healthcare Workforce.  </a:t>
            </a:r>
          </a:p>
          <a:p>
            <a:pPr marL="0" lvl="1" algn="ctr" defTabSz="488950">
              <a:lnSpc>
                <a:spcPct val="90000"/>
              </a:lnSpc>
              <a:spcBef>
                <a:spcPct val="0"/>
              </a:spcBef>
              <a:spcAft>
                <a:spcPct val="15000"/>
              </a:spcAft>
              <a:defRPr/>
            </a:pPr>
            <a:r>
              <a:rPr lang="en-US" sz="1100">
                <a:solidFill>
                  <a:srgbClr val="162A47"/>
                </a:solidFill>
                <a:latin typeface="Arial" panose="020B0604020202020204" pitchFamily="34" charset="0"/>
                <a:cs typeface="Arial" panose="020B0604020202020204" pitchFamily="34" charset="0"/>
              </a:rPr>
              <a:t>Source: US Bureau of Labor Statistics</a:t>
            </a:r>
            <a:endParaRPr kumimoji="0" lang="en-US" sz="1100" b="0" i="0" u="none" strike="noStrike" kern="1200" cap="none" spc="0" normalizeH="0" baseline="0" noProof="0">
              <a:ln>
                <a:noFill/>
              </a:ln>
              <a:solidFill>
                <a:srgbClr val="162A47"/>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63CF3EA-1050-DBBB-3B73-95BF4BF0B9E5}"/>
              </a:ext>
            </a:extLst>
          </p:cNvPr>
          <p:cNvSpPr txBox="1"/>
          <p:nvPr/>
        </p:nvSpPr>
        <p:spPr>
          <a:xfrm>
            <a:off x="639601" y="997898"/>
            <a:ext cx="1526806" cy="369332"/>
          </a:xfrm>
          <a:prstGeom prst="rect">
            <a:avLst/>
          </a:prstGeom>
          <a:noFill/>
        </p:spPr>
        <p:txBody>
          <a:bodyPr wrap="square" rtlCol="0">
            <a:spAutoFit/>
          </a:bodyPr>
          <a:lstStyle/>
          <a:p>
            <a:pPr marL="0" marR="0" lvl="1" indent="0" algn="ctr" defTabSz="488950" rtl="0" eaLnBrk="1" fontAlgn="auto" latinLnBrk="0" hangingPunct="1">
              <a:lnSpc>
                <a:spcPct val="90000"/>
              </a:lnSpc>
              <a:spcBef>
                <a:spcPct val="0"/>
              </a:spcBef>
              <a:spcAft>
                <a:spcPct val="1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88M</a:t>
            </a:r>
          </a:p>
        </p:txBody>
      </p:sp>
      <p:sp>
        <p:nvSpPr>
          <p:cNvPr id="6" name="TextBox 5">
            <a:extLst>
              <a:ext uri="{FF2B5EF4-FFF2-40B4-BE49-F238E27FC236}">
                <a16:creationId xmlns:a16="http://schemas.microsoft.com/office/drawing/2014/main" id="{95DAAB24-BF68-E681-7549-99EB732CF78D}"/>
              </a:ext>
            </a:extLst>
          </p:cNvPr>
          <p:cNvSpPr txBox="1"/>
          <p:nvPr/>
        </p:nvSpPr>
        <p:spPr>
          <a:xfrm>
            <a:off x="2355677" y="3210770"/>
            <a:ext cx="1526806" cy="369332"/>
          </a:xfrm>
          <a:prstGeom prst="rect">
            <a:avLst/>
          </a:prstGeom>
          <a:noFill/>
        </p:spPr>
        <p:txBody>
          <a:bodyPr wrap="square" rtlCol="0">
            <a:spAutoFit/>
          </a:bodyPr>
          <a:lstStyle/>
          <a:p>
            <a:pPr marL="0" marR="0" lvl="1" indent="0" algn="ctr" defTabSz="488950" rtl="0" eaLnBrk="1" fontAlgn="auto" latinLnBrk="0" hangingPunct="1">
              <a:lnSpc>
                <a:spcPct val="90000"/>
              </a:lnSpc>
              <a:spcBef>
                <a:spcPct val="0"/>
              </a:spcBef>
              <a:spcAft>
                <a:spcPct val="1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48M</a:t>
            </a:r>
          </a:p>
        </p:txBody>
      </p:sp>
    </p:spTree>
    <p:extLst>
      <p:ext uri="{BB962C8B-B14F-4D97-AF65-F5344CB8AC3E}">
        <p14:creationId xmlns:p14="http://schemas.microsoft.com/office/powerpoint/2010/main" val="2011454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application&#10;&#10;Description automatically generated">
            <a:extLst>
              <a:ext uri="{FF2B5EF4-FFF2-40B4-BE49-F238E27FC236}">
                <a16:creationId xmlns:a16="http://schemas.microsoft.com/office/drawing/2014/main" id="{12C2A084-99DE-60DE-34A3-BD82AD1B7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C4692469-F4B9-092A-19AE-F4971195EEDF}"/>
              </a:ext>
            </a:extLst>
          </p:cNvPr>
          <p:cNvSpPr txBox="1"/>
          <p:nvPr/>
        </p:nvSpPr>
        <p:spPr>
          <a:xfrm>
            <a:off x="249300" y="6050405"/>
            <a:ext cx="259176"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4383B1"/>
                </a:solidFill>
                <a:latin typeface="Gotham Book" pitchFamily="2" charset="0"/>
                <a:cs typeface="Gotham Book" pitchFamily="2" charset="0"/>
              </a:rPr>
              <a:pPr defTabSz="554492"/>
              <a:t>50</a:t>
            </a:fld>
            <a:endParaRPr lang="en-US" sz="1092" kern="0">
              <a:solidFill>
                <a:srgbClr val="4383B1"/>
              </a:solidFill>
              <a:latin typeface="Gotham Book" pitchFamily="2" charset="0"/>
              <a:cs typeface="Gotham Book" pitchFamily="2" charset="0"/>
            </a:endParaRPr>
          </a:p>
        </p:txBody>
      </p:sp>
    </p:spTree>
    <p:extLst>
      <p:ext uri="{BB962C8B-B14F-4D97-AF65-F5344CB8AC3E}">
        <p14:creationId xmlns:p14="http://schemas.microsoft.com/office/powerpoint/2010/main" val="3809933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application&#10;&#10;Description automatically generated">
            <a:extLst>
              <a:ext uri="{FF2B5EF4-FFF2-40B4-BE49-F238E27FC236}">
                <a16:creationId xmlns:a16="http://schemas.microsoft.com/office/drawing/2014/main" id="{B70E85FB-5406-6E04-F871-24EE5E7B3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C4692469-F4B9-092A-19AE-F4971195EEDF}"/>
              </a:ext>
            </a:extLst>
          </p:cNvPr>
          <p:cNvSpPr txBox="1"/>
          <p:nvPr/>
        </p:nvSpPr>
        <p:spPr>
          <a:xfrm>
            <a:off x="249300" y="6050405"/>
            <a:ext cx="259176"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4383B1"/>
                </a:solidFill>
                <a:latin typeface="Gotham Book" pitchFamily="2" charset="0"/>
                <a:cs typeface="Gotham Book" pitchFamily="2" charset="0"/>
              </a:rPr>
              <a:pPr defTabSz="554492"/>
              <a:t>51</a:t>
            </a:fld>
            <a:endParaRPr lang="en-US" sz="1092" kern="0">
              <a:solidFill>
                <a:srgbClr val="4383B1"/>
              </a:solidFill>
              <a:latin typeface="Gotham Book" pitchFamily="2" charset="0"/>
              <a:cs typeface="Gotham Book" pitchFamily="2" charset="0"/>
            </a:endParaRPr>
          </a:p>
        </p:txBody>
      </p:sp>
    </p:spTree>
    <p:extLst>
      <p:ext uri="{BB962C8B-B14F-4D97-AF65-F5344CB8AC3E}">
        <p14:creationId xmlns:p14="http://schemas.microsoft.com/office/powerpoint/2010/main" val="1840368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website&#10;&#10;Description automatically generated">
            <a:extLst>
              <a:ext uri="{FF2B5EF4-FFF2-40B4-BE49-F238E27FC236}">
                <a16:creationId xmlns:a16="http://schemas.microsoft.com/office/drawing/2014/main" id="{A0C13803-CE96-0CFE-A6F8-D16B5B46A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C4692469-F4B9-092A-19AE-F4971195EEDF}"/>
              </a:ext>
            </a:extLst>
          </p:cNvPr>
          <p:cNvSpPr txBox="1"/>
          <p:nvPr/>
        </p:nvSpPr>
        <p:spPr>
          <a:xfrm>
            <a:off x="249300" y="6050405"/>
            <a:ext cx="259176"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4383B1"/>
                </a:solidFill>
                <a:latin typeface="Gotham Book" pitchFamily="2" charset="0"/>
                <a:cs typeface="Gotham Book" pitchFamily="2" charset="0"/>
              </a:rPr>
              <a:pPr defTabSz="554492"/>
              <a:t>52</a:t>
            </a:fld>
            <a:endParaRPr lang="en-US" sz="1092" kern="0">
              <a:solidFill>
                <a:srgbClr val="4383B1"/>
              </a:solidFill>
              <a:latin typeface="Gotham Book" pitchFamily="2" charset="0"/>
              <a:cs typeface="Gotham Book" pitchFamily="2" charset="0"/>
            </a:endParaRPr>
          </a:p>
        </p:txBody>
      </p:sp>
    </p:spTree>
    <p:extLst>
      <p:ext uri="{BB962C8B-B14F-4D97-AF65-F5344CB8AC3E}">
        <p14:creationId xmlns:p14="http://schemas.microsoft.com/office/powerpoint/2010/main" val="4183605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Graphical user interface, website&#10;&#10;Description automatically generated">
            <a:extLst>
              <a:ext uri="{FF2B5EF4-FFF2-40B4-BE49-F238E27FC236}">
                <a16:creationId xmlns:a16="http://schemas.microsoft.com/office/drawing/2014/main" id="{D9C5976F-2EB7-1B7A-FEEC-336FD128F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C4692469-F4B9-092A-19AE-F4971195EEDF}"/>
              </a:ext>
            </a:extLst>
          </p:cNvPr>
          <p:cNvSpPr txBox="1"/>
          <p:nvPr/>
        </p:nvSpPr>
        <p:spPr>
          <a:xfrm>
            <a:off x="249300" y="6050405"/>
            <a:ext cx="259176"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4383B1"/>
                </a:solidFill>
                <a:latin typeface="Gotham Book" pitchFamily="2" charset="0"/>
                <a:cs typeface="Gotham Book" pitchFamily="2" charset="0"/>
              </a:rPr>
              <a:pPr defTabSz="554492"/>
              <a:t>53</a:t>
            </a:fld>
            <a:endParaRPr lang="en-US" sz="1092" kern="0">
              <a:solidFill>
                <a:srgbClr val="4383B1"/>
              </a:solidFill>
              <a:latin typeface="Gotham Book" pitchFamily="2" charset="0"/>
              <a:cs typeface="Gotham Book" pitchFamily="2" charset="0"/>
            </a:endParaRPr>
          </a:p>
        </p:txBody>
      </p:sp>
    </p:spTree>
    <p:extLst>
      <p:ext uri="{BB962C8B-B14F-4D97-AF65-F5344CB8AC3E}">
        <p14:creationId xmlns:p14="http://schemas.microsoft.com/office/powerpoint/2010/main" val="436842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aphical user interface, text, application&#10;&#10;Description automatically generated">
            <a:extLst>
              <a:ext uri="{FF2B5EF4-FFF2-40B4-BE49-F238E27FC236}">
                <a16:creationId xmlns:a16="http://schemas.microsoft.com/office/drawing/2014/main" id="{F6C1A1F1-C8EF-7822-6DFC-9D29B475A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C4692469-F4B9-092A-19AE-F4971195EEDF}"/>
              </a:ext>
            </a:extLst>
          </p:cNvPr>
          <p:cNvSpPr txBox="1"/>
          <p:nvPr/>
        </p:nvSpPr>
        <p:spPr>
          <a:xfrm>
            <a:off x="249300" y="6050405"/>
            <a:ext cx="259176"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4383B1"/>
                </a:solidFill>
                <a:latin typeface="Gotham Book" pitchFamily="2" charset="0"/>
                <a:cs typeface="Gotham Book" pitchFamily="2" charset="0"/>
              </a:rPr>
              <a:pPr defTabSz="554492"/>
              <a:t>54</a:t>
            </a:fld>
            <a:endParaRPr lang="en-US" sz="1092" kern="0">
              <a:solidFill>
                <a:srgbClr val="4383B1"/>
              </a:solidFill>
              <a:latin typeface="Gotham Book" pitchFamily="2" charset="0"/>
              <a:cs typeface="Gotham Book" pitchFamily="2" charset="0"/>
            </a:endParaRPr>
          </a:p>
        </p:txBody>
      </p:sp>
    </p:spTree>
    <p:extLst>
      <p:ext uri="{BB962C8B-B14F-4D97-AF65-F5344CB8AC3E}">
        <p14:creationId xmlns:p14="http://schemas.microsoft.com/office/powerpoint/2010/main" val="2136119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Graphical user interface, application&#10;&#10;Description automatically generated">
            <a:extLst>
              <a:ext uri="{FF2B5EF4-FFF2-40B4-BE49-F238E27FC236}">
                <a16:creationId xmlns:a16="http://schemas.microsoft.com/office/drawing/2014/main" id="{CBE1E76E-8590-B398-B912-409B1EB9D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C4692469-F4B9-092A-19AE-F4971195EEDF}"/>
              </a:ext>
            </a:extLst>
          </p:cNvPr>
          <p:cNvSpPr txBox="1"/>
          <p:nvPr/>
        </p:nvSpPr>
        <p:spPr>
          <a:xfrm>
            <a:off x="249300" y="6050405"/>
            <a:ext cx="259176"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4383B1"/>
                </a:solidFill>
                <a:latin typeface="Gotham Book" pitchFamily="2" charset="0"/>
                <a:cs typeface="Gotham Book" pitchFamily="2" charset="0"/>
              </a:rPr>
              <a:pPr defTabSz="554492"/>
              <a:t>55</a:t>
            </a:fld>
            <a:endParaRPr lang="en-US" sz="1092" kern="0">
              <a:solidFill>
                <a:srgbClr val="4383B1"/>
              </a:solidFill>
              <a:latin typeface="Gotham Book" pitchFamily="2" charset="0"/>
              <a:cs typeface="Gotham Book" pitchFamily="2" charset="0"/>
            </a:endParaRPr>
          </a:p>
        </p:txBody>
      </p:sp>
    </p:spTree>
    <p:extLst>
      <p:ext uri="{BB962C8B-B14F-4D97-AF65-F5344CB8AC3E}">
        <p14:creationId xmlns:p14="http://schemas.microsoft.com/office/powerpoint/2010/main" val="8385482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Graphical user interface, website&#10;&#10;Description automatically generated">
            <a:extLst>
              <a:ext uri="{FF2B5EF4-FFF2-40B4-BE49-F238E27FC236}">
                <a16:creationId xmlns:a16="http://schemas.microsoft.com/office/drawing/2014/main" id="{2CB6D8E0-A3AF-C167-8859-5B7E3484C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C4692469-F4B9-092A-19AE-F4971195EEDF}"/>
              </a:ext>
            </a:extLst>
          </p:cNvPr>
          <p:cNvSpPr txBox="1"/>
          <p:nvPr/>
        </p:nvSpPr>
        <p:spPr>
          <a:xfrm>
            <a:off x="249300" y="6050405"/>
            <a:ext cx="259176"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4383B1"/>
                </a:solidFill>
                <a:latin typeface="Gotham Book" pitchFamily="2" charset="0"/>
                <a:cs typeface="Gotham Book" pitchFamily="2" charset="0"/>
              </a:rPr>
              <a:pPr defTabSz="554492"/>
              <a:t>56</a:t>
            </a:fld>
            <a:endParaRPr lang="en-US" sz="1092" kern="0">
              <a:solidFill>
                <a:srgbClr val="4383B1"/>
              </a:solidFill>
              <a:latin typeface="Gotham Book" pitchFamily="2" charset="0"/>
              <a:cs typeface="Gotham Book" pitchFamily="2" charset="0"/>
            </a:endParaRPr>
          </a:p>
        </p:txBody>
      </p:sp>
    </p:spTree>
    <p:extLst>
      <p:ext uri="{BB962C8B-B14F-4D97-AF65-F5344CB8AC3E}">
        <p14:creationId xmlns:p14="http://schemas.microsoft.com/office/powerpoint/2010/main" val="525310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Graphical user interface, website&#10;&#10;Description automatically generated">
            <a:extLst>
              <a:ext uri="{FF2B5EF4-FFF2-40B4-BE49-F238E27FC236}">
                <a16:creationId xmlns:a16="http://schemas.microsoft.com/office/drawing/2014/main" id="{36E45CEA-1705-40BB-84FA-CBF1C03D4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C4692469-F4B9-092A-19AE-F4971195EEDF}"/>
              </a:ext>
            </a:extLst>
          </p:cNvPr>
          <p:cNvSpPr txBox="1"/>
          <p:nvPr/>
        </p:nvSpPr>
        <p:spPr>
          <a:xfrm>
            <a:off x="249300" y="6050405"/>
            <a:ext cx="259176"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4383B1"/>
                </a:solidFill>
                <a:latin typeface="Gotham Book" pitchFamily="2" charset="0"/>
                <a:cs typeface="Gotham Book" pitchFamily="2" charset="0"/>
              </a:rPr>
              <a:pPr defTabSz="554492"/>
              <a:t>57</a:t>
            </a:fld>
            <a:endParaRPr lang="en-US" sz="1092" kern="0">
              <a:solidFill>
                <a:srgbClr val="4383B1"/>
              </a:solidFill>
              <a:latin typeface="Gotham Book" pitchFamily="2" charset="0"/>
              <a:cs typeface="Gotham Book" pitchFamily="2" charset="0"/>
            </a:endParaRPr>
          </a:p>
        </p:txBody>
      </p:sp>
    </p:spTree>
    <p:extLst>
      <p:ext uri="{BB962C8B-B14F-4D97-AF65-F5344CB8AC3E}">
        <p14:creationId xmlns:p14="http://schemas.microsoft.com/office/powerpoint/2010/main" val="2488877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B0D9EF"/>
        </a:solidFill>
        <a:effectLst/>
      </p:bgPr>
    </p:bg>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51EDE807-12C2-4C43-A6F8-FF289F33C141}"/>
              </a:ext>
            </a:extLst>
          </p:cNvPr>
          <p:cNvPicPr>
            <a:picLocks noChangeAspect="1"/>
          </p:cNvPicPr>
          <p:nvPr/>
        </p:nvPicPr>
        <p:blipFill rotWithShape="1">
          <a:blip r:embed="rId3"/>
          <a:srcRect l="12013" t="1276" r="624" b="2873"/>
          <a:stretch/>
        </p:blipFill>
        <p:spPr>
          <a:xfrm>
            <a:off x="609600" y="-505161"/>
            <a:ext cx="11189686" cy="7363161"/>
          </a:xfrm>
          <a:prstGeom prst="rect">
            <a:avLst/>
          </a:prstGeom>
        </p:spPr>
      </p:pic>
      <p:sp>
        <p:nvSpPr>
          <p:cNvPr id="8" name="Title 3">
            <a:extLst>
              <a:ext uri="{FF2B5EF4-FFF2-40B4-BE49-F238E27FC236}">
                <a16:creationId xmlns:a16="http://schemas.microsoft.com/office/drawing/2014/main" id="{F7EA79A4-36AD-2546-8011-2A2DAEBAD744}"/>
              </a:ext>
            </a:extLst>
          </p:cNvPr>
          <p:cNvSpPr>
            <a:spLocks noGrp="1"/>
          </p:cNvSpPr>
          <p:nvPr>
            <p:ph type="title"/>
          </p:nvPr>
        </p:nvSpPr>
        <p:spPr>
          <a:xfrm>
            <a:off x="2064736" y="152400"/>
            <a:ext cx="8062528" cy="1085713"/>
          </a:xfrm>
        </p:spPr>
        <p:txBody>
          <a:bodyPr>
            <a:noAutofit/>
          </a:bodyPr>
          <a:lstStyle/>
          <a:p>
            <a:pPr lvl="0"/>
            <a:r>
              <a:rPr lang="en-US" sz="3000"/>
              <a:t>One partner for pharmacy technicians at every step of the way </a:t>
            </a:r>
          </a:p>
        </p:txBody>
      </p:sp>
    </p:spTree>
    <p:extLst>
      <p:ext uri="{BB962C8B-B14F-4D97-AF65-F5344CB8AC3E}">
        <p14:creationId xmlns:p14="http://schemas.microsoft.com/office/powerpoint/2010/main" val="2774296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930DB7EC-5289-4F7A-8C76-BFA90CFCC7C3}"/>
              </a:ext>
            </a:extLst>
          </p:cNvPr>
          <p:cNvSpPr txBox="1">
            <a:spLocks/>
          </p:cNvSpPr>
          <p:nvPr/>
        </p:nvSpPr>
        <p:spPr>
          <a:xfrm>
            <a:off x="537328" y="1675716"/>
            <a:ext cx="9829271" cy="1749181"/>
          </a:xfrm>
          <a:prstGeom prst="rect">
            <a:avLst/>
          </a:prstGeom>
          <a:blipFill dpi="0" rotWithShape="1">
            <a:blip r:embed="rId3">
              <a:alphaModFix amt="0"/>
            </a:blip>
            <a:srcRect/>
            <a:tile tx="0" ty="0" sx="100000" sy="100000" flip="none" algn="tl"/>
          </a:blipFill>
        </p:spPr>
        <p:txBody>
          <a:bodyPr vert="horz" lIns="68580" tIns="34290" rIns="68580" bIns="3429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ts val="2385"/>
              </a:lnSpc>
            </a:pPr>
            <a:r>
              <a:rPr lang="en-US" sz="2000">
                <a:solidFill>
                  <a:schemeClr val="tx1">
                    <a:lumMod val="65000"/>
                    <a:lumOff val="35000"/>
                  </a:schemeClr>
                </a:solidFill>
                <a:latin typeface="Arial"/>
                <a:cs typeface="Arial"/>
              </a:rPr>
              <a:t>Three options for a solution that aligns with your needs</a:t>
            </a:r>
          </a:p>
          <a:p>
            <a:pPr marL="228600" indent="-228600">
              <a:lnSpc>
                <a:spcPts val="2385"/>
              </a:lnSpc>
              <a:spcAft>
                <a:spcPts val="450"/>
              </a:spcAft>
            </a:pPr>
            <a:r>
              <a:rPr lang="en-US" sz="2000">
                <a:solidFill>
                  <a:schemeClr val="tx1">
                    <a:lumMod val="65000"/>
                    <a:lumOff val="35000"/>
                  </a:schemeClr>
                </a:solidFill>
                <a:latin typeface="Arial"/>
                <a:cs typeface="Arial"/>
              </a:rPr>
              <a:t>Better value for the both the student and the institution</a:t>
            </a:r>
          </a:p>
          <a:p>
            <a:pPr marL="228600" indent="-228600">
              <a:lnSpc>
                <a:spcPts val="2385"/>
              </a:lnSpc>
              <a:spcAft>
                <a:spcPts val="450"/>
              </a:spcAft>
            </a:pPr>
            <a:r>
              <a:rPr lang="en-US" sz="2000">
                <a:solidFill>
                  <a:schemeClr val="tx1">
                    <a:lumMod val="65000"/>
                    <a:lumOff val="35000"/>
                  </a:schemeClr>
                </a:solidFill>
                <a:latin typeface="Arial"/>
                <a:cs typeface="Arial"/>
              </a:rPr>
              <a:t>Streamlined purchasing to simplify implementation</a:t>
            </a:r>
          </a:p>
        </p:txBody>
      </p:sp>
      <p:sp>
        <p:nvSpPr>
          <p:cNvPr id="6" name="Title 2">
            <a:extLst>
              <a:ext uri="{FF2B5EF4-FFF2-40B4-BE49-F238E27FC236}">
                <a16:creationId xmlns:a16="http://schemas.microsoft.com/office/drawing/2014/main" id="{5C10702D-F704-7E40-BA16-5A4BD03D7E66}"/>
              </a:ext>
            </a:extLst>
          </p:cNvPr>
          <p:cNvSpPr txBox="1">
            <a:spLocks/>
          </p:cNvSpPr>
          <p:nvPr/>
        </p:nvSpPr>
        <p:spPr>
          <a:xfrm>
            <a:off x="320511" y="444046"/>
            <a:ext cx="9487628" cy="791906"/>
          </a:xfrm>
          <a:prstGeom prst="rect">
            <a:avLst/>
          </a:prstGeom>
        </p:spPr>
        <p:txBody>
          <a:bodyPr vert="horz" lIns="91440" tIns="45720" rIns="91440" bIns="45720" rtlCol="0" anchor="t">
            <a:noAutofit/>
          </a:bodyPr>
          <a:lstStyle>
            <a:lvl1pPr algn="ctr" defTabSz="457200" rtl="0" eaLnBrk="1" latinLnBrk="0" hangingPunct="1">
              <a:spcBef>
                <a:spcPct val="0"/>
              </a:spcBef>
              <a:buNone/>
              <a:defRPr sz="2400" kern="1200">
                <a:solidFill>
                  <a:schemeClr val="accent2">
                    <a:lumMod val="25000"/>
                  </a:schemeClr>
                </a:solidFill>
                <a:latin typeface="Arial"/>
                <a:ea typeface="+mj-ea"/>
                <a:cs typeface="Arial"/>
              </a:defRPr>
            </a:lvl1pPr>
          </a:lstStyle>
          <a:p>
            <a:pPr algn="l">
              <a:lnSpc>
                <a:spcPts val="2820"/>
              </a:lnSpc>
            </a:pPr>
            <a:r>
              <a:rPr lang="en-US" sz="3000">
                <a:solidFill>
                  <a:srgbClr val="2086C6"/>
                </a:solidFill>
              </a:rPr>
              <a:t>Introducing NHA's Pharmacy Suite </a:t>
            </a:r>
            <a:br>
              <a:rPr lang="en-US"/>
            </a:br>
            <a:r>
              <a:rPr lang="en-US" sz="1900">
                <a:solidFill>
                  <a:schemeClr val="tx1">
                    <a:lumMod val="65000"/>
                    <a:lumOff val="35000"/>
                  </a:schemeClr>
                </a:solidFill>
              </a:rPr>
              <a:t>Combining products to serve pharmacy technician programs</a:t>
            </a:r>
          </a:p>
        </p:txBody>
      </p:sp>
      <p:pic>
        <p:nvPicPr>
          <p:cNvPr id="2" name="Picture 2" descr="A picture containing text, electronics, indoor, computer&#10;&#10;Description automatically generated">
            <a:extLst>
              <a:ext uri="{FF2B5EF4-FFF2-40B4-BE49-F238E27FC236}">
                <a16:creationId xmlns:a16="http://schemas.microsoft.com/office/drawing/2014/main" id="{6813BCDF-AC84-4D8A-8233-DAB6E830567A}"/>
              </a:ext>
            </a:extLst>
          </p:cNvPr>
          <p:cNvPicPr>
            <a:picLocks noChangeAspect="1"/>
          </p:cNvPicPr>
          <p:nvPr/>
        </p:nvPicPr>
        <p:blipFill>
          <a:blip r:embed="rId4"/>
          <a:stretch>
            <a:fillRect/>
          </a:stretch>
        </p:blipFill>
        <p:spPr>
          <a:xfrm>
            <a:off x="3958072" y="2922026"/>
            <a:ext cx="6694880" cy="4081509"/>
          </a:xfrm>
          <a:prstGeom prst="rect">
            <a:avLst/>
          </a:prstGeom>
        </p:spPr>
      </p:pic>
      <p:sp>
        <p:nvSpPr>
          <p:cNvPr id="4" name="TextBox 3">
            <a:extLst>
              <a:ext uri="{FF2B5EF4-FFF2-40B4-BE49-F238E27FC236}">
                <a16:creationId xmlns:a16="http://schemas.microsoft.com/office/drawing/2014/main" id="{B293ECEC-342D-4D3D-A56B-D36F664A6E85}"/>
              </a:ext>
            </a:extLst>
          </p:cNvPr>
          <p:cNvSpPr txBox="1"/>
          <p:nvPr/>
        </p:nvSpPr>
        <p:spPr>
          <a:xfrm>
            <a:off x="537329" y="3122468"/>
            <a:ext cx="4637778" cy="13875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ts val="2385"/>
              </a:lnSpc>
              <a:spcBef>
                <a:spcPts val="1000"/>
              </a:spcBef>
              <a:spcAft>
                <a:spcPts val="450"/>
              </a:spcAft>
              <a:buFont typeface="Arial"/>
              <a:buChar char="•"/>
            </a:pPr>
            <a:r>
              <a:rPr lang="en-US" sz="2000">
                <a:solidFill>
                  <a:schemeClr val="tx1">
                    <a:lumMod val="65000"/>
                    <a:lumOff val="35000"/>
                  </a:schemeClr>
                </a:solidFill>
                <a:latin typeface="Arial"/>
                <a:cs typeface="Arial"/>
              </a:rPr>
              <a:t>Free exam retake, available with the purchase of a pharmacy technician Classroom or Career bundle </a:t>
            </a:r>
            <a:endParaRPr lang="en-US" sz="2000">
              <a:solidFill>
                <a:schemeClr val="tx1">
                  <a:lumMod val="65000"/>
                  <a:lumOff val="35000"/>
                </a:schemeClr>
              </a:solidFill>
              <a:ea typeface="+mn-lt"/>
              <a:cs typeface="+mn-lt"/>
            </a:endParaRPr>
          </a:p>
          <a:p>
            <a:pPr algn="l"/>
            <a:endParaRPr lang="en-US" sz="2000">
              <a:cs typeface="Calibri"/>
            </a:endParaRPr>
          </a:p>
        </p:txBody>
      </p:sp>
    </p:spTree>
    <p:extLst>
      <p:ext uri="{BB962C8B-B14F-4D97-AF65-F5344CB8AC3E}">
        <p14:creationId xmlns:p14="http://schemas.microsoft.com/office/powerpoint/2010/main" val="274349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9D1C5-1A87-7EA2-9857-8878FACF04E8}"/>
              </a:ext>
            </a:extLst>
          </p:cNvPr>
          <p:cNvPicPr>
            <a:picLocks noChangeAspect="1"/>
          </p:cNvPicPr>
          <p:nvPr/>
        </p:nvPicPr>
        <p:blipFill>
          <a:blip r:embed="rId3"/>
          <a:stretch>
            <a:fillRect/>
          </a:stretch>
        </p:blipFill>
        <p:spPr>
          <a:xfrm>
            <a:off x="0" y="267178"/>
            <a:ext cx="4723054" cy="999484"/>
          </a:xfrm>
          <a:prstGeom prst="rect">
            <a:avLst/>
          </a:prstGeom>
        </p:spPr>
      </p:pic>
      <p:pic>
        <p:nvPicPr>
          <p:cNvPr id="19" name="Picture 18">
            <a:extLst>
              <a:ext uri="{FF2B5EF4-FFF2-40B4-BE49-F238E27FC236}">
                <a16:creationId xmlns:a16="http://schemas.microsoft.com/office/drawing/2014/main" id="{B20D59A2-2184-9620-7DF9-AED2FF06009A}"/>
              </a:ext>
            </a:extLst>
          </p:cNvPr>
          <p:cNvPicPr>
            <a:picLocks noChangeAspect="1"/>
          </p:cNvPicPr>
          <p:nvPr/>
        </p:nvPicPr>
        <p:blipFill>
          <a:blip r:embed="rId4"/>
          <a:stretch>
            <a:fillRect/>
          </a:stretch>
        </p:blipFill>
        <p:spPr>
          <a:xfrm>
            <a:off x="1381132" y="5000688"/>
            <a:ext cx="9209330" cy="1844501"/>
          </a:xfrm>
          <a:prstGeom prst="rect">
            <a:avLst/>
          </a:prstGeom>
        </p:spPr>
      </p:pic>
      <p:pic>
        <p:nvPicPr>
          <p:cNvPr id="4" name="Picture 3">
            <a:extLst>
              <a:ext uri="{FF2B5EF4-FFF2-40B4-BE49-F238E27FC236}">
                <a16:creationId xmlns:a16="http://schemas.microsoft.com/office/drawing/2014/main" id="{FF80C63A-8E5C-7433-EFD3-00C6F0B37504}"/>
              </a:ext>
            </a:extLst>
          </p:cNvPr>
          <p:cNvPicPr>
            <a:picLocks noChangeAspect="1"/>
          </p:cNvPicPr>
          <p:nvPr/>
        </p:nvPicPr>
        <p:blipFill>
          <a:blip r:embed="rId5"/>
          <a:stretch>
            <a:fillRect/>
          </a:stretch>
        </p:blipFill>
        <p:spPr>
          <a:xfrm>
            <a:off x="0" y="1876367"/>
            <a:ext cx="3220823" cy="2373238"/>
          </a:xfrm>
          <a:prstGeom prst="rect">
            <a:avLst/>
          </a:prstGeom>
        </p:spPr>
      </p:pic>
      <p:pic>
        <p:nvPicPr>
          <p:cNvPr id="11" name="Picture 10">
            <a:extLst>
              <a:ext uri="{FF2B5EF4-FFF2-40B4-BE49-F238E27FC236}">
                <a16:creationId xmlns:a16="http://schemas.microsoft.com/office/drawing/2014/main" id="{8D178CA8-53FA-EFA9-3080-668648664498}"/>
              </a:ext>
            </a:extLst>
          </p:cNvPr>
          <p:cNvPicPr>
            <a:picLocks noChangeAspect="1"/>
          </p:cNvPicPr>
          <p:nvPr/>
        </p:nvPicPr>
        <p:blipFill>
          <a:blip r:embed="rId6"/>
          <a:stretch>
            <a:fillRect/>
          </a:stretch>
        </p:blipFill>
        <p:spPr>
          <a:xfrm>
            <a:off x="3220823" y="1933658"/>
            <a:ext cx="7814525" cy="2812147"/>
          </a:xfrm>
          <a:prstGeom prst="rect">
            <a:avLst/>
          </a:prstGeom>
        </p:spPr>
      </p:pic>
      <p:pic>
        <p:nvPicPr>
          <p:cNvPr id="9" name="Picture 8">
            <a:extLst>
              <a:ext uri="{FF2B5EF4-FFF2-40B4-BE49-F238E27FC236}">
                <a16:creationId xmlns:a16="http://schemas.microsoft.com/office/drawing/2014/main" id="{1BEF5B4A-6EEC-D3C7-4597-01B2DDCC8620}"/>
              </a:ext>
            </a:extLst>
          </p:cNvPr>
          <p:cNvPicPr>
            <a:picLocks noChangeAspect="1"/>
          </p:cNvPicPr>
          <p:nvPr/>
        </p:nvPicPr>
        <p:blipFill rotWithShape="1">
          <a:blip r:embed="rId7"/>
          <a:srcRect l="43481" r="36012"/>
          <a:stretch/>
        </p:blipFill>
        <p:spPr>
          <a:xfrm>
            <a:off x="10058859" y="-249344"/>
            <a:ext cx="1952978" cy="2618353"/>
          </a:xfrm>
          <a:prstGeom prst="rect">
            <a:avLst/>
          </a:prstGeom>
        </p:spPr>
      </p:pic>
      <p:pic>
        <p:nvPicPr>
          <p:cNvPr id="2" name="Picture 1" descr="A qr code on a red background&#10;&#10;Description automatically generated">
            <a:extLst>
              <a:ext uri="{FF2B5EF4-FFF2-40B4-BE49-F238E27FC236}">
                <a16:creationId xmlns:a16="http://schemas.microsoft.com/office/drawing/2014/main" id="{8EC57B85-3985-B606-5EBB-EBEC436A8DD7}"/>
              </a:ext>
            </a:extLst>
          </p:cNvPr>
          <p:cNvPicPr>
            <a:picLocks noChangeAspect="1"/>
          </p:cNvPicPr>
          <p:nvPr/>
        </p:nvPicPr>
        <p:blipFill rotWithShape="1">
          <a:blip r:embed="rId8"/>
          <a:srcRect l="26979" t="21621" r="27246" b="31791"/>
          <a:stretch/>
        </p:blipFill>
        <p:spPr>
          <a:xfrm>
            <a:off x="10810868" y="5412801"/>
            <a:ext cx="1103443" cy="1123010"/>
          </a:xfrm>
          <a:prstGeom prst="rect">
            <a:avLst/>
          </a:prstGeom>
        </p:spPr>
      </p:pic>
    </p:spTree>
    <p:extLst>
      <p:ext uri="{BB962C8B-B14F-4D97-AF65-F5344CB8AC3E}">
        <p14:creationId xmlns:p14="http://schemas.microsoft.com/office/powerpoint/2010/main" val="2137100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 application&#10;&#10;Description automatically generated">
            <a:extLst>
              <a:ext uri="{FF2B5EF4-FFF2-40B4-BE49-F238E27FC236}">
                <a16:creationId xmlns:a16="http://schemas.microsoft.com/office/drawing/2014/main" id="{6C19D2CD-4CC7-7F4F-83B1-C9967A23BAE6}"/>
              </a:ext>
            </a:extLst>
          </p:cNvPr>
          <p:cNvPicPr>
            <a:picLocks noChangeAspect="1"/>
          </p:cNvPicPr>
          <p:nvPr/>
        </p:nvPicPr>
        <p:blipFill rotWithShape="1">
          <a:blip r:embed="rId2"/>
          <a:srcRect l="32914" t="28497" r="17041" b="23038"/>
          <a:stretch/>
        </p:blipFill>
        <p:spPr>
          <a:xfrm>
            <a:off x="931648" y="2245466"/>
            <a:ext cx="2830232" cy="2525075"/>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BE3C8C82-6095-B740-AF5C-8C08CB1F5F8F}"/>
              </a:ext>
            </a:extLst>
          </p:cNvPr>
          <p:cNvPicPr>
            <a:picLocks noChangeAspect="1"/>
          </p:cNvPicPr>
          <p:nvPr/>
        </p:nvPicPr>
        <p:blipFill>
          <a:blip r:embed="rId3"/>
          <a:stretch>
            <a:fillRect/>
          </a:stretch>
        </p:blipFill>
        <p:spPr>
          <a:xfrm>
            <a:off x="2337948" y="472158"/>
            <a:ext cx="6288158" cy="1454441"/>
          </a:xfrm>
          <a:prstGeom prst="rect">
            <a:avLst/>
          </a:prstGeom>
        </p:spPr>
      </p:pic>
      <p:sp>
        <p:nvSpPr>
          <p:cNvPr id="3" name="Title 2">
            <a:extLst>
              <a:ext uri="{FF2B5EF4-FFF2-40B4-BE49-F238E27FC236}">
                <a16:creationId xmlns:a16="http://schemas.microsoft.com/office/drawing/2014/main" id="{31D5A043-6D35-A647-B2E7-C1E9AEB69E31}"/>
              </a:ext>
            </a:extLst>
          </p:cNvPr>
          <p:cNvSpPr>
            <a:spLocks noGrp="1"/>
          </p:cNvSpPr>
          <p:nvPr>
            <p:ph type="title" idx="4294967295"/>
          </p:nvPr>
        </p:nvSpPr>
        <p:spPr>
          <a:xfrm>
            <a:off x="2536420" y="803296"/>
            <a:ext cx="5891213" cy="792163"/>
          </a:xfrm>
        </p:spPr>
        <p:txBody>
          <a:bodyPr>
            <a:noAutofit/>
          </a:bodyPr>
          <a:lstStyle/>
          <a:p>
            <a:pPr>
              <a:lnSpc>
                <a:spcPts val="2400"/>
              </a:lnSpc>
            </a:pPr>
            <a:r>
              <a:rPr lang="en-US" sz="3000"/>
              <a:t>A strong foundation</a:t>
            </a:r>
            <a:br>
              <a:rPr lang="en-US" sz="3000"/>
            </a:br>
            <a:r>
              <a:rPr lang="en-US" sz="1900">
                <a:solidFill>
                  <a:schemeClr val="tx1">
                    <a:lumMod val="65000"/>
                    <a:lumOff val="35000"/>
                  </a:schemeClr>
                </a:solidFill>
              </a:rPr>
              <a:t>Entry-level training establishes a strong foundation </a:t>
            </a:r>
            <a:br>
              <a:rPr lang="en-US" sz="1900">
                <a:solidFill>
                  <a:schemeClr val="tx1">
                    <a:lumMod val="65000"/>
                    <a:lumOff val="35000"/>
                  </a:schemeClr>
                </a:solidFill>
              </a:rPr>
            </a:br>
            <a:r>
              <a:rPr lang="en-US" sz="1900">
                <a:solidFill>
                  <a:schemeClr val="tx1">
                    <a:lumMod val="65000"/>
                    <a:lumOff val="35000"/>
                  </a:schemeClr>
                </a:solidFill>
              </a:rPr>
              <a:t>for a </a:t>
            </a:r>
            <a:r>
              <a:rPr lang="en-US" sz="1900" b="1">
                <a:solidFill>
                  <a:schemeClr val="tx1">
                    <a:lumMod val="65000"/>
                    <a:lumOff val="35000"/>
                  </a:schemeClr>
                </a:solidFill>
              </a:rPr>
              <a:t>pharmacy technician’s </a:t>
            </a:r>
            <a:r>
              <a:rPr lang="en-US" sz="1900">
                <a:solidFill>
                  <a:schemeClr val="tx1">
                    <a:lumMod val="65000"/>
                    <a:lumOff val="35000"/>
                  </a:schemeClr>
                </a:solidFill>
              </a:rPr>
              <a:t>career journey </a:t>
            </a:r>
            <a:br>
              <a:rPr lang="en-US" sz="1900">
                <a:solidFill>
                  <a:schemeClr val="tx1">
                    <a:lumMod val="65000"/>
                    <a:lumOff val="35000"/>
                  </a:schemeClr>
                </a:solidFill>
              </a:rPr>
            </a:br>
            <a:r>
              <a:rPr lang="en-US" sz="3000"/>
              <a:t> </a:t>
            </a:r>
            <a:br>
              <a:rPr lang="en-US" sz="3000"/>
            </a:br>
            <a:endParaRPr lang="en-US" sz="3000"/>
          </a:p>
        </p:txBody>
      </p:sp>
      <p:sp>
        <p:nvSpPr>
          <p:cNvPr id="5" name="TextBox 4">
            <a:extLst>
              <a:ext uri="{FF2B5EF4-FFF2-40B4-BE49-F238E27FC236}">
                <a16:creationId xmlns:a16="http://schemas.microsoft.com/office/drawing/2014/main" id="{F05F90A0-6793-F84B-938B-BC6F6A421526}"/>
              </a:ext>
            </a:extLst>
          </p:cNvPr>
          <p:cNvSpPr txBox="1"/>
          <p:nvPr/>
        </p:nvSpPr>
        <p:spPr>
          <a:xfrm>
            <a:off x="778444" y="4908528"/>
            <a:ext cx="2830233" cy="1477328"/>
          </a:xfrm>
          <a:prstGeom prst="rect">
            <a:avLst/>
          </a:prstGeom>
          <a:noFill/>
        </p:spPr>
        <p:txBody>
          <a:bodyPr wrap="square" rtlCol="0">
            <a:spAutoFit/>
          </a:bodyPr>
          <a:lstStyle/>
          <a:p>
            <a:r>
              <a:rPr lang="en-US" b="1" err="1">
                <a:solidFill>
                  <a:schemeClr val="accent1">
                    <a:lumMod val="75000"/>
                  </a:schemeClr>
                </a:solidFill>
                <a:latin typeface="Arial" panose="020B0604020202020204" pitchFamily="34" charset="0"/>
                <a:cs typeface="Arial" panose="020B0604020202020204" pitchFamily="34" charset="0"/>
              </a:rPr>
              <a:t>PharmaSeer</a:t>
            </a:r>
            <a:r>
              <a:rPr lang="en-US" b="1">
                <a:solidFill>
                  <a:schemeClr val="accent1">
                    <a:lumMod val="75000"/>
                  </a:schemeClr>
                </a:solidFill>
                <a:latin typeface="Arial" panose="020B0604020202020204" pitchFamily="34" charset="0"/>
                <a:cs typeface="Arial" panose="020B0604020202020204" pitchFamily="34" charset="0"/>
              </a:rPr>
              <a:t>™</a:t>
            </a:r>
          </a:p>
          <a:p>
            <a:r>
              <a:rPr lang="en-US">
                <a:solidFill>
                  <a:schemeClr val="tx1">
                    <a:lumMod val="65000"/>
                    <a:lumOff val="35000"/>
                  </a:schemeClr>
                </a:solidFill>
                <a:latin typeface="Arial" panose="020B0604020202020204" pitchFamily="34" charset="0"/>
                <a:cs typeface="Arial" panose="020B0604020202020204" pitchFamily="34" charset="0"/>
              </a:rPr>
              <a:t>An entry-level training tool to confidently prepare pharmacy technicians</a:t>
            </a:r>
          </a:p>
          <a:p>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9A68167-F8BA-4C44-8EBF-CB8798265743}"/>
              </a:ext>
            </a:extLst>
          </p:cNvPr>
          <p:cNvSpPr txBox="1"/>
          <p:nvPr/>
        </p:nvSpPr>
        <p:spPr>
          <a:xfrm>
            <a:off x="4470730" y="5026551"/>
            <a:ext cx="3104628" cy="1528858"/>
          </a:xfrm>
          <a:prstGeom prst="rect">
            <a:avLst/>
          </a:prstGeom>
          <a:noFill/>
        </p:spPr>
        <p:txBody>
          <a:bodyPr wrap="square" rtlCol="0">
            <a:spAutoFit/>
          </a:bodyPr>
          <a:lstStyle/>
          <a:p>
            <a:r>
              <a:rPr lang="en-US" b="1" err="1">
                <a:solidFill>
                  <a:schemeClr val="accent1">
                    <a:lumMod val="75000"/>
                  </a:schemeClr>
                </a:solidFill>
                <a:latin typeface="Arial" panose="020B0604020202020204" pitchFamily="34" charset="0"/>
                <a:cs typeface="Arial" panose="020B0604020202020204" pitchFamily="34" charset="0"/>
              </a:rPr>
              <a:t>PharmaSeer</a:t>
            </a:r>
            <a:r>
              <a:rPr lang="en-US" b="1">
                <a:solidFill>
                  <a:schemeClr val="accent1">
                    <a:lumMod val="75000"/>
                  </a:schemeClr>
                </a:solidFill>
                <a:latin typeface="Arial" panose="020B0604020202020204" pitchFamily="34" charset="0"/>
                <a:cs typeface="Arial" panose="020B0604020202020204" pitchFamily="34" charset="0"/>
              </a:rPr>
              <a:t> Math™</a:t>
            </a:r>
          </a:p>
          <a:p>
            <a:r>
              <a:rPr lang="en-US">
                <a:solidFill>
                  <a:schemeClr val="tx1">
                    <a:lumMod val="65000"/>
                    <a:lumOff val="35000"/>
                  </a:schemeClr>
                </a:solidFill>
                <a:latin typeface="Arial" panose="020B0604020202020204" pitchFamily="34" charset="0"/>
                <a:cs typeface="Arial" panose="020B0604020202020204" pitchFamily="34" charset="0"/>
              </a:rPr>
              <a:t>A digital learning resource to master calculations used in pharmacy practice </a:t>
            </a:r>
          </a:p>
          <a:p>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0E83F99-C0A1-BC4F-9EF5-AC52D41646A6}"/>
              </a:ext>
            </a:extLst>
          </p:cNvPr>
          <p:cNvSpPr txBox="1"/>
          <p:nvPr/>
        </p:nvSpPr>
        <p:spPr>
          <a:xfrm>
            <a:off x="7972702" y="5026551"/>
            <a:ext cx="2830234" cy="1754326"/>
          </a:xfrm>
          <a:prstGeom prst="rect">
            <a:avLst/>
          </a:prstGeom>
          <a:noFill/>
        </p:spPr>
        <p:txBody>
          <a:bodyPr wrap="square" rtlCol="0">
            <a:spAutoFit/>
          </a:bodyPr>
          <a:lstStyle/>
          <a:p>
            <a:r>
              <a:rPr lang="en-US" b="1" err="1">
                <a:solidFill>
                  <a:schemeClr val="accent1">
                    <a:lumMod val="75000"/>
                  </a:schemeClr>
                </a:solidFill>
                <a:latin typeface="Arial" panose="020B0604020202020204" pitchFamily="34" charset="0"/>
                <a:cs typeface="Arial" panose="020B0604020202020204" pitchFamily="34" charset="0"/>
              </a:rPr>
              <a:t>PersonAbility</a:t>
            </a:r>
            <a:r>
              <a:rPr lang="en-US" b="1">
                <a:solidFill>
                  <a:schemeClr val="accent1">
                    <a:lumMod val="75000"/>
                  </a:schemeClr>
                </a:solidFill>
                <a:latin typeface="Arial" panose="020B0604020202020204" pitchFamily="34" charset="0"/>
                <a:cs typeface="Arial" panose="020B0604020202020204" pitchFamily="34" charset="0"/>
              </a:rPr>
              <a:t>™</a:t>
            </a:r>
          </a:p>
          <a:p>
            <a:r>
              <a:rPr lang="en-US">
                <a:solidFill>
                  <a:schemeClr val="tx1">
                    <a:lumMod val="65000"/>
                    <a:lumOff val="35000"/>
                  </a:schemeClr>
                </a:solidFill>
                <a:latin typeface="Arial" panose="020B0604020202020204" pitchFamily="34" charset="0"/>
                <a:cs typeface="Arial" panose="020B0604020202020204" pitchFamily="34" charset="0"/>
              </a:rPr>
              <a:t>An interactive tool designed to build essential soft skills for a better future in healthcare</a:t>
            </a:r>
          </a:p>
          <a:p>
            <a:endParaRPr lang="en-US">
              <a:solidFill>
                <a:schemeClr val="tx1">
                  <a:lumMod val="65000"/>
                  <a:lumOff val="35000"/>
                </a:schemeClr>
              </a:solidFill>
              <a:latin typeface="Arial" panose="020B0604020202020204" pitchFamily="34" charset="0"/>
              <a:cs typeface="Arial" panose="020B0604020202020204" pitchFamily="34" charset="0"/>
            </a:endParaRPr>
          </a:p>
        </p:txBody>
      </p:sp>
      <p:pic>
        <p:nvPicPr>
          <p:cNvPr id="14" name="Picture 13" descr="Logo&#10;&#10;Description automatically generated">
            <a:extLst>
              <a:ext uri="{FF2B5EF4-FFF2-40B4-BE49-F238E27FC236}">
                <a16:creationId xmlns:a16="http://schemas.microsoft.com/office/drawing/2014/main" id="{ADE10A98-C0E4-4747-A950-DF40FA232D1C}"/>
              </a:ext>
            </a:extLst>
          </p:cNvPr>
          <p:cNvPicPr>
            <a:picLocks noChangeAspect="1"/>
          </p:cNvPicPr>
          <p:nvPr/>
        </p:nvPicPr>
        <p:blipFill>
          <a:blip r:embed="rId4"/>
          <a:stretch>
            <a:fillRect/>
          </a:stretch>
        </p:blipFill>
        <p:spPr>
          <a:xfrm>
            <a:off x="539614" y="235745"/>
            <a:ext cx="1653947" cy="192726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D36B125E-991B-9241-9EE3-74ECAE6400C8}"/>
              </a:ext>
            </a:extLst>
          </p:cNvPr>
          <p:cNvPicPr>
            <a:picLocks noChangeAspect="1"/>
          </p:cNvPicPr>
          <p:nvPr/>
        </p:nvPicPr>
        <p:blipFill rotWithShape="1">
          <a:blip r:embed="rId5"/>
          <a:srcRect l="31720" r="5018"/>
          <a:stretch/>
        </p:blipFill>
        <p:spPr>
          <a:xfrm>
            <a:off x="4470730" y="2272159"/>
            <a:ext cx="2878061" cy="2602870"/>
          </a:xfrm>
          <a:prstGeom prst="rect">
            <a:avLst/>
          </a:prstGeom>
          <a:effectLst>
            <a:outerShdw blurRad="50800" dist="38100" dir="2700000" algn="tl" rotWithShape="0">
              <a:prstClr val="black">
                <a:alpha val="40000"/>
              </a:prstClr>
            </a:outerShdw>
          </a:effectLst>
        </p:spPr>
      </p:pic>
      <p:pic>
        <p:nvPicPr>
          <p:cNvPr id="19" name="Picture 18" descr="A picture containing text, person, indoor, office&#10;&#10;Description automatically generated">
            <a:extLst>
              <a:ext uri="{FF2B5EF4-FFF2-40B4-BE49-F238E27FC236}">
                <a16:creationId xmlns:a16="http://schemas.microsoft.com/office/drawing/2014/main" id="{143881B5-3B17-0349-8F95-95656226F027}"/>
              </a:ext>
            </a:extLst>
          </p:cNvPr>
          <p:cNvPicPr>
            <a:picLocks noChangeAspect="1"/>
          </p:cNvPicPr>
          <p:nvPr/>
        </p:nvPicPr>
        <p:blipFill rotWithShape="1">
          <a:blip r:embed="rId6"/>
          <a:srcRect t="14350" r="42279" b="12110"/>
          <a:stretch/>
        </p:blipFill>
        <p:spPr>
          <a:xfrm>
            <a:off x="7775860" y="2285409"/>
            <a:ext cx="2878061" cy="25452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7410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0F1698-936D-E745-9377-14E9868AA629}"/>
              </a:ext>
            </a:extLst>
          </p:cNvPr>
          <p:cNvSpPr txBox="1"/>
          <p:nvPr/>
        </p:nvSpPr>
        <p:spPr>
          <a:xfrm>
            <a:off x="981636" y="1028343"/>
            <a:ext cx="9587753" cy="2322302"/>
          </a:xfrm>
          <a:prstGeom prst="rect">
            <a:avLst/>
          </a:prstGeom>
          <a:noFill/>
        </p:spPr>
        <p:txBody>
          <a:bodyPr wrap="square" rtlCol="0">
            <a:spAutoFit/>
          </a:bodyPr>
          <a:lstStyle/>
          <a:p>
            <a:pPr>
              <a:lnSpc>
                <a:spcPts val="9000"/>
              </a:lnSpc>
            </a:pPr>
            <a:r>
              <a:rPr lang="en-US" sz="7200" b="1">
                <a:solidFill>
                  <a:srgbClr val="2086C6"/>
                </a:solidFill>
                <a:latin typeface="Arial" panose="020B0604020202020204" pitchFamily="34" charset="0"/>
                <a:cs typeface="Arial" panose="020B0604020202020204" pitchFamily="34" charset="0"/>
              </a:rPr>
              <a:t>TIME FOR QUESTIONS</a:t>
            </a:r>
          </a:p>
        </p:txBody>
      </p:sp>
      <p:sp>
        <p:nvSpPr>
          <p:cNvPr id="4" name="TextBox 3">
            <a:extLst>
              <a:ext uri="{FF2B5EF4-FFF2-40B4-BE49-F238E27FC236}">
                <a16:creationId xmlns:a16="http://schemas.microsoft.com/office/drawing/2014/main" id="{5FA4B59C-87B7-6DF2-066D-EA0FA7259878}"/>
              </a:ext>
            </a:extLst>
          </p:cNvPr>
          <p:cNvSpPr txBox="1"/>
          <p:nvPr/>
        </p:nvSpPr>
        <p:spPr>
          <a:xfrm>
            <a:off x="981636" y="3507356"/>
            <a:ext cx="6094206" cy="1200329"/>
          </a:xfrm>
          <a:prstGeom prst="rect">
            <a:avLst/>
          </a:prstGeom>
          <a:noFill/>
        </p:spPr>
        <p:txBody>
          <a:bodyPr wrap="square" lIns="91440" tIns="45720" rIns="91440" bIns="45720" anchor="t">
            <a:spAutoFit/>
          </a:bodyPr>
          <a:lstStyle/>
          <a:p>
            <a:pPr fontAlgn="base"/>
            <a:r>
              <a:rPr lang="en-US">
                <a:solidFill>
                  <a:srgbClr val="626361"/>
                </a:solidFill>
                <a:latin typeface="Arial"/>
                <a:ea typeface="Calibri"/>
                <a:cs typeface="Arial"/>
              </a:rPr>
              <a:t>Nigora McGill	</a:t>
            </a:r>
            <a:endParaRPr lang="en-US" sz="1800">
              <a:effectLst/>
              <a:latin typeface="Arial"/>
              <a:ea typeface="Calibri"/>
              <a:cs typeface="Arial"/>
            </a:endParaRPr>
          </a:p>
          <a:p>
            <a:pPr fontAlgn="base"/>
            <a:r>
              <a:rPr lang="en-US" sz="1800">
                <a:solidFill>
                  <a:srgbClr val="626361"/>
                </a:solidFill>
                <a:effectLst/>
                <a:latin typeface="Arial"/>
                <a:ea typeface="Calibri"/>
                <a:cs typeface="Arial"/>
              </a:rPr>
              <a:t>Account</a:t>
            </a:r>
            <a:r>
              <a:rPr lang="en-US">
                <a:solidFill>
                  <a:srgbClr val="626361"/>
                </a:solidFill>
                <a:latin typeface="Arial"/>
                <a:ea typeface="Calibri"/>
                <a:cs typeface="Arial"/>
              </a:rPr>
              <a:t> Manager</a:t>
            </a:r>
            <a:endParaRPr lang="en-US" sz="1800">
              <a:effectLst/>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0"/>
              </a:spcAft>
            </a:pPr>
            <a:endParaRPr lang="en-US" sz="1800">
              <a:effectLst/>
              <a:latin typeface="Arial" panose="020B0604020202020204" pitchFamily="34" charset="0"/>
              <a:ea typeface="Calibri" panose="020F0502020204030204" pitchFamily="34" charset="0"/>
              <a:cs typeface="Arial" panose="020B0604020202020204" pitchFamily="34" charset="0"/>
            </a:endParaRPr>
          </a:p>
          <a:p>
            <a:pPr marL="0" marR="0" fontAlgn="base">
              <a:spcBef>
                <a:spcPts val="0"/>
              </a:spcBef>
              <a:spcAft>
                <a:spcPts val="0"/>
              </a:spcAft>
            </a:pPr>
            <a:r>
              <a:rPr lang="en-US">
                <a:solidFill>
                  <a:srgbClr val="626361"/>
                </a:solidFill>
                <a:highlight>
                  <a:srgbClr val="FFFF00"/>
                </a:highlight>
                <a:latin typeface="Arial"/>
                <a:ea typeface="Calibri"/>
                <a:cs typeface="Arial"/>
              </a:rPr>
              <a:t>913-904-7824</a:t>
            </a:r>
            <a:r>
              <a:rPr lang="en-US" sz="1800">
                <a:solidFill>
                  <a:srgbClr val="626361"/>
                </a:solidFill>
                <a:effectLst/>
                <a:latin typeface="Arial"/>
                <a:ea typeface="Calibri"/>
                <a:cs typeface="Arial"/>
              </a:rPr>
              <a:t> | </a:t>
            </a:r>
            <a:r>
              <a:rPr lang="en-US">
                <a:solidFill>
                  <a:srgbClr val="626361"/>
                </a:solidFill>
                <a:latin typeface="Arial"/>
                <a:ea typeface="Calibri"/>
                <a:cs typeface="Arial"/>
              </a:rPr>
              <a:t>Nigora.McGill</a:t>
            </a:r>
            <a:r>
              <a:rPr lang="en-US" u="sng">
                <a:solidFill>
                  <a:srgbClr val="0000FF"/>
                </a:solidFill>
                <a:latin typeface="Arial"/>
                <a:ea typeface="Calibri"/>
                <a:cs typeface="Arial"/>
              </a:rPr>
              <a:t>@</a:t>
            </a:r>
            <a:r>
              <a:rPr lang="en-US" u="sng">
                <a:solidFill>
                  <a:srgbClr val="0000FF"/>
                </a:solidFill>
                <a:effectLst/>
                <a:latin typeface="Arial"/>
                <a:ea typeface="Calibri"/>
                <a:cs typeface="Arial"/>
              </a:rPr>
              <a:t>nhanow.com</a:t>
            </a:r>
            <a:r>
              <a:rPr lang="en-US" sz="1800">
                <a:effectLst/>
                <a:latin typeface="Arial"/>
                <a:ea typeface="Calibri"/>
                <a:cs typeface="Arial"/>
              </a:rPr>
              <a:t> </a:t>
            </a:r>
          </a:p>
        </p:txBody>
      </p:sp>
    </p:spTree>
    <p:extLst>
      <p:ext uri="{BB962C8B-B14F-4D97-AF65-F5344CB8AC3E}">
        <p14:creationId xmlns:p14="http://schemas.microsoft.com/office/powerpoint/2010/main" val="8868914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DDEAA54-3120-0D40-ABEA-1DAA0C60739E}"/>
              </a:ext>
            </a:extLst>
          </p:cNvPr>
          <p:cNvSpPr/>
          <p:nvPr/>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7434"/>
              </a:solidFill>
            </a:endParaRPr>
          </a:p>
        </p:txBody>
      </p:sp>
      <p:pic>
        <p:nvPicPr>
          <p:cNvPr id="9" name="Picture 8">
            <a:extLst>
              <a:ext uri="{FF2B5EF4-FFF2-40B4-BE49-F238E27FC236}">
                <a16:creationId xmlns:a16="http://schemas.microsoft.com/office/drawing/2014/main" id="{488DD026-ECA5-F24A-86DD-27363BCC7B13}"/>
              </a:ext>
            </a:extLst>
          </p:cNvPr>
          <p:cNvPicPr>
            <a:picLocks noChangeAspect="1"/>
          </p:cNvPicPr>
          <p:nvPr/>
        </p:nvPicPr>
        <p:blipFill>
          <a:blip r:embed="rId3">
            <a:biLevel thresh="25000"/>
          </a:blip>
          <a:stretch>
            <a:fillRect/>
          </a:stretch>
        </p:blipFill>
        <p:spPr>
          <a:xfrm>
            <a:off x="5726805" y="1687908"/>
            <a:ext cx="738390" cy="963118"/>
          </a:xfrm>
          <a:prstGeom prst="rect">
            <a:avLst/>
          </a:prstGeom>
        </p:spPr>
      </p:pic>
      <p:sp>
        <p:nvSpPr>
          <p:cNvPr id="27" name="TextBox 26">
            <a:extLst>
              <a:ext uri="{FF2B5EF4-FFF2-40B4-BE49-F238E27FC236}">
                <a16:creationId xmlns:a16="http://schemas.microsoft.com/office/drawing/2014/main" id="{7B819869-9CED-5342-9A15-59B9F927529C}"/>
              </a:ext>
            </a:extLst>
          </p:cNvPr>
          <p:cNvSpPr txBox="1"/>
          <p:nvPr/>
        </p:nvSpPr>
        <p:spPr>
          <a:xfrm>
            <a:off x="80963" y="2891182"/>
            <a:ext cx="12030075" cy="1477328"/>
          </a:xfrm>
          <a:prstGeom prst="rect">
            <a:avLst/>
          </a:prstGeom>
          <a:noFill/>
        </p:spPr>
        <p:txBody>
          <a:bodyPr wrap="square" rtlCol="0" anchor="t">
            <a:spAutoFit/>
          </a:bodyPr>
          <a:lstStyle/>
          <a:p>
            <a:pPr algn="ctr"/>
            <a:r>
              <a:rPr lang="en-US" sz="9000" b="1">
                <a:solidFill>
                  <a:schemeClr val="bg1"/>
                </a:solidFill>
                <a:latin typeface="Arial"/>
                <a:cs typeface="Arial"/>
              </a:rPr>
              <a:t>Appendix</a:t>
            </a:r>
          </a:p>
        </p:txBody>
      </p:sp>
      <p:sp>
        <p:nvSpPr>
          <p:cNvPr id="4" name="Oval 3">
            <a:extLst>
              <a:ext uri="{FF2B5EF4-FFF2-40B4-BE49-F238E27FC236}">
                <a16:creationId xmlns:a16="http://schemas.microsoft.com/office/drawing/2014/main" id="{74E14F41-0672-E548-AF48-36C14A504F99}"/>
              </a:ext>
            </a:extLst>
          </p:cNvPr>
          <p:cNvSpPr/>
          <p:nvPr/>
        </p:nvSpPr>
        <p:spPr>
          <a:xfrm>
            <a:off x="5457463" y="1614109"/>
            <a:ext cx="1277073" cy="12770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Cloud Computing with solid fill">
            <a:extLst>
              <a:ext uri="{FF2B5EF4-FFF2-40B4-BE49-F238E27FC236}">
                <a16:creationId xmlns:a16="http://schemas.microsoft.com/office/drawing/2014/main" id="{9491EB42-190A-9793-9200-95A5660936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6805" y="1795445"/>
            <a:ext cx="914400" cy="914400"/>
          </a:xfrm>
          <a:prstGeom prst="rect">
            <a:avLst/>
          </a:prstGeom>
        </p:spPr>
      </p:pic>
    </p:spTree>
    <p:extLst>
      <p:ext uri="{BB962C8B-B14F-4D97-AF65-F5344CB8AC3E}">
        <p14:creationId xmlns:p14="http://schemas.microsoft.com/office/powerpoint/2010/main" val="9862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473C8EC-25EA-F005-210A-8D5FCE8243F5}"/>
              </a:ext>
            </a:extLst>
          </p:cNvPr>
          <p:cNvGrpSpPr/>
          <p:nvPr/>
        </p:nvGrpSpPr>
        <p:grpSpPr>
          <a:xfrm>
            <a:off x="2785678" y="337322"/>
            <a:ext cx="6283413" cy="3351976"/>
            <a:chOff x="2573293" y="752477"/>
            <a:chExt cx="6283413" cy="3351976"/>
          </a:xfrm>
        </p:grpSpPr>
        <p:pic>
          <p:nvPicPr>
            <p:cNvPr id="6" name="Picture 5">
              <a:extLst>
                <a:ext uri="{FF2B5EF4-FFF2-40B4-BE49-F238E27FC236}">
                  <a16:creationId xmlns:a16="http://schemas.microsoft.com/office/drawing/2014/main" id="{97B0C1F3-BB14-B30C-EC7B-213BA52D8F8A}"/>
                </a:ext>
              </a:extLst>
            </p:cNvPr>
            <p:cNvPicPr>
              <a:picLocks noChangeAspect="1"/>
            </p:cNvPicPr>
            <p:nvPr/>
          </p:nvPicPr>
          <p:blipFill>
            <a:blip r:embed="rId3"/>
            <a:stretch>
              <a:fillRect/>
            </a:stretch>
          </p:blipFill>
          <p:spPr>
            <a:xfrm>
              <a:off x="2573293" y="752477"/>
              <a:ext cx="6283413" cy="3351976"/>
            </a:xfrm>
            <a:prstGeom prst="rect">
              <a:avLst/>
            </a:prstGeom>
          </p:spPr>
        </p:pic>
        <p:grpSp>
          <p:nvGrpSpPr>
            <p:cNvPr id="7" name="Group 6">
              <a:extLst>
                <a:ext uri="{FF2B5EF4-FFF2-40B4-BE49-F238E27FC236}">
                  <a16:creationId xmlns:a16="http://schemas.microsoft.com/office/drawing/2014/main" id="{380A343F-8DFF-1C42-B964-75F1401D94F3}"/>
                </a:ext>
              </a:extLst>
            </p:cNvPr>
            <p:cNvGrpSpPr/>
            <p:nvPr/>
          </p:nvGrpSpPr>
          <p:grpSpPr>
            <a:xfrm>
              <a:off x="2573294" y="1325648"/>
              <a:ext cx="6283412" cy="1102817"/>
              <a:chOff x="2574832" y="1252692"/>
              <a:chExt cx="6283412" cy="1102817"/>
            </a:xfrm>
          </p:grpSpPr>
          <p:sp>
            <p:nvSpPr>
              <p:cNvPr id="8" name="Rectangle 7">
                <a:extLst>
                  <a:ext uri="{FF2B5EF4-FFF2-40B4-BE49-F238E27FC236}">
                    <a16:creationId xmlns:a16="http://schemas.microsoft.com/office/drawing/2014/main" id="{CB81C562-BD19-CEB8-D498-C960B37CDA7C}"/>
                  </a:ext>
                </a:extLst>
              </p:cNvPr>
              <p:cNvSpPr/>
              <p:nvPr/>
            </p:nvSpPr>
            <p:spPr>
              <a:xfrm>
                <a:off x="2574832" y="1252692"/>
                <a:ext cx="6283412" cy="11028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5A59419-79BB-24ED-D81A-F40EAF9FDB4C}"/>
                  </a:ext>
                </a:extLst>
              </p:cNvPr>
              <p:cNvSpPr txBox="1"/>
              <p:nvPr/>
            </p:nvSpPr>
            <p:spPr>
              <a:xfrm>
                <a:off x="5477891" y="1382439"/>
                <a:ext cx="3000921" cy="757130"/>
              </a:xfrm>
              <a:prstGeom prst="rect">
                <a:avLst/>
              </a:prstGeom>
              <a:noFill/>
            </p:spPr>
            <p:txBody>
              <a:bodyPr wrap="square" rtlCol="0">
                <a:spAutoFit/>
              </a:bodyPr>
              <a:lstStyle/>
              <a:p>
                <a:pPr marL="0" lvl="1" defTabSz="488950">
                  <a:lnSpc>
                    <a:spcPct val="90000"/>
                  </a:lnSpc>
                  <a:spcBef>
                    <a:spcPct val="0"/>
                  </a:spcBef>
                  <a:spcAft>
                    <a:spcPct val="15000"/>
                  </a:spcAft>
                </a:pPr>
                <a:r>
                  <a:rPr lang="en-US" sz="1600">
                    <a:solidFill>
                      <a:schemeClr val="bg2">
                        <a:lumMod val="50000"/>
                      </a:schemeClr>
                    </a:solidFill>
                    <a:latin typeface="Arial" panose="020B0604020202020204" pitchFamily="34" charset="0"/>
                    <a:cs typeface="Arial" panose="020B0604020202020204" pitchFamily="34" charset="0"/>
                  </a:rPr>
                  <a:t>Engaged in Career Technical Education courses in the 2020/21 School year.  </a:t>
                </a:r>
              </a:p>
            </p:txBody>
          </p:sp>
          <p:sp>
            <p:nvSpPr>
              <p:cNvPr id="10" name="TextBox 9">
                <a:extLst>
                  <a:ext uri="{FF2B5EF4-FFF2-40B4-BE49-F238E27FC236}">
                    <a16:creationId xmlns:a16="http://schemas.microsoft.com/office/drawing/2014/main" id="{F768F8E6-3E06-3204-C71F-77D5EC76F87F}"/>
                  </a:ext>
                </a:extLst>
              </p:cNvPr>
              <p:cNvSpPr txBox="1"/>
              <p:nvPr/>
            </p:nvSpPr>
            <p:spPr>
              <a:xfrm>
                <a:off x="3025214" y="1328065"/>
                <a:ext cx="2542141" cy="865878"/>
              </a:xfrm>
              <a:prstGeom prst="rect">
                <a:avLst/>
              </a:prstGeom>
              <a:noFill/>
            </p:spPr>
            <p:txBody>
              <a:bodyPr wrap="square" rtlCol="0">
                <a:spAutoFit/>
              </a:bodyPr>
              <a:lstStyle/>
              <a:p>
                <a:pPr marL="0" lvl="1" algn="ctr" defTabSz="488950">
                  <a:lnSpc>
                    <a:spcPts val="2800"/>
                  </a:lnSpc>
                  <a:spcBef>
                    <a:spcPct val="0"/>
                  </a:spcBef>
                  <a:spcAft>
                    <a:spcPct val="15000"/>
                  </a:spcAft>
                </a:pPr>
                <a:r>
                  <a:rPr lang="en-US" sz="2400" b="1">
                    <a:solidFill>
                      <a:srgbClr val="1A86C6"/>
                    </a:solidFill>
                    <a:latin typeface="Arial" panose="020B0604020202020204" pitchFamily="34" charset="0"/>
                    <a:cs typeface="Arial" panose="020B0604020202020204" pitchFamily="34" charset="0"/>
                  </a:rPr>
                  <a:t>4.7 Million</a:t>
                </a:r>
              </a:p>
              <a:p>
                <a:pPr marL="0" lvl="1" algn="ctr" defTabSz="488950">
                  <a:lnSpc>
                    <a:spcPts val="2800"/>
                  </a:lnSpc>
                  <a:spcBef>
                    <a:spcPct val="0"/>
                  </a:spcBef>
                  <a:spcAft>
                    <a:spcPct val="15000"/>
                  </a:spcAft>
                </a:pPr>
                <a:r>
                  <a:rPr lang="en-US" sz="2400" b="1">
                    <a:solidFill>
                      <a:srgbClr val="1A86C6"/>
                    </a:solidFill>
                    <a:latin typeface="Arial" panose="020B0604020202020204" pitchFamily="34" charset="0"/>
                    <a:cs typeface="Arial" panose="020B0604020202020204" pitchFamily="34" charset="0"/>
                  </a:rPr>
                  <a:t>CTE STUDENTS</a:t>
                </a:r>
              </a:p>
            </p:txBody>
          </p:sp>
        </p:grpSp>
      </p:grpSp>
      <p:grpSp>
        <p:nvGrpSpPr>
          <p:cNvPr id="30" name="Group 29">
            <a:extLst>
              <a:ext uri="{FF2B5EF4-FFF2-40B4-BE49-F238E27FC236}">
                <a16:creationId xmlns:a16="http://schemas.microsoft.com/office/drawing/2014/main" id="{557BB5B3-8432-956F-3D39-AFF8DD3FB8CC}"/>
              </a:ext>
            </a:extLst>
          </p:cNvPr>
          <p:cNvGrpSpPr/>
          <p:nvPr/>
        </p:nvGrpSpPr>
        <p:grpSpPr>
          <a:xfrm>
            <a:off x="4628821" y="3657984"/>
            <a:ext cx="7485550" cy="2559144"/>
            <a:chOff x="4604528" y="3745307"/>
            <a:chExt cx="7485550" cy="2559144"/>
          </a:xfrm>
        </p:grpSpPr>
        <p:sp>
          <p:nvSpPr>
            <p:cNvPr id="39" name="TextBox 38">
              <a:extLst>
                <a:ext uri="{FF2B5EF4-FFF2-40B4-BE49-F238E27FC236}">
                  <a16:creationId xmlns:a16="http://schemas.microsoft.com/office/drawing/2014/main" id="{D4A5C985-E2A9-C222-2327-7720756262DB}"/>
                </a:ext>
              </a:extLst>
            </p:cNvPr>
            <p:cNvSpPr txBox="1"/>
            <p:nvPr/>
          </p:nvSpPr>
          <p:spPr>
            <a:xfrm>
              <a:off x="6842640" y="5904341"/>
              <a:ext cx="3230880" cy="400110"/>
            </a:xfrm>
            <a:prstGeom prst="rect">
              <a:avLst/>
            </a:prstGeom>
            <a:noFill/>
          </p:spPr>
          <p:txBody>
            <a:bodyPr wrap="square" rtlCol="0">
              <a:spAutoFit/>
            </a:bodyPr>
            <a:lstStyle/>
            <a:p>
              <a:pPr algn="ctr"/>
              <a:r>
                <a:rPr lang="en-US" sz="2000">
                  <a:latin typeface="Arial" panose="020B0604020202020204" pitchFamily="34" charset="0"/>
                  <a:ea typeface="Calibri" panose="020F0502020204030204" pitchFamily="34" charset="0"/>
                  <a:cs typeface="Arial" panose="020B0604020202020204" pitchFamily="34" charset="0"/>
                </a:rPr>
                <a:t>15</a:t>
              </a:r>
              <a:r>
                <a:rPr lang="en-US" sz="2000">
                  <a:effectLst/>
                  <a:latin typeface="Arial" panose="020B0604020202020204" pitchFamily="34" charset="0"/>
                  <a:ea typeface="Calibri" panose="020F0502020204030204" pitchFamily="34" charset="0"/>
                  <a:cs typeface="Arial" panose="020B0604020202020204" pitchFamily="34" charset="0"/>
                </a:rPr>
                <a:t> Career Clusters</a:t>
              </a:r>
              <a:endParaRPr lang="en-US" sz="2000">
                <a:solidFill>
                  <a:schemeClr val="tx1">
                    <a:lumMod val="75000"/>
                  </a:schemeClr>
                </a:solidFill>
                <a:latin typeface="Arial" panose="020B0604020202020204" pitchFamily="34" charset="0"/>
                <a:cs typeface="Arial" panose="020B0604020202020204" pitchFamily="34" charset="0"/>
              </a:endParaRPr>
            </a:p>
          </p:txBody>
        </p:sp>
        <p:pic>
          <p:nvPicPr>
            <p:cNvPr id="1032" name="Picture 8" descr="Career and Technical Education / Career Technical Education - CTE">
              <a:extLst>
                <a:ext uri="{FF2B5EF4-FFF2-40B4-BE49-F238E27FC236}">
                  <a16:creationId xmlns:a16="http://schemas.microsoft.com/office/drawing/2014/main" id="{567715CC-D0F5-BF1F-28F6-B97BA9B43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528" y="3745307"/>
              <a:ext cx="7485550" cy="2062685"/>
            </a:xfrm>
            <a:prstGeom prst="rect">
              <a:avLst/>
            </a:prstGeom>
            <a:noFill/>
            <a:extLst>
              <a:ext uri="{909E8E84-426E-40DD-AFC4-6F175D3DCCD1}">
                <a14:hiddenFill xmlns:a14="http://schemas.microsoft.com/office/drawing/2010/main">
                  <a:solidFill>
                    <a:srgbClr val="FFFFFF"/>
                  </a:solidFill>
                </a14:hiddenFill>
              </a:ext>
            </a:extLst>
          </p:spPr>
        </p:pic>
      </p:grpSp>
      <p:sp>
        <p:nvSpPr>
          <p:cNvPr id="140" name="TextBox 139">
            <a:extLst>
              <a:ext uri="{FF2B5EF4-FFF2-40B4-BE49-F238E27FC236}">
                <a16:creationId xmlns:a16="http://schemas.microsoft.com/office/drawing/2014/main" id="{DEB014EA-D4EB-DE8B-27FE-FE62656D6CFE}"/>
              </a:ext>
            </a:extLst>
          </p:cNvPr>
          <p:cNvSpPr txBox="1"/>
          <p:nvPr/>
        </p:nvSpPr>
        <p:spPr>
          <a:xfrm>
            <a:off x="9448838" y="910493"/>
            <a:ext cx="2209989" cy="2062103"/>
          </a:xfrm>
          <a:prstGeom prst="rect">
            <a:avLst/>
          </a:prstGeom>
          <a:noFill/>
          <a:ln>
            <a:noFill/>
          </a:ln>
        </p:spPr>
        <p:txBody>
          <a:bodyPr wrap="square" rtlCol="0">
            <a:spAutoFit/>
          </a:bodyPr>
          <a:lstStyle/>
          <a:p>
            <a:pPr algn="ctr"/>
            <a:endParaRPr lang="en-US" sz="1600">
              <a:effectLst/>
              <a:latin typeface="Arial" panose="020B0604020202020204" pitchFamily="34" charset="0"/>
              <a:ea typeface="Calibri" panose="020F0502020204030204" pitchFamily="34" charset="0"/>
              <a:cs typeface="Arial" panose="020B0604020202020204" pitchFamily="34" charset="0"/>
            </a:endParaRPr>
          </a:p>
          <a:p>
            <a:pPr algn="ctr"/>
            <a:r>
              <a:rPr lang="en-US" sz="1600">
                <a:effectLst/>
                <a:latin typeface="Arial" panose="020B0604020202020204" pitchFamily="34" charset="0"/>
                <a:ea typeface="Calibri" panose="020F0502020204030204" pitchFamily="34" charset="0"/>
                <a:cs typeface="Arial" panose="020B0604020202020204" pitchFamily="34" charset="0"/>
              </a:rPr>
              <a:t>CTE is delivered at comprehensive and CTE high schools, magnet schools, area technical centers, and some community colleges.  </a:t>
            </a:r>
            <a:endParaRPr lang="en-US" sz="1600">
              <a:solidFill>
                <a:schemeClr val="tx1">
                  <a:lumMod val="75000"/>
                </a:schemeClr>
              </a:solidFill>
              <a:latin typeface="Arial" panose="020B0604020202020204" pitchFamily="34" charset="0"/>
              <a:cs typeface="Arial" panose="020B0604020202020204" pitchFamily="34" charset="0"/>
            </a:endParaRPr>
          </a:p>
        </p:txBody>
      </p:sp>
      <p:grpSp>
        <p:nvGrpSpPr>
          <p:cNvPr id="144" name="Group 143">
            <a:extLst>
              <a:ext uri="{FF2B5EF4-FFF2-40B4-BE49-F238E27FC236}">
                <a16:creationId xmlns:a16="http://schemas.microsoft.com/office/drawing/2014/main" id="{81FC595B-22E3-DBF7-6F68-8939A929FA32}"/>
              </a:ext>
            </a:extLst>
          </p:cNvPr>
          <p:cNvGrpSpPr/>
          <p:nvPr/>
        </p:nvGrpSpPr>
        <p:grpSpPr>
          <a:xfrm>
            <a:off x="9783932" y="-150568"/>
            <a:ext cx="1524169" cy="1420113"/>
            <a:chOff x="1812950" y="2225155"/>
            <a:chExt cx="1616633" cy="1565794"/>
          </a:xfrm>
        </p:grpSpPr>
        <p:sp>
          <p:nvSpPr>
            <p:cNvPr id="141" name="Rectangle 140">
              <a:extLst>
                <a:ext uri="{FF2B5EF4-FFF2-40B4-BE49-F238E27FC236}">
                  <a16:creationId xmlns:a16="http://schemas.microsoft.com/office/drawing/2014/main" id="{90BCDC4B-7903-8CE8-C439-35AF3FDA08F1}"/>
                </a:ext>
              </a:extLst>
            </p:cNvPr>
            <p:cNvSpPr/>
            <p:nvPr/>
          </p:nvSpPr>
          <p:spPr>
            <a:xfrm>
              <a:off x="1829532" y="2373054"/>
              <a:ext cx="1600051" cy="1323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descr="Schoolhouse with solid fill">
              <a:extLst>
                <a:ext uri="{FF2B5EF4-FFF2-40B4-BE49-F238E27FC236}">
                  <a16:creationId xmlns:a16="http://schemas.microsoft.com/office/drawing/2014/main" id="{84486303-5E82-EF60-E494-9AB244036C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2950" y="2225155"/>
              <a:ext cx="1565794" cy="1565794"/>
            </a:xfrm>
            <a:prstGeom prst="rect">
              <a:avLst/>
            </a:prstGeom>
          </p:spPr>
        </p:pic>
      </p:grpSp>
      <p:sp>
        <p:nvSpPr>
          <p:cNvPr id="12" name="TextBox 11">
            <a:extLst>
              <a:ext uri="{FF2B5EF4-FFF2-40B4-BE49-F238E27FC236}">
                <a16:creationId xmlns:a16="http://schemas.microsoft.com/office/drawing/2014/main" id="{1F492678-09B3-6BDA-A809-97BDB021E13D}"/>
              </a:ext>
            </a:extLst>
          </p:cNvPr>
          <p:cNvSpPr txBox="1"/>
          <p:nvPr/>
        </p:nvSpPr>
        <p:spPr>
          <a:xfrm>
            <a:off x="-1" y="137267"/>
            <a:ext cx="2824295" cy="400110"/>
          </a:xfrm>
          <a:prstGeom prst="rect">
            <a:avLst/>
          </a:prstGeom>
          <a:noFill/>
        </p:spPr>
        <p:txBody>
          <a:bodyPr wrap="square" rtlCol="0">
            <a:spAutoFit/>
          </a:bodyPr>
          <a:lstStyle/>
          <a:p>
            <a:pPr algn="ctr"/>
            <a:r>
              <a:rPr lang="en-US" sz="2000" b="1">
                <a:solidFill>
                  <a:schemeClr val="tx1">
                    <a:lumMod val="75000"/>
                  </a:schemeClr>
                </a:solidFill>
                <a:latin typeface="Arial" panose="020B0604020202020204" pitchFamily="34" charset="0"/>
                <a:cs typeface="Arial" panose="020B0604020202020204" pitchFamily="34" charset="0"/>
              </a:rPr>
              <a:t>Perkins V Act</a:t>
            </a:r>
          </a:p>
        </p:txBody>
      </p:sp>
      <p:grpSp>
        <p:nvGrpSpPr>
          <p:cNvPr id="29" name="Group 28">
            <a:extLst>
              <a:ext uri="{FF2B5EF4-FFF2-40B4-BE49-F238E27FC236}">
                <a16:creationId xmlns:a16="http://schemas.microsoft.com/office/drawing/2014/main" id="{AC76A949-FDBD-2422-B782-DDBAEAC8C6B7}"/>
              </a:ext>
            </a:extLst>
          </p:cNvPr>
          <p:cNvGrpSpPr/>
          <p:nvPr/>
        </p:nvGrpSpPr>
        <p:grpSpPr>
          <a:xfrm>
            <a:off x="717037" y="3286032"/>
            <a:ext cx="3507744" cy="2482521"/>
            <a:chOff x="762000" y="3918279"/>
            <a:chExt cx="3507744" cy="2482521"/>
          </a:xfrm>
        </p:grpSpPr>
        <p:sp>
          <p:nvSpPr>
            <p:cNvPr id="13" name="TextBox 12">
              <a:extLst>
                <a:ext uri="{FF2B5EF4-FFF2-40B4-BE49-F238E27FC236}">
                  <a16:creationId xmlns:a16="http://schemas.microsoft.com/office/drawing/2014/main" id="{75C4FE32-43B4-4418-B845-82F04DA88635}"/>
                </a:ext>
              </a:extLst>
            </p:cNvPr>
            <p:cNvSpPr txBox="1"/>
            <p:nvPr/>
          </p:nvSpPr>
          <p:spPr>
            <a:xfrm>
              <a:off x="762000" y="5569803"/>
              <a:ext cx="3507744" cy="830997"/>
            </a:xfrm>
            <a:prstGeom prst="rect">
              <a:avLst/>
            </a:prstGeom>
            <a:noFill/>
          </p:spPr>
          <p:txBody>
            <a:bodyPr wrap="square" rtlCol="0">
              <a:spAutoFit/>
            </a:bodyPr>
            <a:lstStyle/>
            <a:p>
              <a:pPr algn="ctr"/>
              <a:r>
                <a:rPr lang="en-US" sz="1600">
                  <a:effectLst/>
                  <a:latin typeface="Arial" panose="020B0604020202020204" pitchFamily="34" charset="0"/>
                  <a:ea typeface="Calibri" panose="020F0502020204030204" pitchFamily="34" charset="0"/>
                  <a:cs typeface="Arial" panose="020B0604020202020204" pitchFamily="34" charset="0"/>
                </a:rPr>
                <a:t>In 2020/21 almost 1M students were enrolled in Health Science programs</a:t>
              </a:r>
              <a:r>
                <a:rPr lang="en-US" sz="1600">
                  <a:latin typeface="Arial" panose="020B0604020202020204" pitchFamily="34" charset="0"/>
                  <a:ea typeface="Calibri" panose="020F0502020204030204" pitchFamily="34" charset="0"/>
                  <a:cs typeface="Arial" panose="020B0604020202020204" pitchFamily="34" charset="0"/>
                </a:rPr>
                <a:t> and is the largest career cluster.</a:t>
              </a:r>
              <a:endParaRPr lang="en-US" sz="1600">
                <a:solidFill>
                  <a:schemeClr val="tx1">
                    <a:lumMod val="75000"/>
                  </a:schemeClr>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7716BCE6-FF28-60B4-0A39-6A807E014FAA}"/>
                </a:ext>
              </a:extLst>
            </p:cNvPr>
            <p:cNvGrpSpPr/>
            <p:nvPr/>
          </p:nvGrpSpPr>
          <p:grpSpPr>
            <a:xfrm>
              <a:off x="863362" y="3918279"/>
              <a:ext cx="3158507" cy="1553717"/>
              <a:chOff x="470519" y="4370577"/>
              <a:chExt cx="2322048" cy="1093446"/>
            </a:xfrm>
          </p:grpSpPr>
          <p:grpSp>
            <p:nvGrpSpPr>
              <p:cNvPr id="16" name="Group 15">
                <a:extLst>
                  <a:ext uri="{FF2B5EF4-FFF2-40B4-BE49-F238E27FC236}">
                    <a16:creationId xmlns:a16="http://schemas.microsoft.com/office/drawing/2014/main" id="{DAAC03DB-C559-067C-B860-F5F399731B5D}"/>
                  </a:ext>
                </a:extLst>
              </p:cNvPr>
              <p:cNvGrpSpPr/>
              <p:nvPr/>
            </p:nvGrpSpPr>
            <p:grpSpPr>
              <a:xfrm>
                <a:off x="470519" y="4882853"/>
                <a:ext cx="2322048" cy="581170"/>
                <a:chOff x="273669" y="4882850"/>
                <a:chExt cx="2322048" cy="581170"/>
              </a:xfrm>
            </p:grpSpPr>
            <p:pic>
              <p:nvPicPr>
                <p:cNvPr id="22" name="Graphic 21" descr="Doctor female with solid fill">
                  <a:extLst>
                    <a:ext uri="{FF2B5EF4-FFF2-40B4-BE49-F238E27FC236}">
                      <a16:creationId xmlns:a16="http://schemas.microsoft.com/office/drawing/2014/main" id="{FFCBA547-4E93-86BA-AB30-C4AD4D8566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669" y="4882851"/>
                  <a:ext cx="581169" cy="581169"/>
                </a:xfrm>
                <a:prstGeom prst="rect">
                  <a:avLst/>
                </a:prstGeom>
              </p:spPr>
            </p:pic>
            <p:pic>
              <p:nvPicPr>
                <p:cNvPr id="23" name="Graphic 22" descr="Doctor female with solid fill">
                  <a:extLst>
                    <a:ext uri="{FF2B5EF4-FFF2-40B4-BE49-F238E27FC236}">
                      <a16:creationId xmlns:a16="http://schemas.microsoft.com/office/drawing/2014/main" id="{417159E9-8D43-729E-DC73-A698077F11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2343" y="4882851"/>
                  <a:ext cx="581169" cy="581169"/>
                </a:xfrm>
                <a:prstGeom prst="rect">
                  <a:avLst/>
                </a:prstGeom>
              </p:spPr>
            </p:pic>
            <p:pic>
              <p:nvPicPr>
                <p:cNvPr id="24" name="Graphic 23" descr="Doctor female with solid fill">
                  <a:extLst>
                    <a:ext uri="{FF2B5EF4-FFF2-40B4-BE49-F238E27FC236}">
                      <a16:creationId xmlns:a16="http://schemas.microsoft.com/office/drawing/2014/main" id="{37A5C48B-DCC0-3BE0-5D17-B323B9954C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124" y="4882850"/>
                  <a:ext cx="581169" cy="581169"/>
                </a:xfrm>
                <a:prstGeom prst="rect">
                  <a:avLst/>
                </a:prstGeom>
              </p:spPr>
            </p:pic>
            <p:pic>
              <p:nvPicPr>
                <p:cNvPr id="25" name="Graphic 24" descr="Doctor female with solid fill">
                  <a:extLst>
                    <a:ext uri="{FF2B5EF4-FFF2-40B4-BE49-F238E27FC236}">
                      <a16:creationId xmlns:a16="http://schemas.microsoft.com/office/drawing/2014/main" id="{8DFB73EA-BDF8-11E4-F57B-2454320AB8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5955" y="4882850"/>
                  <a:ext cx="581169" cy="581169"/>
                </a:xfrm>
                <a:prstGeom prst="rect">
                  <a:avLst/>
                </a:prstGeom>
              </p:spPr>
            </p:pic>
            <p:pic>
              <p:nvPicPr>
                <p:cNvPr id="26" name="Graphic 25" descr="Doctor female with solid fill">
                  <a:extLst>
                    <a:ext uri="{FF2B5EF4-FFF2-40B4-BE49-F238E27FC236}">
                      <a16:creationId xmlns:a16="http://schemas.microsoft.com/office/drawing/2014/main" id="{50521258-2D47-37EC-8088-C5C30CA4AD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4548" y="4882850"/>
                  <a:ext cx="581169" cy="581169"/>
                </a:xfrm>
                <a:prstGeom prst="rect">
                  <a:avLst/>
                </a:prstGeom>
              </p:spPr>
            </p:pic>
          </p:grpSp>
          <p:grpSp>
            <p:nvGrpSpPr>
              <p:cNvPr id="17" name="Group 16">
                <a:extLst>
                  <a:ext uri="{FF2B5EF4-FFF2-40B4-BE49-F238E27FC236}">
                    <a16:creationId xmlns:a16="http://schemas.microsoft.com/office/drawing/2014/main" id="{2A67F8FD-790B-AD3B-EEBB-2E6A6EA21B23}"/>
                  </a:ext>
                </a:extLst>
              </p:cNvPr>
              <p:cNvGrpSpPr/>
              <p:nvPr/>
            </p:nvGrpSpPr>
            <p:grpSpPr>
              <a:xfrm>
                <a:off x="712748" y="4370577"/>
                <a:ext cx="1897971" cy="601606"/>
                <a:chOff x="712748" y="4370577"/>
                <a:chExt cx="1897971" cy="601606"/>
              </a:xfrm>
            </p:grpSpPr>
            <p:pic>
              <p:nvPicPr>
                <p:cNvPr id="18" name="Graphic 17" descr="Doctor female with solid fill">
                  <a:extLst>
                    <a:ext uri="{FF2B5EF4-FFF2-40B4-BE49-F238E27FC236}">
                      <a16:creationId xmlns:a16="http://schemas.microsoft.com/office/drawing/2014/main" id="{A690B5EE-5301-7FF0-75FF-0FBB14FACD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9550" y="4391014"/>
                  <a:ext cx="581169" cy="581169"/>
                </a:xfrm>
                <a:prstGeom prst="rect">
                  <a:avLst/>
                </a:prstGeom>
              </p:spPr>
            </p:pic>
            <p:pic>
              <p:nvPicPr>
                <p:cNvPr id="19" name="Graphic 18" descr="Doctor female with solid fill">
                  <a:extLst>
                    <a:ext uri="{FF2B5EF4-FFF2-40B4-BE49-F238E27FC236}">
                      <a16:creationId xmlns:a16="http://schemas.microsoft.com/office/drawing/2014/main" id="{6E50B6EC-E9F7-EB59-2C3E-7457810030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84390" y="4391014"/>
                  <a:ext cx="581169" cy="581169"/>
                </a:xfrm>
                <a:prstGeom prst="rect">
                  <a:avLst/>
                </a:prstGeom>
              </p:spPr>
            </p:pic>
            <p:pic>
              <p:nvPicPr>
                <p:cNvPr id="20" name="Graphic 19" descr="Doctor male with solid fill">
                  <a:extLst>
                    <a:ext uri="{FF2B5EF4-FFF2-40B4-BE49-F238E27FC236}">
                      <a16:creationId xmlns:a16="http://schemas.microsoft.com/office/drawing/2014/main" id="{8A6A7EA7-6559-D6A0-88E2-10961BE2F1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1341" y="4370577"/>
                  <a:ext cx="581170" cy="581170"/>
                </a:xfrm>
                <a:prstGeom prst="rect">
                  <a:avLst/>
                </a:prstGeom>
              </p:spPr>
            </p:pic>
            <p:pic>
              <p:nvPicPr>
                <p:cNvPr id="21" name="Graphic 20" descr="Doctor male with solid fill">
                  <a:extLst>
                    <a:ext uri="{FF2B5EF4-FFF2-40B4-BE49-F238E27FC236}">
                      <a16:creationId xmlns:a16="http://schemas.microsoft.com/office/drawing/2014/main" id="{06BD5494-7A07-AB25-9035-619257A4F4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2748" y="4380795"/>
                  <a:ext cx="581170" cy="581170"/>
                </a:xfrm>
                <a:prstGeom prst="rect">
                  <a:avLst/>
                </a:prstGeom>
              </p:spPr>
            </p:pic>
          </p:grpSp>
        </p:grpSp>
      </p:grpSp>
      <p:sp>
        <p:nvSpPr>
          <p:cNvPr id="27" name="Rectangle 26">
            <a:extLst>
              <a:ext uri="{FF2B5EF4-FFF2-40B4-BE49-F238E27FC236}">
                <a16:creationId xmlns:a16="http://schemas.microsoft.com/office/drawing/2014/main" id="{EA9CF48C-54A9-2D1A-554E-9816BE46A98A}"/>
              </a:ext>
            </a:extLst>
          </p:cNvPr>
          <p:cNvSpPr/>
          <p:nvPr/>
        </p:nvSpPr>
        <p:spPr>
          <a:xfrm>
            <a:off x="242756" y="458982"/>
            <a:ext cx="2337199" cy="1754326"/>
          </a:xfrm>
          <a:prstGeom prst="rect">
            <a:avLst/>
          </a:prstGeom>
          <a:noFill/>
        </p:spPr>
        <p:txBody>
          <a:bodyPr wrap="square" lIns="91440" tIns="45720" rIns="91440" bIns="45720" anchor="ctr">
            <a:spAutoFit/>
          </a:bodyPr>
          <a:lstStyle/>
          <a:p>
            <a:pPr algn="ctr"/>
            <a:r>
              <a:rPr lang="en-US" sz="5400"/>
              <a:t>$1.4 Billion</a:t>
            </a:r>
          </a:p>
        </p:txBody>
      </p:sp>
      <p:sp>
        <p:nvSpPr>
          <p:cNvPr id="28" name="TextBox 27">
            <a:extLst>
              <a:ext uri="{FF2B5EF4-FFF2-40B4-BE49-F238E27FC236}">
                <a16:creationId xmlns:a16="http://schemas.microsoft.com/office/drawing/2014/main" id="{B475E712-AD6C-5CDA-687E-EBFD5BFF320C}"/>
              </a:ext>
            </a:extLst>
          </p:cNvPr>
          <p:cNvSpPr txBox="1"/>
          <p:nvPr/>
        </p:nvSpPr>
        <p:spPr>
          <a:xfrm>
            <a:off x="34307" y="2013160"/>
            <a:ext cx="2824295" cy="307777"/>
          </a:xfrm>
          <a:prstGeom prst="rect">
            <a:avLst/>
          </a:prstGeom>
          <a:noFill/>
        </p:spPr>
        <p:txBody>
          <a:bodyPr wrap="square" rtlCol="0">
            <a:spAutoFit/>
          </a:bodyPr>
          <a:lstStyle/>
          <a:p>
            <a:pPr algn="ctr"/>
            <a:r>
              <a:rPr lang="en-US" sz="1400">
                <a:solidFill>
                  <a:schemeClr val="tx1">
                    <a:lumMod val="75000"/>
                  </a:schemeClr>
                </a:solidFill>
                <a:latin typeface="Arial" panose="020B0604020202020204" pitchFamily="34" charset="0"/>
                <a:cs typeface="Arial" panose="020B0604020202020204" pitchFamily="34" charset="0"/>
              </a:rPr>
              <a:t>annually for CTE education</a:t>
            </a:r>
          </a:p>
        </p:txBody>
      </p:sp>
      <p:sp>
        <p:nvSpPr>
          <p:cNvPr id="31" name="TextBox 30">
            <a:extLst>
              <a:ext uri="{FF2B5EF4-FFF2-40B4-BE49-F238E27FC236}">
                <a16:creationId xmlns:a16="http://schemas.microsoft.com/office/drawing/2014/main" id="{2293A31C-E13F-7D09-5BDE-217587EA5AB7}"/>
              </a:ext>
            </a:extLst>
          </p:cNvPr>
          <p:cNvSpPr txBox="1"/>
          <p:nvPr/>
        </p:nvSpPr>
        <p:spPr>
          <a:xfrm>
            <a:off x="3581646" y="6550223"/>
            <a:ext cx="4838700" cy="307777"/>
          </a:xfrm>
          <a:prstGeom prst="rect">
            <a:avLst/>
          </a:prstGeom>
          <a:noFill/>
        </p:spPr>
        <p:txBody>
          <a:bodyPr wrap="square" rtlCol="0">
            <a:spAutoFit/>
          </a:bodyPr>
          <a:lstStyle/>
          <a:p>
            <a:pPr algn="ctr"/>
            <a:r>
              <a:rPr lang="en-US" sz="1400"/>
              <a:t>Source: https://www.acteonline.org/</a:t>
            </a:r>
          </a:p>
        </p:txBody>
      </p:sp>
    </p:spTree>
    <p:extLst>
      <p:ext uri="{BB962C8B-B14F-4D97-AF65-F5344CB8AC3E}">
        <p14:creationId xmlns:p14="http://schemas.microsoft.com/office/powerpoint/2010/main" val="328907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8115" name="Rectangle 2"/>
          <p:cNvSpPr>
            <a:spLocks noGrp="1" noChangeArrowheads="1"/>
          </p:cNvSpPr>
          <p:nvPr>
            <p:ph type="title" idx="4294967295"/>
          </p:nvPr>
        </p:nvSpPr>
        <p:spPr/>
        <p:txBody>
          <a:bodyPr>
            <a:noAutofit/>
          </a:bodyPr>
          <a:lstStyle/>
          <a:p>
            <a:r>
              <a:rPr lang="en-US" altLang="zh-CN"/>
              <a:t>State Shapes</a:t>
            </a:r>
          </a:p>
        </p:txBody>
      </p:sp>
      <p:grpSp>
        <p:nvGrpSpPr>
          <p:cNvPr id="2" name="组合 1"/>
          <p:cNvGrpSpPr/>
          <p:nvPr/>
        </p:nvGrpSpPr>
        <p:grpSpPr>
          <a:xfrm>
            <a:off x="2196106" y="1412777"/>
            <a:ext cx="7799789" cy="4918143"/>
            <a:chOff x="707624" y="1404869"/>
            <a:chExt cx="7799789" cy="4918143"/>
          </a:xfrm>
        </p:grpSpPr>
        <p:grpSp>
          <p:nvGrpSpPr>
            <p:cNvPr id="91" name="组合 90"/>
            <p:cNvGrpSpPr/>
            <p:nvPr/>
          </p:nvGrpSpPr>
          <p:grpSpPr>
            <a:xfrm>
              <a:off x="707624" y="1404869"/>
              <a:ext cx="7301060" cy="4918143"/>
              <a:chOff x="1523391" y="2281164"/>
              <a:chExt cx="5349600" cy="3603600"/>
            </a:xfrm>
          </p:grpSpPr>
          <p:sp>
            <p:nvSpPr>
              <p:cNvPr id="92" name="Freeform 60"/>
              <p:cNvSpPr>
                <a:spLocks/>
              </p:cNvSpPr>
              <p:nvPr/>
            </p:nvSpPr>
            <p:spPr bwMode="auto">
              <a:xfrm>
                <a:off x="1581833" y="4249937"/>
                <a:ext cx="843766" cy="965218"/>
              </a:xfrm>
              <a:custGeom>
                <a:avLst/>
                <a:gdLst>
                  <a:gd name="T0" fmla="*/ 2656 w 3826"/>
                  <a:gd name="T1" fmla="*/ 2761 h 4380"/>
                  <a:gd name="T2" fmla="*/ 2806 w 3826"/>
                  <a:gd name="T3" fmla="*/ 2911 h 4380"/>
                  <a:gd name="T4" fmla="*/ 2866 w 3826"/>
                  <a:gd name="T5" fmla="*/ 3241 h 4380"/>
                  <a:gd name="T6" fmla="*/ 3166 w 3826"/>
                  <a:gd name="T7" fmla="*/ 3991 h 4380"/>
                  <a:gd name="T8" fmla="*/ 3264 w 3826"/>
                  <a:gd name="T9" fmla="*/ 4315 h 4380"/>
                  <a:gd name="T10" fmla="*/ 3118 w 3826"/>
                  <a:gd name="T11" fmla="*/ 4315 h 4380"/>
                  <a:gd name="T12" fmla="*/ 3099 w 3826"/>
                  <a:gd name="T13" fmla="*/ 4069 h 4380"/>
                  <a:gd name="T14" fmla="*/ 2898 w 3826"/>
                  <a:gd name="T15" fmla="*/ 3931 h 4380"/>
                  <a:gd name="T16" fmla="*/ 2990 w 3826"/>
                  <a:gd name="T17" fmla="*/ 4169 h 4380"/>
                  <a:gd name="T18" fmla="*/ 2862 w 3826"/>
                  <a:gd name="T19" fmla="*/ 4361 h 4380"/>
                  <a:gd name="T20" fmla="*/ 2807 w 3826"/>
                  <a:gd name="T21" fmla="*/ 3950 h 4380"/>
                  <a:gd name="T22" fmla="*/ 2807 w 3826"/>
                  <a:gd name="T23" fmla="*/ 3602 h 4380"/>
                  <a:gd name="T24" fmla="*/ 2746 w 3826"/>
                  <a:gd name="T25" fmla="*/ 3361 h 4380"/>
                  <a:gd name="T26" fmla="*/ 2688 w 3826"/>
                  <a:gd name="T27" fmla="*/ 3090 h 4380"/>
                  <a:gd name="T28" fmla="*/ 2416 w 3826"/>
                  <a:gd name="T29" fmla="*/ 2731 h 4380"/>
                  <a:gd name="T30" fmla="*/ 2286 w 3826"/>
                  <a:gd name="T31" fmla="*/ 2533 h 4380"/>
                  <a:gd name="T32" fmla="*/ 2094 w 3826"/>
                  <a:gd name="T33" fmla="*/ 2286 h 4380"/>
                  <a:gd name="T34" fmla="*/ 1847 w 3826"/>
                  <a:gd name="T35" fmla="*/ 2331 h 4380"/>
                  <a:gd name="T36" fmla="*/ 1545 w 3826"/>
                  <a:gd name="T37" fmla="*/ 2322 h 4380"/>
                  <a:gd name="T38" fmla="*/ 1664 w 3826"/>
                  <a:gd name="T39" fmla="*/ 2157 h 4380"/>
                  <a:gd name="T40" fmla="*/ 1929 w 3826"/>
                  <a:gd name="T41" fmla="*/ 2148 h 4380"/>
                  <a:gd name="T42" fmla="*/ 1947 w 3826"/>
                  <a:gd name="T43" fmla="*/ 2010 h 4380"/>
                  <a:gd name="T44" fmla="*/ 1655 w 3826"/>
                  <a:gd name="T45" fmla="*/ 2029 h 4380"/>
                  <a:gd name="T46" fmla="*/ 1362 w 3826"/>
                  <a:gd name="T47" fmla="*/ 2065 h 4380"/>
                  <a:gd name="T48" fmla="*/ 1234 w 3826"/>
                  <a:gd name="T49" fmla="*/ 2249 h 4380"/>
                  <a:gd name="T50" fmla="*/ 946 w 3826"/>
                  <a:gd name="T51" fmla="*/ 2221 h 4380"/>
                  <a:gd name="T52" fmla="*/ 128 w 3826"/>
                  <a:gd name="T53" fmla="*/ 1965 h 4380"/>
                  <a:gd name="T54" fmla="*/ 9 w 3826"/>
                  <a:gd name="T55" fmla="*/ 1764 h 4380"/>
                  <a:gd name="T56" fmla="*/ 357 w 3826"/>
                  <a:gd name="T57" fmla="*/ 1956 h 4380"/>
                  <a:gd name="T58" fmla="*/ 649 w 3826"/>
                  <a:gd name="T59" fmla="*/ 2047 h 4380"/>
                  <a:gd name="T60" fmla="*/ 933 w 3826"/>
                  <a:gd name="T61" fmla="*/ 2001 h 4380"/>
                  <a:gd name="T62" fmla="*/ 987 w 3826"/>
                  <a:gd name="T63" fmla="*/ 1846 h 4380"/>
                  <a:gd name="T64" fmla="*/ 905 w 3826"/>
                  <a:gd name="T65" fmla="*/ 1709 h 4380"/>
                  <a:gd name="T66" fmla="*/ 750 w 3826"/>
                  <a:gd name="T67" fmla="*/ 1608 h 4380"/>
                  <a:gd name="T68" fmla="*/ 826 w 3826"/>
                  <a:gd name="T69" fmla="*/ 1410 h 4380"/>
                  <a:gd name="T70" fmla="*/ 759 w 3826"/>
                  <a:gd name="T71" fmla="*/ 1233 h 4380"/>
                  <a:gd name="T72" fmla="*/ 796 w 3826"/>
                  <a:gd name="T73" fmla="*/ 1020 h 4380"/>
                  <a:gd name="T74" fmla="*/ 1006 w 3826"/>
                  <a:gd name="T75" fmla="*/ 776 h 4380"/>
                  <a:gd name="T76" fmla="*/ 1306 w 3826"/>
                  <a:gd name="T77" fmla="*/ 720 h 4380"/>
                  <a:gd name="T78" fmla="*/ 1472 w 3826"/>
                  <a:gd name="T79" fmla="*/ 895 h 4380"/>
                  <a:gd name="T80" fmla="*/ 1673 w 3826"/>
                  <a:gd name="T81" fmla="*/ 913 h 4380"/>
                  <a:gd name="T82" fmla="*/ 1710 w 3826"/>
                  <a:gd name="T83" fmla="*/ 758 h 4380"/>
                  <a:gd name="T84" fmla="*/ 1518 w 3826"/>
                  <a:gd name="T85" fmla="*/ 602 h 4380"/>
                  <a:gd name="T86" fmla="*/ 1546 w 3826"/>
                  <a:gd name="T87" fmla="*/ 270 h 4380"/>
                  <a:gd name="T88" fmla="*/ 1755 w 3826"/>
                  <a:gd name="T89" fmla="*/ 273 h 4380"/>
                  <a:gd name="T90" fmla="*/ 1846 w 3826"/>
                  <a:gd name="T91" fmla="*/ 480 h 4380"/>
                  <a:gd name="T92" fmla="*/ 2130 w 3826"/>
                  <a:gd name="T93" fmla="*/ 657 h 4380"/>
                  <a:gd name="T94" fmla="*/ 2139 w 3826"/>
                  <a:gd name="T95" fmla="*/ 511 h 4380"/>
                  <a:gd name="T96" fmla="*/ 2116 w 3826"/>
                  <a:gd name="T97" fmla="*/ 270 h 4380"/>
                  <a:gd name="T98" fmla="*/ 2139 w 3826"/>
                  <a:gd name="T99" fmla="*/ 81 h 4380"/>
                  <a:gd name="T100" fmla="*/ 2386 w 3826"/>
                  <a:gd name="T101" fmla="*/ 120 h 4380"/>
                  <a:gd name="T102" fmla="*/ 2679 w 3826"/>
                  <a:gd name="T103" fmla="*/ 63 h 4380"/>
                  <a:gd name="T104" fmla="*/ 2872 w 3826"/>
                  <a:gd name="T105" fmla="*/ 207 h 4380"/>
                  <a:gd name="T106" fmla="*/ 3032 w 3826"/>
                  <a:gd name="T107" fmla="*/ 231 h 4380"/>
                  <a:gd name="T108" fmla="*/ 3184 w 3826"/>
                  <a:gd name="T109" fmla="*/ 399 h 4380"/>
                  <a:gd name="T110" fmla="*/ 3368 w 3826"/>
                  <a:gd name="T111" fmla="*/ 551 h 4380"/>
                  <a:gd name="T112" fmla="*/ 3474 w 3826"/>
                  <a:gd name="T113" fmla="*/ 666 h 4380"/>
                  <a:gd name="T114" fmla="*/ 3685 w 3826"/>
                  <a:gd name="T115" fmla="*/ 950 h 4380"/>
                  <a:gd name="T116" fmla="*/ 3826 w 3826"/>
                  <a:gd name="T117" fmla="*/ 1170 h 4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6" h="4380">
                    <a:moveTo>
                      <a:pt x="3826" y="1170"/>
                    </a:moveTo>
                    <a:lnTo>
                      <a:pt x="2656" y="2760"/>
                    </a:lnTo>
                    <a:lnTo>
                      <a:pt x="2706" y="2861"/>
                    </a:lnTo>
                    <a:lnTo>
                      <a:pt x="2806" y="2910"/>
                    </a:lnTo>
                    <a:lnTo>
                      <a:pt x="2807" y="3135"/>
                    </a:lnTo>
                    <a:lnTo>
                      <a:pt x="2866" y="3240"/>
                    </a:lnTo>
                    <a:lnTo>
                      <a:pt x="3072" y="3217"/>
                    </a:lnTo>
                    <a:lnTo>
                      <a:pt x="3166" y="3990"/>
                    </a:lnTo>
                    <a:lnTo>
                      <a:pt x="3256" y="4140"/>
                    </a:lnTo>
                    <a:lnTo>
                      <a:pt x="3264" y="4314"/>
                    </a:lnTo>
                    <a:lnTo>
                      <a:pt x="3166" y="4380"/>
                    </a:lnTo>
                    <a:lnTo>
                      <a:pt x="3118" y="4314"/>
                    </a:lnTo>
                    <a:lnTo>
                      <a:pt x="3154" y="4223"/>
                    </a:lnTo>
                    <a:lnTo>
                      <a:pt x="3099" y="4068"/>
                    </a:lnTo>
                    <a:lnTo>
                      <a:pt x="3008" y="3885"/>
                    </a:lnTo>
                    <a:lnTo>
                      <a:pt x="2898" y="3930"/>
                    </a:lnTo>
                    <a:lnTo>
                      <a:pt x="2953" y="4004"/>
                    </a:lnTo>
                    <a:lnTo>
                      <a:pt x="2990" y="4168"/>
                    </a:lnTo>
                    <a:lnTo>
                      <a:pt x="2981" y="4269"/>
                    </a:lnTo>
                    <a:lnTo>
                      <a:pt x="2862" y="4360"/>
                    </a:lnTo>
                    <a:lnTo>
                      <a:pt x="2862" y="4058"/>
                    </a:lnTo>
                    <a:lnTo>
                      <a:pt x="2807" y="3949"/>
                    </a:lnTo>
                    <a:lnTo>
                      <a:pt x="2798" y="3802"/>
                    </a:lnTo>
                    <a:lnTo>
                      <a:pt x="2807" y="3601"/>
                    </a:lnTo>
                    <a:lnTo>
                      <a:pt x="2834" y="3428"/>
                    </a:lnTo>
                    <a:lnTo>
                      <a:pt x="2746" y="3360"/>
                    </a:lnTo>
                    <a:lnTo>
                      <a:pt x="2743" y="3199"/>
                    </a:lnTo>
                    <a:lnTo>
                      <a:pt x="2688" y="3089"/>
                    </a:lnTo>
                    <a:lnTo>
                      <a:pt x="2566" y="2880"/>
                    </a:lnTo>
                    <a:lnTo>
                      <a:pt x="2416" y="2730"/>
                    </a:lnTo>
                    <a:lnTo>
                      <a:pt x="2286" y="2623"/>
                    </a:lnTo>
                    <a:lnTo>
                      <a:pt x="2286" y="2532"/>
                    </a:lnTo>
                    <a:lnTo>
                      <a:pt x="2203" y="2431"/>
                    </a:lnTo>
                    <a:lnTo>
                      <a:pt x="2094" y="2285"/>
                    </a:lnTo>
                    <a:lnTo>
                      <a:pt x="1984" y="2394"/>
                    </a:lnTo>
                    <a:lnTo>
                      <a:pt x="1847" y="2330"/>
                    </a:lnTo>
                    <a:lnTo>
                      <a:pt x="1666" y="2340"/>
                    </a:lnTo>
                    <a:lnTo>
                      <a:pt x="1545" y="2321"/>
                    </a:lnTo>
                    <a:lnTo>
                      <a:pt x="1582" y="2248"/>
                    </a:lnTo>
                    <a:lnTo>
                      <a:pt x="1664" y="2157"/>
                    </a:lnTo>
                    <a:lnTo>
                      <a:pt x="1846" y="2070"/>
                    </a:lnTo>
                    <a:lnTo>
                      <a:pt x="1929" y="2148"/>
                    </a:lnTo>
                    <a:lnTo>
                      <a:pt x="2026" y="2070"/>
                    </a:lnTo>
                    <a:lnTo>
                      <a:pt x="1947" y="2010"/>
                    </a:lnTo>
                    <a:lnTo>
                      <a:pt x="1786" y="2010"/>
                    </a:lnTo>
                    <a:lnTo>
                      <a:pt x="1655" y="2029"/>
                    </a:lnTo>
                    <a:lnTo>
                      <a:pt x="1554" y="2093"/>
                    </a:lnTo>
                    <a:lnTo>
                      <a:pt x="1362" y="2065"/>
                    </a:lnTo>
                    <a:lnTo>
                      <a:pt x="1353" y="2175"/>
                    </a:lnTo>
                    <a:lnTo>
                      <a:pt x="1234" y="2248"/>
                    </a:lnTo>
                    <a:lnTo>
                      <a:pt x="1051" y="2212"/>
                    </a:lnTo>
                    <a:lnTo>
                      <a:pt x="946" y="2220"/>
                    </a:lnTo>
                    <a:lnTo>
                      <a:pt x="496" y="2160"/>
                    </a:lnTo>
                    <a:lnTo>
                      <a:pt x="128" y="1965"/>
                    </a:lnTo>
                    <a:lnTo>
                      <a:pt x="0" y="1882"/>
                    </a:lnTo>
                    <a:lnTo>
                      <a:pt x="9" y="1764"/>
                    </a:lnTo>
                    <a:lnTo>
                      <a:pt x="210" y="1919"/>
                    </a:lnTo>
                    <a:lnTo>
                      <a:pt x="357" y="1956"/>
                    </a:lnTo>
                    <a:lnTo>
                      <a:pt x="466" y="2040"/>
                    </a:lnTo>
                    <a:lnTo>
                      <a:pt x="649" y="2047"/>
                    </a:lnTo>
                    <a:lnTo>
                      <a:pt x="766" y="2010"/>
                    </a:lnTo>
                    <a:lnTo>
                      <a:pt x="933" y="2001"/>
                    </a:lnTo>
                    <a:lnTo>
                      <a:pt x="1036" y="1920"/>
                    </a:lnTo>
                    <a:lnTo>
                      <a:pt x="987" y="1846"/>
                    </a:lnTo>
                    <a:lnTo>
                      <a:pt x="887" y="1818"/>
                    </a:lnTo>
                    <a:lnTo>
                      <a:pt x="905" y="1709"/>
                    </a:lnTo>
                    <a:lnTo>
                      <a:pt x="896" y="1590"/>
                    </a:lnTo>
                    <a:lnTo>
                      <a:pt x="750" y="1608"/>
                    </a:lnTo>
                    <a:lnTo>
                      <a:pt x="676" y="1530"/>
                    </a:lnTo>
                    <a:lnTo>
                      <a:pt x="826" y="1410"/>
                    </a:lnTo>
                    <a:lnTo>
                      <a:pt x="878" y="1316"/>
                    </a:lnTo>
                    <a:lnTo>
                      <a:pt x="759" y="1233"/>
                    </a:lnTo>
                    <a:lnTo>
                      <a:pt x="736" y="1110"/>
                    </a:lnTo>
                    <a:lnTo>
                      <a:pt x="796" y="1020"/>
                    </a:lnTo>
                    <a:lnTo>
                      <a:pt x="887" y="904"/>
                    </a:lnTo>
                    <a:lnTo>
                      <a:pt x="1006" y="776"/>
                    </a:lnTo>
                    <a:lnTo>
                      <a:pt x="1189" y="794"/>
                    </a:lnTo>
                    <a:lnTo>
                      <a:pt x="1306" y="720"/>
                    </a:lnTo>
                    <a:lnTo>
                      <a:pt x="1335" y="849"/>
                    </a:lnTo>
                    <a:lnTo>
                      <a:pt x="1472" y="895"/>
                    </a:lnTo>
                    <a:lnTo>
                      <a:pt x="1546" y="930"/>
                    </a:lnTo>
                    <a:lnTo>
                      <a:pt x="1673" y="913"/>
                    </a:lnTo>
                    <a:lnTo>
                      <a:pt x="1756" y="810"/>
                    </a:lnTo>
                    <a:lnTo>
                      <a:pt x="1710" y="758"/>
                    </a:lnTo>
                    <a:lnTo>
                      <a:pt x="1600" y="685"/>
                    </a:lnTo>
                    <a:lnTo>
                      <a:pt x="1518" y="602"/>
                    </a:lnTo>
                    <a:lnTo>
                      <a:pt x="1456" y="480"/>
                    </a:lnTo>
                    <a:lnTo>
                      <a:pt x="1546" y="270"/>
                    </a:lnTo>
                    <a:lnTo>
                      <a:pt x="1637" y="246"/>
                    </a:lnTo>
                    <a:lnTo>
                      <a:pt x="1755" y="273"/>
                    </a:lnTo>
                    <a:lnTo>
                      <a:pt x="1966" y="360"/>
                    </a:lnTo>
                    <a:lnTo>
                      <a:pt x="1846" y="480"/>
                    </a:lnTo>
                    <a:lnTo>
                      <a:pt x="2026" y="630"/>
                    </a:lnTo>
                    <a:lnTo>
                      <a:pt x="2130" y="657"/>
                    </a:lnTo>
                    <a:lnTo>
                      <a:pt x="2206" y="600"/>
                    </a:lnTo>
                    <a:lnTo>
                      <a:pt x="2139" y="511"/>
                    </a:lnTo>
                    <a:lnTo>
                      <a:pt x="2075" y="429"/>
                    </a:lnTo>
                    <a:lnTo>
                      <a:pt x="2116" y="270"/>
                    </a:lnTo>
                    <a:lnTo>
                      <a:pt x="2167" y="182"/>
                    </a:lnTo>
                    <a:lnTo>
                      <a:pt x="2139" y="81"/>
                    </a:lnTo>
                    <a:lnTo>
                      <a:pt x="2296" y="0"/>
                    </a:lnTo>
                    <a:lnTo>
                      <a:pt x="2386" y="120"/>
                    </a:lnTo>
                    <a:lnTo>
                      <a:pt x="2552" y="127"/>
                    </a:lnTo>
                    <a:lnTo>
                      <a:pt x="2679" y="63"/>
                    </a:lnTo>
                    <a:lnTo>
                      <a:pt x="2843" y="127"/>
                    </a:lnTo>
                    <a:lnTo>
                      <a:pt x="2872" y="207"/>
                    </a:lnTo>
                    <a:lnTo>
                      <a:pt x="2971" y="145"/>
                    </a:lnTo>
                    <a:lnTo>
                      <a:pt x="3032" y="231"/>
                    </a:lnTo>
                    <a:lnTo>
                      <a:pt x="3136" y="210"/>
                    </a:lnTo>
                    <a:lnTo>
                      <a:pt x="3184" y="399"/>
                    </a:lnTo>
                    <a:lnTo>
                      <a:pt x="3286" y="420"/>
                    </a:lnTo>
                    <a:lnTo>
                      <a:pt x="3368" y="551"/>
                    </a:lnTo>
                    <a:lnTo>
                      <a:pt x="3346" y="648"/>
                    </a:lnTo>
                    <a:lnTo>
                      <a:pt x="3474" y="666"/>
                    </a:lnTo>
                    <a:lnTo>
                      <a:pt x="3493" y="813"/>
                    </a:lnTo>
                    <a:lnTo>
                      <a:pt x="3685" y="950"/>
                    </a:lnTo>
                    <a:lnTo>
                      <a:pt x="3785" y="1050"/>
                    </a:lnTo>
                    <a:lnTo>
                      <a:pt x="3826" y="117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3" name="Freeform 61"/>
              <p:cNvSpPr>
                <a:spLocks/>
              </p:cNvSpPr>
              <p:nvPr/>
            </p:nvSpPr>
            <p:spPr bwMode="auto">
              <a:xfrm>
                <a:off x="2167573" y="4507711"/>
                <a:ext cx="531489" cy="833026"/>
              </a:xfrm>
              <a:custGeom>
                <a:avLst/>
                <a:gdLst>
                  <a:gd name="T0" fmla="*/ 1169 w 2412"/>
                  <a:gd name="T1" fmla="*/ 0 h 3781"/>
                  <a:gd name="T2" fmla="*/ 1262 w 2412"/>
                  <a:gd name="T3" fmla="*/ 72 h 3781"/>
                  <a:gd name="T4" fmla="*/ 1310 w 2412"/>
                  <a:gd name="T5" fmla="*/ 184 h 3781"/>
                  <a:gd name="T6" fmla="*/ 1367 w 2412"/>
                  <a:gd name="T7" fmla="*/ 319 h 3781"/>
                  <a:gd name="T8" fmla="*/ 1454 w 2412"/>
                  <a:gd name="T9" fmla="*/ 368 h 3781"/>
                  <a:gd name="T10" fmla="*/ 1486 w 2412"/>
                  <a:gd name="T11" fmla="*/ 296 h 3781"/>
                  <a:gd name="T12" fmla="*/ 1589 w 2412"/>
                  <a:gd name="T13" fmla="*/ 220 h 3781"/>
                  <a:gd name="T14" fmla="*/ 1601 w 2412"/>
                  <a:gd name="T15" fmla="*/ 298 h 3781"/>
                  <a:gd name="T16" fmla="*/ 1654 w 2412"/>
                  <a:gd name="T17" fmla="*/ 336 h 3781"/>
                  <a:gd name="T18" fmla="*/ 1750 w 2412"/>
                  <a:gd name="T19" fmla="*/ 304 h 3781"/>
                  <a:gd name="T20" fmla="*/ 1845 w 2412"/>
                  <a:gd name="T21" fmla="*/ 256 h 3781"/>
                  <a:gd name="T22" fmla="*/ 1989 w 2412"/>
                  <a:gd name="T23" fmla="*/ 288 h 3781"/>
                  <a:gd name="T24" fmla="*/ 2047 w 2412"/>
                  <a:gd name="T25" fmla="*/ 364 h 3781"/>
                  <a:gd name="T26" fmla="*/ 2157 w 2412"/>
                  <a:gd name="T27" fmla="*/ 264 h 3781"/>
                  <a:gd name="T28" fmla="*/ 2185 w 2412"/>
                  <a:gd name="T29" fmla="*/ 466 h 3781"/>
                  <a:gd name="T30" fmla="*/ 2215 w 2412"/>
                  <a:gd name="T31" fmla="*/ 538 h 3781"/>
                  <a:gd name="T32" fmla="*/ 2311 w 2412"/>
                  <a:gd name="T33" fmla="*/ 448 h 3781"/>
                  <a:gd name="T34" fmla="*/ 2410 w 2412"/>
                  <a:gd name="T35" fmla="*/ 595 h 3781"/>
                  <a:gd name="T36" fmla="*/ 2410 w 2412"/>
                  <a:gd name="T37" fmla="*/ 3781 h 3781"/>
                  <a:gd name="T38" fmla="*/ 528 w 2412"/>
                  <a:gd name="T39" fmla="*/ 3781 h 3781"/>
                  <a:gd name="T40" fmla="*/ 487 w 2412"/>
                  <a:gd name="T41" fmla="*/ 3696 h 3781"/>
                  <a:gd name="T42" fmla="*/ 551 w 2412"/>
                  <a:gd name="T43" fmla="*/ 3640 h 3781"/>
                  <a:gd name="T44" fmla="*/ 575 w 2412"/>
                  <a:gd name="T45" fmla="*/ 3552 h 3781"/>
                  <a:gd name="T46" fmla="*/ 503 w 2412"/>
                  <a:gd name="T47" fmla="*/ 3560 h 3781"/>
                  <a:gd name="T48" fmla="*/ 431 w 2412"/>
                  <a:gd name="T49" fmla="*/ 3504 h 3781"/>
                  <a:gd name="T50" fmla="*/ 479 w 2412"/>
                  <a:gd name="T51" fmla="*/ 3440 h 3781"/>
                  <a:gd name="T52" fmla="*/ 415 w 2412"/>
                  <a:gd name="T53" fmla="*/ 3344 h 3781"/>
                  <a:gd name="T54" fmla="*/ 509 w 2412"/>
                  <a:gd name="T55" fmla="*/ 3214 h 3781"/>
                  <a:gd name="T56" fmla="*/ 608 w 2412"/>
                  <a:gd name="T57" fmla="*/ 3147 h 3781"/>
                  <a:gd name="T58" fmla="*/ 600 w 2412"/>
                  <a:gd name="T59" fmla="*/ 2974 h 3781"/>
                  <a:gd name="T60" fmla="*/ 509 w 2412"/>
                  <a:gd name="T61" fmla="*/ 2820 h 3781"/>
                  <a:gd name="T62" fmla="*/ 414 w 2412"/>
                  <a:gd name="T63" fmla="*/ 2050 h 3781"/>
                  <a:gd name="T64" fmla="*/ 212 w 2412"/>
                  <a:gd name="T65" fmla="*/ 2074 h 3781"/>
                  <a:gd name="T66" fmla="*/ 149 w 2412"/>
                  <a:gd name="T67" fmla="*/ 1965 h 3781"/>
                  <a:gd name="T68" fmla="*/ 150 w 2412"/>
                  <a:gd name="T69" fmla="*/ 1743 h 3781"/>
                  <a:gd name="T70" fmla="*/ 50 w 2412"/>
                  <a:gd name="T71" fmla="*/ 1696 h 3781"/>
                  <a:gd name="T72" fmla="*/ 0 w 2412"/>
                  <a:gd name="T73" fmla="*/ 1591 h 3781"/>
                  <a:gd name="T74" fmla="*/ 1169 w 2412"/>
                  <a:gd name="T75" fmla="*/ 0 h 37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12" h="3781">
                    <a:moveTo>
                      <a:pt x="1170" y="0"/>
                    </a:moveTo>
                    <a:lnTo>
                      <a:pt x="1263" y="72"/>
                    </a:lnTo>
                    <a:lnTo>
                      <a:pt x="1311" y="184"/>
                    </a:lnTo>
                    <a:lnTo>
                      <a:pt x="1368" y="319"/>
                    </a:lnTo>
                    <a:lnTo>
                      <a:pt x="1455" y="368"/>
                    </a:lnTo>
                    <a:lnTo>
                      <a:pt x="1487" y="296"/>
                    </a:lnTo>
                    <a:lnTo>
                      <a:pt x="1590" y="220"/>
                    </a:lnTo>
                    <a:lnTo>
                      <a:pt x="1602" y="298"/>
                    </a:lnTo>
                    <a:lnTo>
                      <a:pt x="1655" y="336"/>
                    </a:lnTo>
                    <a:lnTo>
                      <a:pt x="1751" y="304"/>
                    </a:lnTo>
                    <a:lnTo>
                      <a:pt x="1847" y="256"/>
                    </a:lnTo>
                    <a:lnTo>
                      <a:pt x="1991" y="288"/>
                    </a:lnTo>
                    <a:lnTo>
                      <a:pt x="2049" y="364"/>
                    </a:lnTo>
                    <a:lnTo>
                      <a:pt x="2159" y="264"/>
                    </a:lnTo>
                    <a:lnTo>
                      <a:pt x="2187" y="466"/>
                    </a:lnTo>
                    <a:lnTo>
                      <a:pt x="2217" y="538"/>
                    </a:lnTo>
                    <a:lnTo>
                      <a:pt x="2313" y="448"/>
                    </a:lnTo>
                    <a:lnTo>
                      <a:pt x="2412" y="595"/>
                    </a:lnTo>
                    <a:lnTo>
                      <a:pt x="2412" y="3781"/>
                    </a:lnTo>
                    <a:lnTo>
                      <a:pt x="528" y="3781"/>
                    </a:lnTo>
                    <a:lnTo>
                      <a:pt x="487" y="3696"/>
                    </a:lnTo>
                    <a:lnTo>
                      <a:pt x="551" y="3640"/>
                    </a:lnTo>
                    <a:lnTo>
                      <a:pt x="575" y="3552"/>
                    </a:lnTo>
                    <a:lnTo>
                      <a:pt x="503" y="3560"/>
                    </a:lnTo>
                    <a:lnTo>
                      <a:pt x="431" y="3504"/>
                    </a:lnTo>
                    <a:lnTo>
                      <a:pt x="479" y="3440"/>
                    </a:lnTo>
                    <a:lnTo>
                      <a:pt x="415" y="3344"/>
                    </a:lnTo>
                    <a:lnTo>
                      <a:pt x="509" y="3214"/>
                    </a:lnTo>
                    <a:lnTo>
                      <a:pt x="609" y="3147"/>
                    </a:lnTo>
                    <a:lnTo>
                      <a:pt x="600" y="2974"/>
                    </a:lnTo>
                    <a:lnTo>
                      <a:pt x="509" y="2820"/>
                    </a:lnTo>
                    <a:lnTo>
                      <a:pt x="414" y="2050"/>
                    </a:lnTo>
                    <a:lnTo>
                      <a:pt x="212" y="2074"/>
                    </a:lnTo>
                    <a:lnTo>
                      <a:pt x="149" y="1965"/>
                    </a:lnTo>
                    <a:lnTo>
                      <a:pt x="150" y="1743"/>
                    </a:lnTo>
                    <a:lnTo>
                      <a:pt x="50" y="1696"/>
                    </a:lnTo>
                    <a:lnTo>
                      <a:pt x="0" y="1591"/>
                    </a:lnTo>
                    <a:lnTo>
                      <a:pt x="1170" y="0"/>
                    </a:lnTo>
                    <a:close/>
                  </a:path>
                </a:pathLst>
              </a:custGeom>
              <a:solidFill>
                <a:schemeClr val="bg1">
                  <a:lumMod val="75000"/>
                </a:schemeClr>
              </a:solidFill>
              <a:ln w="3175"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4" name="Rectangle 62"/>
              <p:cNvSpPr>
                <a:spLocks noChangeArrowheads="1"/>
              </p:cNvSpPr>
              <p:nvPr/>
            </p:nvSpPr>
            <p:spPr bwMode="auto">
              <a:xfrm>
                <a:off x="1523391" y="4221296"/>
                <a:ext cx="1176773" cy="1119441"/>
              </a:xfrm>
              <a:prstGeom prst="rect">
                <a:avLst/>
              </a:prstGeom>
              <a:noFill/>
              <a:ln w="3175" cmpd="sng">
                <a:solidFill>
                  <a:schemeClr val="bg1">
                    <a:lumMod val="75000"/>
                  </a:schemeClr>
                </a:solidFill>
                <a:prstDash val="solid"/>
                <a:round/>
                <a:headEnd/>
                <a:tailEnd/>
              </a:ln>
              <a:effectLst/>
              <a:extLst>
                <a:ext uri="{909E8E84-426E-40DD-AFC4-6F175D3DCCD1}">
                  <a14:hiddenFill xmlns:a14="http://schemas.microsoft.com/office/drawing/2010/main">
                    <a:solidFill>
                      <a:schemeClr val="accent1"/>
                    </a:solidFill>
                  </a14:hiddenFill>
                </a:ext>
              </a:extLst>
            </p:spPr>
            <p:txBody>
              <a:bodyPr/>
              <a:lstStyle/>
              <a:p>
                <a:endParaRPr lang="zh-CN" altLang="en-US" kern="0">
                  <a:solidFill>
                    <a:sysClr val="windowText" lastClr="000000"/>
                  </a:solidFill>
                </a:endParaRPr>
              </a:p>
            </p:txBody>
          </p:sp>
          <p:sp>
            <p:nvSpPr>
              <p:cNvPr id="95" name="Freeform 6"/>
              <p:cNvSpPr>
                <a:spLocks/>
              </p:cNvSpPr>
              <p:nvPr/>
            </p:nvSpPr>
            <p:spPr bwMode="auto">
              <a:xfrm>
                <a:off x="3140144" y="2528766"/>
                <a:ext cx="898584" cy="539377"/>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99" name="Freeform 7"/>
              <p:cNvSpPr>
                <a:spLocks/>
              </p:cNvSpPr>
              <p:nvPr/>
            </p:nvSpPr>
            <p:spPr bwMode="auto">
              <a:xfrm>
                <a:off x="4023596" y="2624087"/>
                <a:ext cx="577328" cy="342923"/>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01" name="Freeform 8"/>
              <p:cNvSpPr>
                <a:spLocks/>
              </p:cNvSpPr>
              <p:nvPr/>
            </p:nvSpPr>
            <p:spPr bwMode="auto">
              <a:xfrm>
                <a:off x="3095913" y="3302959"/>
                <a:ext cx="497015" cy="619587"/>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02" name="Freeform 9"/>
              <p:cNvSpPr>
                <a:spLocks/>
              </p:cNvSpPr>
              <p:nvPr/>
            </p:nvSpPr>
            <p:spPr bwMode="auto">
              <a:xfrm>
                <a:off x="3410184" y="3014671"/>
                <a:ext cx="607592" cy="492879"/>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05" name="Freeform 10"/>
              <p:cNvSpPr>
                <a:spLocks/>
              </p:cNvSpPr>
              <p:nvPr/>
            </p:nvSpPr>
            <p:spPr bwMode="auto">
              <a:xfrm>
                <a:off x="2960892" y="3856286"/>
                <a:ext cx="581984" cy="703283"/>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06" name="Freeform 11"/>
              <p:cNvSpPr>
                <a:spLocks/>
              </p:cNvSpPr>
              <p:nvPr/>
            </p:nvSpPr>
            <p:spPr bwMode="auto">
              <a:xfrm>
                <a:off x="3542877" y="3471514"/>
                <a:ext cx="635527" cy="481255"/>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14" name="Freeform 12"/>
              <p:cNvSpPr>
                <a:spLocks/>
              </p:cNvSpPr>
              <p:nvPr/>
            </p:nvSpPr>
            <p:spPr bwMode="auto">
              <a:xfrm>
                <a:off x="4011956" y="2955386"/>
                <a:ext cx="622723" cy="367335"/>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15" name="Freeform 13"/>
              <p:cNvSpPr>
                <a:spLocks/>
              </p:cNvSpPr>
              <p:nvPr/>
            </p:nvSpPr>
            <p:spPr bwMode="auto">
              <a:xfrm>
                <a:off x="4004972" y="3277385"/>
                <a:ext cx="732136" cy="326649"/>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16" name="Freeform 14"/>
              <p:cNvSpPr>
                <a:spLocks/>
              </p:cNvSpPr>
              <p:nvPr/>
            </p:nvSpPr>
            <p:spPr bwMode="auto">
              <a:xfrm>
                <a:off x="4165600" y="3591247"/>
                <a:ext cx="669282" cy="362685"/>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17" name="Freeform 15"/>
              <p:cNvSpPr>
                <a:spLocks/>
              </p:cNvSpPr>
              <p:nvPr/>
            </p:nvSpPr>
            <p:spPr bwMode="auto">
              <a:xfrm>
                <a:off x="3493990" y="3922546"/>
                <a:ext cx="585476" cy="640511"/>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chemeClr val="tx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18" name="Freeform 16"/>
              <p:cNvSpPr>
                <a:spLocks/>
              </p:cNvSpPr>
              <p:nvPr/>
            </p:nvSpPr>
            <p:spPr bwMode="auto">
              <a:xfrm>
                <a:off x="4075974" y="3923708"/>
                <a:ext cx="798482" cy="380122"/>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19" name="Freeform 17"/>
              <p:cNvSpPr>
                <a:spLocks/>
              </p:cNvSpPr>
              <p:nvPr/>
            </p:nvSpPr>
            <p:spPr bwMode="auto">
              <a:xfrm>
                <a:off x="3720964" y="4006242"/>
                <a:ext cx="1269890" cy="1186863"/>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20" name="Freeform 18"/>
              <p:cNvSpPr>
                <a:spLocks/>
              </p:cNvSpPr>
              <p:nvPr/>
            </p:nvSpPr>
            <p:spPr bwMode="auto">
              <a:xfrm>
                <a:off x="4538070" y="2570614"/>
                <a:ext cx="575001" cy="656785"/>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21" name="Freeform 19"/>
              <p:cNvSpPr>
                <a:spLocks/>
              </p:cNvSpPr>
              <p:nvPr/>
            </p:nvSpPr>
            <p:spPr bwMode="auto">
              <a:xfrm>
                <a:off x="4887260" y="2807755"/>
                <a:ext cx="485375" cy="477768"/>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22" name="Freeform 20"/>
              <p:cNvSpPr>
                <a:spLocks/>
              </p:cNvSpPr>
              <p:nvPr/>
            </p:nvSpPr>
            <p:spPr bwMode="auto">
              <a:xfrm>
                <a:off x="4626532" y="3186714"/>
                <a:ext cx="548229" cy="352223"/>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23" name="Freeform 21"/>
              <p:cNvSpPr>
                <a:spLocks/>
              </p:cNvSpPr>
              <p:nvPr/>
            </p:nvSpPr>
            <p:spPr bwMode="auto">
              <a:xfrm>
                <a:off x="4711501" y="3506388"/>
                <a:ext cx="618067" cy="485905"/>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24" name="Freeform 22"/>
              <p:cNvSpPr>
                <a:spLocks/>
              </p:cNvSpPr>
              <p:nvPr/>
            </p:nvSpPr>
            <p:spPr bwMode="auto">
              <a:xfrm>
                <a:off x="4853505" y="3929520"/>
                <a:ext cx="439980" cy="444056"/>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25" name="Freeform 23"/>
              <p:cNvSpPr>
                <a:spLocks/>
              </p:cNvSpPr>
              <p:nvPr/>
            </p:nvSpPr>
            <p:spPr bwMode="auto">
              <a:xfrm>
                <a:off x="4925671" y="4345678"/>
                <a:ext cx="513310" cy="432432"/>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26" name="Freeform 24"/>
              <p:cNvSpPr>
                <a:spLocks/>
              </p:cNvSpPr>
              <p:nvPr/>
            </p:nvSpPr>
            <p:spPr bwMode="auto">
              <a:xfrm>
                <a:off x="5078151" y="3250649"/>
                <a:ext cx="361994" cy="598663"/>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40" name="Freeform 25"/>
              <p:cNvSpPr>
                <a:spLocks/>
              </p:cNvSpPr>
              <p:nvPr/>
            </p:nvSpPr>
            <p:spPr bwMode="auto">
              <a:xfrm>
                <a:off x="5393587" y="3270410"/>
                <a:ext cx="277025" cy="494042"/>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41" name="Freeform 26"/>
              <p:cNvSpPr>
                <a:spLocks/>
              </p:cNvSpPr>
              <p:nvPr/>
            </p:nvSpPr>
            <p:spPr bwMode="auto">
              <a:xfrm>
                <a:off x="5607757" y="3156490"/>
                <a:ext cx="377126" cy="426620"/>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42" name="Freeform 27"/>
              <p:cNvSpPr>
                <a:spLocks/>
              </p:cNvSpPr>
              <p:nvPr/>
            </p:nvSpPr>
            <p:spPr bwMode="auto">
              <a:xfrm>
                <a:off x="5303961" y="3542424"/>
                <a:ext cx="605264" cy="361522"/>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60" name="Freeform 28"/>
              <p:cNvSpPr>
                <a:spLocks/>
              </p:cNvSpPr>
              <p:nvPr/>
            </p:nvSpPr>
            <p:spPr bwMode="auto">
              <a:xfrm>
                <a:off x="5259730" y="3760965"/>
                <a:ext cx="727480" cy="333624"/>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61" name="Freeform 29"/>
              <p:cNvSpPr>
                <a:spLocks/>
              </p:cNvSpPr>
              <p:nvPr/>
            </p:nvSpPr>
            <p:spPr bwMode="auto">
              <a:xfrm>
                <a:off x="5173597" y="4077152"/>
                <a:ext cx="309616" cy="537053"/>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62" name="Freeform 30"/>
              <p:cNvSpPr>
                <a:spLocks/>
              </p:cNvSpPr>
              <p:nvPr/>
            </p:nvSpPr>
            <p:spPr bwMode="auto">
              <a:xfrm>
                <a:off x="5426178" y="4024841"/>
                <a:ext cx="364322" cy="566114"/>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63" name="Freeform 31"/>
              <p:cNvSpPr>
                <a:spLocks/>
              </p:cNvSpPr>
              <p:nvPr/>
            </p:nvSpPr>
            <p:spPr bwMode="auto">
              <a:xfrm>
                <a:off x="5688071" y="3976018"/>
                <a:ext cx="466751" cy="499854"/>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64" name="Freeform 32"/>
              <p:cNvSpPr>
                <a:spLocks/>
              </p:cNvSpPr>
              <p:nvPr/>
            </p:nvSpPr>
            <p:spPr bwMode="auto">
              <a:xfrm>
                <a:off x="5563526" y="4402638"/>
                <a:ext cx="788007" cy="614937"/>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170" name="Freeform 33"/>
              <p:cNvSpPr>
                <a:spLocks/>
              </p:cNvSpPr>
              <p:nvPr/>
            </p:nvSpPr>
            <p:spPr bwMode="auto">
              <a:xfrm>
                <a:off x="5887110" y="3895809"/>
                <a:ext cx="436488" cy="348735"/>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71" name="Freeform 34"/>
              <p:cNvSpPr>
                <a:spLocks/>
              </p:cNvSpPr>
              <p:nvPr/>
            </p:nvSpPr>
            <p:spPr bwMode="auto">
              <a:xfrm>
                <a:off x="5780024" y="3611009"/>
                <a:ext cx="754252" cy="387096"/>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72" name="Freeform 35"/>
              <p:cNvSpPr>
                <a:spLocks/>
              </p:cNvSpPr>
              <p:nvPr/>
            </p:nvSpPr>
            <p:spPr bwMode="auto">
              <a:xfrm>
                <a:off x="5951128" y="3023971"/>
                <a:ext cx="510982" cy="371984"/>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73" name="Freeform 36"/>
              <p:cNvSpPr>
                <a:spLocks/>
              </p:cNvSpPr>
              <p:nvPr/>
            </p:nvSpPr>
            <p:spPr bwMode="auto">
              <a:xfrm>
                <a:off x="5974407" y="2646174"/>
                <a:ext cx="573837" cy="490555"/>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174" name="Freeform 37"/>
              <p:cNvSpPr>
                <a:spLocks/>
              </p:cNvSpPr>
              <p:nvPr/>
            </p:nvSpPr>
            <p:spPr bwMode="auto">
              <a:xfrm>
                <a:off x="6395764" y="2590376"/>
                <a:ext cx="162956" cy="289450"/>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76" name="Freeform 38"/>
              <p:cNvSpPr>
                <a:spLocks/>
              </p:cNvSpPr>
              <p:nvPr/>
            </p:nvSpPr>
            <p:spPr bwMode="auto">
              <a:xfrm>
                <a:off x="6407404" y="3070469"/>
                <a:ext cx="132692" cy="262714"/>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77" name="Freeform 39"/>
              <p:cNvSpPr>
                <a:spLocks/>
              </p:cNvSpPr>
              <p:nvPr/>
            </p:nvSpPr>
            <p:spPr bwMode="auto">
              <a:xfrm>
                <a:off x="6508669" y="2910050"/>
                <a:ext cx="154808" cy="138332"/>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78" name="Freeform 40"/>
              <p:cNvSpPr>
                <a:spLocks/>
              </p:cNvSpPr>
              <p:nvPr/>
            </p:nvSpPr>
            <p:spPr bwMode="auto">
              <a:xfrm>
                <a:off x="6497029" y="2784505"/>
                <a:ext cx="303796" cy="187155"/>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81" name="Freeform 41"/>
              <p:cNvSpPr>
                <a:spLocks/>
              </p:cNvSpPr>
              <p:nvPr/>
            </p:nvSpPr>
            <p:spPr bwMode="auto">
              <a:xfrm>
                <a:off x="6537768" y="2569452"/>
                <a:ext cx="135020" cy="288288"/>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82" name="Freeform 42"/>
              <p:cNvSpPr>
                <a:spLocks/>
              </p:cNvSpPr>
              <p:nvPr/>
            </p:nvSpPr>
            <p:spPr bwMode="auto">
              <a:xfrm>
                <a:off x="6566867" y="2281164"/>
                <a:ext cx="306124" cy="487067"/>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83" name="Freeform 43"/>
              <p:cNvSpPr>
                <a:spLocks/>
              </p:cNvSpPr>
              <p:nvPr/>
            </p:nvSpPr>
            <p:spPr bwMode="auto">
              <a:xfrm>
                <a:off x="6524964" y="3014671"/>
                <a:ext cx="137348" cy="115083"/>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184" name="Freeform 44"/>
              <p:cNvSpPr>
                <a:spLocks/>
              </p:cNvSpPr>
              <p:nvPr/>
            </p:nvSpPr>
            <p:spPr bwMode="auto">
              <a:xfrm>
                <a:off x="6628558" y="2896101"/>
                <a:ext cx="68674" cy="79047"/>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85" name="Freeform 45"/>
              <p:cNvSpPr>
                <a:spLocks/>
              </p:cNvSpPr>
              <p:nvPr/>
            </p:nvSpPr>
            <p:spPr bwMode="auto">
              <a:xfrm>
                <a:off x="5088627" y="2710109"/>
                <a:ext cx="481883" cy="223191"/>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86" name="Freeform 46"/>
              <p:cNvSpPr>
                <a:spLocks/>
              </p:cNvSpPr>
              <p:nvPr/>
            </p:nvSpPr>
            <p:spPr bwMode="auto">
              <a:xfrm>
                <a:off x="5420358" y="2846115"/>
                <a:ext cx="349191" cy="449869"/>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187" name="Freeform 47"/>
              <p:cNvSpPr>
                <a:spLocks/>
              </p:cNvSpPr>
              <p:nvPr/>
            </p:nvSpPr>
            <p:spPr bwMode="auto">
              <a:xfrm>
                <a:off x="2487157" y="2398572"/>
                <a:ext cx="593624" cy="432432"/>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19" name="Freeform 48"/>
              <p:cNvSpPr>
                <a:spLocks/>
              </p:cNvSpPr>
              <p:nvPr/>
            </p:nvSpPr>
            <p:spPr bwMode="auto">
              <a:xfrm>
                <a:off x="2320710" y="2665935"/>
                <a:ext cx="718169" cy="588200"/>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20" name="Freeform 49"/>
              <p:cNvSpPr>
                <a:spLocks/>
              </p:cNvSpPr>
              <p:nvPr/>
            </p:nvSpPr>
            <p:spPr bwMode="auto">
              <a:xfrm>
                <a:off x="2269495" y="3096042"/>
                <a:ext cx="770547" cy="1231036"/>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chemeClr val="tx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pPr>
                <a:endParaRPr lang="zh-CN" altLang="en-US" b="1" kern="0">
                  <a:solidFill>
                    <a:srgbClr val="000000"/>
                  </a:solidFill>
                  <a:latin typeface="Arial" charset="0"/>
                </a:endParaRPr>
              </a:p>
            </p:txBody>
          </p:sp>
          <p:sp>
            <p:nvSpPr>
              <p:cNvPr id="221" name="Freeform 50"/>
              <p:cNvSpPr>
                <a:spLocks/>
              </p:cNvSpPr>
              <p:nvPr/>
            </p:nvSpPr>
            <p:spPr bwMode="auto">
              <a:xfrm>
                <a:off x="2614030" y="3200663"/>
                <a:ext cx="565689" cy="853239"/>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chemeClr val="tx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22" name="Freeform 51"/>
              <p:cNvSpPr>
                <a:spLocks/>
              </p:cNvSpPr>
              <p:nvPr/>
            </p:nvSpPr>
            <p:spPr bwMode="auto">
              <a:xfrm>
                <a:off x="2930629" y="2514817"/>
                <a:ext cx="521458" cy="836965"/>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23" name="Freeform 52"/>
              <p:cNvSpPr>
                <a:spLocks/>
              </p:cNvSpPr>
              <p:nvPr/>
            </p:nvSpPr>
            <p:spPr bwMode="auto">
              <a:xfrm>
                <a:off x="5892929" y="3358757"/>
                <a:ext cx="580820" cy="426620"/>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24" name="Freeform 53"/>
              <p:cNvSpPr>
                <a:spLocks/>
              </p:cNvSpPr>
              <p:nvPr/>
            </p:nvSpPr>
            <p:spPr bwMode="auto">
              <a:xfrm>
                <a:off x="5864994" y="3312258"/>
                <a:ext cx="394585" cy="385934"/>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25" name="Freeform 54"/>
              <p:cNvSpPr>
                <a:spLocks/>
              </p:cNvSpPr>
              <p:nvPr/>
            </p:nvSpPr>
            <p:spPr bwMode="auto">
              <a:xfrm>
                <a:off x="6101280" y="3271573"/>
                <a:ext cx="389929" cy="192967"/>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26" name="Freeform 55"/>
              <p:cNvSpPr>
                <a:spLocks/>
              </p:cNvSpPr>
              <p:nvPr/>
            </p:nvSpPr>
            <p:spPr bwMode="auto">
              <a:xfrm>
                <a:off x="6400420" y="3269248"/>
                <a:ext cx="96609" cy="133682"/>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27" name="Freeform 56"/>
              <p:cNvSpPr>
                <a:spLocks/>
              </p:cNvSpPr>
              <p:nvPr/>
            </p:nvSpPr>
            <p:spPr bwMode="auto">
              <a:xfrm>
                <a:off x="6450470" y="3430829"/>
                <a:ext cx="44231" cy="83697"/>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28" name="Freeform 57"/>
              <p:cNvSpPr>
                <a:spLocks/>
              </p:cNvSpPr>
              <p:nvPr/>
            </p:nvSpPr>
            <p:spPr bwMode="auto">
              <a:xfrm>
                <a:off x="6275875" y="3357594"/>
                <a:ext cx="27935" cy="25574"/>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grpSp>
            <p:nvGrpSpPr>
              <p:cNvPr id="229" name="组合 228"/>
              <p:cNvGrpSpPr/>
              <p:nvPr/>
            </p:nvGrpSpPr>
            <p:grpSpPr>
              <a:xfrm>
                <a:off x="2438271" y="5402347"/>
                <a:ext cx="734464" cy="456843"/>
                <a:chOff x="2438271" y="4945147"/>
                <a:chExt cx="734464" cy="456843"/>
              </a:xfrm>
            </p:grpSpPr>
            <p:sp>
              <p:nvSpPr>
                <p:cNvPr id="231" name="Freeform 63"/>
                <p:cNvSpPr>
                  <a:spLocks/>
                </p:cNvSpPr>
                <p:nvPr/>
              </p:nvSpPr>
              <p:spPr bwMode="auto">
                <a:xfrm>
                  <a:off x="2988828" y="5185774"/>
                  <a:ext cx="183907" cy="216216"/>
                </a:xfrm>
                <a:custGeom>
                  <a:avLst/>
                  <a:gdLst>
                    <a:gd name="T0" fmla="*/ 43 w 834"/>
                    <a:gd name="T1" fmla="*/ 181 h 980"/>
                    <a:gd name="T2" fmla="*/ 35 w 834"/>
                    <a:gd name="T3" fmla="*/ 172 h 980"/>
                    <a:gd name="T4" fmla="*/ 26 w 834"/>
                    <a:gd name="T5" fmla="*/ 155 h 980"/>
                    <a:gd name="T6" fmla="*/ 32 w 834"/>
                    <a:gd name="T7" fmla="*/ 143 h 980"/>
                    <a:gd name="T8" fmla="*/ 26 w 834"/>
                    <a:gd name="T9" fmla="*/ 124 h 980"/>
                    <a:gd name="T10" fmla="*/ 17 w 834"/>
                    <a:gd name="T11" fmla="*/ 103 h 980"/>
                    <a:gd name="T12" fmla="*/ 0 w 834"/>
                    <a:gd name="T13" fmla="*/ 86 h 980"/>
                    <a:gd name="T14" fmla="*/ 9 w 834"/>
                    <a:gd name="T15" fmla="*/ 69 h 980"/>
                    <a:gd name="T16" fmla="*/ 19 w 834"/>
                    <a:gd name="T17" fmla="*/ 55 h 980"/>
                    <a:gd name="T18" fmla="*/ 28 w 834"/>
                    <a:gd name="T19" fmla="*/ 46 h 980"/>
                    <a:gd name="T20" fmla="*/ 20 w 834"/>
                    <a:gd name="T21" fmla="*/ 30 h 980"/>
                    <a:gd name="T22" fmla="*/ 9 w 834"/>
                    <a:gd name="T23" fmla="*/ 26 h 980"/>
                    <a:gd name="T24" fmla="*/ 9 w 834"/>
                    <a:gd name="T25" fmla="*/ 16 h 980"/>
                    <a:gd name="T26" fmla="*/ 17 w 834"/>
                    <a:gd name="T27" fmla="*/ 0 h 980"/>
                    <a:gd name="T28" fmla="*/ 26 w 834"/>
                    <a:gd name="T29" fmla="*/ 10 h 980"/>
                    <a:gd name="T30" fmla="*/ 44 w 834"/>
                    <a:gd name="T31" fmla="*/ 17 h 980"/>
                    <a:gd name="T32" fmla="*/ 60 w 834"/>
                    <a:gd name="T33" fmla="*/ 17 h 980"/>
                    <a:gd name="T34" fmla="*/ 76 w 834"/>
                    <a:gd name="T35" fmla="*/ 24 h 980"/>
                    <a:gd name="T36" fmla="*/ 91 w 834"/>
                    <a:gd name="T37" fmla="*/ 27 h 980"/>
                    <a:gd name="T38" fmla="*/ 103 w 834"/>
                    <a:gd name="T39" fmla="*/ 43 h 980"/>
                    <a:gd name="T40" fmla="*/ 117 w 834"/>
                    <a:gd name="T41" fmla="*/ 54 h 980"/>
                    <a:gd name="T42" fmla="*/ 120 w 834"/>
                    <a:gd name="T43" fmla="*/ 69 h 980"/>
                    <a:gd name="T44" fmla="*/ 144 w 834"/>
                    <a:gd name="T45" fmla="*/ 78 h 980"/>
                    <a:gd name="T46" fmla="*/ 158 w 834"/>
                    <a:gd name="T47" fmla="*/ 92 h 980"/>
                    <a:gd name="T48" fmla="*/ 150 w 834"/>
                    <a:gd name="T49" fmla="*/ 102 h 980"/>
                    <a:gd name="T50" fmla="*/ 140 w 834"/>
                    <a:gd name="T51" fmla="*/ 121 h 980"/>
                    <a:gd name="T52" fmla="*/ 125 w 834"/>
                    <a:gd name="T53" fmla="*/ 124 h 980"/>
                    <a:gd name="T54" fmla="*/ 103 w 834"/>
                    <a:gd name="T55" fmla="*/ 134 h 980"/>
                    <a:gd name="T56" fmla="*/ 91 w 834"/>
                    <a:gd name="T57" fmla="*/ 147 h 980"/>
                    <a:gd name="T58" fmla="*/ 79 w 834"/>
                    <a:gd name="T59" fmla="*/ 157 h 980"/>
                    <a:gd name="T60" fmla="*/ 76 w 834"/>
                    <a:gd name="T61" fmla="*/ 171 h 980"/>
                    <a:gd name="T62" fmla="*/ 67 w 834"/>
                    <a:gd name="T63" fmla="*/ 186 h 980"/>
                    <a:gd name="T64" fmla="*/ 43 w 834"/>
                    <a:gd name="T65" fmla="*/ 181 h 9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34" h="980">
                      <a:moveTo>
                        <a:pt x="226" y="952"/>
                      </a:moveTo>
                      <a:lnTo>
                        <a:pt x="186" y="908"/>
                      </a:lnTo>
                      <a:lnTo>
                        <a:pt x="136" y="816"/>
                      </a:lnTo>
                      <a:lnTo>
                        <a:pt x="170" y="756"/>
                      </a:lnTo>
                      <a:lnTo>
                        <a:pt x="138" y="652"/>
                      </a:lnTo>
                      <a:lnTo>
                        <a:pt x="90" y="544"/>
                      </a:lnTo>
                      <a:lnTo>
                        <a:pt x="0" y="453"/>
                      </a:lnTo>
                      <a:lnTo>
                        <a:pt x="45" y="363"/>
                      </a:lnTo>
                      <a:lnTo>
                        <a:pt x="98" y="292"/>
                      </a:lnTo>
                      <a:lnTo>
                        <a:pt x="146" y="244"/>
                      </a:lnTo>
                      <a:lnTo>
                        <a:pt x="106" y="156"/>
                      </a:lnTo>
                      <a:lnTo>
                        <a:pt x="45" y="136"/>
                      </a:lnTo>
                      <a:lnTo>
                        <a:pt x="50" y="84"/>
                      </a:lnTo>
                      <a:lnTo>
                        <a:pt x="90" y="0"/>
                      </a:lnTo>
                      <a:lnTo>
                        <a:pt x="138" y="52"/>
                      </a:lnTo>
                      <a:lnTo>
                        <a:pt x="234" y="92"/>
                      </a:lnTo>
                      <a:lnTo>
                        <a:pt x="317" y="91"/>
                      </a:lnTo>
                      <a:lnTo>
                        <a:pt x="402" y="124"/>
                      </a:lnTo>
                      <a:lnTo>
                        <a:pt x="482" y="140"/>
                      </a:lnTo>
                      <a:lnTo>
                        <a:pt x="544" y="227"/>
                      </a:lnTo>
                      <a:lnTo>
                        <a:pt x="618" y="284"/>
                      </a:lnTo>
                      <a:lnTo>
                        <a:pt x="635" y="363"/>
                      </a:lnTo>
                      <a:lnTo>
                        <a:pt x="762" y="412"/>
                      </a:lnTo>
                      <a:lnTo>
                        <a:pt x="834" y="484"/>
                      </a:lnTo>
                      <a:lnTo>
                        <a:pt x="794" y="540"/>
                      </a:lnTo>
                      <a:lnTo>
                        <a:pt x="738" y="636"/>
                      </a:lnTo>
                      <a:lnTo>
                        <a:pt x="658" y="652"/>
                      </a:lnTo>
                      <a:lnTo>
                        <a:pt x="546" y="708"/>
                      </a:lnTo>
                      <a:lnTo>
                        <a:pt x="482" y="772"/>
                      </a:lnTo>
                      <a:lnTo>
                        <a:pt x="418" y="828"/>
                      </a:lnTo>
                      <a:lnTo>
                        <a:pt x="402" y="900"/>
                      </a:lnTo>
                      <a:lnTo>
                        <a:pt x="354" y="980"/>
                      </a:lnTo>
                      <a:lnTo>
                        <a:pt x="226" y="952"/>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32" name="Freeform 64"/>
                <p:cNvSpPr>
                  <a:spLocks/>
                </p:cNvSpPr>
                <p:nvPr/>
              </p:nvSpPr>
              <p:spPr bwMode="auto">
                <a:xfrm>
                  <a:off x="2648949" y="5005594"/>
                  <a:ext cx="90790" cy="80209"/>
                </a:xfrm>
                <a:custGeom>
                  <a:avLst/>
                  <a:gdLst>
                    <a:gd name="T0" fmla="*/ 0 w 414"/>
                    <a:gd name="T1" fmla="*/ 20 h 364"/>
                    <a:gd name="T2" fmla="*/ 20 w 414"/>
                    <a:gd name="T3" fmla="*/ 18 h 364"/>
                    <a:gd name="T4" fmla="*/ 24 w 414"/>
                    <a:gd name="T5" fmla="*/ 7 h 364"/>
                    <a:gd name="T6" fmla="*/ 37 w 414"/>
                    <a:gd name="T7" fmla="*/ 0 h 364"/>
                    <a:gd name="T8" fmla="*/ 49 w 414"/>
                    <a:gd name="T9" fmla="*/ 13 h 364"/>
                    <a:gd name="T10" fmla="*/ 57 w 414"/>
                    <a:gd name="T11" fmla="*/ 30 h 364"/>
                    <a:gd name="T12" fmla="*/ 66 w 414"/>
                    <a:gd name="T13" fmla="*/ 35 h 364"/>
                    <a:gd name="T14" fmla="*/ 77 w 414"/>
                    <a:gd name="T15" fmla="*/ 39 h 364"/>
                    <a:gd name="T16" fmla="*/ 78 w 414"/>
                    <a:gd name="T17" fmla="*/ 52 h 364"/>
                    <a:gd name="T18" fmla="*/ 61 w 414"/>
                    <a:gd name="T19" fmla="*/ 61 h 364"/>
                    <a:gd name="T20" fmla="*/ 43 w 414"/>
                    <a:gd name="T21" fmla="*/ 69 h 364"/>
                    <a:gd name="T22" fmla="*/ 26 w 414"/>
                    <a:gd name="T23" fmla="*/ 60 h 364"/>
                    <a:gd name="T24" fmla="*/ 17 w 414"/>
                    <a:gd name="T25" fmla="*/ 52 h 364"/>
                    <a:gd name="T26" fmla="*/ 17 w 414"/>
                    <a:gd name="T27" fmla="*/ 43 h 364"/>
                    <a:gd name="T28" fmla="*/ 2 w 414"/>
                    <a:gd name="T29" fmla="*/ 36 h 364"/>
                    <a:gd name="T30" fmla="*/ 0 w 414"/>
                    <a:gd name="T31" fmla="*/ 20 h 3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4" h="364">
                      <a:moveTo>
                        <a:pt x="0" y="108"/>
                      </a:moveTo>
                      <a:lnTo>
                        <a:pt x="108" y="96"/>
                      </a:lnTo>
                      <a:lnTo>
                        <a:pt x="126" y="36"/>
                      </a:lnTo>
                      <a:lnTo>
                        <a:pt x="198" y="0"/>
                      </a:lnTo>
                      <a:lnTo>
                        <a:pt x="258" y="66"/>
                      </a:lnTo>
                      <a:lnTo>
                        <a:pt x="300" y="156"/>
                      </a:lnTo>
                      <a:lnTo>
                        <a:pt x="348" y="186"/>
                      </a:lnTo>
                      <a:lnTo>
                        <a:pt x="408" y="204"/>
                      </a:lnTo>
                      <a:lnTo>
                        <a:pt x="414" y="276"/>
                      </a:lnTo>
                      <a:lnTo>
                        <a:pt x="324" y="324"/>
                      </a:lnTo>
                      <a:lnTo>
                        <a:pt x="226" y="364"/>
                      </a:lnTo>
                      <a:lnTo>
                        <a:pt x="136" y="319"/>
                      </a:lnTo>
                      <a:lnTo>
                        <a:pt x="90" y="274"/>
                      </a:lnTo>
                      <a:lnTo>
                        <a:pt x="90" y="228"/>
                      </a:lnTo>
                      <a:lnTo>
                        <a:pt x="12" y="192"/>
                      </a:lnTo>
                      <a:lnTo>
                        <a:pt x="0" y="10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33" name="Freeform 65"/>
                <p:cNvSpPr>
                  <a:spLocks/>
                </p:cNvSpPr>
                <p:nvPr/>
              </p:nvSpPr>
              <p:spPr bwMode="auto">
                <a:xfrm>
                  <a:off x="2438271" y="4945147"/>
                  <a:ext cx="62854" cy="58123"/>
                </a:xfrm>
                <a:custGeom>
                  <a:avLst/>
                  <a:gdLst>
                    <a:gd name="T0" fmla="*/ 47 w 285"/>
                    <a:gd name="T1" fmla="*/ 47 h 259"/>
                    <a:gd name="T2" fmla="*/ 54 w 285"/>
                    <a:gd name="T3" fmla="*/ 35 h 259"/>
                    <a:gd name="T4" fmla="*/ 54 w 285"/>
                    <a:gd name="T5" fmla="*/ 18 h 259"/>
                    <a:gd name="T6" fmla="*/ 52 w 285"/>
                    <a:gd name="T7" fmla="*/ 1 h 259"/>
                    <a:gd name="T8" fmla="*/ 37 w 285"/>
                    <a:gd name="T9" fmla="*/ 0 h 259"/>
                    <a:gd name="T10" fmla="*/ 23 w 285"/>
                    <a:gd name="T11" fmla="*/ 1 h 259"/>
                    <a:gd name="T12" fmla="*/ 11 w 285"/>
                    <a:gd name="T13" fmla="*/ 9 h 259"/>
                    <a:gd name="T14" fmla="*/ 2 w 285"/>
                    <a:gd name="T15" fmla="*/ 26 h 259"/>
                    <a:gd name="T16" fmla="*/ 0 w 285"/>
                    <a:gd name="T17" fmla="*/ 40 h 259"/>
                    <a:gd name="T18" fmla="*/ 8 w 285"/>
                    <a:gd name="T19" fmla="*/ 47 h 259"/>
                    <a:gd name="T20" fmla="*/ 20 w 285"/>
                    <a:gd name="T21" fmla="*/ 44 h 259"/>
                    <a:gd name="T22" fmla="*/ 33 w 285"/>
                    <a:gd name="T23" fmla="*/ 50 h 259"/>
                    <a:gd name="T24" fmla="*/ 47 w 285"/>
                    <a:gd name="T25" fmla="*/ 47 h 2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5" h="259">
                      <a:moveTo>
                        <a:pt x="246" y="241"/>
                      </a:moveTo>
                      <a:lnTo>
                        <a:pt x="285" y="182"/>
                      </a:lnTo>
                      <a:lnTo>
                        <a:pt x="285" y="91"/>
                      </a:lnTo>
                      <a:lnTo>
                        <a:pt x="276" y="7"/>
                      </a:lnTo>
                      <a:lnTo>
                        <a:pt x="194" y="0"/>
                      </a:lnTo>
                      <a:lnTo>
                        <a:pt x="120" y="7"/>
                      </a:lnTo>
                      <a:lnTo>
                        <a:pt x="58" y="46"/>
                      </a:lnTo>
                      <a:lnTo>
                        <a:pt x="13" y="136"/>
                      </a:lnTo>
                      <a:lnTo>
                        <a:pt x="0" y="205"/>
                      </a:lnTo>
                      <a:lnTo>
                        <a:pt x="41" y="241"/>
                      </a:lnTo>
                      <a:lnTo>
                        <a:pt x="104" y="227"/>
                      </a:lnTo>
                      <a:lnTo>
                        <a:pt x="173" y="259"/>
                      </a:lnTo>
                      <a:lnTo>
                        <a:pt x="246" y="241"/>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34" name="Freeform 66"/>
                <p:cNvSpPr>
                  <a:spLocks/>
                </p:cNvSpPr>
                <p:nvPr/>
              </p:nvSpPr>
              <p:spPr bwMode="auto">
                <a:xfrm>
                  <a:off x="2878251" y="5090453"/>
                  <a:ext cx="100101" cy="66260"/>
                </a:xfrm>
                <a:custGeom>
                  <a:avLst/>
                  <a:gdLst>
                    <a:gd name="T0" fmla="*/ 50 w 453"/>
                    <a:gd name="T1" fmla="*/ 57 h 300"/>
                    <a:gd name="T2" fmla="*/ 43 w 453"/>
                    <a:gd name="T3" fmla="*/ 48 h 300"/>
                    <a:gd name="T4" fmla="*/ 36 w 453"/>
                    <a:gd name="T5" fmla="*/ 38 h 300"/>
                    <a:gd name="T6" fmla="*/ 23 w 453"/>
                    <a:gd name="T7" fmla="*/ 29 h 300"/>
                    <a:gd name="T8" fmla="*/ 9 w 453"/>
                    <a:gd name="T9" fmla="*/ 31 h 300"/>
                    <a:gd name="T10" fmla="*/ 2 w 453"/>
                    <a:gd name="T11" fmla="*/ 22 h 300"/>
                    <a:gd name="T12" fmla="*/ 0 w 453"/>
                    <a:gd name="T13" fmla="*/ 13 h 300"/>
                    <a:gd name="T14" fmla="*/ 9 w 453"/>
                    <a:gd name="T15" fmla="*/ 5 h 300"/>
                    <a:gd name="T16" fmla="*/ 10 w 453"/>
                    <a:gd name="T17" fmla="*/ 0 h 300"/>
                    <a:gd name="T18" fmla="*/ 26 w 453"/>
                    <a:gd name="T19" fmla="*/ 5 h 300"/>
                    <a:gd name="T20" fmla="*/ 37 w 453"/>
                    <a:gd name="T21" fmla="*/ 9 h 300"/>
                    <a:gd name="T22" fmla="*/ 43 w 453"/>
                    <a:gd name="T23" fmla="*/ 5 h 300"/>
                    <a:gd name="T24" fmla="*/ 61 w 453"/>
                    <a:gd name="T25" fmla="*/ 2 h 300"/>
                    <a:gd name="T26" fmla="*/ 69 w 453"/>
                    <a:gd name="T27" fmla="*/ 13 h 300"/>
                    <a:gd name="T28" fmla="*/ 86 w 453"/>
                    <a:gd name="T29" fmla="*/ 22 h 300"/>
                    <a:gd name="T30" fmla="*/ 86 w 453"/>
                    <a:gd name="T31" fmla="*/ 39 h 300"/>
                    <a:gd name="T32" fmla="*/ 74 w 453"/>
                    <a:gd name="T33" fmla="*/ 49 h 300"/>
                    <a:gd name="T34" fmla="*/ 67 w 453"/>
                    <a:gd name="T35" fmla="*/ 50 h 300"/>
                    <a:gd name="T36" fmla="*/ 58 w 453"/>
                    <a:gd name="T37" fmla="*/ 51 h 300"/>
                    <a:gd name="T38" fmla="*/ 50 w 453"/>
                    <a:gd name="T39" fmla="*/ 57 h 3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3" h="300">
                      <a:moveTo>
                        <a:pt x="265" y="300"/>
                      </a:moveTo>
                      <a:lnTo>
                        <a:pt x="226" y="252"/>
                      </a:lnTo>
                      <a:lnTo>
                        <a:pt x="187" y="198"/>
                      </a:lnTo>
                      <a:lnTo>
                        <a:pt x="121" y="150"/>
                      </a:lnTo>
                      <a:lnTo>
                        <a:pt x="45" y="162"/>
                      </a:lnTo>
                      <a:lnTo>
                        <a:pt x="13" y="114"/>
                      </a:lnTo>
                      <a:lnTo>
                        <a:pt x="0" y="71"/>
                      </a:lnTo>
                      <a:lnTo>
                        <a:pt x="45" y="26"/>
                      </a:lnTo>
                      <a:lnTo>
                        <a:pt x="55" y="0"/>
                      </a:lnTo>
                      <a:lnTo>
                        <a:pt x="136" y="26"/>
                      </a:lnTo>
                      <a:lnTo>
                        <a:pt x="193" y="48"/>
                      </a:lnTo>
                      <a:lnTo>
                        <a:pt x="226" y="26"/>
                      </a:lnTo>
                      <a:lnTo>
                        <a:pt x="319" y="12"/>
                      </a:lnTo>
                      <a:lnTo>
                        <a:pt x="363" y="71"/>
                      </a:lnTo>
                      <a:lnTo>
                        <a:pt x="453" y="116"/>
                      </a:lnTo>
                      <a:lnTo>
                        <a:pt x="453" y="207"/>
                      </a:lnTo>
                      <a:lnTo>
                        <a:pt x="391" y="258"/>
                      </a:lnTo>
                      <a:lnTo>
                        <a:pt x="355" y="264"/>
                      </a:lnTo>
                      <a:lnTo>
                        <a:pt x="307" y="270"/>
                      </a:lnTo>
                      <a:lnTo>
                        <a:pt x="265" y="300"/>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35" name="Freeform 67"/>
                <p:cNvSpPr>
                  <a:spLocks/>
                </p:cNvSpPr>
                <p:nvPr/>
              </p:nvSpPr>
              <p:spPr bwMode="auto">
                <a:xfrm>
                  <a:off x="2788625" y="5066042"/>
                  <a:ext cx="89626" cy="30224"/>
                </a:xfrm>
                <a:custGeom>
                  <a:avLst/>
                  <a:gdLst>
                    <a:gd name="T0" fmla="*/ 27 w 409"/>
                    <a:gd name="T1" fmla="*/ 2 h 136"/>
                    <a:gd name="T2" fmla="*/ 13 w 409"/>
                    <a:gd name="T3" fmla="*/ 0 h 136"/>
                    <a:gd name="T4" fmla="*/ 0 w 409"/>
                    <a:gd name="T5" fmla="*/ 9 h 136"/>
                    <a:gd name="T6" fmla="*/ 8 w 409"/>
                    <a:gd name="T7" fmla="*/ 21 h 136"/>
                    <a:gd name="T8" fmla="*/ 17 w 409"/>
                    <a:gd name="T9" fmla="*/ 26 h 136"/>
                    <a:gd name="T10" fmla="*/ 34 w 409"/>
                    <a:gd name="T11" fmla="*/ 17 h 136"/>
                    <a:gd name="T12" fmla="*/ 43 w 409"/>
                    <a:gd name="T13" fmla="*/ 17 h 136"/>
                    <a:gd name="T14" fmla="*/ 63 w 409"/>
                    <a:gd name="T15" fmla="*/ 22 h 136"/>
                    <a:gd name="T16" fmla="*/ 70 w 409"/>
                    <a:gd name="T17" fmla="*/ 19 h 136"/>
                    <a:gd name="T18" fmla="*/ 77 w 409"/>
                    <a:gd name="T19" fmla="*/ 17 h 136"/>
                    <a:gd name="T20" fmla="*/ 77 w 409"/>
                    <a:gd name="T21" fmla="*/ 9 h 136"/>
                    <a:gd name="T22" fmla="*/ 68 w 409"/>
                    <a:gd name="T23" fmla="*/ 0 h 136"/>
                    <a:gd name="T24" fmla="*/ 57 w 409"/>
                    <a:gd name="T25" fmla="*/ 3 h 136"/>
                    <a:gd name="T26" fmla="*/ 43 w 409"/>
                    <a:gd name="T27" fmla="*/ 9 h 136"/>
                    <a:gd name="T28" fmla="*/ 27 w 409"/>
                    <a:gd name="T29" fmla="*/ 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9" h="136">
                      <a:moveTo>
                        <a:pt x="146" y="8"/>
                      </a:moveTo>
                      <a:lnTo>
                        <a:pt x="68" y="2"/>
                      </a:lnTo>
                      <a:lnTo>
                        <a:pt x="0" y="45"/>
                      </a:lnTo>
                      <a:lnTo>
                        <a:pt x="44" y="110"/>
                      </a:lnTo>
                      <a:lnTo>
                        <a:pt x="91" y="136"/>
                      </a:lnTo>
                      <a:lnTo>
                        <a:pt x="182" y="90"/>
                      </a:lnTo>
                      <a:lnTo>
                        <a:pt x="227" y="90"/>
                      </a:lnTo>
                      <a:lnTo>
                        <a:pt x="332" y="116"/>
                      </a:lnTo>
                      <a:lnTo>
                        <a:pt x="374" y="98"/>
                      </a:lnTo>
                      <a:lnTo>
                        <a:pt x="409" y="90"/>
                      </a:lnTo>
                      <a:lnTo>
                        <a:pt x="409" y="45"/>
                      </a:lnTo>
                      <a:lnTo>
                        <a:pt x="363" y="0"/>
                      </a:lnTo>
                      <a:lnTo>
                        <a:pt x="302" y="14"/>
                      </a:lnTo>
                      <a:lnTo>
                        <a:pt x="227" y="45"/>
                      </a:lnTo>
                      <a:lnTo>
                        <a:pt x="146" y="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236" name="Freeform 68"/>
                <p:cNvSpPr>
                  <a:spLocks/>
                </p:cNvSpPr>
                <p:nvPr/>
              </p:nvSpPr>
              <p:spPr bwMode="auto">
                <a:xfrm>
                  <a:off x="2828200" y="5105565"/>
                  <a:ext cx="36083" cy="40686"/>
                </a:xfrm>
                <a:custGeom>
                  <a:avLst/>
                  <a:gdLst>
                    <a:gd name="T0" fmla="*/ 31 w 162"/>
                    <a:gd name="T1" fmla="*/ 13 h 181"/>
                    <a:gd name="T2" fmla="*/ 17 w 162"/>
                    <a:gd name="T3" fmla="*/ 9 h 181"/>
                    <a:gd name="T4" fmla="*/ 9 w 162"/>
                    <a:gd name="T5" fmla="*/ 0 h 181"/>
                    <a:gd name="T6" fmla="*/ 0 w 162"/>
                    <a:gd name="T7" fmla="*/ 9 h 181"/>
                    <a:gd name="T8" fmla="*/ 7 w 162"/>
                    <a:gd name="T9" fmla="*/ 23 h 181"/>
                    <a:gd name="T10" fmla="*/ 13 w 162"/>
                    <a:gd name="T11" fmla="*/ 32 h 181"/>
                    <a:gd name="T12" fmla="*/ 20 w 162"/>
                    <a:gd name="T13" fmla="*/ 35 h 181"/>
                    <a:gd name="T14" fmla="*/ 29 w 162"/>
                    <a:gd name="T15" fmla="*/ 25 h 181"/>
                    <a:gd name="T16" fmla="*/ 31 w 162"/>
                    <a:gd name="T17" fmla="*/ 13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181">
                      <a:moveTo>
                        <a:pt x="162" y="67"/>
                      </a:moveTo>
                      <a:lnTo>
                        <a:pt x="91" y="45"/>
                      </a:lnTo>
                      <a:lnTo>
                        <a:pt x="45" y="0"/>
                      </a:lnTo>
                      <a:lnTo>
                        <a:pt x="0" y="45"/>
                      </a:lnTo>
                      <a:lnTo>
                        <a:pt x="36" y="121"/>
                      </a:lnTo>
                      <a:lnTo>
                        <a:pt x="66" y="163"/>
                      </a:lnTo>
                      <a:lnTo>
                        <a:pt x="102" y="181"/>
                      </a:lnTo>
                      <a:lnTo>
                        <a:pt x="150" y="127"/>
                      </a:lnTo>
                      <a:lnTo>
                        <a:pt x="162" y="67"/>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grpSp>
          <p:sp>
            <p:nvSpPr>
              <p:cNvPr id="230" name="Rectangle 69"/>
              <p:cNvSpPr>
                <a:spLocks noChangeArrowheads="1"/>
              </p:cNvSpPr>
              <p:nvPr/>
            </p:nvSpPr>
            <p:spPr bwMode="auto">
              <a:xfrm>
                <a:off x="2318382" y="5343062"/>
                <a:ext cx="890436" cy="541702"/>
              </a:xfrm>
              <a:prstGeom prst="rect">
                <a:avLst/>
              </a:prstGeom>
              <a:noFill/>
              <a:ln w="3175" cmpd="sng">
                <a:solidFill>
                  <a:schemeClr val="bg1">
                    <a:lumMod val="75000"/>
                  </a:schemeClr>
                </a:solidFill>
                <a:prstDash val="solid"/>
                <a:round/>
                <a:headEnd/>
                <a:tailEnd/>
              </a:ln>
              <a:effectLst/>
              <a:extLst>
                <a:ext uri="{909E8E84-426E-40DD-AFC4-6F175D3DCCD1}">
                  <a14:hiddenFill xmlns:a14="http://schemas.microsoft.com/office/drawing/2010/main">
                    <a:solidFill>
                      <a:schemeClr val="accent1"/>
                    </a:solidFill>
                  </a14:hiddenFill>
                </a:ext>
              </a:extLst>
            </p:spPr>
            <p:txBody>
              <a:bodyPr/>
              <a:lstStyle/>
              <a:p>
                <a:endParaRPr lang="zh-CN" altLang="en-US" kern="0">
                  <a:solidFill>
                    <a:sysClr val="windowText" lastClr="000000"/>
                  </a:solidFill>
                </a:endParaRPr>
              </a:p>
            </p:txBody>
          </p:sp>
          <p:sp>
            <p:nvSpPr>
              <p:cNvPr id="3" name="Freeform 49">
                <a:extLst>
                  <a:ext uri="{FF2B5EF4-FFF2-40B4-BE49-F238E27FC236}">
                    <a16:creationId xmlns:a16="http://schemas.microsoft.com/office/drawing/2014/main" id="{89E1B198-6CF5-6DEF-16D4-146A9CC59182}"/>
                  </a:ext>
                </a:extLst>
              </p:cNvPr>
              <p:cNvSpPr>
                <a:spLocks/>
              </p:cNvSpPr>
              <p:nvPr/>
            </p:nvSpPr>
            <p:spPr bwMode="auto">
              <a:xfrm>
                <a:off x="2289965" y="3095445"/>
                <a:ext cx="770547" cy="1231036"/>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chemeClr val="tx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pPr>
                <a:endParaRPr lang="zh-CN" altLang="en-US" b="1" kern="0">
                  <a:solidFill>
                    <a:srgbClr val="000000"/>
                  </a:solidFill>
                  <a:latin typeface="Arial" charset="0"/>
                </a:endParaRPr>
              </a:p>
            </p:txBody>
          </p:sp>
        </p:grpSp>
        <p:grpSp>
          <p:nvGrpSpPr>
            <p:cNvPr id="237" name="Group 134"/>
            <p:cNvGrpSpPr>
              <a:grpSpLocks/>
            </p:cNvGrpSpPr>
            <p:nvPr/>
          </p:nvGrpSpPr>
          <p:grpSpPr bwMode="auto">
            <a:xfrm>
              <a:off x="1295400" y="1571625"/>
              <a:ext cx="7212013" cy="4535488"/>
              <a:chOff x="612" y="1026"/>
              <a:chExt cx="4543" cy="2857"/>
            </a:xfrm>
          </p:grpSpPr>
          <p:sp>
            <p:nvSpPr>
              <p:cNvPr id="238" name="Rectangle 135"/>
              <p:cNvSpPr>
                <a:spLocks noChangeArrowheads="1"/>
              </p:cNvSpPr>
              <p:nvPr/>
            </p:nvSpPr>
            <p:spPr bwMode="auto">
              <a:xfrm>
                <a:off x="1204" y="1129"/>
                <a:ext cx="23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WA</a:t>
                </a:r>
              </a:p>
            </p:txBody>
          </p:sp>
          <p:sp>
            <p:nvSpPr>
              <p:cNvPr id="239" name="Rectangle 136"/>
              <p:cNvSpPr>
                <a:spLocks noChangeArrowheads="1"/>
              </p:cNvSpPr>
              <p:nvPr/>
            </p:nvSpPr>
            <p:spPr bwMode="auto">
              <a:xfrm>
                <a:off x="1111" y="1434"/>
                <a:ext cx="22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OR</a:t>
                </a:r>
              </a:p>
            </p:txBody>
          </p:sp>
          <p:sp>
            <p:nvSpPr>
              <p:cNvPr id="240" name="Rectangle 137"/>
              <p:cNvSpPr>
                <a:spLocks noChangeArrowheads="1"/>
              </p:cNvSpPr>
              <p:nvPr/>
            </p:nvSpPr>
            <p:spPr bwMode="auto">
              <a:xfrm>
                <a:off x="1020" y="2069"/>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CA</a:t>
                </a:r>
              </a:p>
            </p:txBody>
          </p:sp>
          <p:sp>
            <p:nvSpPr>
              <p:cNvPr id="241" name="Rectangle 138"/>
              <p:cNvSpPr>
                <a:spLocks noChangeArrowheads="1"/>
              </p:cNvSpPr>
              <p:nvPr/>
            </p:nvSpPr>
            <p:spPr bwMode="auto">
              <a:xfrm>
                <a:off x="1882" y="1298"/>
                <a:ext cx="22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MT</a:t>
                </a:r>
              </a:p>
            </p:txBody>
          </p:sp>
          <p:sp>
            <p:nvSpPr>
              <p:cNvPr id="242" name="Rectangle 139"/>
              <p:cNvSpPr>
                <a:spLocks noChangeArrowheads="1"/>
              </p:cNvSpPr>
              <p:nvPr/>
            </p:nvSpPr>
            <p:spPr bwMode="auto">
              <a:xfrm>
                <a:off x="1553" y="1519"/>
                <a:ext cx="20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ID</a:t>
                </a:r>
              </a:p>
            </p:txBody>
          </p:sp>
          <p:sp>
            <p:nvSpPr>
              <p:cNvPr id="243" name="Rectangle 140"/>
              <p:cNvSpPr>
                <a:spLocks noChangeArrowheads="1"/>
              </p:cNvSpPr>
              <p:nvPr/>
            </p:nvSpPr>
            <p:spPr bwMode="auto">
              <a:xfrm>
                <a:off x="1292" y="1933"/>
                <a:ext cx="21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NV</a:t>
                </a:r>
              </a:p>
            </p:txBody>
          </p:sp>
          <p:sp>
            <p:nvSpPr>
              <p:cNvPr id="244" name="Rectangle 141"/>
              <p:cNvSpPr>
                <a:spLocks noChangeArrowheads="1"/>
              </p:cNvSpPr>
              <p:nvPr/>
            </p:nvSpPr>
            <p:spPr bwMode="auto">
              <a:xfrm>
                <a:off x="1610" y="2478"/>
                <a:ext cx="21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AZ</a:t>
                </a:r>
              </a:p>
            </p:txBody>
          </p:sp>
          <p:sp>
            <p:nvSpPr>
              <p:cNvPr id="245" name="Rectangle 142"/>
              <p:cNvSpPr>
                <a:spLocks noChangeArrowheads="1"/>
              </p:cNvSpPr>
              <p:nvPr/>
            </p:nvSpPr>
            <p:spPr bwMode="auto">
              <a:xfrm>
                <a:off x="1701" y="2024"/>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UT</a:t>
                </a:r>
              </a:p>
            </p:txBody>
          </p:sp>
          <p:sp>
            <p:nvSpPr>
              <p:cNvPr id="246" name="Rectangle 143"/>
              <p:cNvSpPr>
                <a:spLocks noChangeArrowheads="1"/>
              </p:cNvSpPr>
              <p:nvPr/>
            </p:nvSpPr>
            <p:spPr bwMode="auto">
              <a:xfrm>
                <a:off x="2018" y="1661"/>
                <a:ext cx="23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WY</a:t>
                </a:r>
              </a:p>
            </p:txBody>
          </p:sp>
          <p:sp>
            <p:nvSpPr>
              <p:cNvPr id="247" name="Rectangle 144"/>
              <p:cNvSpPr>
                <a:spLocks noChangeArrowheads="1"/>
              </p:cNvSpPr>
              <p:nvPr/>
            </p:nvSpPr>
            <p:spPr bwMode="auto">
              <a:xfrm>
                <a:off x="2109" y="2069"/>
                <a:ext cx="21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CO</a:t>
                </a:r>
              </a:p>
            </p:txBody>
          </p:sp>
          <p:sp>
            <p:nvSpPr>
              <p:cNvPr id="248" name="Rectangle 145"/>
              <p:cNvSpPr>
                <a:spLocks noChangeArrowheads="1"/>
              </p:cNvSpPr>
              <p:nvPr/>
            </p:nvSpPr>
            <p:spPr bwMode="auto">
              <a:xfrm>
                <a:off x="2064" y="2478"/>
                <a:ext cx="23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NM</a:t>
                </a:r>
              </a:p>
            </p:txBody>
          </p:sp>
          <p:sp>
            <p:nvSpPr>
              <p:cNvPr id="249" name="Rectangle 146"/>
              <p:cNvSpPr>
                <a:spLocks noChangeArrowheads="1"/>
              </p:cNvSpPr>
              <p:nvPr/>
            </p:nvSpPr>
            <p:spPr bwMode="auto">
              <a:xfrm>
                <a:off x="2608" y="2795"/>
                <a:ext cx="20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TX</a:t>
                </a:r>
              </a:p>
            </p:txBody>
          </p:sp>
          <p:sp>
            <p:nvSpPr>
              <p:cNvPr id="250" name="Rectangle 147"/>
              <p:cNvSpPr>
                <a:spLocks noChangeArrowheads="1"/>
              </p:cNvSpPr>
              <p:nvPr/>
            </p:nvSpPr>
            <p:spPr bwMode="auto">
              <a:xfrm>
                <a:off x="2789" y="2432"/>
                <a:ext cx="21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OK</a:t>
                </a:r>
              </a:p>
            </p:txBody>
          </p:sp>
          <p:sp>
            <p:nvSpPr>
              <p:cNvPr id="251" name="Rectangle 148"/>
              <p:cNvSpPr>
                <a:spLocks noChangeArrowheads="1"/>
              </p:cNvSpPr>
              <p:nvPr/>
            </p:nvSpPr>
            <p:spPr bwMode="auto">
              <a:xfrm>
                <a:off x="2653" y="2115"/>
                <a:ext cx="21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KS</a:t>
                </a:r>
              </a:p>
            </p:txBody>
          </p:sp>
          <p:sp>
            <p:nvSpPr>
              <p:cNvPr id="252" name="Rectangle 149"/>
              <p:cNvSpPr>
                <a:spLocks noChangeArrowheads="1"/>
              </p:cNvSpPr>
              <p:nvPr/>
            </p:nvSpPr>
            <p:spPr bwMode="auto">
              <a:xfrm>
                <a:off x="2562" y="1842"/>
                <a:ext cx="21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NE</a:t>
                </a:r>
              </a:p>
            </p:txBody>
          </p:sp>
          <p:sp>
            <p:nvSpPr>
              <p:cNvPr id="253" name="Rectangle 150"/>
              <p:cNvSpPr>
                <a:spLocks noChangeArrowheads="1"/>
              </p:cNvSpPr>
              <p:nvPr/>
            </p:nvSpPr>
            <p:spPr bwMode="auto">
              <a:xfrm>
                <a:off x="2562" y="1570"/>
                <a:ext cx="21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SD</a:t>
                </a:r>
              </a:p>
            </p:txBody>
          </p:sp>
          <p:sp>
            <p:nvSpPr>
              <p:cNvPr id="254" name="Rectangle 151"/>
              <p:cNvSpPr>
                <a:spLocks noChangeArrowheads="1"/>
              </p:cNvSpPr>
              <p:nvPr/>
            </p:nvSpPr>
            <p:spPr bwMode="auto">
              <a:xfrm>
                <a:off x="2513" y="1298"/>
                <a:ext cx="22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ND</a:t>
                </a:r>
              </a:p>
            </p:txBody>
          </p:sp>
          <p:sp>
            <p:nvSpPr>
              <p:cNvPr id="255" name="Rectangle 152"/>
              <p:cNvSpPr>
                <a:spLocks noChangeArrowheads="1"/>
              </p:cNvSpPr>
              <p:nvPr/>
            </p:nvSpPr>
            <p:spPr bwMode="auto">
              <a:xfrm>
                <a:off x="2892" y="1389"/>
                <a:ext cx="23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MN</a:t>
                </a:r>
              </a:p>
            </p:txBody>
          </p:sp>
          <p:sp>
            <p:nvSpPr>
              <p:cNvPr id="256" name="Rectangle 153"/>
              <p:cNvSpPr>
                <a:spLocks noChangeArrowheads="1"/>
              </p:cNvSpPr>
              <p:nvPr/>
            </p:nvSpPr>
            <p:spPr bwMode="auto">
              <a:xfrm>
                <a:off x="3016" y="1764"/>
                <a:ext cx="20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IA</a:t>
                </a:r>
              </a:p>
            </p:txBody>
          </p:sp>
          <p:sp>
            <p:nvSpPr>
              <p:cNvPr id="257" name="Rectangle 154"/>
              <p:cNvSpPr>
                <a:spLocks noChangeArrowheads="1"/>
              </p:cNvSpPr>
              <p:nvPr/>
            </p:nvSpPr>
            <p:spPr bwMode="auto">
              <a:xfrm>
                <a:off x="3107" y="2115"/>
                <a:ext cx="23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MO</a:t>
                </a:r>
              </a:p>
            </p:txBody>
          </p:sp>
          <p:sp>
            <p:nvSpPr>
              <p:cNvPr id="258" name="Rectangle 155"/>
              <p:cNvSpPr>
                <a:spLocks noChangeArrowheads="1"/>
              </p:cNvSpPr>
              <p:nvPr/>
            </p:nvSpPr>
            <p:spPr bwMode="auto">
              <a:xfrm>
                <a:off x="3152" y="2432"/>
                <a:ext cx="21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AR</a:t>
                </a:r>
              </a:p>
            </p:txBody>
          </p:sp>
          <p:sp>
            <p:nvSpPr>
              <p:cNvPr id="259" name="Rectangle 156"/>
              <p:cNvSpPr>
                <a:spLocks noChangeArrowheads="1"/>
              </p:cNvSpPr>
              <p:nvPr/>
            </p:nvSpPr>
            <p:spPr bwMode="auto">
              <a:xfrm>
                <a:off x="3193" y="2795"/>
                <a:ext cx="20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LA</a:t>
                </a:r>
              </a:p>
            </p:txBody>
          </p:sp>
          <p:sp>
            <p:nvSpPr>
              <p:cNvPr id="260" name="Rectangle 157"/>
              <p:cNvSpPr>
                <a:spLocks noChangeArrowheads="1"/>
              </p:cNvSpPr>
              <p:nvPr/>
            </p:nvSpPr>
            <p:spPr bwMode="auto">
              <a:xfrm>
                <a:off x="3424" y="2614"/>
                <a:ext cx="22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MS</a:t>
                </a:r>
              </a:p>
            </p:txBody>
          </p:sp>
          <p:sp>
            <p:nvSpPr>
              <p:cNvPr id="261" name="Rectangle 158"/>
              <p:cNvSpPr>
                <a:spLocks noChangeArrowheads="1"/>
              </p:cNvSpPr>
              <p:nvPr/>
            </p:nvSpPr>
            <p:spPr bwMode="auto">
              <a:xfrm>
                <a:off x="3651" y="2568"/>
                <a:ext cx="20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AL</a:t>
                </a:r>
              </a:p>
            </p:txBody>
          </p:sp>
          <p:sp>
            <p:nvSpPr>
              <p:cNvPr id="262" name="Rectangle 159"/>
              <p:cNvSpPr>
                <a:spLocks noChangeArrowheads="1"/>
              </p:cNvSpPr>
              <p:nvPr/>
            </p:nvSpPr>
            <p:spPr bwMode="auto">
              <a:xfrm>
                <a:off x="3878" y="2523"/>
                <a:ext cx="21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GA</a:t>
                </a:r>
              </a:p>
            </p:txBody>
          </p:sp>
          <p:sp>
            <p:nvSpPr>
              <p:cNvPr id="263" name="Rectangle 160"/>
              <p:cNvSpPr>
                <a:spLocks noChangeArrowheads="1"/>
              </p:cNvSpPr>
              <p:nvPr/>
            </p:nvSpPr>
            <p:spPr bwMode="auto">
              <a:xfrm>
                <a:off x="4105" y="2886"/>
                <a:ext cx="19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FL</a:t>
                </a:r>
              </a:p>
            </p:txBody>
          </p:sp>
          <p:sp>
            <p:nvSpPr>
              <p:cNvPr id="264" name="Rectangle 161"/>
              <p:cNvSpPr>
                <a:spLocks noChangeArrowheads="1"/>
              </p:cNvSpPr>
              <p:nvPr/>
            </p:nvSpPr>
            <p:spPr bwMode="auto">
              <a:xfrm>
                <a:off x="4103" y="2341"/>
                <a:ext cx="208"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SC</a:t>
                </a:r>
              </a:p>
            </p:txBody>
          </p:sp>
          <p:sp>
            <p:nvSpPr>
              <p:cNvPr id="265" name="Rectangle 162"/>
              <p:cNvSpPr>
                <a:spLocks noChangeArrowheads="1"/>
              </p:cNvSpPr>
              <p:nvPr/>
            </p:nvSpPr>
            <p:spPr bwMode="auto">
              <a:xfrm>
                <a:off x="3606" y="2296"/>
                <a:ext cx="21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TN</a:t>
                </a:r>
              </a:p>
            </p:txBody>
          </p:sp>
          <p:sp>
            <p:nvSpPr>
              <p:cNvPr id="266" name="Rectangle 163"/>
              <p:cNvSpPr>
                <a:spLocks noChangeArrowheads="1"/>
              </p:cNvSpPr>
              <p:nvPr/>
            </p:nvSpPr>
            <p:spPr bwMode="auto">
              <a:xfrm>
                <a:off x="4195" y="2160"/>
                <a:ext cx="21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NC</a:t>
                </a:r>
              </a:p>
            </p:txBody>
          </p:sp>
          <p:sp>
            <p:nvSpPr>
              <p:cNvPr id="267" name="Rectangle 164"/>
              <p:cNvSpPr>
                <a:spLocks noChangeArrowheads="1"/>
              </p:cNvSpPr>
              <p:nvPr/>
            </p:nvSpPr>
            <p:spPr bwMode="auto">
              <a:xfrm>
                <a:off x="3379" y="1888"/>
                <a:ext cx="19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IL</a:t>
                </a:r>
              </a:p>
            </p:txBody>
          </p:sp>
          <p:sp>
            <p:nvSpPr>
              <p:cNvPr id="268" name="Rectangle 165"/>
              <p:cNvSpPr>
                <a:spLocks noChangeArrowheads="1"/>
              </p:cNvSpPr>
              <p:nvPr/>
            </p:nvSpPr>
            <p:spPr bwMode="auto">
              <a:xfrm>
                <a:off x="3243" y="1525"/>
                <a:ext cx="22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WI</a:t>
                </a:r>
              </a:p>
            </p:txBody>
          </p:sp>
          <p:sp>
            <p:nvSpPr>
              <p:cNvPr id="269" name="Rectangle 166"/>
              <p:cNvSpPr>
                <a:spLocks noChangeArrowheads="1"/>
              </p:cNvSpPr>
              <p:nvPr/>
            </p:nvSpPr>
            <p:spPr bwMode="auto">
              <a:xfrm>
                <a:off x="3618" y="1564"/>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MI</a:t>
                </a:r>
              </a:p>
            </p:txBody>
          </p:sp>
          <p:sp>
            <p:nvSpPr>
              <p:cNvPr id="270" name="Rectangle 167"/>
              <p:cNvSpPr>
                <a:spLocks noChangeArrowheads="1"/>
              </p:cNvSpPr>
              <p:nvPr/>
            </p:nvSpPr>
            <p:spPr bwMode="auto">
              <a:xfrm>
                <a:off x="3787" y="1797"/>
                <a:ext cx="22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OH</a:t>
                </a:r>
              </a:p>
            </p:txBody>
          </p:sp>
          <p:sp>
            <p:nvSpPr>
              <p:cNvPr id="271" name="Rectangle 168"/>
              <p:cNvSpPr>
                <a:spLocks noChangeArrowheads="1"/>
              </p:cNvSpPr>
              <p:nvPr/>
            </p:nvSpPr>
            <p:spPr bwMode="auto">
              <a:xfrm>
                <a:off x="3590" y="1876"/>
                <a:ext cx="20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IN</a:t>
                </a:r>
              </a:p>
            </p:txBody>
          </p:sp>
          <p:sp>
            <p:nvSpPr>
              <p:cNvPr id="272" name="Rectangle 169"/>
              <p:cNvSpPr>
                <a:spLocks noChangeArrowheads="1"/>
              </p:cNvSpPr>
              <p:nvPr/>
            </p:nvSpPr>
            <p:spPr bwMode="auto">
              <a:xfrm>
                <a:off x="3696" y="2069"/>
                <a:ext cx="2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KY</a:t>
                </a:r>
              </a:p>
            </p:txBody>
          </p:sp>
          <p:sp>
            <p:nvSpPr>
              <p:cNvPr id="273" name="Rectangle 170"/>
              <p:cNvSpPr>
                <a:spLocks noChangeArrowheads="1"/>
              </p:cNvSpPr>
              <p:nvPr/>
            </p:nvSpPr>
            <p:spPr bwMode="auto">
              <a:xfrm>
                <a:off x="3969" y="1915"/>
                <a:ext cx="23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WV</a:t>
                </a:r>
              </a:p>
            </p:txBody>
          </p:sp>
          <p:sp>
            <p:nvSpPr>
              <p:cNvPr id="274" name="Rectangle 171"/>
              <p:cNvSpPr>
                <a:spLocks noChangeArrowheads="1"/>
              </p:cNvSpPr>
              <p:nvPr/>
            </p:nvSpPr>
            <p:spPr bwMode="auto">
              <a:xfrm>
                <a:off x="4168" y="1933"/>
                <a:ext cx="21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VA</a:t>
                </a:r>
              </a:p>
            </p:txBody>
          </p:sp>
          <p:sp>
            <p:nvSpPr>
              <p:cNvPr id="275" name="Rectangle 172"/>
              <p:cNvSpPr>
                <a:spLocks noChangeArrowheads="1"/>
              </p:cNvSpPr>
              <p:nvPr/>
            </p:nvSpPr>
            <p:spPr bwMode="auto">
              <a:xfrm>
                <a:off x="4105" y="1661"/>
                <a:ext cx="21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PA</a:t>
                </a:r>
              </a:p>
            </p:txBody>
          </p:sp>
          <p:sp>
            <p:nvSpPr>
              <p:cNvPr id="276" name="Rectangle 173"/>
              <p:cNvSpPr>
                <a:spLocks noChangeArrowheads="1"/>
              </p:cNvSpPr>
              <p:nvPr/>
            </p:nvSpPr>
            <p:spPr bwMode="auto">
              <a:xfrm>
                <a:off x="4232" y="1407"/>
                <a:ext cx="21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NY</a:t>
                </a:r>
              </a:p>
            </p:txBody>
          </p:sp>
          <p:sp>
            <p:nvSpPr>
              <p:cNvPr id="277" name="Rectangle 174"/>
              <p:cNvSpPr>
                <a:spLocks noChangeArrowheads="1"/>
              </p:cNvSpPr>
              <p:nvPr/>
            </p:nvSpPr>
            <p:spPr bwMode="auto">
              <a:xfrm>
                <a:off x="4570" y="1026"/>
                <a:ext cx="22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ME</a:t>
                </a:r>
              </a:p>
            </p:txBody>
          </p:sp>
          <p:sp>
            <p:nvSpPr>
              <p:cNvPr id="278" name="Rectangle 175"/>
              <p:cNvSpPr>
                <a:spLocks noChangeArrowheads="1"/>
              </p:cNvSpPr>
              <p:nvPr/>
            </p:nvSpPr>
            <p:spPr bwMode="auto">
              <a:xfrm>
                <a:off x="4392" y="1177"/>
                <a:ext cx="20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VT</a:t>
                </a:r>
              </a:p>
            </p:txBody>
          </p:sp>
          <p:sp>
            <p:nvSpPr>
              <p:cNvPr id="279" name="Rectangle 176"/>
              <p:cNvSpPr>
                <a:spLocks noChangeArrowheads="1"/>
              </p:cNvSpPr>
              <p:nvPr/>
            </p:nvSpPr>
            <p:spPr bwMode="auto">
              <a:xfrm>
                <a:off x="4492" y="1253"/>
                <a:ext cx="22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NH</a:t>
                </a:r>
              </a:p>
            </p:txBody>
          </p:sp>
          <p:sp>
            <p:nvSpPr>
              <p:cNvPr id="280" name="Rectangle 177"/>
              <p:cNvSpPr>
                <a:spLocks noChangeArrowheads="1"/>
              </p:cNvSpPr>
              <p:nvPr/>
            </p:nvSpPr>
            <p:spPr bwMode="auto">
              <a:xfrm>
                <a:off x="4428" y="1652"/>
                <a:ext cx="20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NJ</a:t>
                </a:r>
              </a:p>
            </p:txBody>
          </p:sp>
          <p:sp>
            <p:nvSpPr>
              <p:cNvPr id="281" name="Rectangle 178"/>
              <p:cNvSpPr>
                <a:spLocks noChangeArrowheads="1"/>
              </p:cNvSpPr>
              <p:nvPr/>
            </p:nvSpPr>
            <p:spPr bwMode="auto">
              <a:xfrm>
                <a:off x="4495" y="1722"/>
                <a:ext cx="21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DE</a:t>
                </a:r>
              </a:p>
            </p:txBody>
          </p:sp>
          <p:sp>
            <p:nvSpPr>
              <p:cNvPr id="282" name="Line 179"/>
              <p:cNvSpPr>
                <a:spLocks noChangeShapeType="1"/>
              </p:cNvSpPr>
              <p:nvPr/>
            </p:nvSpPr>
            <p:spPr bwMode="auto">
              <a:xfrm flipH="1">
                <a:off x="4489" y="1803"/>
                <a:ext cx="45" cy="45"/>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Verdana" pitchFamily="34" charset="0"/>
                </a:endParaRPr>
              </a:p>
            </p:txBody>
          </p:sp>
          <p:sp>
            <p:nvSpPr>
              <p:cNvPr id="283" name="Rectangle 180"/>
              <p:cNvSpPr>
                <a:spLocks noChangeArrowheads="1"/>
              </p:cNvSpPr>
              <p:nvPr/>
            </p:nvSpPr>
            <p:spPr bwMode="auto">
              <a:xfrm>
                <a:off x="4258" y="1649"/>
                <a:ext cx="23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MD</a:t>
                </a:r>
              </a:p>
            </p:txBody>
          </p:sp>
          <p:sp>
            <p:nvSpPr>
              <p:cNvPr id="284" name="Rectangle 181"/>
              <p:cNvSpPr>
                <a:spLocks noChangeArrowheads="1"/>
              </p:cNvSpPr>
              <p:nvPr/>
            </p:nvSpPr>
            <p:spPr bwMode="auto">
              <a:xfrm>
                <a:off x="4441" y="1921"/>
                <a:ext cx="71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Washington D.C.</a:t>
                </a:r>
              </a:p>
            </p:txBody>
          </p:sp>
          <p:sp>
            <p:nvSpPr>
              <p:cNvPr id="285" name="Line 182"/>
              <p:cNvSpPr>
                <a:spLocks noChangeShapeType="1"/>
              </p:cNvSpPr>
              <p:nvPr/>
            </p:nvSpPr>
            <p:spPr bwMode="auto">
              <a:xfrm flipH="1" flipV="1">
                <a:off x="4352" y="1856"/>
                <a:ext cx="134" cy="123"/>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Verdana" pitchFamily="34" charset="0"/>
                </a:endParaRPr>
              </a:p>
            </p:txBody>
          </p:sp>
          <p:sp>
            <p:nvSpPr>
              <p:cNvPr id="286" name="Rectangle 183"/>
              <p:cNvSpPr>
                <a:spLocks noChangeArrowheads="1"/>
              </p:cNvSpPr>
              <p:nvPr/>
            </p:nvSpPr>
            <p:spPr bwMode="auto">
              <a:xfrm>
                <a:off x="4664" y="1259"/>
                <a:ext cx="22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MA</a:t>
                </a:r>
              </a:p>
            </p:txBody>
          </p:sp>
          <p:sp>
            <p:nvSpPr>
              <p:cNvPr id="287" name="Line 184"/>
              <p:cNvSpPr>
                <a:spLocks noChangeShapeType="1"/>
              </p:cNvSpPr>
              <p:nvPr/>
            </p:nvSpPr>
            <p:spPr bwMode="auto">
              <a:xfrm flipH="1">
                <a:off x="4669" y="1353"/>
                <a:ext cx="45" cy="45"/>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Verdana" pitchFamily="34" charset="0"/>
                </a:endParaRPr>
              </a:p>
            </p:txBody>
          </p:sp>
          <p:sp>
            <p:nvSpPr>
              <p:cNvPr id="288" name="Rectangle 185"/>
              <p:cNvSpPr>
                <a:spLocks noChangeArrowheads="1"/>
              </p:cNvSpPr>
              <p:nvPr/>
            </p:nvSpPr>
            <p:spPr bwMode="auto">
              <a:xfrm>
                <a:off x="4625" y="1576"/>
                <a:ext cx="20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CT</a:t>
                </a:r>
              </a:p>
            </p:txBody>
          </p:sp>
          <p:sp>
            <p:nvSpPr>
              <p:cNvPr id="289" name="Line 186"/>
              <p:cNvSpPr>
                <a:spLocks noChangeShapeType="1"/>
              </p:cNvSpPr>
              <p:nvPr/>
            </p:nvSpPr>
            <p:spPr bwMode="auto">
              <a:xfrm>
                <a:off x="4598" y="1513"/>
                <a:ext cx="90" cy="91"/>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Verdana" pitchFamily="34" charset="0"/>
                </a:endParaRPr>
              </a:p>
            </p:txBody>
          </p:sp>
          <p:sp>
            <p:nvSpPr>
              <p:cNvPr id="290" name="Line 187"/>
              <p:cNvSpPr>
                <a:spLocks noChangeShapeType="1"/>
              </p:cNvSpPr>
              <p:nvPr/>
            </p:nvSpPr>
            <p:spPr bwMode="auto">
              <a:xfrm>
                <a:off x="4670" y="1471"/>
                <a:ext cx="90" cy="91"/>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Verdana" pitchFamily="34" charset="0"/>
                </a:endParaRPr>
              </a:p>
            </p:txBody>
          </p:sp>
          <p:sp>
            <p:nvSpPr>
              <p:cNvPr id="291" name="Rectangle 188"/>
              <p:cNvSpPr>
                <a:spLocks noChangeArrowheads="1"/>
              </p:cNvSpPr>
              <p:nvPr/>
            </p:nvSpPr>
            <p:spPr bwMode="auto">
              <a:xfrm>
                <a:off x="4716" y="1486"/>
                <a:ext cx="20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RI</a:t>
                </a:r>
              </a:p>
            </p:txBody>
          </p:sp>
          <p:sp>
            <p:nvSpPr>
              <p:cNvPr id="292" name="Rectangle 189"/>
              <p:cNvSpPr>
                <a:spLocks noChangeArrowheads="1"/>
              </p:cNvSpPr>
              <p:nvPr/>
            </p:nvSpPr>
            <p:spPr bwMode="auto">
              <a:xfrm>
                <a:off x="612" y="2795"/>
                <a:ext cx="21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AK</a:t>
                </a:r>
              </a:p>
            </p:txBody>
          </p:sp>
          <p:sp>
            <p:nvSpPr>
              <p:cNvPr id="293" name="Rectangle 190"/>
              <p:cNvSpPr>
                <a:spLocks noChangeArrowheads="1"/>
              </p:cNvSpPr>
              <p:nvPr/>
            </p:nvSpPr>
            <p:spPr bwMode="auto">
              <a:xfrm>
                <a:off x="1202" y="3748"/>
                <a:ext cx="20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5" tIns="45703" rIns="91405" bIns="45703">
                <a:spAutoFit/>
              </a:bodyPr>
              <a:lstStyle/>
              <a:p>
                <a:pPr algn="ctr" defTabSz="4570413" fontAlgn="base">
                  <a:spcBef>
                    <a:spcPct val="0"/>
                  </a:spcBef>
                  <a:spcAft>
                    <a:spcPct val="0"/>
                  </a:spcAft>
                </a:pPr>
                <a:r>
                  <a:rPr lang="en-US" altLang="zh-CN" sz="800" b="1">
                    <a:solidFill>
                      <a:srgbClr val="000000"/>
                    </a:solidFill>
                    <a:latin typeface="Verdana" pitchFamily="34" charset="0"/>
                  </a:rPr>
                  <a:t>HI</a:t>
                </a:r>
              </a:p>
            </p:txBody>
          </p:sp>
          <p:sp>
            <p:nvSpPr>
              <p:cNvPr id="294" name="Line 191"/>
              <p:cNvSpPr>
                <a:spLocks noChangeShapeType="1"/>
              </p:cNvSpPr>
              <p:nvPr/>
            </p:nvSpPr>
            <p:spPr bwMode="auto">
              <a:xfrm flipH="1">
                <a:off x="4349" y="1757"/>
                <a:ext cx="45" cy="45"/>
              </a:xfrm>
              <a:prstGeom prst="line">
                <a:avLst/>
              </a:prstGeom>
              <a:noFill/>
              <a:ln w="317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zh-CN" altLang="en-US" sz="800">
                  <a:solidFill>
                    <a:srgbClr val="000000"/>
                  </a:solidFill>
                  <a:latin typeface="Verdana" pitchFamily="34" charset="0"/>
                </a:endParaRPr>
              </a:p>
            </p:txBody>
          </p:sp>
        </p:grpSp>
      </p:grpSp>
    </p:spTree>
    <p:extLst>
      <p:ext uri="{BB962C8B-B14F-4D97-AF65-F5344CB8AC3E}">
        <p14:creationId xmlns:p14="http://schemas.microsoft.com/office/powerpoint/2010/main" val="3537214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296C5D-E452-606F-655F-2DFA5E213536}"/>
              </a:ext>
            </a:extLst>
          </p:cNvPr>
          <p:cNvSpPr>
            <a:spLocks noGrp="1"/>
          </p:cNvSpPr>
          <p:nvPr>
            <p:ph type="title"/>
          </p:nvPr>
        </p:nvSpPr>
        <p:spPr/>
        <p:txBody>
          <a:bodyPr/>
          <a:lstStyle/>
          <a:p>
            <a:r>
              <a:rPr lang="en-US"/>
              <a:t>Directions for creating state slide</a:t>
            </a:r>
          </a:p>
        </p:txBody>
      </p:sp>
      <p:sp>
        <p:nvSpPr>
          <p:cNvPr id="5" name="Content Placeholder 4">
            <a:extLst>
              <a:ext uri="{FF2B5EF4-FFF2-40B4-BE49-F238E27FC236}">
                <a16:creationId xmlns:a16="http://schemas.microsoft.com/office/drawing/2014/main" id="{02B365E8-881C-E0B0-B85D-E67BAF8F55D4}"/>
              </a:ext>
            </a:extLst>
          </p:cNvPr>
          <p:cNvSpPr>
            <a:spLocks noGrp="1"/>
          </p:cNvSpPr>
          <p:nvPr>
            <p:ph idx="1"/>
          </p:nvPr>
        </p:nvSpPr>
        <p:spPr>
          <a:xfrm>
            <a:off x="1166191" y="1408937"/>
            <a:ext cx="10515600" cy="3536287"/>
          </a:xfrm>
        </p:spPr>
        <p:txBody>
          <a:bodyPr>
            <a:normAutofit lnSpcReduction="10000"/>
          </a:bodyPr>
          <a:lstStyle/>
          <a:p>
            <a:pPr marL="0" indent="0">
              <a:buNone/>
            </a:pPr>
            <a:r>
              <a:rPr lang="en-US" b="1"/>
              <a:t> Go to tableau &gt;  Performance  360 &gt;</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b="1"/>
              <a:t>Use state DOE website to show our certs alignment</a:t>
            </a:r>
          </a:p>
          <a:p>
            <a:pPr marL="0" indent="0">
              <a:buNone/>
            </a:pPr>
            <a:endParaRPr lang="en-US" b="1"/>
          </a:p>
          <a:p>
            <a:pPr marL="0" indent="0">
              <a:buNone/>
            </a:pPr>
            <a:r>
              <a:rPr lang="en-US" b="1"/>
              <a:t>To get count of partners = P360 &gt; </a:t>
            </a:r>
            <a:r>
              <a:rPr lang="en-US" b="1" err="1"/>
              <a:t>passrate</a:t>
            </a:r>
            <a:r>
              <a:rPr lang="en-US" b="1"/>
              <a:t> by year &gt; download to CSV &gt; </a:t>
            </a:r>
          </a:p>
          <a:p>
            <a:pPr marL="0" indent="0">
              <a:buNone/>
            </a:pPr>
            <a:endParaRPr lang="en-US" b="1"/>
          </a:p>
          <a:p>
            <a:pPr marL="0" indent="0">
              <a:buNone/>
            </a:pPr>
            <a:endParaRPr lang="en-US" b="1"/>
          </a:p>
        </p:txBody>
      </p:sp>
      <p:pic>
        <p:nvPicPr>
          <p:cNvPr id="3" name="Picture 2">
            <a:extLst>
              <a:ext uri="{FF2B5EF4-FFF2-40B4-BE49-F238E27FC236}">
                <a16:creationId xmlns:a16="http://schemas.microsoft.com/office/drawing/2014/main" id="{2FB07F23-8C8A-1FFB-BA82-BCDA251F3545}"/>
              </a:ext>
            </a:extLst>
          </p:cNvPr>
          <p:cNvPicPr>
            <a:picLocks noChangeAspect="1"/>
          </p:cNvPicPr>
          <p:nvPr/>
        </p:nvPicPr>
        <p:blipFill>
          <a:blip r:embed="rId2"/>
          <a:stretch>
            <a:fillRect/>
          </a:stretch>
        </p:blipFill>
        <p:spPr>
          <a:xfrm>
            <a:off x="984887" y="1621328"/>
            <a:ext cx="10637201" cy="2186491"/>
          </a:xfrm>
          <a:prstGeom prst="rect">
            <a:avLst/>
          </a:prstGeom>
        </p:spPr>
      </p:pic>
    </p:spTree>
    <p:extLst>
      <p:ext uri="{BB962C8B-B14F-4D97-AF65-F5344CB8AC3E}">
        <p14:creationId xmlns:p14="http://schemas.microsoft.com/office/powerpoint/2010/main" val="2595578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77DFE0-66B8-2E78-AF04-F15AACB2DB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object 7">
            <a:extLst>
              <a:ext uri="{FF2B5EF4-FFF2-40B4-BE49-F238E27FC236}">
                <a16:creationId xmlns:a16="http://schemas.microsoft.com/office/drawing/2014/main" id="{C4692469-F4B9-092A-19AE-F4971195EEDF}"/>
              </a:ext>
            </a:extLst>
          </p:cNvPr>
          <p:cNvSpPr txBox="1"/>
          <p:nvPr/>
        </p:nvSpPr>
        <p:spPr>
          <a:xfrm>
            <a:off x="249300" y="6050405"/>
            <a:ext cx="259176" cy="176613"/>
          </a:xfrm>
          <a:prstGeom prst="rect">
            <a:avLst/>
          </a:prstGeom>
        </p:spPr>
        <p:txBody>
          <a:bodyPr vert="horz" wrap="square" lIns="0" tIns="8471" rIns="0" bIns="0" rtlCol="0">
            <a:spAutoFit/>
          </a:bodyPr>
          <a:lstStyle/>
          <a:p>
            <a:pPr defTabSz="554492"/>
            <a:fld id="{B6F15528-21DE-4FAA-801E-634DDDAF4B2B}" type="slidenum">
              <a:rPr lang="en-US" sz="1092" kern="0">
                <a:solidFill>
                  <a:srgbClr val="4383B1"/>
                </a:solidFill>
                <a:latin typeface="Gotham Book" pitchFamily="2" charset="0"/>
                <a:cs typeface="Gotham Book" pitchFamily="2" charset="0"/>
              </a:rPr>
              <a:pPr defTabSz="554492"/>
              <a:t>66</a:t>
            </a:fld>
            <a:endParaRPr lang="en-US" sz="1092" kern="0">
              <a:solidFill>
                <a:srgbClr val="4383B1"/>
              </a:solidFill>
              <a:latin typeface="Gotham Book" pitchFamily="2" charset="0"/>
              <a:cs typeface="Gotham Book" pitchFamily="2" charset="0"/>
            </a:endParaRPr>
          </a:p>
        </p:txBody>
      </p:sp>
    </p:spTree>
    <p:extLst>
      <p:ext uri="{BB962C8B-B14F-4D97-AF65-F5344CB8AC3E}">
        <p14:creationId xmlns:p14="http://schemas.microsoft.com/office/powerpoint/2010/main" val="34870235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457722-CD11-47D7-869F-19F01B1886CF}"/>
              </a:ext>
            </a:extLst>
          </p:cNvPr>
          <p:cNvSpPr>
            <a:spLocks noGrp="1"/>
          </p:cNvSpPr>
          <p:nvPr>
            <p:ph type="title"/>
          </p:nvPr>
        </p:nvSpPr>
        <p:spPr>
          <a:xfrm>
            <a:off x="370367" y="242348"/>
            <a:ext cx="10515600" cy="1325563"/>
          </a:xfrm>
        </p:spPr>
        <p:txBody>
          <a:bodyPr>
            <a:normAutofit fontScale="90000"/>
          </a:bodyPr>
          <a:lstStyle/>
          <a:p>
            <a:r>
              <a:rPr lang="en-US"/>
              <a:t>College + Career Readiness</a:t>
            </a:r>
            <a:br>
              <a:rPr lang="en-US"/>
            </a:br>
            <a:r>
              <a:rPr lang="en-US">
                <a:solidFill>
                  <a:schemeClr val="accent1"/>
                </a:solidFill>
              </a:rPr>
              <a:t>5 NHA certifications now</a:t>
            </a:r>
            <a:br>
              <a:rPr lang="en-US">
                <a:solidFill>
                  <a:schemeClr val="accent1"/>
                </a:solidFill>
              </a:rPr>
            </a:br>
            <a:r>
              <a:rPr lang="en-US">
                <a:solidFill>
                  <a:schemeClr val="accent1"/>
                </a:solidFill>
              </a:rPr>
              <a:t>Qualify for Post-secondary College credits </a:t>
            </a:r>
          </a:p>
        </p:txBody>
      </p:sp>
      <p:pic>
        <p:nvPicPr>
          <p:cNvPr id="8" name="Picture 7">
            <a:extLst>
              <a:ext uri="{FF2B5EF4-FFF2-40B4-BE49-F238E27FC236}">
                <a16:creationId xmlns:a16="http://schemas.microsoft.com/office/drawing/2014/main" id="{A77C4486-D9AA-41B9-B013-20DD2C3539A0}"/>
              </a:ext>
            </a:extLst>
          </p:cNvPr>
          <p:cNvPicPr>
            <a:picLocks noChangeAspect="1"/>
          </p:cNvPicPr>
          <p:nvPr/>
        </p:nvPicPr>
        <p:blipFill rotWithShape="1">
          <a:blip r:embed="rId3"/>
          <a:srcRect t="6907"/>
          <a:stretch/>
        </p:blipFill>
        <p:spPr>
          <a:xfrm>
            <a:off x="0" y="1694567"/>
            <a:ext cx="12192000" cy="2840019"/>
          </a:xfrm>
          <a:prstGeom prst="rect">
            <a:avLst/>
          </a:prstGeom>
        </p:spPr>
      </p:pic>
      <p:sp>
        <p:nvSpPr>
          <p:cNvPr id="9" name="TextBox 8">
            <a:extLst>
              <a:ext uri="{FF2B5EF4-FFF2-40B4-BE49-F238E27FC236}">
                <a16:creationId xmlns:a16="http://schemas.microsoft.com/office/drawing/2014/main" id="{E5E6F7E9-3DE1-41D5-AA8C-158948099D6B}"/>
              </a:ext>
            </a:extLst>
          </p:cNvPr>
          <p:cNvSpPr txBox="1"/>
          <p:nvPr/>
        </p:nvSpPr>
        <p:spPr>
          <a:xfrm>
            <a:off x="2731099" y="5842337"/>
            <a:ext cx="1752132" cy="1015663"/>
          </a:xfrm>
          <a:prstGeom prst="rect">
            <a:avLst/>
          </a:prstGeom>
          <a:noFill/>
        </p:spPr>
        <p:txBody>
          <a:bodyPr wrap="square" rtlCol="0">
            <a:spAutoFit/>
          </a:bodyPr>
          <a:lstStyle/>
          <a:p>
            <a:pPr algn="ctr" fontAlgn="base">
              <a:spcBef>
                <a:spcPct val="0"/>
              </a:spcBef>
              <a:spcAft>
                <a:spcPct val="0"/>
              </a:spcAft>
            </a:pPr>
            <a:r>
              <a:rPr lang="en-US" sz="2000">
                <a:solidFill>
                  <a:schemeClr val="tx1">
                    <a:lumMod val="75000"/>
                    <a:lumOff val="25000"/>
                  </a:schemeClr>
                </a:solidFill>
                <a:ea typeface="Gotham Book" charset="0"/>
                <a:cs typeface="Arial" panose="020B0604020202020204" pitchFamily="34" charset="0"/>
              </a:rPr>
              <a:t>Phlebotomy</a:t>
            </a:r>
            <a:br>
              <a:rPr lang="en-US" sz="2000">
                <a:solidFill>
                  <a:schemeClr val="tx1">
                    <a:lumMod val="75000"/>
                    <a:lumOff val="25000"/>
                  </a:schemeClr>
                </a:solidFill>
                <a:ea typeface="Gotham Book" charset="0"/>
                <a:cs typeface="Arial" panose="020B0604020202020204" pitchFamily="34" charset="0"/>
              </a:rPr>
            </a:br>
            <a:r>
              <a:rPr lang="en-US" sz="2000">
                <a:solidFill>
                  <a:schemeClr val="tx1">
                    <a:lumMod val="75000"/>
                    <a:lumOff val="25000"/>
                  </a:schemeClr>
                </a:solidFill>
                <a:ea typeface="Gotham Book" charset="0"/>
                <a:cs typeface="Arial" panose="020B0604020202020204" pitchFamily="34" charset="0"/>
              </a:rPr>
              <a:t>Technician</a:t>
            </a:r>
          </a:p>
          <a:p>
            <a:pPr algn="ctr" fontAlgn="base">
              <a:spcBef>
                <a:spcPct val="0"/>
              </a:spcBef>
              <a:spcAft>
                <a:spcPct val="0"/>
              </a:spcAft>
            </a:pPr>
            <a:r>
              <a:rPr lang="en-US" sz="2000">
                <a:solidFill>
                  <a:schemeClr val="tx1">
                    <a:lumMod val="75000"/>
                    <a:lumOff val="25000"/>
                  </a:schemeClr>
                </a:solidFill>
                <a:ea typeface="Gotham Book" charset="0"/>
                <a:cs typeface="Arial" panose="020B0604020202020204" pitchFamily="34" charset="0"/>
              </a:rPr>
              <a:t>(CPT)</a:t>
            </a:r>
          </a:p>
        </p:txBody>
      </p:sp>
      <p:sp>
        <p:nvSpPr>
          <p:cNvPr id="12" name="TextBox 11">
            <a:extLst>
              <a:ext uri="{FF2B5EF4-FFF2-40B4-BE49-F238E27FC236}">
                <a16:creationId xmlns:a16="http://schemas.microsoft.com/office/drawing/2014/main" id="{5A5DC622-5742-47D2-9758-D8087EB4AD2B}"/>
              </a:ext>
            </a:extLst>
          </p:cNvPr>
          <p:cNvSpPr txBox="1"/>
          <p:nvPr/>
        </p:nvSpPr>
        <p:spPr>
          <a:xfrm>
            <a:off x="787963" y="5772997"/>
            <a:ext cx="1416206" cy="1015663"/>
          </a:xfrm>
          <a:prstGeom prst="rect">
            <a:avLst/>
          </a:prstGeom>
          <a:noFill/>
        </p:spPr>
        <p:txBody>
          <a:bodyPr wrap="square" rtlCol="0">
            <a:spAutoFit/>
          </a:bodyPr>
          <a:lstStyle/>
          <a:p>
            <a:pPr algn="ctr" fontAlgn="base">
              <a:spcBef>
                <a:spcPct val="0"/>
              </a:spcBef>
              <a:spcAft>
                <a:spcPct val="0"/>
              </a:spcAft>
            </a:pPr>
            <a:r>
              <a:rPr lang="en-US" sz="2000">
                <a:solidFill>
                  <a:schemeClr val="tx1">
                    <a:lumMod val="75000"/>
                    <a:lumOff val="25000"/>
                  </a:schemeClr>
                </a:solidFill>
                <a:ea typeface="Gotham Book" charset="0"/>
                <a:cs typeface="Arial" panose="020B0604020202020204" pitchFamily="34" charset="0"/>
              </a:rPr>
              <a:t>Medical</a:t>
            </a:r>
            <a:br>
              <a:rPr lang="en-US" sz="2000">
                <a:solidFill>
                  <a:schemeClr val="tx1">
                    <a:lumMod val="75000"/>
                    <a:lumOff val="25000"/>
                  </a:schemeClr>
                </a:solidFill>
                <a:ea typeface="Gotham Book" charset="0"/>
                <a:cs typeface="Arial" panose="020B0604020202020204" pitchFamily="34" charset="0"/>
              </a:rPr>
            </a:br>
            <a:r>
              <a:rPr lang="en-US" sz="2000">
                <a:solidFill>
                  <a:schemeClr val="tx1">
                    <a:lumMod val="75000"/>
                    <a:lumOff val="25000"/>
                  </a:schemeClr>
                </a:solidFill>
                <a:ea typeface="Gotham Book" charset="0"/>
                <a:cs typeface="Arial" panose="020B0604020202020204" pitchFamily="34" charset="0"/>
              </a:rPr>
              <a:t>Assistant (CCMA)</a:t>
            </a:r>
          </a:p>
        </p:txBody>
      </p:sp>
      <p:pic>
        <p:nvPicPr>
          <p:cNvPr id="23" name="Content Placeholder 13">
            <a:extLst>
              <a:ext uri="{FF2B5EF4-FFF2-40B4-BE49-F238E27FC236}">
                <a16:creationId xmlns:a16="http://schemas.microsoft.com/office/drawing/2014/main" id="{A361BE4F-7137-4BC8-B3C3-1AD634D4092F}"/>
              </a:ext>
            </a:extLst>
          </p:cNvPr>
          <p:cNvPicPr>
            <a:picLocks noChangeAspect="1"/>
          </p:cNvPicPr>
          <p:nvPr/>
        </p:nvPicPr>
        <p:blipFill>
          <a:blip r:embed="rId4"/>
          <a:stretch>
            <a:fillRect/>
          </a:stretch>
        </p:blipFill>
        <p:spPr>
          <a:xfrm>
            <a:off x="9741617" y="30926"/>
            <a:ext cx="2266074" cy="1361367"/>
          </a:xfrm>
          <a:prstGeom prst="rect">
            <a:avLst/>
          </a:prstGeom>
        </p:spPr>
      </p:pic>
      <p:pic>
        <p:nvPicPr>
          <p:cNvPr id="11" name="Picture 10" descr="Icon&#10;&#10;Description automatically generated">
            <a:extLst>
              <a:ext uri="{FF2B5EF4-FFF2-40B4-BE49-F238E27FC236}">
                <a16:creationId xmlns:a16="http://schemas.microsoft.com/office/drawing/2014/main" id="{2E58BBE0-035D-0D38-C8BB-B43E4ABD12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993" y="4723234"/>
            <a:ext cx="699842" cy="104976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26086A27-452D-7EE8-F471-D91C3E112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3678" y="4776963"/>
            <a:ext cx="956803" cy="942306"/>
          </a:xfrm>
          <a:prstGeom prst="rect">
            <a:avLst/>
          </a:prstGeom>
        </p:spPr>
      </p:pic>
      <p:pic>
        <p:nvPicPr>
          <p:cNvPr id="1026" name="Picture 2" descr="Patient Care Technician">
            <a:extLst>
              <a:ext uri="{FF2B5EF4-FFF2-40B4-BE49-F238E27FC236}">
                <a16:creationId xmlns:a16="http://schemas.microsoft.com/office/drawing/2014/main" id="{98CE9FCB-9022-A301-3FAA-54B42FD061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4010" y="4770364"/>
            <a:ext cx="956803" cy="9568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CABDBD-50E6-4AE9-5502-9777571053E0}"/>
              </a:ext>
            </a:extLst>
          </p:cNvPr>
          <p:cNvSpPr txBox="1"/>
          <p:nvPr/>
        </p:nvSpPr>
        <p:spPr>
          <a:xfrm>
            <a:off x="7300983" y="5777001"/>
            <a:ext cx="1682859" cy="1015663"/>
          </a:xfrm>
          <a:prstGeom prst="rect">
            <a:avLst/>
          </a:prstGeom>
          <a:noFill/>
        </p:spPr>
        <p:txBody>
          <a:bodyPr wrap="square" rtlCol="0">
            <a:spAutoFit/>
          </a:bodyPr>
          <a:lstStyle/>
          <a:p>
            <a:pPr algn="ctr" fontAlgn="base">
              <a:spcBef>
                <a:spcPct val="0"/>
              </a:spcBef>
              <a:spcAft>
                <a:spcPct val="0"/>
              </a:spcAft>
            </a:pPr>
            <a:r>
              <a:rPr lang="en-US" sz="2000">
                <a:solidFill>
                  <a:schemeClr val="tx1">
                    <a:lumMod val="75000"/>
                    <a:lumOff val="25000"/>
                  </a:schemeClr>
                </a:solidFill>
                <a:ea typeface="Gotham Book" charset="0"/>
                <a:cs typeface="Arial" panose="020B0604020202020204" pitchFamily="34" charset="0"/>
              </a:rPr>
              <a:t>Patient Care Technician (CPCT)</a:t>
            </a:r>
          </a:p>
        </p:txBody>
      </p:sp>
      <p:pic>
        <p:nvPicPr>
          <p:cNvPr id="1028" name="Picture 4" descr="EKG Technician">
            <a:extLst>
              <a:ext uri="{FF2B5EF4-FFF2-40B4-BE49-F238E27FC236}">
                <a16:creationId xmlns:a16="http://schemas.microsoft.com/office/drawing/2014/main" id="{009C91C8-A8FF-3837-132B-5355617CD3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2154" y="4836860"/>
            <a:ext cx="1004967" cy="8903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957978-D6DC-CB5C-B14C-7627A11282D3}"/>
              </a:ext>
            </a:extLst>
          </p:cNvPr>
          <p:cNvSpPr txBox="1"/>
          <p:nvPr/>
        </p:nvSpPr>
        <p:spPr>
          <a:xfrm>
            <a:off x="4820555" y="5815341"/>
            <a:ext cx="1752132" cy="1015663"/>
          </a:xfrm>
          <a:prstGeom prst="rect">
            <a:avLst/>
          </a:prstGeom>
          <a:noFill/>
        </p:spPr>
        <p:txBody>
          <a:bodyPr wrap="square" rtlCol="0">
            <a:spAutoFit/>
          </a:bodyPr>
          <a:lstStyle/>
          <a:p>
            <a:pPr algn="ctr" fontAlgn="base">
              <a:spcBef>
                <a:spcPct val="0"/>
              </a:spcBef>
              <a:spcAft>
                <a:spcPct val="0"/>
              </a:spcAft>
            </a:pPr>
            <a:r>
              <a:rPr lang="en-US" sz="2000">
                <a:solidFill>
                  <a:schemeClr val="tx1">
                    <a:lumMod val="75000"/>
                    <a:lumOff val="25000"/>
                  </a:schemeClr>
                </a:solidFill>
                <a:ea typeface="Gotham Book" charset="0"/>
                <a:cs typeface="Arial" panose="020B0604020202020204" pitchFamily="34" charset="0"/>
              </a:rPr>
              <a:t>EKG</a:t>
            </a:r>
            <a:br>
              <a:rPr lang="en-US" sz="2000">
                <a:solidFill>
                  <a:schemeClr val="tx1">
                    <a:lumMod val="75000"/>
                    <a:lumOff val="25000"/>
                  </a:schemeClr>
                </a:solidFill>
                <a:ea typeface="Gotham Book" charset="0"/>
                <a:cs typeface="Arial" panose="020B0604020202020204" pitchFamily="34" charset="0"/>
              </a:rPr>
            </a:br>
            <a:r>
              <a:rPr lang="en-US" sz="2000">
                <a:solidFill>
                  <a:schemeClr val="tx1">
                    <a:lumMod val="75000"/>
                    <a:lumOff val="25000"/>
                  </a:schemeClr>
                </a:solidFill>
                <a:ea typeface="Gotham Book" charset="0"/>
                <a:cs typeface="Arial" panose="020B0604020202020204" pitchFamily="34" charset="0"/>
              </a:rPr>
              <a:t>Technician</a:t>
            </a:r>
          </a:p>
          <a:p>
            <a:pPr algn="ctr" fontAlgn="base">
              <a:spcBef>
                <a:spcPct val="0"/>
              </a:spcBef>
              <a:spcAft>
                <a:spcPct val="0"/>
              </a:spcAft>
            </a:pPr>
            <a:r>
              <a:rPr lang="en-US" sz="2000">
                <a:solidFill>
                  <a:schemeClr val="tx1">
                    <a:lumMod val="75000"/>
                    <a:lumOff val="25000"/>
                  </a:schemeClr>
                </a:solidFill>
                <a:ea typeface="Gotham Book" charset="0"/>
                <a:cs typeface="Arial" panose="020B0604020202020204" pitchFamily="34" charset="0"/>
              </a:rPr>
              <a:t>(CET)</a:t>
            </a:r>
          </a:p>
        </p:txBody>
      </p:sp>
      <p:sp>
        <p:nvSpPr>
          <p:cNvPr id="4" name="TextBox 3">
            <a:extLst>
              <a:ext uri="{FF2B5EF4-FFF2-40B4-BE49-F238E27FC236}">
                <a16:creationId xmlns:a16="http://schemas.microsoft.com/office/drawing/2014/main" id="{13C6A37C-A55C-4359-06FE-A7ABB8F2C0F4}"/>
              </a:ext>
            </a:extLst>
          </p:cNvPr>
          <p:cNvSpPr txBox="1"/>
          <p:nvPr/>
        </p:nvSpPr>
        <p:spPr>
          <a:xfrm>
            <a:off x="9460901" y="5823273"/>
            <a:ext cx="2090002" cy="1015663"/>
          </a:xfrm>
          <a:prstGeom prst="rect">
            <a:avLst/>
          </a:prstGeom>
          <a:noFill/>
        </p:spPr>
        <p:txBody>
          <a:bodyPr wrap="square" rtlCol="0">
            <a:spAutoFit/>
          </a:bodyPr>
          <a:lstStyle/>
          <a:p>
            <a:pPr algn="ctr" fontAlgn="base">
              <a:spcBef>
                <a:spcPct val="0"/>
              </a:spcBef>
              <a:spcAft>
                <a:spcPct val="0"/>
              </a:spcAft>
            </a:pPr>
            <a:r>
              <a:rPr lang="en-US" sz="2000">
                <a:solidFill>
                  <a:schemeClr val="tx1">
                    <a:lumMod val="75000"/>
                    <a:lumOff val="25000"/>
                  </a:schemeClr>
                </a:solidFill>
                <a:ea typeface="Gotham Book" charset="0"/>
                <a:cs typeface="Arial" panose="020B0604020202020204" pitchFamily="34" charset="0"/>
              </a:rPr>
              <a:t>Electronic Health Records</a:t>
            </a:r>
          </a:p>
          <a:p>
            <a:pPr algn="ctr" fontAlgn="base">
              <a:spcBef>
                <a:spcPct val="0"/>
              </a:spcBef>
              <a:spcAft>
                <a:spcPct val="0"/>
              </a:spcAft>
            </a:pPr>
            <a:r>
              <a:rPr lang="en-US" sz="2000">
                <a:solidFill>
                  <a:schemeClr val="tx1">
                    <a:lumMod val="75000"/>
                    <a:lumOff val="25000"/>
                  </a:schemeClr>
                </a:solidFill>
                <a:ea typeface="Gotham Book" charset="0"/>
                <a:cs typeface="Arial" panose="020B0604020202020204" pitchFamily="34" charset="0"/>
              </a:rPr>
              <a:t>(CEHRS)</a:t>
            </a:r>
          </a:p>
        </p:txBody>
      </p:sp>
      <p:pic>
        <p:nvPicPr>
          <p:cNvPr id="1030" name="Picture 6" descr="Electronic Health Records">
            <a:extLst>
              <a:ext uri="{FF2B5EF4-FFF2-40B4-BE49-F238E27FC236}">
                <a16:creationId xmlns:a16="http://schemas.microsoft.com/office/drawing/2014/main" id="{360C385D-462D-7824-1316-346C07AA71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7702" y="4883230"/>
            <a:ext cx="1003812" cy="932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82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19FBF9-B230-A2A4-5C9B-FEE995EFE2DC}"/>
              </a:ext>
            </a:extLst>
          </p:cNvPr>
          <p:cNvPicPr>
            <a:picLocks noChangeAspect="1"/>
          </p:cNvPicPr>
          <p:nvPr/>
        </p:nvPicPr>
        <p:blipFill>
          <a:blip r:embed="rId3"/>
          <a:stretch>
            <a:fillRect/>
          </a:stretch>
        </p:blipFill>
        <p:spPr>
          <a:xfrm>
            <a:off x="0" y="391659"/>
            <a:ext cx="4404742" cy="784928"/>
          </a:xfrm>
          <a:prstGeom prst="rect">
            <a:avLst/>
          </a:prstGeom>
        </p:spPr>
      </p:pic>
      <p:pic>
        <p:nvPicPr>
          <p:cNvPr id="4" name="Picture 3">
            <a:extLst>
              <a:ext uri="{FF2B5EF4-FFF2-40B4-BE49-F238E27FC236}">
                <a16:creationId xmlns:a16="http://schemas.microsoft.com/office/drawing/2014/main" id="{25E99B3F-0306-1D04-9964-4DC7A2E23077}"/>
              </a:ext>
            </a:extLst>
          </p:cNvPr>
          <p:cNvPicPr>
            <a:picLocks noChangeAspect="1"/>
          </p:cNvPicPr>
          <p:nvPr/>
        </p:nvPicPr>
        <p:blipFill>
          <a:blip r:embed="rId4"/>
          <a:stretch>
            <a:fillRect/>
          </a:stretch>
        </p:blipFill>
        <p:spPr>
          <a:xfrm>
            <a:off x="86538" y="1362308"/>
            <a:ext cx="3569792" cy="2679962"/>
          </a:xfrm>
          <a:prstGeom prst="rect">
            <a:avLst/>
          </a:prstGeom>
        </p:spPr>
      </p:pic>
      <p:pic>
        <p:nvPicPr>
          <p:cNvPr id="7" name="Picture 6">
            <a:extLst>
              <a:ext uri="{FF2B5EF4-FFF2-40B4-BE49-F238E27FC236}">
                <a16:creationId xmlns:a16="http://schemas.microsoft.com/office/drawing/2014/main" id="{93ACE1F5-48A6-0609-3F4F-6663E9333513}"/>
              </a:ext>
            </a:extLst>
          </p:cNvPr>
          <p:cNvPicPr>
            <a:picLocks noChangeAspect="1"/>
          </p:cNvPicPr>
          <p:nvPr/>
        </p:nvPicPr>
        <p:blipFill>
          <a:blip r:embed="rId5"/>
          <a:stretch>
            <a:fillRect/>
          </a:stretch>
        </p:blipFill>
        <p:spPr>
          <a:xfrm>
            <a:off x="3086270" y="4926309"/>
            <a:ext cx="6019460" cy="1931691"/>
          </a:xfrm>
          <a:prstGeom prst="rect">
            <a:avLst/>
          </a:prstGeom>
        </p:spPr>
      </p:pic>
      <p:pic>
        <p:nvPicPr>
          <p:cNvPr id="10" name="Picture 9">
            <a:extLst>
              <a:ext uri="{FF2B5EF4-FFF2-40B4-BE49-F238E27FC236}">
                <a16:creationId xmlns:a16="http://schemas.microsoft.com/office/drawing/2014/main" id="{9385E9F6-3579-408B-B2B7-8299BD9052BD}"/>
              </a:ext>
            </a:extLst>
          </p:cNvPr>
          <p:cNvPicPr>
            <a:picLocks noChangeAspect="1"/>
          </p:cNvPicPr>
          <p:nvPr/>
        </p:nvPicPr>
        <p:blipFill rotWithShape="1">
          <a:blip r:embed="rId6"/>
          <a:srcRect t="2982" b="3080"/>
          <a:stretch/>
        </p:blipFill>
        <p:spPr>
          <a:xfrm>
            <a:off x="9953081" y="48985"/>
            <a:ext cx="1977662" cy="6760029"/>
          </a:xfrm>
          <a:prstGeom prst="rect">
            <a:avLst/>
          </a:prstGeom>
        </p:spPr>
      </p:pic>
      <p:pic>
        <p:nvPicPr>
          <p:cNvPr id="13" name="Picture 12">
            <a:extLst>
              <a:ext uri="{FF2B5EF4-FFF2-40B4-BE49-F238E27FC236}">
                <a16:creationId xmlns:a16="http://schemas.microsoft.com/office/drawing/2014/main" id="{DBABC160-C653-EC4C-783B-401C24E5A627}"/>
              </a:ext>
            </a:extLst>
          </p:cNvPr>
          <p:cNvPicPr>
            <a:picLocks noChangeAspect="1"/>
          </p:cNvPicPr>
          <p:nvPr/>
        </p:nvPicPr>
        <p:blipFill>
          <a:blip r:embed="rId7"/>
          <a:stretch>
            <a:fillRect/>
          </a:stretch>
        </p:blipFill>
        <p:spPr>
          <a:xfrm>
            <a:off x="3870246" y="1545685"/>
            <a:ext cx="4968236" cy="2679962"/>
          </a:xfrm>
          <a:prstGeom prst="rect">
            <a:avLst/>
          </a:prstGeom>
        </p:spPr>
      </p:pic>
      <p:pic>
        <p:nvPicPr>
          <p:cNvPr id="2" name="Picture 1" descr="A qr code on a red background&#10;&#10;Description automatically generated">
            <a:extLst>
              <a:ext uri="{FF2B5EF4-FFF2-40B4-BE49-F238E27FC236}">
                <a16:creationId xmlns:a16="http://schemas.microsoft.com/office/drawing/2014/main" id="{9951B9C9-9C1B-9699-CB1F-8F94F62BDA16}"/>
              </a:ext>
            </a:extLst>
          </p:cNvPr>
          <p:cNvPicPr>
            <a:picLocks noChangeAspect="1"/>
          </p:cNvPicPr>
          <p:nvPr/>
        </p:nvPicPr>
        <p:blipFill rotWithShape="1">
          <a:blip r:embed="rId8"/>
          <a:srcRect l="26979" t="21621" r="27246" b="31791"/>
          <a:stretch/>
        </p:blipFill>
        <p:spPr>
          <a:xfrm>
            <a:off x="156121" y="5495692"/>
            <a:ext cx="1103443" cy="1123010"/>
          </a:xfrm>
          <a:prstGeom prst="rect">
            <a:avLst/>
          </a:prstGeom>
        </p:spPr>
      </p:pic>
    </p:spTree>
    <p:extLst>
      <p:ext uri="{BB962C8B-B14F-4D97-AF65-F5344CB8AC3E}">
        <p14:creationId xmlns:p14="http://schemas.microsoft.com/office/powerpoint/2010/main" val="350459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984635-E55F-4F75-BF55-FF40E7E88171}"/>
              </a:ext>
            </a:extLst>
          </p:cNvPr>
          <p:cNvPicPr>
            <a:picLocks noChangeAspect="1"/>
          </p:cNvPicPr>
          <p:nvPr/>
        </p:nvPicPr>
        <p:blipFill>
          <a:blip r:embed="rId3"/>
          <a:stretch>
            <a:fillRect/>
          </a:stretch>
        </p:blipFill>
        <p:spPr>
          <a:xfrm>
            <a:off x="155454" y="3709558"/>
            <a:ext cx="5273486" cy="2165544"/>
          </a:xfrm>
          <a:prstGeom prst="rect">
            <a:avLst/>
          </a:prstGeom>
        </p:spPr>
      </p:pic>
      <p:pic>
        <p:nvPicPr>
          <p:cNvPr id="4" name="Picture 3">
            <a:extLst>
              <a:ext uri="{FF2B5EF4-FFF2-40B4-BE49-F238E27FC236}">
                <a16:creationId xmlns:a16="http://schemas.microsoft.com/office/drawing/2014/main" id="{DE27F4BC-4FE1-D39D-B00E-8CC6E0AE14AF}"/>
              </a:ext>
            </a:extLst>
          </p:cNvPr>
          <p:cNvPicPr>
            <a:picLocks noChangeAspect="1"/>
          </p:cNvPicPr>
          <p:nvPr/>
        </p:nvPicPr>
        <p:blipFill>
          <a:blip r:embed="rId4"/>
          <a:stretch>
            <a:fillRect/>
          </a:stretch>
        </p:blipFill>
        <p:spPr>
          <a:xfrm>
            <a:off x="-13611" y="1363347"/>
            <a:ext cx="5374591" cy="2047875"/>
          </a:xfrm>
          <a:prstGeom prst="rect">
            <a:avLst/>
          </a:prstGeom>
        </p:spPr>
      </p:pic>
      <p:pic>
        <p:nvPicPr>
          <p:cNvPr id="7" name="Picture 6">
            <a:extLst>
              <a:ext uri="{FF2B5EF4-FFF2-40B4-BE49-F238E27FC236}">
                <a16:creationId xmlns:a16="http://schemas.microsoft.com/office/drawing/2014/main" id="{279C5F49-D9C3-FB9D-D99E-D3995460E4A0}"/>
              </a:ext>
            </a:extLst>
          </p:cNvPr>
          <p:cNvPicPr>
            <a:picLocks noChangeAspect="1"/>
          </p:cNvPicPr>
          <p:nvPr/>
        </p:nvPicPr>
        <p:blipFill>
          <a:blip r:embed="rId5"/>
          <a:stretch>
            <a:fillRect/>
          </a:stretch>
        </p:blipFill>
        <p:spPr>
          <a:xfrm>
            <a:off x="0" y="412620"/>
            <a:ext cx="4618120" cy="815411"/>
          </a:xfrm>
          <a:prstGeom prst="rect">
            <a:avLst/>
          </a:prstGeom>
        </p:spPr>
      </p:pic>
      <p:pic>
        <p:nvPicPr>
          <p:cNvPr id="10" name="Picture 9">
            <a:extLst>
              <a:ext uri="{FF2B5EF4-FFF2-40B4-BE49-F238E27FC236}">
                <a16:creationId xmlns:a16="http://schemas.microsoft.com/office/drawing/2014/main" id="{0DFFCEED-F0E7-F809-D4CC-C2353FF59836}"/>
              </a:ext>
            </a:extLst>
          </p:cNvPr>
          <p:cNvPicPr>
            <a:picLocks noChangeAspect="1"/>
          </p:cNvPicPr>
          <p:nvPr/>
        </p:nvPicPr>
        <p:blipFill>
          <a:blip r:embed="rId6"/>
          <a:stretch>
            <a:fillRect/>
          </a:stretch>
        </p:blipFill>
        <p:spPr>
          <a:xfrm>
            <a:off x="9841172" y="0"/>
            <a:ext cx="1534400" cy="6822445"/>
          </a:xfrm>
          <a:prstGeom prst="rect">
            <a:avLst/>
          </a:prstGeom>
        </p:spPr>
      </p:pic>
      <p:pic>
        <p:nvPicPr>
          <p:cNvPr id="13" name="Picture 12">
            <a:extLst>
              <a:ext uri="{FF2B5EF4-FFF2-40B4-BE49-F238E27FC236}">
                <a16:creationId xmlns:a16="http://schemas.microsoft.com/office/drawing/2014/main" id="{18F6E3CD-469A-C3A5-5534-67EA2CA066B5}"/>
              </a:ext>
            </a:extLst>
          </p:cNvPr>
          <p:cNvPicPr>
            <a:picLocks noChangeAspect="1"/>
          </p:cNvPicPr>
          <p:nvPr/>
        </p:nvPicPr>
        <p:blipFill>
          <a:blip r:embed="rId7"/>
          <a:stretch>
            <a:fillRect/>
          </a:stretch>
        </p:blipFill>
        <p:spPr>
          <a:xfrm>
            <a:off x="7488781" y="697114"/>
            <a:ext cx="2159847" cy="5463771"/>
          </a:xfrm>
          <a:prstGeom prst="rect">
            <a:avLst/>
          </a:prstGeom>
        </p:spPr>
      </p:pic>
      <p:pic>
        <p:nvPicPr>
          <p:cNvPr id="15" name="Picture 14">
            <a:extLst>
              <a:ext uri="{FF2B5EF4-FFF2-40B4-BE49-F238E27FC236}">
                <a16:creationId xmlns:a16="http://schemas.microsoft.com/office/drawing/2014/main" id="{D57AAB85-5FB3-5475-78A7-F9EB2C957675}"/>
              </a:ext>
            </a:extLst>
          </p:cNvPr>
          <p:cNvPicPr>
            <a:picLocks noChangeAspect="1"/>
          </p:cNvPicPr>
          <p:nvPr/>
        </p:nvPicPr>
        <p:blipFill>
          <a:blip r:embed="rId8"/>
          <a:stretch>
            <a:fillRect/>
          </a:stretch>
        </p:blipFill>
        <p:spPr>
          <a:xfrm>
            <a:off x="5360980" y="167503"/>
            <a:ext cx="1935258" cy="2391687"/>
          </a:xfrm>
          <a:prstGeom prst="rect">
            <a:avLst/>
          </a:prstGeom>
        </p:spPr>
      </p:pic>
      <p:pic>
        <p:nvPicPr>
          <p:cNvPr id="2" name="Picture 1" descr="A qr code on a red background&#10;&#10;Description automatically generated">
            <a:extLst>
              <a:ext uri="{FF2B5EF4-FFF2-40B4-BE49-F238E27FC236}">
                <a16:creationId xmlns:a16="http://schemas.microsoft.com/office/drawing/2014/main" id="{5AB10941-6AD0-2456-B015-D99DD0359424}"/>
              </a:ext>
            </a:extLst>
          </p:cNvPr>
          <p:cNvPicPr>
            <a:picLocks noChangeAspect="1"/>
          </p:cNvPicPr>
          <p:nvPr/>
        </p:nvPicPr>
        <p:blipFill rotWithShape="1">
          <a:blip r:embed="rId9"/>
          <a:srcRect l="26979" t="21621" r="27246" b="31791"/>
          <a:stretch/>
        </p:blipFill>
        <p:spPr>
          <a:xfrm>
            <a:off x="155454" y="5699435"/>
            <a:ext cx="1103443" cy="1123010"/>
          </a:xfrm>
          <a:prstGeom prst="rect">
            <a:avLst/>
          </a:prstGeom>
        </p:spPr>
      </p:pic>
    </p:spTree>
    <p:extLst>
      <p:ext uri="{BB962C8B-B14F-4D97-AF65-F5344CB8AC3E}">
        <p14:creationId xmlns:p14="http://schemas.microsoft.com/office/powerpoint/2010/main" val="2745283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E7644C-B09A-E591-B7EB-439E8734F1B3}"/>
              </a:ext>
            </a:extLst>
          </p:cNvPr>
          <p:cNvPicPr>
            <a:picLocks noChangeAspect="1"/>
          </p:cNvPicPr>
          <p:nvPr/>
        </p:nvPicPr>
        <p:blipFill>
          <a:blip r:embed="rId3"/>
          <a:stretch>
            <a:fillRect/>
          </a:stretch>
        </p:blipFill>
        <p:spPr>
          <a:xfrm>
            <a:off x="0" y="266431"/>
            <a:ext cx="4241638" cy="891617"/>
          </a:xfrm>
          <a:prstGeom prst="rect">
            <a:avLst/>
          </a:prstGeom>
        </p:spPr>
      </p:pic>
      <p:pic>
        <p:nvPicPr>
          <p:cNvPr id="12" name="Picture 11">
            <a:extLst>
              <a:ext uri="{FF2B5EF4-FFF2-40B4-BE49-F238E27FC236}">
                <a16:creationId xmlns:a16="http://schemas.microsoft.com/office/drawing/2014/main" id="{9EF07952-72D7-B68E-0F0A-979C35935160}"/>
              </a:ext>
            </a:extLst>
          </p:cNvPr>
          <p:cNvPicPr>
            <a:picLocks noChangeAspect="1"/>
          </p:cNvPicPr>
          <p:nvPr/>
        </p:nvPicPr>
        <p:blipFill>
          <a:blip r:embed="rId4"/>
          <a:stretch>
            <a:fillRect/>
          </a:stretch>
        </p:blipFill>
        <p:spPr>
          <a:xfrm>
            <a:off x="9753052" y="108857"/>
            <a:ext cx="2104103" cy="6183086"/>
          </a:xfrm>
          <a:prstGeom prst="rect">
            <a:avLst/>
          </a:prstGeom>
        </p:spPr>
      </p:pic>
      <p:pic>
        <p:nvPicPr>
          <p:cNvPr id="17" name="Picture 16">
            <a:extLst>
              <a:ext uri="{FF2B5EF4-FFF2-40B4-BE49-F238E27FC236}">
                <a16:creationId xmlns:a16="http://schemas.microsoft.com/office/drawing/2014/main" id="{E6176D71-9220-F0A1-8A86-C13C70B6650A}"/>
              </a:ext>
            </a:extLst>
          </p:cNvPr>
          <p:cNvPicPr>
            <a:picLocks noChangeAspect="1"/>
          </p:cNvPicPr>
          <p:nvPr/>
        </p:nvPicPr>
        <p:blipFill>
          <a:blip r:embed="rId5"/>
          <a:stretch>
            <a:fillRect/>
          </a:stretch>
        </p:blipFill>
        <p:spPr>
          <a:xfrm>
            <a:off x="4585003" y="1609203"/>
            <a:ext cx="2104103" cy="2490804"/>
          </a:xfrm>
          <a:prstGeom prst="rect">
            <a:avLst/>
          </a:prstGeom>
        </p:spPr>
      </p:pic>
      <p:pic>
        <p:nvPicPr>
          <p:cNvPr id="19" name="Picture 18">
            <a:extLst>
              <a:ext uri="{FF2B5EF4-FFF2-40B4-BE49-F238E27FC236}">
                <a16:creationId xmlns:a16="http://schemas.microsoft.com/office/drawing/2014/main" id="{ADE53299-8690-DCD7-29C1-D0790023FC3A}"/>
              </a:ext>
            </a:extLst>
          </p:cNvPr>
          <p:cNvPicPr>
            <a:picLocks noChangeAspect="1"/>
          </p:cNvPicPr>
          <p:nvPr/>
        </p:nvPicPr>
        <p:blipFill rotWithShape="1">
          <a:blip r:embed="rId6"/>
          <a:srcRect t="6661"/>
          <a:stretch/>
        </p:blipFill>
        <p:spPr>
          <a:xfrm>
            <a:off x="3561473" y="4555585"/>
            <a:ext cx="5390709" cy="2161083"/>
          </a:xfrm>
          <a:prstGeom prst="rect">
            <a:avLst/>
          </a:prstGeom>
        </p:spPr>
      </p:pic>
      <p:pic>
        <p:nvPicPr>
          <p:cNvPr id="3" name="Picture 2">
            <a:extLst>
              <a:ext uri="{FF2B5EF4-FFF2-40B4-BE49-F238E27FC236}">
                <a16:creationId xmlns:a16="http://schemas.microsoft.com/office/drawing/2014/main" id="{E9122794-86C8-7A56-4E1D-EB9A2ED9385D}"/>
              </a:ext>
            </a:extLst>
          </p:cNvPr>
          <p:cNvPicPr>
            <a:picLocks noChangeAspect="1"/>
          </p:cNvPicPr>
          <p:nvPr/>
        </p:nvPicPr>
        <p:blipFill>
          <a:blip r:embed="rId7"/>
          <a:stretch>
            <a:fillRect/>
          </a:stretch>
        </p:blipFill>
        <p:spPr>
          <a:xfrm>
            <a:off x="-1" y="1430636"/>
            <a:ext cx="4005943" cy="2674489"/>
          </a:xfrm>
          <a:prstGeom prst="rect">
            <a:avLst/>
          </a:prstGeom>
        </p:spPr>
      </p:pic>
      <p:pic>
        <p:nvPicPr>
          <p:cNvPr id="6" name="Picture 5">
            <a:extLst>
              <a:ext uri="{FF2B5EF4-FFF2-40B4-BE49-F238E27FC236}">
                <a16:creationId xmlns:a16="http://schemas.microsoft.com/office/drawing/2014/main" id="{9F1FFA19-8D4B-CA85-92AD-2C565D91A9FF}"/>
              </a:ext>
            </a:extLst>
          </p:cNvPr>
          <p:cNvPicPr>
            <a:picLocks noChangeAspect="1"/>
          </p:cNvPicPr>
          <p:nvPr/>
        </p:nvPicPr>
        <p:blipFill>
          <a:blip r:embed="rId8"/>
          <a:stretch>
            <a:fillRect/>
          </a:stretch>
        </p:blipFill>
        <p:spPr>
          <a:xfrm>
            <a:off x="6797735" y="1376207"/>
            <a:ext cx="2237408" cy="2723800"/>
          </a:xfrm>
          <a:prstGeom prst="rect">
            <a:avLst/>
          </a:prstGeom>
        </p:spPr>
      </p:pic>
      <p:pic>
        <p:nvPicPr>
          <p:cNvPr id="2" name="Picture 1" descr="A qr code on a red background&#10;&#10;Description automatically generated">
            <a:extLst>
              <a:ext uri="{FF2B5EF4-FFF2-40B4-BE49-F238E27FC236}">
                <a16:creationId xmlns:a16="http://schemas.microsoft.com/office/drawing/2014/main" id="{A4BB750F-9E9A-0102-D422-01B8A2F3FC0A}"/>
              </a:ext>
            </a:extLst>
          </p:cNvPr>
          <p:cNvPicPr>
            <a:picLocks noChangeAspect="1"/>
          </p:cNvPicPr>
          <p:nvPr/>
        </p:nvPicPr>
        <p:blipFill rotWithShape="1">
          <a:blip r:embed="rId9"/>
          <a:srcRect l="26979" t="21621" r="27246" b="31791"/>
          <a:stretch/>
        </p:blipFill>
        <p:spPr>
          <a:xfrm>
            <a:off x="136197" y="5593658"/>
            <a:ext cx="1103443" cy="1123010"/>
          </a:xfrm>
          <a:prstGeom prst="rect">
            <a:avLst/>
          </a:prstGeom>
        </p:spPr>
      </p:pic>
    </p:spTree>
    <p:extLst>
      <p:ext uri="{BB962C8B-B14F-4D97-AF65-F5344CB8AC3E}">
        <p14:creationId xmlns:p14="http://schemas.microsoft.com/office/powerpoint/2010/main" val="3601573091"/>
      </p:ext>
    </p:extLst>
  </p:cSld>
  <p:clrMapOvr>
    <a:masterClrMapping/>
  </p:clrMapOvr>
</p:sld>
</file>

<file path=ppt/theme/theme1.xml><?xml version="1.0" encoding="utf-8"?>
<a:theme xmlns:a="http://schemas.openxmlformats.org/drawingml/2006/main" name="Jumpstart">
  <a:themeElements>
    <a:clrScheme name="NHA Standard">
      <a:dk1>
        <a:srgbClr val="424242"/>
      </a:dk1>
      <a:lt1>
        <a:sysClr val="window" lastClr="FFFFFF"/>
      </a:lt1>
      <a:dk2>
        <a:srgbClr val="35BDC6"/>
      </a:dk2>
      <a:lt2>
        <a:srgbClr val="BFBFBF"/>
      </a:lt2>
      <a:accent1>
        <a:srgbClr val="2086C6"/>
      </a:accent1>
      <a:accent2>
        <a:srgbClr val="F47434"/>
      </a:accent2>
      <a:accent3>
        <a:srgbClr val="B0D6EB"/>
      </a:accent3>
      <a:accent4>
        <a:srgbClr val="35BDC6"/>
      </a:accent4>
      <a:accent5>
        <a:srgbClr val="9F509F"/>
      </a:accent5>
      <a:accent6>
        <a:srgbClr val="D6DF67"/>
      </a:accent6>
      <a:hlink>
        <a:srgbClr val="F26660"/>
      </a:hlink>
      <a:folHlink>
        <a:srgbClr val="D6DF67"/>
      </a:folHlink>
    </a:clrScheme>
    <a:fontScheme name="NHA 2023">
      <a:majorFont>
        <a:latin typeface="Gotham "/>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 Jumpstart presentation - 2018 JSFormat" id="{091EA72C-D764-42DA-A5B0-68B174CCB706}" vid="{629E7645-873D-44AA-B9A4-1E1C74D0E5FD}"/>
    </a:ext>
  </a:extLst>
</a:theme>
</file>

<file path=ppt/theme/theme10.xml><?xml version="1.0" encoding="utf-8"?>
<a:theme xmlns:a="http://schemas.openxmlformats.org/drawingml/2006/main" name="1_EXTRA">
  <a:themeElements>
    <a:clrScheme name="EXTRA">
      <a:dk1>
        <a:srgbClr val="424242"/>
      </a:dk1>
      <a:lt1>
        <a:sysClr val="window" lastClr="FFFFFF"/>
      </a:lt1>
      <a:dk2>
        <a:srgbClr val="7E8083"/>
      </a:dk2>
      <a:lt2>
        <a:srgbClr val="BFBFBF"/>
      </a:lt2>
      <a:accent1>
        <a:srgbClr val="0070C0"/>
      </a:accent1>
      <a:accent2>
        <a:srgbClr val="F47434"/>
      </a:accent2>
      <a:accent3>
        <a:srgbClr val="7030A0"/>
      </a:accent3>
      <a:accent4>
        <a:srgbClr val="35BDB2"/>
      </a:accent4>
      <a:accent5>
        <a:srgbClr val="D6DF67"/>
      </a:accent5>
      <a:accent6>
        <a:srgbClr val="F26660"/>
      </a:accent6>
      <a:hlink>
        <a:srgbClr val="2086C6"/>
      </a:hlink>
      <a:folHlink>
        <a:srgbClr val="D6DF67"/>
      </a:folHlink>
    </a:clrScheme>
    <a:fontScheme name="EXTRA">
      <a:majorFont>
        <a:latin typeface="Gotham Medium"/>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RA" id="{31966DA3-B616-4D24-B3CA-05CF3577EE5F}" vid="{79B95B81-25FE-4CE4-8841-1E7ED442218C}"/>
    </a:ext>
  </a:extLst>
</a:theme>
</file>

<file path=ppt/theme/theme11.xml><?xml version="1.0" encoding="utf-8"?>
<a:theme xmlns:a="http://schemas.openxmlformats.org/drawingml/2006/main" name="Office Theme">
  <a:themeElements>
    <a:clrScheme name="NHA">
      <a:dk1>
        <a:sysClr val="windowText" lastClr="000000"/>
      </a:dk1>
      <a:lt1>
        <a:sysClr val="window" lastClr="FFFFFF"/>
      </a:lt1>
      <a:dk2>
        <a:srgbClr val="44546A"/>
      </a:dk2>
      <a:lt2>
        <a:srgbClr val="E7E6E6"/>
      </a:lt2>
      <a:accent1>
        <a:srgbClr val="F47434"/>
      </a:accent1>
      <a:accent2>
        <a:srgbClr val="B0D6EB"/>
      </a:accent2>
      <a:accent3>
        <a:srgbClr val="7E8083"/>
      </a:accent3>
      <a:accent4>
        <a:srgbClr val="FBE24F"/>
      </a:accent4>
      <a:accent5>
        <a:srgbClr val="9F509F"/>
      </a:accent5>
      <a:accent6>
        <a:srgbClr val="F26660"/>
      </a:accent6>
      <a:hlink>
        <a:srgbClr val="0563C1"/>
      </a:hlink>
      <a:folHlink>
        <a:srgbClr val="954F72"/>
      </a:folHlink>
    </a:clrScheme>
    <a:fontScheme name="NH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NHA Primary ">
      <a:dk1>
        <a:srgbClr val="3C3C3C"/>
      </a:dk1>
      <a:lt1>
        <a:srgbClr val="FFFFFF"/>
      </a:lt1>
      <a:dk2>
        <a:srgbClr val="162A47"/>
      </a:dk2>
      <a:lt2>
        <a:srgbClr val="4383B1"/>
      </a:lt2>
      <a:accent1>
        <a:srgbClr val="4383B1"/>
      </a:accent1>
      <a:accent2>
        <a:srgbClr val="CF4927"/>
      </a:accent2>
      <a:accent3>
        <a:srgbClr val="162A47"/>
      </a:accent3>
      <a:accent4>
        <a:srgbClr val="C7CD51"/>
      </a:accent4>
      <a:accent5>
        <a:srgbClr val="36BDB2"/>
      </a:accent5>
      <a:accent6>
        <a:srgbClr val="9F509F"/>
      </a:accent6>
      <a:hlink>
        <a:srgbClr val="4383B1"/>
      </a:hlink>
      <a:folHlink>
        <a:srgbClr val="CF4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2023 nha">
  <a:themeElements>
    <a:clrScheme name="NHA Primary ">
      <a:dk1>
        <a:srgbClr val="3C3C3C"/>
      </a:dk1>
      <a:lt1>
        <a:srgbClr val="FFFFFF"/>
      </a:lt1>
      <a:dk2>
        <a:srgbClr val="162A47"/>
      </a:dk2>
      <a:lt2>
        <a:srgbClr val="4383B1"/>
      </a:lt2>
      <a:accent1>
        <a:srgbClr val="4383B1"/>
      </a:accent1>
      <a:accent2>
        <a:srgbClr val="CF4927"/>
      </a:accent2>
      <a:accent3>
        <a:srgbClr val="162A47"/>
      </a:accent3>
      <a:accent4>
        <a:srgbClr val="C7CD51"/>
      </a:accent4>
      <a:accent5>
        <a:srgbClr val="36BDB2"/>
      </a:accent5>
      <a:accent6>
        <a:srgbClr val="9F509F"/>
      </a:accent6>
      <a:hlink>
        <a:srgbClr val="4383B1"/>
      </a:hlink>
      <a:folHlink>
        <a:srgbClr val="CF4927"/>
      </a:folHlink>
    </a:clrScheme>
    <a:fontScheme name="NHA 2023">
      <a:majorFont>
        <a:latin typeface="Gotham "/>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nha" id="{B5E3ABA2-B5F3-473A-B36F-C8729A1AC314}" vid="{4971E08C-DFF6-4A80-B08E-3C6022AABEAC}"/>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3 nha">
  <a:themeElements>
    <a:clrScheme name="NHA Primary ">
      <a:dk1>
        <a:srgbClr val="3C3C3C"/>
      </a:dk1>
      <a:lt1>
        <a:srgbClr val="FFFFFF"/>
      </a:lt1>
      <a:dk2>
        <a:srgbClr val="162A47"/>
      </a:dk2>
      <a:lt2>
        <a:srgbClr val="4383B1"/>
      </a:lt2>
      <a:accent1>
        <a:srgbClr val="4383B1"/>
      </a:accent1>
      <a:accent2>
        <a:srgbClr val="CF4927"/>
      </a:accent2>
      <a:accent3>
        <a:srgbClr val="162A47"/>
      </a:accent3>
      <a:accent4>
        <a:srgbClr val="C7CD51"/>
      </a:accent4>
      <a:accent5>
        <a:srgbClr val="36BDB2"/>
      </a:accent5>
      <a:accent6>
        <a:srgbClr val="9F509F"/>
      </a:accent6>
      <a:hlink>
        <a:srgbClr val="4383B1"/>
      </a:hlink>
      <a:folHlink>
        <a:srgbClr val="CF4927"/>
      </a:folHlink>
    </a:clrScheme>
    <a:fontScheme name="NHA 2023">
      <a:majorFont>
        <a:latin typeface="Gotham "/>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nha" id="{B5E3ABA2-B5F3-473A-B36F-C8729A1AC314}" vid="{4971E08C-DFF6-4A80-B08E-3C6022AABEAC}"/>
    </a:ext>
  </a:extLst>
</a:theme>
</file>

<file path=ppt/theme/theme3.xml><?xml version="1.0" encoding="utf-8"?>
<a:theme xmlns:a="http://schemas.openxmlformats.org/drawingml/2006/main" name="NHA Master Deck Flynn">
  <a:themeElements>
    <a:clrScheme name="nha 2023">
      <a:dk1>
        <a:srgbClr val="1D2F51"/>
      </a:dk1>
      <a:lt1>
        <a:srgbClr val="FFFFFF"/>
      </a:lt1>
      <a:dk2>
        <a:srgbClr val="757070"/>
      </a:dk2>
      <a:lt2>
        <a:srgbClr val="B0D6EB"/>
      </a:lt2>
      <a:accent1>
        <a:srgbClr val="CE4927"/>
      </a:accent1>
      <a:accent2>
        <a:srgbClr val="1D2F51"/>
      </a:accent2>
      <a:accent3>
        <a:srgbClr val="9F509F"/>
      </a:accent3>
      <a:accent4>
        <a:srgbClr val="17BDB2"/>
      </a:accent4>
      <a:accent5>
        <a:srgbClr val="D6DF67"/>
      </a:accent5>
      <a:accent6>
        <a:srgbClr val="CE4927"/>
      </a:accent6>
      <a:hlink>
        <a:srgbClr val="0070C0"/>
      </a:hlink>
      <a:folHlink>
        <a:srgbClr val="002060"/>
      </a:folHlink>
    </a:clrScheme>
    <a:fontScheme name="NHA 2023">
      <a:majorFont>
        <a:latin typeface="Gotham "/>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ximize Talent Pipeline Final" id="{DEB39EB8-6C88-4F0F-ADB3-630221A2BCED}" vid="{C480ECE0-C709-486C-A1A5-CB0A15A77A14}"/>
    </a:ext>
  </a:extLst>
</a:theme>
</file>

<file path=ppt/theme/theme4.xml><?xml version="1.0" encoding="utf-8"?>
<a:theme xmlns:a="http://schemas.openxmlformats.org/drawingml/2006/main" name="1_Office Theme">
  <a:themeElements>
    <a:clrScheme name="NHA 2023">
      <a:dk1>
        <a:srgbClr val="1D2F51"/>
      </a:dk1>
      <a:lt1>
        <a:sysClr val="window" lastClr="FFFFFF"/>
      </a:lt1>
      <a:dk2>
        <a:srgbClr val="070B13"/>
      </a:dk2>
      <a:lt2>
        <a:srgbClr val="E7E6E6"/>
      </a:lt2>
      <a:accent1>
        <a:srgbClr val="3580AF"/>
      </a:accent1>
      <a:accent2>
        <a:srgbClr val="CE4927"/>
      </a:accent2>
      <a:accent3>
        <a:srgbClr val="A5A5A5"/>
      </a:accent3>
      <a:accent4>
        <a:srgbClr val="D6DF67"/>
      </a:accent4>
      <a:accent5>
        <a:srgbClr val="B0D6EB"/>
      </a:accent5>
      <a:accent6>
        <a:srgbClr val="9F509F"/>
      </a:accent6>
      <a:hlink>
        <a:srgbClr val="1D2F51"/>
      </a:hlink>
      <a:folHlink>
        <a:srgbClr val="ED7D31"/>
      </a:folHlink>
    </a:clrScheme>
    <a:fontScheme name="NHA 2023">
      <a:majorFont>
        <a:latin typeface="Gotham "/>
        <a:ea typeface=""/>
        <a:cs typeface=""/>
      </a:majorFont>
      <a:minorFont>
        <a:latin typeface="Gotham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ximize Talent Pipeline Final" id="{DEB39EB8-6C88-4F0F-ADB3-630221A2BCED}" vid="{5CE6773C-1CFA-4661-83C4-8ADF53D121AE}"/>
    </a:ext>
  </a:extLst>
</a:theme>
</file>

<file path=ppt/theme/theme5.xml><?xml version="1.0" encoding="utf-8"?>
<a:theme xmlns:a="http://schemas.openxmlformats.org/drawingml/2006/main" name="1_Office Theme">
  <a:themeElements>
    <a:clrScheme name="NHA Colors">
      <a:dk1>
        <a:srgbClr val="3C3C3C"/>
      </a:dk1>
      <a:lt1>
        <a:srgbClr val="FFFFFF"/>
      </a:lt1>
      <a:dk2>
        <a:srgbClr val="162A47"/>
      </a:dk2>
      <a:lt2>
        <a:srgbClr val="4383B1"/>
      </a:lt2>
      <a:accent1>
        <a:srgbClr val="4383B1"/>
      </a:accent1>
      <a:accent2>
        <a:srgbClr val="CF4927"/>
      </a:accent2>
      <a:accent3>
        <a:srgbClr val="162A47"/>
      </a:accent3>
      <a:accent4>
        <a:srgbClr val="D7DF67"/>
      </a:accent4>
      <a:accent5>
        <a:srgbClr val="36BDB2"/>
      </a:accent5>
      <a:accent6>
        <a:srgbClr val="9F509F"/>
      </a:accent6>
      <a:hlink>
        <a:srgbClr val="4383B1"/>
      </a:hlink>
      <a:folHlink>
        <a:srgbClr val="CF49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HA 2023">
      <a:majorFont>
        <a:latin typeface="Gotham "/>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ximize Talent Pipeline Final" id="{DEB39EB8-6C88-4F0F-ADB3-630221A2BCED}" vid="{7811B070-353F-4BCE-9E62-79F83DD015DD}"/>
    </a:ext>
  </a:extLst>
</a:theme>
</file>

<file path=ppt/theme/theme7.xml><?xml version="1.0" encoding="utf-8"?>
<a:theme xmlns:a="http://schemas.openxmlformats.org/drawingml/2006/main" name="1_Custom Design">
  <a:themeElements>
    <a:clrScheme name="nha 2023">
      <a:dk1>
        <a:srgbClr val="1D2F51"/>
      </a:dk1>
      <a:lt1>
        <a:srgbClr val="FFFFFF"/>
      </a:lt1>
      <a:dk2>
        <a:srgbClr val="757070"/>
      </a:dk2>
      <a:lt2>
        <a:srgbClr val="B0D6EB"/>
      </a:lt2>
      <a:accent1>
        <a:srgbClr val="CE4927"/>
      </a:accent1>
      <a:accent2>
        <a:srgbClr val="1D2F51"/>
      </a:accent2>
      <a:accent3>
        <a:srgbClr val="9F509F"/>
      </a:accent3>
      <a:accent4>
        <a:srgbClr val="17BDB2"/>
      </a:accent4>
      <a:accent5>
        <a:srgbClr val="D6DF67"/>
      </a:accent5>
      <a:accent6>
        <a:srgbClr val="CE4927"/>
      </a:accent6>
      <a:hlink>
        <a:srgbClr val="0070C0"/>
      </a:hlink>
      <a:folHlink>
        <a:srgbClr val="00206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ximize Talent Pipeline Final" id="{DEB39EB8-6C88-4F0F-ADB3-630221A2BCED}" vid="{E236BF4E-41F2-443D-B619-D28CEB9A1C67}"/>
    </a:ext>
  </a:extLst>
</a:theme>
</file>

<file path=ppt/theme/theme8.xml><?xml version="1.0" encoding="utf-8"?>
<a:theme xmlns:a="http://schemas.openxmlformats.org/drawingml/2006/main" name="EXTRA">
  <a:themeElements>
    <a:clrScheme name="Blue on Blue">
      <a:dk1>
        <a:srgbClr val="1D2F51"/>
      </a:dk1>
      <a:lt1>
        <a:sysClr val="window" lastClr="FFFFFF"/>
      </a:lt1>
      <a:dk2>
        <a:srgbClr val="070B13"/>
      </a:dk2>
      <a:lt2>
        <a:srgbClr val="E7E6E6"/>
      </a:lt2>
      <a:accent1>
        <a:srgbClr val="070B13"/>
      </a:accent1>
      <a:accent2>
        <a:srgbClr val="1D2E50"/>
      </a:accent2>
      <a:accent3>
        <a:srgbClr val="276083"/>
      </a:accent3>
      <a:accent4>
        <a:srgbClr val="143C51"/>
      </a:accent4>
      <a:accent5>
        <a:srgbClr val="2978A3"/>
      </a:accent5>
      <a:accent6>
        <a:srgbClr val="D3E6F1"/>
      </a:accent6>
      <a:hlink>
        <a:srgbClr val="1D2F51"/>
      </a:hlink>
      <a:folHlink>
        <a:srgbClr val="CE4927"/>
      </a:folHlink>
    </a:clrScheme>
    <a:fontScheme name="EXTRA">
      <a:majorFont>
        <a:latin typeface="Gotham Medium"/>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ximize Talent Pipeline Final" id="{DEB39EB8-6C88-4F0F-ADB3-630221A2BCED}" vid="{004FB5D9-3774-4118-AE53-96A174894525}"/>
    </a:ext>
  </a:extLst>
</a:theme>
</file>

<file path=ppt/theme/theme9.xml><?xml version="1.0" encoding="utf-8"?>
<a:theme xmlns:a="http://schemas.openxmlformats.org/drawingml/2006/main" name="2023 nha">
  <a:themeElements>
    <a:clrScheme name="NHA Primary ">
      <a:dk1>
        <a:srgbClr val="3C3C3C"/>
      </a:dk1>
      <a:lt1>
        <a:srgbClr val="FFFFFF"/>
      </a:lt1>
      <a:dk2>
        <a:srgbClr val="162A47"/>
      </a:dk2>
      <a:lt2>
        <a:srgbClr val="4383B1"/>
      </a:lt2>
      <a:accent1>
        <a:srgbClr val="4383B1"/>
      </a:accent1>
      <a:accent2>
        <a:srgbClr val="CF4927"/>
      </a:accent2>
      <a:accent3>
        <a:srgbClr val="162A47"/>
      </a:accent3>
      <a:accent4>
        <a:srgbClr val="C7CD51"/>
      </a:accent4>
      <a:accent5>
        <a:srgbClr val="36BDB2"/>
      </a:accent5>
      <a:accent6>
        <a:srgbClr val="9F509F"/>
      </a:accent6>
      <a:hlink>
        <a:srgbClr val="4383B1"/>
      </a:hlink>
      <a:folHlink>
        <a:srgbClr val="CF4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nha" id="{B5E3ABA2-B5F3-473A-B36F-C8729A1AC314}" vid="{4971E08C-DFF6-4A80-B08E-3C6022AABEA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c884560-360f-4fe9-a9fd-3ead8e7c445a" xsi:nil="true"/>
    <lcf76f155ced4ddcb4097134ff3c332f xmlns="8efb13f3-3b36-40dd-8026-5266b309735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4D5CE91AA4C7429AC0FA7CD653272F" ma:contentTypeVersion="18" ma:contentTypeDescription="Create a new document." ma:contentTypeScope="" ma:versionID="78aa0ec0c1017889264ad38ef91fea62">
  <xsd:schema xmlns:xsd="http://www.w3.org/2001/XMLSchema" xmlns:xs="http://www.w3.org/2001/XMLSchema" xmlns:p="http://schemas.microsoft.com/office/2006/metadata/properties" xmlns:ns2="8efb13f3-3b36-40dd-8026-5266b3097355" xmlns:ns3="cc884560-360f-4fe9-a9fd-3ead8e7c445a" targetNamespace="http://schemas.microsoft.com/office/2006/metadata/properties" ma:root="true" ma:fieldsID="3c851d723aeea55ad15c276554eb952c" ns2:_="" ns3:_="">
    <xsd:import namespace="8efb13f3-3b36-40dd-8026-5266b3097355"/>
    <xsd:import namespace="cc884560-360f-4fe9-a9fd-3ead8e7c44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b13f3-3b36-40dd-8026-5266b3097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8afafd8-9f7e-41ef-9757-3264a724b32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84560-360f-4fe9-a9fd-3ead8e7c445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ddfee3c-1ca6-4e12-a6bf-e8ca733e79e4}" ma:internalName="TaxCatchAll" ma:showField="CatchAllData" ma:web="cc884560-360f-4fe9-a9fd-3ead8e7c445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76210E-3EF0-4D41-8730-D26DBC867329}">
  <ds:schemaRefs>
    <ds:schemaRef ds:uri="http://schemas.microsoft.com/sharepoint/v3/contenttype/forms"/>
  </ds:schemaRefs>
</ds:datastoreItem>
</file>

<file path=customXml/itemProps2.xml><?xml version="1.0" encoding="utf-8"?>
<ds:datastoreItem xmlns:ds="http://schemas.openxmlformats.org/officeDocument/2006/customXml" ds:itemID="{7A102972-FC2E-439C-BC43-B1F5709AF849}">
  <ds:schemaRefs>
    <ds:schemaRef ds:uri="8efb13f3-3b36-40dd-8026-5266b3097355"/>
    <ds:schemaRef ds:uri="cc884560-360f-4fe9-a9fd-3ead8e7c44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76A9BAA-B295-4395-BD64-7E7B73798F31}">
  <ds:schemaRefs>
    <ds:schemaRef ds:uri="8efb13f3-3b36-40dd-8026-5266b3097355"/>
    <ds:schemaRef ds:uri="cc884560-360f-4fe9-a9fd-3ead8e7c44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EXTRA</Template>
  <Application>Microsoft Office PowerPoint</Application>
  <PresentationFormat>Widescreen</PresentationFormat>
  <Slides>67</Slides>
  <Notes>50</Notes>
  <HiddenSlides>19</HiddenSlides>
  <ScaleCrop>false</ScaleCrop>
  <HeadingPairs>
    <vt:vector size="4" baseType="variant">
      <vt:variant>
        <vt:lpstr>Theme</vt:lpstr>
      </vt:variant>
      <vt:variant>
        <vt:i4>13</vt:i4>
      </vt:variant>
      <vt:variant>
        <vt:lpstr>Slide Titles</vt:lpstr>
      </vt:variant>
      <vt:variant>
        <vt:i4>67</vt:i4>
      </vt:variant>
    </vt:vector>
  </HeadingPairs>
  <TitlesOfParts>
    <vt:vector size="80" baseType="lpstr">
      <vt:lpstr>Jumpstart</vt:lpstr>
      <vt:lpstr>2023 nha</vt:lpstr>
      <vt:lpstr>NHA Master Deck Flynn</vt:lpstr>
      <vt:lpstr>1_Office Theme</vt:lpstr>
      <vt:lpstr>1_Office Theme</vt:lpstr>
      <vt:lpstr>Custom Design</vt:lpstr>
      <vt:lpstr>1_Custom Design</vt:lpstr>
      <vt:lpstr>EXTRA</vt:lpstr>
      <vt:lpstr>2023 nha</vt:lpstr>
      <vt:lpstr>1_EXTRA</vt:lpstr>
      <vt:lpstr>Office Theme</vt:lpstr>
      <vt:lpstr>3_Office Theme</vt:lpstr>
      <vt:lpstr>1_2023 nha</vt:lpstr>
      <vt:lpstr>PowerPoint Presentation</vt:lpstr>
      <vt:lpstr>PowerPoint Presentation</vt:lpstr>
      <vt:lpstr>Solutions For Every Step of the Way</vt:lpstr>
      <vt:lpstr>Healthcare Workforce</vt:lpstr>
      <vt:lpstr>PowerPoint Presentation</vt:lpstr>
      <vt:lpstr>PowerPoint Presentation</vt:lpstr>
      <vt:lpstr>PowerPoint Presentation</vt:lpstr>
      <vt:lpstr>PowerPoint Presentation</vt:lpstr>
      <vt:lpstr>PowerPoint Presentation</vt:lpstr>
      <vt:lpstr>PowerPoint Presentation</vt:lpstr>
      <vt:lpstr>Healthcare  Workforce</vt:lpstr>
      <vt:lpstr>Coming in 2024/25</vt:lpstr>
      <vt:lpstr>Education</vt:lpstr>
      <vt:lpstr>Certification: Industry Credentials</vt:lpstr>
      <vt:lpstr>College + Career Readiness</vt:lpstr>
      <vt:lpstr>PowerPoint Presentation</vt:lpstr>
      <vt:lpstr>PowerPoint Presentation</vt:lpstr>
      <vt:lpstr>NHA + Texas educators solving for workforce needs</vt:lpstr>
      <vt:lpstr>NHA + CTE</vt:lpstr>
      <vt:lpstr>Top 3 skills and experiences that students report gaining in their CTE classes are:</vt:lpstr>
      <vt:lpstr>Health Science Credentials</vt:lpstr>
      <vt:lpstr>Choosing Credentials</vt:lpstr>
      <vt:lpstr>PowerPoint Presentation</vt:lpstr>
      <vt:lpstr>Choose a Credential Provider</vt:lpstr>
      <vt:lpstr>PowerPoint Presentation</vt:lpstr>
      <vt:lpstr>Career Technical Education and credentials  create a viable healthcare workforce. </vt:lpstr>
      <vt:lpstr>College + Career Readiness 5 NHA Certifications Now Qualify for Post-secondary College Credits </vt:lpstr>
      <vt:lpstr>PowerPoint Presentation</vt:lpstr>
      <vt:lpstr>ALIGN WITH WORKFORCE</vt:lpstr>
      <vt:lpstr>PowerPoint Presentation</vt:lpstr>
      <vt:lpstr>PowerPoint Presentation</vt:lpstr>
      <vt:lpstr>PowerPoint Presentation</vt:lpstr>
      <vt:lpstr>Access creates outcomes</vt:lpstr>
      <vt:lpstr>GET STARTED</vt:lpstr>
      <vt:lpstr>NATIONAL THERAPEUTIC SERVICES PATHWAY</vt:lpstr>
      <vt:lpstr>PowerPoint Presentation</vt:lpstr>
      <vt:lpstr>PowerPoint Presentation</vt:lpstr>
      <vt:lpstr>Step 1: Crosswalk the Test Plan</vt:lpstr>
      <vt:lpstr>Flexible Pathways</vt:lpstr>
      <vt:lpstr>Step 2: Set timelines</vt:lpstr>
      <vt:lpstr>PowerPoint Presentation</vt:lpstr>
      <vt:lpstr>RESOURCES</vt:lpstr>
      <vt:lpstr>Ensuring Success Before, During &amp; After Credentialing</vt:lpstr>
      <vt:lpstr>Accessible Online, Engaging &amp;  Interactive Tools for Distance Learning</vt:lpstr>
      <vt:lpstr>PowerPoint Presentation</vt:lpstr>
      <vt:lpstr>PowerPoint Presentation</vt:lpstr>
      <vt:lpstr>Powered by Reporting and Actionable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partner for pharmacy technicians at every step of the way </vt:lpstr>
      <vt:lpstr>PowerPoint Presentation</vt:lpstr>
      <vt:lpstr>A strong foundation Entry-level training establishes a strong foundation  for a pharmacy technician’s career journey    </vt:lpstr>
      <vt:lpstr>PowerPoint Presentation</vt:lpstr>
      <vt:lpstr>PowerPoint Presentation</vt:lpstr>
      <vt:lpstr>PowerPoint Presentation</vt:lpstr>
      <vt:lpstr>State Shapes</vt:lpstr>
      <vt:lpstr>Directions for creating state slide</vt:lpstr>
      <vt:lpstr>PowerPoint Presentation</vt:lpstr>
      <vt:lpstr>College + Career Readiness 5 NHA certifications now Qualify for Post-secondary College credits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 Gratton</dc:creator>
  <cp:revision>1</cp:revision>
  <cp:lastPrinted>2019-07-22T13:25:08Z</cp:lastPrinted>
  <dcterms:created xsi:type="dcterms:W3CDTF">2019-02-28T21:51:17Z</dcterms:created>
  <dcterms:modified xsi:type="dcterms:W3CDTF">2024-07-08T19:39:01Z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0x01010063E70B13F0DD0A48A58089F56B063B9E</vt:lpwstr>
  </property>
</Properties>
</file>