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9144000" cy="5143500" type="screen16x9"/>
  <p:notesSz cx="6858000" cy="9144000"/>
  <p:embeddedFontLst>
    <p:embeddedFont>
      <p:font typeface="Architects Daughter" panose="020B0604020202020204" charset="0"/>
      <p:regular r:id="rId89"/>
    </p:embeddedFont>
    <p:embeddedFont>
      <p:font typeface="Catamaran" panose="020B0604020202020204" charset="0"/>
      <p:regular r:id="rId90"/>
      <p:bold r:id="rId91"/>
    </p:embeddedFont>
    <p:embeddedFont>
      <p:font typeface="Helvetica Neue" panose="020B0604020202020204" charset="0"/>
      <p:regular r:id="rId92"/>
      <p:bold r:id="rId93"/>
      <p:italic r:id="rId94"/>
      <p:boldItalic r:id="rId95"/>
    </p:embeddedFont>
    <p:embeddedFont>
      <p:font typeface="Roboto" panose="02000000000000000000"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iuIdX7kkmWJ7BvYhgwnXwvzuAJ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84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customschemas.google.com/relationships/presentationmetadata" Target="metadata"/><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bc3cbb02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4bc3cbb0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82a4088c9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282a4088c9e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2b60ee1c3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282b60ee1c3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23abcb922e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23abcb922e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86e2d061bb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286e2d061bb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cef6e53a8f_0_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2cef6e53a8f_0_8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82a4088c9e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g282a4088c9e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82a4088c9e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282a4088c9e_3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4bc3cbb026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4bc3cbb026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82a4088c9e_3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g282a4088c9e_3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82a4088c9e_3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282a4088c9e_3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cef6e53a8f_0_1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g2cef6e53a8f_0_10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23abcb922e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223abcb922e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cef6e53a8f_0_1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2cef6e53a8f_0_1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22d824e1b2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222d824e1b2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2a4088c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82a4088c9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4871d14cd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g24871d14cdb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d0c57a4d8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g2d0c57a4d81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d0c57a4d8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g2d0c57a4d8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4ba7e94a6d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g24ba7e94a6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8" name="Google Shape;82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23abcb922e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g223abcb922e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4ba7e94a6d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g24ba7e94a6d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d0c57a4d8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g2d0c57a4d8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8" name="Google Shape;90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86e2d061b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g286e2d061b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86e2d061bb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8" name="Google Shape;928;g286e2d061bb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4ba7e94a6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8" name="Google Shape;938;g24ba7e94a6d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22d824e1b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g222d824e1b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22d824e1b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8" name="Google Shape;958;g222d824e1b2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8" name="Google Shape;96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8" name="Google Shape;97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6e2d061b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286e2d061b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86e2d061bb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g286e2d061bb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286e2d061bb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8" name="Google Shape;998;g286e2d061bb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5" name="Google Shape;104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5" name="Google Shape;105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3" name="Google Shape;109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1" name="Google Shape;1121;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86e2d061bb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8" name="Google Shape;1158;g286e2d061b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282a4088c9e_3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5" name="Google Shape;1195;g282a4088c9e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1" name="Google Shape;120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8" name="Google Shape;123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5" name="Google Shape;1275;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cef6e53a8f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g2cef6e53a8f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cef6e53a8f_0_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2" name="Google Shape;1362;g2cef6e53a8f_0_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2cef6e53a8f_0_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5" name="Google Shape;1375;g2cef6e53a8f_0_6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73f41dcdc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8" name="Google Shape;1388;g273f41dcdc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273f41dcdc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2" name="Google Shape;1402;g273f41dcdc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6" name="Google Shape;141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4ba7e94a6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4" name="Google Shape;1454;g24ba7e94a6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d0c57a4d81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2d0c57a4d81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1" name="Google Shape;1491;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6" name="Google Shape;152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6" name="Google Shape;153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3" name="Google Shape;157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24bcbd6aa3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7" name="Google Shape;1587;g24bcbd6aa3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3" name="Google Shape;1603;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9" name="Google Shape;1619;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5" name="Google Shape;1635;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288d6b2882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4" name="Google Shape;1674;g288d6b28828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p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9" name="Google Shape;1719;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23abcb922e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23abcb922e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1" name="Google Shape;1731;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1" name="Google Shape;1741;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2" name="Google Shape;1752;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1" name="Google Shape;1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5739684e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3" name="Google Shape;1803;g25739684ed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24871d14cdb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1" name="Google Shape;1831;g24871d14cdb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9" name="Google Shape;1849;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87"/>
          <p:cNvPicPr preferRelativeResize="0"/>
          <p:nvPr/>
        </p:nvPicPr>
        <p:blipFill rotWithShape="1">
          <a:blip r:embed="rId2">
            <a:alphaModFix/>
          </a:blip>
          <a:srcRect/>
          <a:stretch/>
        </p:blipFill>
        <p:spPr>
          <a:xfrm>
            <a:off x="2103113" y="216500"/>
            <a:ext cx="4937775" cy="4527647"/>
          </a:xfrm>
          <a:prstGeom prst="rect">
            <a:avLst/>
          </a:prstGeom>
          <a:noFill/>
          <a:ln>
            <a:noFill/>
          </a:ln>
        </p:spPr>
      </p:pic>
      <p:sp>
        <p:nvSpPr>
          <p:cNvPr id="10" name="Google Shape;10;p87"/>
          <p:cNvSpPr txBox="1">
            <a:spLocks noGrp="1"/>
          </p:cNvSpPr>
          <p:nvPr>
            <p:ph type="ctrTitle"/>
          </p:nvPr>
        </p:nvSpPr>
        <p:spPr>
          <a:xfrm>
            <a:off x="2998355" y="1010125"/>
            <a:ext cx="3147300" cy="2052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SzPts val="3600"/>
              <a:buNone/>
              <a:defRPr sz="3600" b="1"/>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p87"/>
          <p:cNvSpPr txBox="1">
            <a:spLocks noGrp="1"/>
          </p:cNvSpPr>
          <p:nvPr>
            <p:ph type="subTitle" idx="1"/>
          </p:nvPr>
        </p:nvSpPr>
        <p:spPr>
          <a:xfrm>
            <a:off x="311700" y="31389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96"/>
          <p:cNvSpPr txBox="1">
            <a:spLocks noGrp="1"/>
          </p:cNvSpPr>
          <p:nvPr>
            <p:ph type="title"/>
          </p:nvPr>
        </p:nvSpPr>
        <p:spPr>
          <a:xfrm rot="452811">
            <a:off x="3437575" y="3328334"/>
            <a:ext cx="2471509" cy="514745"/>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7" name="Google Shape;57;p96"/>
          <p:cNvSpPr txBox="1">
            <a:spLocks noGrp="1"/>
          </p:cNvSpPr>
          <p:nvPr>
            <p:ph type="subTitle" idx="1"/>
          </p:nvPr>
        </p:nvSpPr>
        <p:spPr>
          <a:xfrm rot="464367">
            <a:off x="2904682" y="3753522"/>
            <a:ext cx="3341539" cy="792628"/>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_ONLY_1">
    <p:spTree>
      <p:nvGrpSpPr>
        <p:cNvPr id="1" name="Shape 58"/>
        <p:cNvGrpSpPr/>
        <p:nvPr/>
      </p:nvGrpSpPr>
      <p:grpSpPr>
        <a:xfrm>
          <a:off x="0" y="0"/>
          <a:ext cx="0" cy="0"/>
          <a:chOff x="0" y="0"/>
          <a:chExt cx="0" cy="0"/>
        </a:xfrm>
      </p:grpSpPr>
      <p:sp>
        <p:nvSpPr>
          <p:cNvPr id="59" name="Google Shape;59;p97"/>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9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97"/>
          <p:cNvSpPr txBox="1">
            <a:spLocks noGrp="1"/>
          </p:cNvSpPr>
          <p:nvPr>
            <p:ph type="title" idx="2"/>
          </p:nvPr>
        </p:nvSpPr>
        <p:spPr>
          <a:xfrm>
            <a:off x="1842319"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2" name="Google Shape;62;p9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3" name="Google Shape;63;p9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4" name="Google Shape;64;p9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65" name="Google Shape;65;p97"/>
          <p:cNvPicPr preferRelativeResize="0"/>
          <p:nvPr/>
        </p:nvPicPr>
        <p:blipFill rotWithShape="1">
          <a:blip r:embed="rId2">
            <a:alphaModFix/>
          </a:blip>
          <a:srcRect/>
          <a:stretch/>
        </p:blipFill>
        <p:spPr>
          <a:xfrm rot="-652982">
            <a:off x="-2228827" y="2581135"/>
            <a:ext cx="3104622" cy="28467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ix Columns">
  <p:cSld name="TITLE_ONLY_2_1_1">
    <p:spTree>
      <p:nvGrpSpPr>
        <p:cNvPr id="1" name="Shape 66"/>
        <p:cNvGrpSpPr/>
        <p:nvPr/>
      </p:nvGrpSpPr>
      <p:grpSpPr>
        <a:xfrm>
          <a:off x="0" y="0"/>
          <a:ext cx="0" cy="0"/>
          <a:chOff x="0" y="0"/>
          <a:chExt cx="0" cy="0"/>
        </a:xfrm>
      </p:grpSpPr>
      <p:sp>
        <p:nvSpPr>
          <p:cNvPr id="67" name="Google Shape;67;p103"/>
          <p:cNvSpPr/>
          <p:nvPr/>
        </p:nvSpPr>
        <p:spPr>
          <a:xfrm rot="398269">
            <a:off x="578384" y="-5755"/>
            <a:ext cx="7181238" cy="5188439"/>
          </a:xfrm>
          <a:prstGeom prst="rect">
            <a:avLst/>
          </a:prstGeom>
          <a:solidFill>
            <a:srgbClr val="F3F3F3"/>
          </a:solidFill>
          <a:ln>
            <a:noFill/>
          </a:ln>
          <a:effectLst>
            <a:outerShdw blurRad="57150" dist="19050" dir="150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0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103"/>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0" name="Google Shape;70;p103"/>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1" name="Google Shape;71;p103"/>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2" name="Google Shape;72;p103"/>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3" name="Google Shape;73;p103"/>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4" name="Google Shape;74;p103"/>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5" name="Google Shape;75;p103"/>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6" name="Google Shape;76;p103"/>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7" name="Google Shape;77;p103"/>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8" name="Google Shape;78;p103"/>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9" name="Google Shape;79;p103"/>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 name="Google Shape;80;p103"/>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
  <p:cSld name="TITLE_ONLY_1_2">
    <p:spTree>
      <p:nvGrpSpPr>
        <p:cNvPr id="1" name="Shape 81"/>
        <p:cNvGrpSpPr/>
        <p:nvPr/>
      </p:nvGrpSpPr>
      <p:grpSpPr>
        <a:xfrm>
          <a:off x="0" y="0"/>
          <a:ext cx="0" cy="0"/>
          <a:chOff x="0" y="0"/>
          <a:chExt cx="0" cy="0"/>
        </a:xfrm>
      </p:grpSpPr>
      <p:sp>
        <p:nvSpPr>
          <p:cNvPr id="82" name="Google Shape;82;p9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9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95"/>
          <p:cNvSpPr txBox="1">
            <a:spLocks noGrp="1"/>
          </p:cNvSpPr>
          <p:nvPr>
            <p:ph type="title" idx="2"/>
          </p:nvPr>
        </p:nvSpPr>
        <p:spPr>
          <a:xfrm>
            <a:off x="1660812"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95"/>
          <p:cNvSpPr txBox="1">
            <a:spLocks noGrp="1"/>
          </p:cNvSpPr>
          <p:nvPr>
            <p:ph type="subTitle" idx="1"/>
          </p:nvPr>
        </p:nvSpPr>
        <p:spPr>
          <a:xfrm>
            <a:off x="1660812"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95"/>
          <p:cNvSpPr txBox="1">
            <a:spLocks noGrp="1"/>
          </p:cNvSpPr>
          <p:nvPr>
            <p:ph type="title" idx="3"/>
          </p:nvPr>
        </p:nvSpPr>
        <p:spPr>
          <a:xfrm>
            <a:off x="3696004"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7" name="Google Shape;87;p95"/>
          <p:cNvSpPr txBox="1">
            <a:spLocks noGrp="1"/>
          </p:cNvSpPr>
          <p:nvPr>
            <p:ph type="subTitle" idx="4"/>
          </p:nvPr>
        </p:nvSpPr>
        <p:spPr>
          <a:xfrm>
            <a:off x="3696004"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8" name="Google Shape;88;p95"/>
          <p:cNvSpPr txBox="1">
            <a:spLocks noGrp="1"/>
          </p:cNvSpPr>
          <p:nvPr>
            <p:ph type="title" idx="5"/>
          </p:nvPr>
        </p:nvSpPr>
        <p:spPr>
          <a:xfrm>
            <a:off x="5731191"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9" name="Google Shape;89;p95"/>
          <p:cNvSpPr txBox="1">
            <a:spLocks noGrp="1"/>
          </p:cNvSpPr>
          <p:nvPr>
            <p:ph type="subTitle" idx="6"/>
          </p:nvPr>
        </p:nvSpPr>
        <p:spPr>
          <a:xfrm>
            <a:off x="5731191"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p:cSld name="TITLE_ONLY_2_2">
    <p:spTree>
      <p:nvGrpSpPr>
        <p:cNvPr id="1" name="Shape 90"/>
        <p:cNvGrpSpPr/>
        <p:nvPr/>
      </p:nvGrpSpPr>
      <p:grpSpPr>
        <a:xfrm>
          <a:off x="0" y="0"/>
          <a:ext cx="0" cy="0"/>
          <a:chOff x="0" y="0"/>
          <a:chExt cx="0" cy="0"/>
        </a:xfrm>
      </p:grpSpPr>
      <p:pic>
        <p:nvPicPr>
          <p:cNvPr id="91" name="Google Shape;91;p99"/>
          <p:cNvPicPr preferRelativeResize="0"/>
          <p:nvPr/>
        </p:nvPicPr>
        <p:blipFill rotWithShape="1">
          <a:blip r:embed="rId2">
            <a:alphaModFix/>
          </a:blip>
          <a:srcRect/>
          <a:stretch/>
        </p:blipFill>
        <p:spPr>
          <a:xfrm>
            <a:off x="668150" y="304640"/>
            <a:ext cx="5840423" cy="4669323"/>
          </a:xfrm>
          <a:prstGeom prst="rect">
            <a:avLst/>
          </a:prstGeom>
          <a:noFill/>
          <a:ln>
            <a:noFill/>
          </a:ln>
          <a:effectLst>
            <a:outerShdw blurRad="57150" dist="19050" dir="5400000" algn="bl" rotWithShape="0">
              <a:srgbClr val="000000">
                <a:alpha val="47450"/>
              </a:srgbClr>
            </a:outerShdw>
          </a:effectLst>
        </p:spPr>
      </p:pic>
      <p:sp>
        <p:nvSpPr>
          <p:cNvPr id="92" name="Google Shape;92;p99"/>
          <p:cNvSpPr txBox="1">
            <a:spLocks noGrp="1"/>
          </p:cNvSpPr>
          <p:nvPr>
            <p:ph type="title"/>
          </p:nvPr>
        </p:nvSpPr>
        <p:spPr>
          <a:xfrm>
            <a:off x="1215600" y="4877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_ONLY_2">
    <p:spTree>
      <p:nvGrpSpPr>
        <p:cNvPr id="1" name="Shape 93"/>
        <p:cNvGrpSpPr/>
        <p:nvPr/>
      </p:nvGrpSpPr>
      <p:grpSpPr>
        <a:xfrm>
          <a:off x="0" y="0"/>
          <a:ext cx="0" cy="0"/>
          <a:chOff x="0" y="0"/>
          <a:chExt cx="0" cy="0"/>
        </a:xfrm>
      </p:grpSpPr>
      <p:sp>
        <p:nvSpPr>
          <p:cNvPr id="94" name="Google Shape;94;p100"/>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0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102"/>
          <p:cNvSpPr txBox="1">
            <a:spLocks noGrp="1"/>
          </p:cNvSpPr>
          <p:nvPr>
            <p:ph type="title"/>
          </p:nvPr>
        </p:nvSpPr>
        <p:spPr>
          <a:xfrm>
            <a:off x="1978800" y="634425"/>
            <a:ext cx="5186400" cy="117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 Credits">
  <p:cSld name="TITLE_3">
    <p:spTree>
      <p:nvGrpSpPr>
        <p:cNvPr id="1" name="Shape 98"/>
        <p:cNvGrpSpPr/>
        <p:nvPr/>
      </p:nvGrpSpPr>
      <p:grpSpPr>
        <a:xfrm>
          <a:off x="0" y="0"/>
          <a:ext cx="0" cy="0"/>
          <a:chOff x="0" y="0"/>
          <a:chExt cx="0" cy="0"/>
        </a:xfrm>
      </p:grpSpPr>
      <p:pic>
        <p:nvPicPr>
          <p:cNvPr id="99" name="Google Shape;99;p104"/>
          <p:cNvPicPr preferRelativeResize="0"/>
          <p:nvPr/>
        </p:nvPicPr>
        <p:blipFill rotWithShape="1">
          <a:blip r:embed="rId2">
            <a:alphaModFix/>
          </a:blip>
          <a:srcRect/>
          <a:stretch/>
        </p:blipFill>
        <p:spPr>
          <a:xfrm>
            <a:off x="717554" y="-1325744"/>
            <a:ext cx="5428087" cy="7181544"/>
          </a:xfrm>
          <a:prstGeom prst="rect">
            <a:avLst/>
          </a:prstGeom>
          <a:noFill/>
          <a:ln>
            <a:noFill/>
          </a:ln>
          <a:effectLst>
            <a:outerShdw blurRad="57150" dist="19050" dir="5400000" algn="bl" rotWithShape="0">
              <a:srgbClr val="000000">
                <a:alpha val="47450"/>
              </a:srgbClr>
            </a:outerShdw>
          </a:effectLst>
        </p:spPr>
      </p:pic>
      <p:sp>
        <p:nvSpPr>
          <p:cNvPr id="100" name="Google Shape;100;p104"/>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1" name="Google Shape;101;p104"/>
          <p:cNvSpPr txBox="1">
            <a:spLocks noGrp="1"/>
          </p:cNvSpPr>
          <p:nvPr>
            <p:ph type="subTitle" idx="1"/>
          </p:nvPr>
        </p:nvSpPr>
        <p:spPr>
          <a:xfrm>
            <a:off x="1677525" y="1284100"/>
            <a:ext cx="3986100" cy="178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2" name="Google Shape;102;p104"/>
          <p:cNvSpPr txBox="1"/>
          <p:nvPr/>
        </p:nvSpPr>
        <p:spPr>
          <a:xfrm>
            <a:off x="1677525" y="3323999"/>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0" i="0" u="none" strike="noStrike" cap="none">
                <a:solidFill>
                  <a:schemeClr val="dk1"/>
                </a:solidFill>
                <a:latin typeface="Catamaran"/>
                <a:ea typeface="Catamaran"/>
                <a:cs typeface="Catamaran"/>
                <a:sym typeface="Catamaran"/>
              </a:rPr>
              <a:t>CREDITS: This presentation template was created by </a:t>
            </a:r>
            <a:r>
              <a:rPr lang="en" sz="1200" b="0" i="0" u="none" strike="noStrike" cap="none">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b="0" i="0" u="none" strike="noStrike" cap="none">
                <a:solidFill>
                  <a:schemeClr val="dk1"/>
                </a:solidFill>
                <a:latin typeface="Catamaran"/>
                <a:ea typeface="Catamaran"/>
                <a:cs typeface="Catamaran"/>
                <a:sym typeface="Catamaran"/>
              </a:rPr>
              <a:t>, including icons by </a:t>
            </a:r>
            <a:r>
              <a:rPr lang="en" sz="1200" b="0" i="0" u="none" strike="noStrike" cap="none">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b="0" i="0" u="none" strike="noStrike" cap="none">
                <a:solidFill>
                  <a:schemeClr val="dk1"/>
                </a:solidFill>
                <a:latin typeface="Catamaran"/>
                <a:ea typeface="Catamaran"/>
                <a:cs typeface="Catamaran"/>
                <a:sym typeface="Catamaran"/>
              </a:rPr>
              <a:t>, and infographics &amp; images by </a:t>
            </a:r>
            <a:r>
              <a:rPr lang="en" sz="1200" b="0" i="0" u="none" strike="noStrike" cap="none">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b="0" i="0" u="none" strike="noStrike" cap="none">
                <a:solidFill>
                  <a:schemeClr val="dk1"/>
                </a:solidFill>
                <a:latin typeface="Catamaran"/>
                <a:ea typeface="Catamaran"/>
                <a:cs typeface="Catamaran"/>
                <a:sym typeface="Catamaran"/>
              </a:rPr>
              <a:t>. </a:t>
            </a:r>
            <a:endParaRPr sz="1200" b="0" i="0" u="none" strike="noStrike" cap="none">
              <a:solidFill>
                <a:schemeClr val="dk1"/>
              </a:solidFill>
              <a:latin typeface="Catamaran"/>
              <a:ea typeface="Catamaran"/>
              <a:cs typeface="Catamaran"/>
              <a:sym typeface="Catamaran"/>
            </a:endParaRPr>
          </a:p>
          <a:p>
            <a:pPr marL="0" marR="0" lvl="0" indent="0" algn="l" rtl="0">
              <a:lnSpc>
                <a:spcPct val="100000"/>
              </a:lnSpc>
              <a:spcBef>
                <a:spcPts val="300"/>
              </a:spcBef>
              <a:spcAft>
                <a:spcPts val="0"/>
              </a:spcAft>
              <a:buClr>
                <a:srgbClr val="000000"/>
              </a:buClr>
              <a:buSzPts val="1200"/>
              <a:buFont typeface="Arial"/>
              <a:buNone/>
            </a:pPr>
            <a:endParaRPr sz="1200" b="0" i="0" u="none" strike="noStrike" cap="none">
              <a:solidFill>
                <a:schemeClr val="dk1"/>
              </a:solidFill>
              <a:latin typeface="Catamaran"/>
              <a:ea typeface="Catamaran"/>
              <a:cs typeface="Catamaran"/>
              <a:sym typeface="Catamar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sp>
        <p:nvSpPr>
          <p:cNvPr id="104" name="Google Shape;104;p89"/>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05" name="Google Shape;105;p89"/>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8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07"/>
        <p:cNvGrpSpPr/>
        <p:nvPr/>
      </p:nvGrpSpPr>
      <p:grpSpPr>
        <a:xfrm>
          <a:off x="0" y="0"/>
          <a:ext cx="0" cy="0"/>
          <a:chOff x="0" y="0"/>
          <a:chExt cx="0" cy="0"/>
        </a:xfrm>
      </p:grpSpPr>
      <p:sp>
        <p:nvSpPr>
          <p:cNvPr id="108" name="Google Shape;108;p105"/>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09" name="Google Shape;109;p10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0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12"/>
        <p:cNvGrpSpPr/>
        <p:nvPr/>
      </p:nvGrpSpPr>
      <p:grpSpPr>
        <a:xfrm>
          <a:off x="0" y="0"/>
          <a:ext cx="0" cy="0"/>
          <a:chOff x="0" y="0"/>
          <a:chExt cx="0" cy="0"/>
        </a:xfrm>
      </p:grpSpPr>
      <p:sp>
        <p:nvSpPr>
          <p:cNvPr id="13" name="Google Shape;13;p88"/>
          <p:cNvSpPr txBox="1">
            <a:spLocks noGrp="1"/>
          </p:cNvSpPr>
          <p:nvPr>
            <p:ph type="ctrTitle"/>
          </p:nvPr>
        </p:nvSpPr>
        <p:spPr>
          <a:xfrm>
            <a:off x="1394950" y="3598868"/>
            <a:ext cx="3187500" cy="78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88"/>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1"/>
        <p:cNvGrpSpPr/>
        <p:nvPr/>
      </p:nvGrpSpPr>
      <p:grpSpPr>
        <a:xfrm>
          <a:off x="0" y="0"/>
          <a:ext cx="0" cy="0"/>
          <a:chOff x="0" y="0"/>
          <a:chExt cx="0" cy="0"/>
        </a:xfrm>
      </p:grpSpPr>
      <p:sp>
        <p:nvSpPr>
          <p:cNvPr id="112" name="Google Shape;112;p106"/>
          <p:cNvSpPr txBox="1">
            <a:spLocks noGrp="1"/>
          </p:cNvSpPr>
          <p:nvPr>
            <p:ph type="body" idx="1"/>
          </p:nvPr>
        </p:nvSpPr>
        <p:spPr>
          <a:xfrm>
            <a:off x="9771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113" name="Google Shape;113;p106"/>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0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106"/>
          <p:cNvSpPr txBox="1">
            <a:spLocks noGrp="1"/>
          </p:cNvSpPr>
          <p:nvPr>
            <p:ph type="body" idx="2"/>
          </p:nvPr>
        </p:nvSpPr>
        <p:spPr>
          <a:xfrm>
            <a:off x="42510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107"/>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0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9" name="Google Shape;119;p107"/>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108"/>
          <p:cNvSpPr/>
          <p:nvPr/>
        </p:nvSpPr>
        <p:spPr>
          <a:xfrm>
            <a:off x="726600" y="0"/>
            <a:ext cx="4921200" cy="13884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08"/>
          <p:cNvSpPr txBox="1">
            <a:spLocks noGrp="1"/>
          </p:cNvSpPr>
          <p:nvPr>
            <p:ph type="title"/>
          </p:nvPr>
        </p:nvSpPr>
        <p:spPr>
          <a:xfrm>
            <a:off x="1063200" y="367900"/>
            <a:ext cx="4497900" cy="102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pic>
        <p:nvPicPr>
          <p:cNvPr id="124" name="Google Shape;124;p109"/>
          <p:cNvPicPr preferRelativeResize="0"/>
          <p:nvPr/>
        </p:nvPicPr>
        <p:blipFill rotWithShape="1">
          <a:blip r:embed="rId2">
            <a:alphaModFix/>
          </a:blip>
          <a:srcRect/>
          <a:stretch/>
        </p:blipFill>
        <p:spPr>
          <a:xfrm rot="-5400000">
            <a:off x="2758488" y="-463550"/>
            <a:ext cx="3627026" cy="6417823"/>
          </a:xfrm>
          <a:prstGeom prst="rect">
            <a:avLst/>
          </a:prstGeom>
          <a:noFill/>
          <a:ln>
            <a:noFill/>
          </a:ln>
        </p:spPr>
      </p:pic>
      <p:sp>
        <p:nvSpPr>
          <p:cNvPr id="125" name="Google Shape;125;p109"/>
          <p:cNvSpPr txBox="1">
            <a:spLocks noGrp="1"/>
          </p:cNvSpPr>
          <p:nvPr>
            <p:ph type="title" hasCustomPrompt="1"/>
          </p:nvPr>
        </p:nvSpPr>
        <p:spPr>
          <a:xfrm>
            <a:off x="2271775" y="1542250"/>
            <a:ext cx="4600500" cy="1420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r>
              <a:t>xx%</a:t>
            </a:r>
          </a:p>
        </p:txBody>
      </p:sp>
      <p:sp>
        <p:nvSpPr>
          <p:cNvPr id="126" name="Google Shape;126;p109"/>
          <p:cNvSpPr txBox="1">
            <a:spLocks noGrp="1"/>
          </p:cNvSpPr>
          <p:nvPr>
            <p:ph type="body" idx="1"/>
          </p:nvPr>
        </p:nvSpPr>
        <p:spPr>
          <a:xfrm>
            <a:off x="2984250" y="2915600"/>
            <a:ext cx="3175500" cy="7080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a:lvl1pPr>
            <a:lvl2pPr marL="914400" lvl="1" indent="-342900" algn="ctr">
              <a:lnSpc>
                <a:spcPct val="100000"/>
              </a:lnSpc>
              <a:spcBef>
                <a:spcPts val="1600"/>
              </a:spcBef>
              <a:spcAft>
                <a:spcPts val="0"/>
              </a:spcAft>
              <a:buSzPts val="1800"/>
              <a:buChar char="○"/>
              <a:defRPr sz="1800"/>
            </a:lvl2pPr>
            <a:lvl3pPr marL="1371600" lvl="2" indent="-342900" algn="ctr">
              <a:lnSpc>
                <a:spcPct val="100000"/>
              </a:lnSpc>
              <a:spcBef>
                <a:spcPts val="1600"/>
              </a:spcBef>
              <a:spcAft>
                <a:spcPts val="0"/>
              </a:spcAft>
              <a:buSzPts val="1800"/>
              <a:buChar char="■"/>
              <a:defRPr sz="1800"/>
            </a:lvl3pPr>
            <a:lvl4pPr marL="1828800" lvl="3" indent="-342900" algn="ctr">
              <a:lnSpc>
                <a:spcPct val="100000"/>
              </a:lnSpc>
              <a:spcBef>
                <a:spcPts val="1600"/>
              </a:spcBef>
              <a:spcAft>
                <a:spcPts val="0"/>
              </a:spcAft>
              <a:buSzPts val="1800"/>
              <a:buChar char="●"/>
              <a:defRPr sz="1800"/>
            </a:lvl4pPr>
            <a:lvl5pPr marL="2286000" lvl="4" indent="-342900" algn="ctr">
              <a:lnSpc>
                <a:spcPct val="100000"/>
              </a:lnSpc>
              <a:spcBef>
                <a:spcPts val="1600"/>
              </a:spcBef>
              <a:spcAft>
                <a:spcPts val="0"/>
              </a:spcAft>
              <a:buSzPts val="1800"/>
              <a:buChar char="○"/>
              <a:defRPr sz="1800"/>
            </a:lvl5pPr>
            <a:lvl6pPr marL="2743200" lvl="5" indent="-342900" algn="ctr">
              <a:lnSpc>
                <a:spcPct val="100000"/>
              </a:lnSpc>
              <a:spcBef>
                <a:spcPts val="1600"/>
              </a:spcBef>
              <a:spcAft>
                <a:spcPts val="0"/>
              </a:spcAft>
              <a:buSzPts val="1800"/>
              <a:buChar char="■"/>
              <a:defRPr sz="1800"/>
            </a:lvl6pPr>
            <a:lvl7pPr marL="3200400" lvl="6" indent="-342900" algn="ctr">
              <a:lnSpc>
                <a:spcPct val="100000"/>
              </a:lnSpc>
              <a:spcBef>
                <a:spcPts val="1600"/>
              </a:spcBef>
              <a:spcAft>
                <a:spcPts val="0"/>
              </a:spcAft>
              <a:buSzPts val="1800"/>
              <a:buChar char="●"/>
              <a:defRPr sz="1800"/>
            </a:lvl7pPr>
            <a:lvl8pPr marL="3657600" lvl="7" indent="-342900" algn="ctr">
              <a:lnSpc>
                <a:spcPct val="100000"/>
              </a:lnSpc>
              <a:spcBef>
                <a:spcPts val="1600"/>
              </a:spcBef>
              <a:spcAft>
                <a:spcPts val="0"/>
              </a:spcAft>
              <a:buSzPts val="1800"/>
              <a:buChar char="○"/>
              <a:defRPr sz="1800"/>
            </a:lvl8pPr>
            <a:lvl9pPr marL="4114800" lvl="8" indent="-342900" algn="ctr">
              <a:lnSpc>
                <a:spcPct val="100000"/>
              </a:lnSpc>
              <a:spcBef>
                <a:spcPts val="1600"/>
              </a:spcBef>
              <a:spcAft>
                <a:spcPts val="1600"/>
              </a:spcAft>
              <a:buSzPts val="1800"/>
              <a:buChar char="■"/>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
  <p:cSld name="SECTION_HEADER_1">
    <p:spTree>
      <p:nvGrpSpPr>
        <p:cNvPr id="1" name="Shape 128"/>
        <p:cNvGrpSpPr/>
        <p:nvPr/>
      </p:nvGrpSpPr>
      <p:grpSpPr>
        <a:xfrm>
          <a:off x="0" y="0"/>
          <a:ext cx="0" cy="0"/>
          <a:chOff x="0" y="0"/>
          <a:chExt cx="0" cy="0"/>
        </a:xfrm>
      </p:grpSpPr>
      <p:sp>
        <p:nvSpPr>
          <p:cNvPr id="129" name="Google Shape;129;p111"/>
          <p:cNvSpPr txBox="1">
            <a:spLocks noGrp="1"/>
          </p:cNvSpPr>
          <p:nvPr>
            <p:ph type="title"/>
          </p:nvPr>
        </p:nvSpPr>
        <p:spPr>
          <a:xfrm rot="-751593">
            <a:off x="1985584" y="3475404"/>
            <a:ext cx="2471738" cy="514743"/>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0" name="Google Shape;130;p111"/>
          <p:cNvSpPr txBox="1">
            <a:spLocks noGrp="1"/>
          </p:cNvSpPr>
          <p:nvPr>
            <p:ph type="subTitle" idx="1"/>
          </p:nvPr>
        </p:nvSpPr>
        <p:spPr>
          <a:xfrm rot="-739912">
            <a:off x="1652287" y="3899950"/>
            <a:ext cx="3341703" cy="792571"/>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Numbers">
  <p:cSld name="TITLE_ONLY_3">
    <p:spTree>
      <p:nvGrpSpPr>
        <p:cNvPr id="1" name="Shape 131"/>
        <p:cNvGrpSpPr/>
        <p:nvPr/>
      </p:nvGrpSpPr>
      <p:grpSpPr>
        <a:xfrm>
          <a:off x="0" y="0"/>
          <a:ext cx="0" cy="0"/>
          <a:chOff x="0" y="0"/>
          <a:chExt cx="0" cy="0"/>
        </a:xfrm>
      </p:grpSpPr>
      <p:sp>
        <p:nvSpPr>
          <p:cNvPr id="132" name="Google Shape;132;p112"/>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1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4" name="Google Shape;134;p112"/>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
        <p:nvSpPr>
          <p:cNvPr id="135" name="Google Shape;135;p112"/>
          <p:cNvSpPr txBox="1">
            <a:spLocks noGrp="1"/>
          </p:cNvSpPr>
          <p:nvPr>
            <p:ph type="subTitle" idx="1"/>
          </p:nvPr>
        </p:nvSpPr>
        <p:spPr>
          <a:xfrm>
            <a:off x="1230498"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112"/>
          <p:cNvSpPr txBox="1">
            <a:spLocks noGrp="1"/>
          </p:cNvSpPr>
          <p:nvPr>
            <p:ph type="title" idx="2"/>
          </p:nvPr>
        </p:nvSpPr>
        <p:spPr>
          <a:xfrm>
            <a:off x="1230488"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7" name="Google Shape;137;p112"/>
          <p:cNvSpPr txBox="1">
            <a:spLocks noGrp="1"/>
          </p:cNvSpPr>
          <p:nvPr>
            <p:ph type="subTitle" idx="3"/>
          </p:nvPr>
        </p:nvSpPr>
        <p:spPr>
          <a:xfrm>
            <a:off x="3837123"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8" name="Google Shape;138;p112"/>
          <p:cNvSpPr txBox="1">
            <a:spLocks noGrp="1"/>
          </p:cNvSpPr>
          <p:nvPr>
            <p:ph type="title" idx="4"/>
          </p:nvPr>
        </p:nvSpPr>
        <p:spPr>
          <a:xfrm>
            <a:off x="3837113"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9" name="Google Shape;139;p112"/>
          <p:cNvSpPr txBox="1">
            <a:spLocks noGrp="1"/>
          </p:cNvSpPr>
          <p:nvPr>
            <p:ph type="subTitle" idx="5"/>
          </p:nvPr>
        </p:nvSpPr>
        <p:spPr>
          <a:xfrm>
            <a:off x="2533811" y="3957350"/>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0" name="Google Shape;140;p112"/>
          <p:cNvSpPr txBox="1">
            <a:spLocks noGrp="1"/>
          </p:cNvSpPr>
          <p:nvPr>
            <p:ph type="title" idx="6"/>
          </p:nvPr>
        </p:nvSpPr>
        <p:spPr>
          <a:xfrm>
            <a:off x="2533788" y="3192450"/>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1">
  <p:cSld name="SECTION_HEADER_1_1">
    <p:spTree>
      <p:nvGrpSpPr>
        <p:cNvPr id="1" name="Shape 141"/>
        <p:cNvGrpSpPr/>
        <p:nvPr/>
      </p:nvGrpSpPr>
      <p:grpSpPr>
        <a:xfrm>
          <a:off x="0" y="0"/>
          <a:ext cx="0" cy="0"/>
          <a:chOff x="0" y="0"/>
          <a:chExt cx="0" cy="0"/>
        </a:xfrm>
      </p:grpSpPr>
      <p:sp>
        <p:nvSpPr>
          <p:cNvPr id="142" name="Google Shape;142;p113"/>
          <p:cNvSpPr txBox="1">
            <a:spLocks noGrp="1"/>
          </p:cNvSpPr>
          <p:nvPr>
            <p:ph type="title"/>
          </p:nvPr>
        </p:nvSpPr>
        <p:spPr>
          <a:xfrm rot="-118108">
            <a:off x="3581953" y="3412981"/>
            <a:ext cx="2471659" cy="51480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3" name="Google Shape;143;p113"/>
          <p:cNvSpPr txBox="1">
            <a:spLocks noGrp="1"/>
          </p:cNvSpPr>
          <p:nvPr>
            <p:ph type="subTitle" idx="1"/>
          </p:nvPr>
        </p:nvSpPr>
        <p:spPr>
          <a:xfrm rot="-106489">
            <a:off x="3143571" y="3846585"/>
            <a:ext cx="3341803" cy="792673"/>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TITLE_ONLY_1_2_1">
    <p:spTree>
      <p:nvGrpSpPr>
        <p:cNvPr id="1" name="Shape 144"/>
        <p:cNvGrpSpPr/>
        <p:nvPr/>
      </p:nvGrpSpPr>
      <p:grpSpPr>
        <a:xfrm>
          <a:off x="0" y="0"/>
          <a:ext cx="0" cy="0"/>
          <a:chOff x="0" y="0"/>
          <a:chExt cx="0" cy="0"/>
        </a:xfrm>
      </p:grpSpPr>
      <p:pic>
        <p:nvPicPr>
          <p:cNvPr id="145" name="Google Shape;145;p114"/>
          <p:cNvPicPr preferRelativeResize="0"/>
          <p:nvPr/>
        </p:nvPicPr>
        <p:blipFill rotWithShape="1">
          <a:blip r:embed="rId2">
            <a:alphaModFix/>
          </a:blip>
          <a:srcRect/>
          <a:stretch/>
        </p:blipFill>
        <p:spPr>
          <a:xfrm>
            <a:off x="454950" y="-670575"/>
            <a:ext cx="6873224" cy="7403076"/>
          </a:xfrm>
          <a:prstGeom prst="rect">
            <a:avLst/>
          </a:prstGeom>
          <a:noFill/>
          <a:ln>
            <a:noFill/>
          </a:ln>
        </p:spPr>
      </p:pic>
      <p:sp>
        <p:nvSpPr>
          <p:cNvPr id="146" name="Google Shape;146;p114"/>
          <p:cNvSpPr txBox="1">
            <a:spLocks noGrp="1"/>
          </p:cNvSpPr>
          <p:nvPr>
            <p:ph type="subTitle" idx="1"/>
          </p:nvPr>
        </p:nvSpPr>
        <p:spPr>
          <a:xfrm>
            <a:off x="3838275" y="1547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7" name="Google Shape;147;p114"/>
          <p:cNvSpPr txBox="1">
            <a:spLocks noGrp="1"/>
          </p:cNvSpPr>
          <p:nvPr>
            <p:ph type="title"/>
          </p:nvPr>
        </p:nvSpPr>
        <p:spPr>
          <a:xfrm>
            <a:off x="1334775" y="1547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48" name="Google Shape;148;p114"/>
          <p:cNvSpPr txBox="1">
            <a:spLocks noGrp="1"/>
          </p:cNvSpPr>
          <p:nvPr>
            <p:ph type="subTitle" idx="2"/>
          </p:nvPr>
        </p:nvSpPr>
        <p:spPr>
          <a:xfrm>
            <a:off x="3838275" y="26644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9" name="Google Shape;149;p114"/>
          <p:cNvSpPr txBox="1">
            <a:spLocks noGrp="1"/>
          </p:cNvSpPr>
          <p:nvPr>
            <p:ph type="title" idx="3"/>
          </p:nvPr>
        </p:nvSpPr>
        <p:spPr>
          <a:xfrm>
            <a:off x="1334775" y="26644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50" name="Google Shape;150;p114"/>
          <p:cNvSpPr txBox="1">
            <a:spLocks noGrp="1"/>
          </p:cNvSpPr>
          <p:nvPr>
            <p:ph type="subTitle" idx="4"/>
          </p:nvPr>
        </p:nvSpPr>
        <p:spPr>
          <a:xfrm>
            <a:off x="3838275" y="3780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1" name="Google Shape;151;p114"/>
          <p:cNvSpPr txBox="1">
            <a:spLocks noGrp="1"/>
          </p:cNvSpPr>
          <p:nvPr>
            <p:ph type="title" idx="5"/>
          </p:nvPr>
        </p:nvSpPr>
        <p:spPr>
          <a:xfrm>
            <a:off x="1334775" y="3780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1">
  <p:cSld name="TITLE_ONLY_1_2_2">
    <p:spTree>
      <p:nvGrpSpPr>
        <p:cNvPr id="1" name="Shape 152"/>
        <p:cNvGrpSpPr/>
        <p:nvPr/>
      </p:nvGrpSpPr>
      <p:grpSpPr>
        <a:xfrm>
          <a:off x="0" y="0"/>
          <a:ext cx="0" cy="0"/>
          <a:chOff x="0" y="0"/>
          <a:chExt cx="0" cy="0"/>
        </a:xfrm>
      </p:grpSpPr>
      <p:sp>
        <p:nvSpPr>
          <p:cNvPr id="153" name="Google Shape;153;p11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1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115"/>
          <p:cNvSpPr txBox="1">
            <a:spLocks noGrp="1"/>
          </p:cNvSpPr>
          <p:nvPr>
            <p:ph type="title" idx="2"/>
          </p:nvPr>
        </p:nvSpPr>
        <p:spPr>
          <a:xfrm>
            <a:off x="1260376"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6" name="Google Shape;156;p115"/>
          <p:cNvSpPr txBox="1">
            <a:spLocks noGrp="1"/>
          </p:cNvSpPr>
          <p:nvPr>
            <p:ph type="subTitle" idx="1"/>
          </p:nvPr>
        </p:nvSpPr>
        <p:spPr>
          <a:xfrm>
            <a:off x="1260376"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115"/>
          <p:cNvSpPr txBox="1">
            <a:spLocks noGrp="1"/>
          </p:cNvSpPr>
          <p:nvPr>
            <p:ph type="title" idx="3"/>
          </p:nvPr>
        </p:nvSpPr>
        <p:spPr>
          <a:xfrm>
            <a:off x="4407027"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8" name="Google Shape;158;p115"/>
          <p:cNvSpPr txBox="1">
            <a:spLocks noGrp="1"/>
          </p:cNvSpPr>
          <p:nvPr>
            <p:ph type="subTitle" idx="4"/>
          </p:nvPr>
        </p:nvSpPr>
        <p:spPr>
          <a:xfrm>
            <a:off x="4407027"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title">
  <p:cSld name="TITLE_2">
    <p:spTree>
      <p:nvGrpSpPr>
        <p:cNvPr id="1" name="Shape 15"/>
        <p:cNvGrpSpPr/>
        <p:nvPr/>
      </p:nvGrpSpPr>
      <p:grpSpPr>
        <a:xfrm>
          <a:off x="0" y="0"/>
          <a:ext cx="0" cy="0"/>
          <a:chOff x="0" y="0"/>
          <a:chExt cx="0" cy="0"/>
        </a:xfrm>
      </p:grpSpPr>
      <p:grpSp>
        <p:nvGrpSpPr>
          <p:cNvPr id="16" name="Google Shape;16;p90"/>
          <p:cNvGrpSpPr/>
          <p:nvPr/>
        </p:nvGrpSpPr>
        <p:grpSpPr>
          <a:xfrm>
            <a:off x="905796" y="-1057806"/>
            <a:ext cx="7332403" cy="7259105"/>
            <a:chOff x="981117" y="-452759"/>
            <a:chExt cx="7373696" cy="6214455"/>
          </a:xfrm>
        </p:grpSpPr>
        <p:sp>
          <p:nvSpPr>
            <p:cNvPr id="17" name="Google Shape;17;p90"/>
            <p:cNvSpPr/>
            <p:nvPr/>
          </p:nvSpPr>
          <p:spPr>
            <a:xfrm rot="-927981">
              <a:off x="1524243" y="324433"/>
              <a:ext cx="6321122" cy="4679152"/>
            </a:xfrm>
            <a:custGeom>
              <a:avLst/>
              <a:gdLst/>
              <a:ahLst/>
              <a:cxnLst/>
              <a:rect l="l" t="t" r="r" b="b"/>
              <a:pathLst>
                <a:path w="90530" h="67014" extrusionOk="0">
                  <a:moveTo>
                    <a:pt x="12061" y="1"/>
                  </a:moveTo>
                  <a:lnTo>
                    <a:pt x="0" y="46789"/>
                  </a:lnTo>
                  <a:lnTo>
                    <a:pt x="78469" y="67013"/>
                  </a:lnTo>
                  <a:lnTo>
                    <a:pt x="90530" y="20219"/>
                  </a:lnTo>
                  <a:lnTo>
                    <a:pt x="12061" y="1"/>
                  </a:lnTo>
                  <a:close/>
                </a:path>
              </a:pathLst>
            </a:custGeom>
            <a:solidFill>
              <a:srgbClr val="595959">
                <a:alpha val="5333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90"/>
            <p:cNvSpPr/>
            <p:nvPr/>
          </p:nvSpPr>
          <p:spPr>
            <a:xfrm rot="-927981">
              <a:off x="1490611" y="305347"/>
              <a:ext cx="6321122" cy="4679501"/>
            </a:xfrm>
            <a:custGeom>
              <a:avLst/>
              <a:gdLst/>
              <a:ahLst/>
              <a:cxnLst/>
              <a:rect l="l" t="t" r="r" b="b"/>
              <a:pathLst>
                <a:path w="90530" h="67019" extrusionOk="0">
                  <a:moveTo>
                    <a:pt x="12061" y="1"/>
                  </a:moveTo>
                  <a:lnTo>
                    <a:pt x="1" y="46795"/>
                  </a:lnTo>
                  <a:lnTo>
                    <a:pt x="78469" y="67019"/>
                  </a:lnTo>
                  <a:lnTo>
                    <a:pt x="90530" y="20225"/>
                  </a:lnTo>
                  <a:lnTo>
                    <a:pt x="12061" y="1"/>
                  </a:lnTo>
                  <a:close/>
                </a:path>
              </a:pathLst>
            </a:cu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 name="Google Shape;19;p90"/>
          <p:cNvSpPr/>
          <p:nvPr/>
        </p:nvSpPr>
        <p:spPr>
          <a:xfrm rot="4983645">
            <a:off x="6291354" y="3086931"/>
            <a:ext cx="1727973" cy="256442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FFFFF">
              <a:alpha val="4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90"/>
          <p:cNvSpPr/>
          <p:nvPr/>
        </p:nvSpPr>
        <p:spPr>
          <a:xfrm rot="-2214114">
            <a:off x="397113" y="678722"/>
            <a:ext cx="2529408" cy="805252"/>
          </a:xfrm>
          <a:custGeom>
            <a:avLst/>
            <a:gdLst/>
            <a:ahLst/>
            <a:cxnLst/>
            <a:rect l="l" t="t" r="r" b="b"/>
            <a:pathLst>
              <a:path w="36226" h="14902" extrusionOk="0">
                <a:moveTo>
                  <a:pt x="991" y="1"/>
                </a:moveTo>
                <a:cubicBezTo>
                  <a:pt x="992" y="1"/>
                  <a:pt x="2172" y="1007"/>
                  <a:pt x="2091" y="1954"/>
                </a:cubicBezTo>
                <a:cubicBezTo>
                  <a:pt x="2015" y="2901"/>
                  <a:pt x="915" y="3473"/>
                  <a:pt x="915" y="3473"/>
                </a:cubicBezTo>
                <a:cubicBezTo>
                  <a:pt x="915" y="3473"/>
                  <a:pt x="2064" y="4469"/>
                  <a:pt x="1977" y="5476"/>
                </a:cubicBezTo>
                <a:cubicBezTo>
                  <a:pt x="1884" y="6477"/>
                  <a:pt x="333" y="7576"/>
                  <a:pt x="333" y="7576"/>
                </a:cubicBezTo>
                <a:cubicBezTo>
                  <a:pt x="333" y="7576"/>
                  <a:pt x="1460" y="8801"/>
                  <a:pt x="1400" y="9465"/>
                </a:cubicBezTo>
                <a:cubicBezTo>
                  <a:pt x="1345" y="10134"/>
                  <a:pt x="1" y="11364"/>
                  <a:pt x="1" y="11364"/>
                </a:cubicBezTo>
                <a:lnTo>
                  <a:pt x="34903" y="14902"/>
                </a:lnTo>
                <a:cubicBezTo>
                  <a:pt x="33053" y="12943"/>
                  <a:pt x="35230" y="11114"/>
                  <a:pt x="35230" y="11114"/>
                </a:cubicBezTo>
                <a:cubicBezTo>
                  <a:pt x="35230" y="11114"/>
                  <a:pt x="34588" y="9993"/>
                  <a:pt x="34495" y="9138"/>
                </a:cubicBezTo>
                <a:cubicBezTo>
                  <a:pt x="34397" y="8289"/>
                  <a:pt x="35905" y="7244"/>
                  <a:pt x="35905" y="7244"/>
                </a:cubicBezTo>
                <a:cubicBezTo>
                  <a:pt x="35905" y="7244"/>
                  <a:pt x="34658" y="6123"/>
                  <a:pt x="34729" y="5291"/>
                </a:cubicBezTo>
                <a:cubicBezTo>
                  <a:pt x="34800" y="4452"/>
                  <a:pt x="36226" y="3565"/>
                  <a:pt x="36226" y="3565"/>
                </a:cubicBezTo>
                <a:lnTo>
                  <a:pt x="991" y="1"/>
                </a:lnTo>
                <a:close/>
              </a:path>
            </a:pathLst>
          </a:custGeom>
          <a:solidFill>
            <a:srgbClr val="FFFFFF">
              <a:alpha val="4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0"/>
          <p:cNvSpPr txBox="1">
            <a:spLocks noGrp="1"/>
          </p:cNvSpPr>
          <p:nvPr>
            <p:ph type="ctrTitle"/>
          </p:nvPr>
        </p:nvSpPr>
        <p:spPr>
          <a:xfrm>
            <a:off x="1371900" y="1162825"/>
            <a:ext cx="6400200" cy="20526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7200"/>
              <a:buNone/>
              <a:defRPr sz="7200" b="1"/>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a:endParaRPr/>
          </a:p>
        </p:txBody>
      </p:sp>
      <p:sp>
        <p:nvSpPr>
          <p:cNvPr id="22" name="Google Shape;22;p90"/>
          <p:cNvSpPr txBox="1">
            <a:spLocks noGrp="1"/>
          </p:cNvSpPr>
          <p:nvPr>
            <p:ph type="subTitle" idx="1"/>
          </p:nvPr>
        </p:nvSpPr>
        <p:spPr>
          <a:xfrm>
            <a:off x="2183100" y="3259450"/>
            <a:ext cx="47778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2">
  <p:cSld name="SECTION_HEADER_1_1_1">
    <p:spTree>
      <p:nvGrpSpPr>
        <p:cNvPr id="1" name="Shape 159"/>
        <p:cNvGrpSpPr/>
        <p:nvPr/>
      </p:nvGrpSpPr>
      <p:grpSpPr>
        <a:xfrm>
          <a:off x="0" y="0"/>
          <a:ext cx="0" cy="0"/>
          <a:chOff x="0" y="0"/>
          <a:chExt cx="0" cy="0"/>
        </a:xfrm>
      </p:grpSpPr>
      <p:sp>
        <p:nvSpPr>
          <p:cNvPr id="160" name="Google Shape;160;p116"/>
          <p:cNvSpPr txBox="1">
            <a:spLocks noGrp="1"/>
          </p:cNvSpPr>
          <p:nvPr>
            <p:ph type="title"/>
          </p:nvPr>
        </p:nvSpPr>
        <p:spPr>
          <a:xfrm rot="530765">
            <a:off x="1278700" y="3438716"/>
            <a:ext cx="2471701" cy="514927"/>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1" name="Google Shape;161;p116"/>
          <p:cNvSpPr txBox="1">
            <a:spLocks noGrp="1"/>
          </p:cNvSpPr>
          <p:nvPr>
            <p:ph type="subTitle" idx="1"/>
          </p:nvPr>
        </p:nvSpPr>
        <p:spPr>
          <a:xfrm rot="542320">
            <a:off x="732969" y="3861485"/>
            <a:ext cx="3341797" cy="79258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2">
  <p:cSld name="CAPTION_ONLY_1_1">
    <p:spTree>
      <p:nvGrpSpPr>
        <p:cNvPr id="1" name="Shape 162"/>
        <p:cNvGrpSpPr/>
        <p:nvPr/>
      </p:nvGrpSpPr>
      <p:grpSpPr>
        <a:xfrm>
          <a:off x="0" y="0"/>
          <a:ext cx="0" cy="0"/>
          <a:chOff x="0" y="0"/>
          <a:chExt cx="0" cy="0"/>
        </a:xfrm>
      </p:grpSpPr>
      <p:pic>
        <p:nvPicPr>
          <p:cNvPr id="163" name="Google Shape;163;p117"/>
          <p:cNvPicPr preferRelativeResize="0"/>
          <p:nvPr/>
        </p:nvPicPr>
        <p:blipFill rotWithShape="1">
          <a:blip r:embed="rId2">
            <a:alphaModFix/>
          </a:blip>
          <a:srcRect/>
          <a:stretch/>
        </p:blipFill>
        <p:spPr>
          <a:xfrm>
            <a:off x="5191875" y="0"/>
            <a:ext cx="3761450" cy="4694351"/>
          </a:xfrm>
          <a:prstGeom prst="rect">
            <a:avLst/>
          </a:prstGeom>
          <a:noFill/>
          <a:ln>
            <a:noFill/>
          </a:ln>
        </p:spPr>
      </p:pic>
      <p:sp>
        <p:nvSpPr>
          <p:cNvPr id="164" name="Google Shape;164;p117"/>
          <p:cNvSpPr txBox="1">
            <a:spLocks noGrp="1"/>
          </p:cNvSpPr>
          <p:nvPr>
            <p:ph type="title"/>
          </p:nvPr>
        </p:nvSpPr>
        <p:spPr>
          <a:xfrm>
            <a:off x="5819650" y="1592350"/>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5" name="Google Shape;165;p117"/>
          <p:cNvSpPr txBox="1">
            <a:spLocks noGrp="1"/>
          </p:cNvSpPr>
          <p:nvPr>
            <p:ph type="subTitle" idx="1"/>
          </p:nvPr>
        </p:nvSpPr>
        <p:spPr>
          <a:xfrm>
            <a:off x="5819650" y="2696150"/>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
        <p:cNvGrpSpPr/>
        <p:nvPr/>
      </p:nvGrpSpPr>
      <p:grpSpPr>
        <a:xfrm>
          <a:off x="0" y="0"/>
          <a:ext cx="0" cy="0"/>
          <a:chOff x="0" y="0"/>
          <a:chExt cx="0" cy="0"/>
        </a:xfrm>
      </p:grpSpPr>
      <p:sp>
        <p:nvSpPr>
          <p:cNvPr id="24" name="Google Shape;24;p91"/>
          <p:cNvSpPr txBox="1">
            <a:spLocks noGrp="1"/>
          </p:cNvSpPr>
          <p:nvPr>
            <p:ph type="title"/>
          </p:nvPr>
        </p:nvSpPr>
        <p:spPr>
          <a:xfrm>
            <a:off x="1369188" y="746250"/>
            <a:ext cx="42381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700"/>
              <a:buNone/>
              <a:defRPr sz="2700" b="1"/>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 name="Google Shape;25;p91"/>
          <p:cNvSpPr txBox="1">
            <a:spLocks noGrp="1"/>
          </p:cNvSpPr>
          <p:nvPr>
            <p:ph type="body" idx="1"/>
          </p:nvPr>
        </p:nvSpPr>
        <p:spPr>
          <a:xfrm>
            <a:off x="1369188" y="1580250"/>
            <a:ext cx="4238100" cy="26646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ITLE_ONLY_1_1">
    <p:spTree>
      <p:nvGrpSpPr>
        <p:cNvPr id="1" name="Shape 26"/>
        <p:cNvGrpSpPr/>
        <p:nvPr/>
      </p:nvGrpSpPr>
      <p:grpSpPr>
        <a:xfrm>
          <a:off x="0" y="0"/>
          <a:ext cx="0" cy="0"/>
          <a:chOff x="0" y="0"/>
          <a:chExt cx="0" cy="0"/>
        </a:xfrm>
      </p:grpSpPr>
      <p:sp>
        <p:nvSpPr>
          <p:cNvPr id="27" name="Google Shape;27;p92"/>
          <p:cNvSpPr/>
          <p:nvPr/>
        </p:nvSpPr>
        <p:spPr>
          <a:xfrm>
            <a:off x="-50175" y="300150"/>
            <a:ext cx="92415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9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92"/>
          <p:cNvSpPr txBox="1">
            <a:spLocks noGrp="1"/>
          </p:cNvSpPr>
          <p:nvPr>
            <p:ph type="title" idx="2"/>
          </p:nvPr>
        </p:nvSpPr>
        <p:spPr>
          <a:xfrm>
            <a:off x="1461319"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0" name="Google Shape;30;p92"/>
          <p:cNvSpPr txBox="1">
            <a:spLocks noGrp="1"/>
          </p:cNvSpPr>
          <p:nvPr>
            <p:ph type="subTitle" idx="1"/>
          </p:nvPr>
        </p:nvSpPr>
        <p:spPr>
          <a:xfrm>
            <a:off x="1461325"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2"/>
          <p:cNvSpPr txBox="1">
            <a:spLocks noGrp="1"/>
          </p:cNvSpPr>
          <p:nvPr>
            <p:ph type="title" idx="3"/>
          </p:nvPr>
        </p:nvSpPr>
        <p:spPr>
          <a:xfrm>
            <a:off x="5238281"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2"/>
          <p:cNvSpPr txBox="1">
            <a:spLocks noGrp="1"/>
          </p:cNvSpPr>
          <p:nvPr>
            <p:ph type="subTitle" idx="4"/>
          </p:nvPr>
        </p:nvSpPr>
        <p:spPr>
          <a:xfrm>
            <a:off x="5238280"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2"/>
          <p:cNvSpPr txBox="1">
            <a:spLocks noGrp="1"/>
          </p:cNvSpPr>
          <p:nvPr>
            <p:ph type="title" idx="5"/>
          </p:nvPr>
        </p:nvSpPr>
        <p:spPr>
          <a:xfrm>
            <a:off x="1461319"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92"/>
          <p:cNvSpPr txBox="1">
            <a:spLocks noGrp="1"/>
          </p:cNvSpPr>
          <p:nvPr>
            <p:ph type="subTitle" idx="6"/>
          </p:nvPr>
        </p:nvSpPr>
        <p:spPr>
          <a:xfrm>
            <a:off x="1461325"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2"/>
          <p:cNvSpPr txBox="1">
            <a:spLocks noGrp="1"/>
          </p:cNvSpPr>
          <p:nvPr>
            <p:ph type="title" idx="7"/>
          </p:nvPr>
        </p:nvSpPr>
        <p:spPr>
          <a:xfrm>
            <a:off x="5238281"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 name="Google Shape;36;p92"/>
          <p:cNvSpPr txBox="1">
            <a:spLocks noGrp="1"/>
          </p:cNvSpPr>
          <p:nvPr>
            <p:ph type="subTitle" idx="8"/>
          </p:nvPr>
        </p:nvSpPr>
        <p:spPr>
          <a:xfrm>
            <a:off x="5238280"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ullet Points">
  <p:cSld name="TITLE_ONLY_2_2_1">
    <p:spTree>
      <p:nvGrpSpPr>
        <p:cNvPr id="1" name="Shape 37"/>
        <p:cNvGrpSpPr/>
        <p:nvPr/>
      </p:nvGrpSpPr>
      <p:grpSpPr>
        <a:xfrm>
          <a:off x="0" y="0"/>
          <a:ext cx="0" cy="0"/>
          <a:chOff x="0" y="0"/>
          <a:chExt cx="0" cy="0"/>
        </a:xfrm>
      </p:grpSpPr>
      <p:pic>
        <p:nvPicPr>
          <p:cNvPr id="38" name="Google Shape;38;p93"/>
          <p:cNvPicPr preferRelativeResize="0"/>
          <p:nvPr/>
        </p:nvPicPr>
        <p:blipFill rotWithShape="1">
          <a:blip r:embed="rId2">
            <a:alphaModFix/>
          </a:blip>
          <a:srcRect/>
          <a:stretch/>
        </p:blipFill>
        <p:spPr>
          <a:xfrm>
            <a:off x="168751" y="-1722050"/>
            <a:ext cx="8375450" cy="6696023"/>
          </a:xfrm>
          <a:prstGeom prst="rect">
            <a:avLst/>
          </a:prstGeom>
          <a:noFill/>
          <a:ln>
            <a:noFill/>
          </a:ln>
          <a:effectLst>
            <a:outerShdw blurRad="57150" dist="19050" dir="5400000" algn="bl" rotWithShape="0">
              <a:srgbClr val="000000">
                <a:alpha val="47450"/>
              </a:srgbClr>
            </a:outerShdw>
          </a:effectLst>
        </p:spPr>
      </p:pic>
      <p:sp>
        <p:nvSpPr>
          <p:cNvPr id="39" name="Google Shape;39;p9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93"/>
          <p:cNvSpPr txBox="1">
            <a:spLocks noGrp="1"/>
          </p:cNvSpPr>
          <p:nvPr>
            <p:ph type="body" idx="1"/>
          </p:nvPr>
        </p:nvSpPr>
        <p:spPr>
          <a:xfrm>
            <a:off x="1263875"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41" name="Google Shape;41;p93"/>
          <p:cNvSpPr txBox="1">
            <a:spLocks noGrp="1"/>
          </p:cNvSpPr>
          <p:nvPr>
            <p:ph type="body" idx="2"/>
          </p:nvPr>
        </p:nvSpPr>
        <p:spPr>
          <a:xfrm>
            <a:off x="4858528"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p:cSld name="ONE_COLUMN_TEXT_1">
    <p:spTree>
      <p:nvGrpSpPr>
        <p:cNvPr id="1" name="Shape 42"/>
        <p:cNvGrpSpPr/>
        <p:nvPr/>
      </p:nvGrpSpPr>
      <p:grpSpPr>
        <a:xfrm>
          <a:off x="0" y="0"/>
          <a:ext cx="0" cy="0"/>
          <a:chOff x="0" y="0"/>
          <a:chExt cx="0" cy="0"/>
        </a:xfrm>
      </p:grpSpPr>
      <p:sp>
        <p:nvSpPr>
          <p:cNvPr id="43" name="Google Shape;43;p101"/>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b="1"/>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44" name="Google Shape;44;p101"/>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8"/>
          <p:cNvSpPr txBox="1">
            <a:spLocks noGrp="1"/>
          </p:cNvSpPr>
          <p:nvPr>
            <p:ph type="subTitle" idx="1"/>
          </p:nvPr>
        </p:nvSpPr>
        <p:spPr>
          <a:xfrm>
            <a:off x="1063200" y="1807053"/>
            <a:ext cx="3646800" cy="48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Font typeface="Architects Daughter"/>
              <a:buNone/>
              <a:defRPr sz="2000" b="1">
                <a:latin typeface="Architects Daughter"/>
                <a:ea typeface="Architects Daughter"/>
                <a:cs typeface="Architects Daughter"/>
                <a:sym typeface="Architects Daugh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8"/>
          <p:cNvSpPr txBox="1">
            <a:spLocks noGrp="1"/>
          </p:cNvSpPr>
          <p:nvPr>
            <p:ph type="body" idx="2"/>
          </p:nvPr>
        </p:nvSpPr>
        <p:spPr>
          <a:xfrm>
            <a:off x="1063200" y="2473322"/>
            <a:ext cx="4531200" cy="2366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0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48" name="Google Shape;48;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9" name="Google Shape;49;p98"/>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9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APTION_ONLY_1">
    <p:spTree>
      <p:nvGrpSpPr>
        <p:cNvPr id="1" name="Shape 51"/>
        <p:cNvGrpSpPr/>
        <p:nvPr/>
      </p:nvGrpSpPr>
      <p:grpSpPr>
        <a:xfrm>
          <a:off x="0" y="0"/>
          <a:ext cx="0" cy="0"/>
          <a:chOff x="0" y="0"/>
          <a:chExt cx="0" cy="0"/>
        </a:xfrm>
      </p:grpSpPr>
      <p:pic>
        <p:nvPicPr>
          <p:cNvPr id="52" name="Google Shape;52;p94"/>
          <p:cNvPicPr preferRelativeResize="0"/>
          <p:nvPr/>
        </p:nvPicPr>
        <p:blipFill rotWithShape="1">
          <a:blip r:embed="rId2">
            <a:alphaModFix/>
          </a:blip>
          <a:srcRect/>
          <a:stretch/>
        </p:blipFill>
        <p:spPr>
          <a:xfrm>
            <a:off x="346475" y="-4025"/>
            <a:ext cx="3761450" cy="4694351"/>
          </a:xfrm>
          <a:prstGeom prst="rect">
            <a:avLst/>
          </a:prstGeom>
          <a:noFill/>
          <a:ln>
            <a:noFill/>
          </a:ln>
        </p:spPr>
      </p:pic>
      <p:sp>
        <p:nvSpPr>
          <p:cNvPr id="53" name="Google Shape;53;p94"/>
          <p:cNvSpPr txBox="1">
            <a:spLocks noGrp="1"/>
          </p:cNvSpPr>
          <p:nvPr>
            <p:ph type="title"/>
          </p:nvPr>
        </p:nvSpPr>
        <p:spPr>
          <a:xfrm>
            <a:off x="974250" y="1588325"/>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 name="Google Shape;54;p94"/>
          <p:cNvSpPr txBox="1">
            <a:spLocks noGrp="1"/>
          </p:cNvSpPr>
          <p:nvPr>
            <p:ph type="subTitle" idx="1"/>
          </p:nvPr>
        </p:nvSpPr>
        <p:spPr>
          <a:xfrm>
            <a:off x="974250" y="2692125"/>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endParaRPr/>
          </a:p>
        </p:txBody>
      </p:sp>
      <p:sp>
        <p:nvSpPr>
          <p:cNvPr id="7" name="Google Shape;7;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Catamaran"/>
              <a:buChar char="●"/>
              <a:defRPr sz="1800" b="0" i="0" u="none" strike="noStrike" cap="none">
                <a:solidFill>
                  <a:schemeClr val="dk1"/>
                </a:solidFill>
                <a:latin typeface="Catamaran"/>
                <a:ea typeface="Catamaran"/>
                <a:cs typeface="Catamaran"/>
                <a:sym typeface="Catamaran"/>
              </a:defRPr>
            </a:lvl1pPr>
            <a:lvl2pPr marL="914400" marR="0" lvl="1"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2pPr>
            <a:lvl3pPr marL="1371600" marR="0" lvl="2"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3pPr>
            <a:lvl4pPr marL="1828800" marR="0" lvl="3"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4pPr>
            <a:lvl5pPr marL="2286000" marR="0" lvl="4"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5pPr>
            <a:lvl6pPr marL="2743200" marR="0" lvl="5"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6pPr>
            <a:lvl7pPr marL="3200400" marR="0" lvl="6"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7pPr>
            <a:lvl8pPr marL="3657600" marR="0" lvl="7"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8pPr>
            <a:lvl9pPr marL="4114800" marR="0" lvl="8" indent="-317500" algn="l" rtl="0">
              <a:lnSpc>
                <a:spcPct val="100000"/>
              </a:lnSpc>
              <a:spcBef>
                <a:spcPts val="1600"/>
              </a:spcBef>
              <a:spcAft>
                <a:spcPts val="160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slide" Target="slide86.xml"/><Relationship Id="rId5" Type="http://schemas.openxmlformats.org/officeDocument/2006/relationships/slide" Target="slide7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slide" Target="slide86.xml"/><Relationship Id="rId5" Type="http://schemas.openxmlformats.org/officeDocument/2006/relationships/slide" Target="slide7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86.xm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slide" Target="slide86.xml"/><Relationship Id="rId5" Type="http://schemas.openxmlformats.org/officeDocument/2006/relationships/image" Target="../media/image19.png"/><Relationship Id="rId4" Type="http://schemas.openxmlformats.org/officeDocument/2006/relationships/slide" Target="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slide" Target="slide77.xml"/><Relationship Id="rId5" Type="http://schemas.openxmlformats.org/officeDocument/2006/relationships/image" Target="../media/image10.png"/><Relationship Id="rId4" Type="http://schemas.openxmlformats.org/officeDocument/2006/relationships/image" Target="../media/image49.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86.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9.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slide" Target="slide7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slide" Target="slide77.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hyperlink" Target="https://www.g-wonlinetextbooks.com/introduction-medical-terminology-cws-2023/~~Attachments/index.htm" TargetMode="External"/><Relationship Id="rId5" Type="http://schemas.openxmlformats.org/officeDocument/2006/relationships/image" Target="../media/image66.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86.xm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slide" Target="slide86.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slide" Target="slide77.xml"/><Relationship Id="rId5" Type="http://schemas.openxmlformats.org/officeDocument/2006/relationships/image" Target="../media/image1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slide" Target="slide86.xml"/><Relationship Id="rId5" Type="http://schemas.openxmlformats.org/officeDocument/2006/relationships/image" Target="../media/image19.png"/><Relationship Id="rId4" Type="http://schemas.openxmlformats.org/officeDocument/2006/relationships/slide" Target="slide7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86.xml"/><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86.xm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86.xml"/><Relationship Id="rId5" Type="http://schemas.openxmlformats.org/officeDocument/2006/relationships/slide" Target="slide7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10.png"/><Relationship Id="rId7" Type="http://schemas.openxmlformats.org/officeDocument/2006/relationships/slide" Target="slide86.xml"/><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10.png"/><Relationship Id="rId7" Type="http://schemas.openxmlformats.org/officeDocument/2006/relationships/slide" Target="slide86.xml"/><Relationship Id="rId2" Type="http://schemas.openxmlformats.org/officeDocument/2006/relationships/notesSlide" Target="../notesSlides/notesSlide61.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png"/><Relationship Id="rId7" Type="http://schemas.openxmlformats.org/officeDocument/2006/relationships/slide" Target="slide86.xml"/><Relationship Id="rId2" Type="http://schemas.openxmlformats.org/officeDocument/2006/relationships/notesSlide" Target="../notesSlides/notesSlide6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0.png"/><Relationship Id="rId7" Type="http://schemas.openxmlformats.org/officeDocument/2006/relationships/slide" Target="slide86.xml"/><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9.png"/><Relationship Id="rId9" Type="http://schemas.openxmlformats.org/officeDocument/2006/relationships/image" Target="../media/image79.png"/></Relationships>
</file>

<file path=ppt/slides/_rels/slide6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0.png"/><Relationship Id="rId7" Type="http://schemas.openxmlformats.org/officeDocument/2006/relationships/slide" Target="slide86.xml"/><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86.xml"/><Relationship Id="rId5" Type="http://schemas.openxmlformats.org/officeDocument/2006/relationships/slide" Target="slide77.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png"/><Relationship Id="rId7"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slide" Target="slide86.xml"/><Relationship Id="rId5" Type="http://schemas.openxmlformats.org/officeDocument/2006/relationships/image" Target="../media/image19.png"/><Relationship Id="rId4" Type="http://schemas.openxmlformats.org/officeDocument/2006/relationships/slide" Target="slide77.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83.jp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86.xml"/><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77.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10.xml"/><Relationship Id="rId6" Type="http://schemas.openxmlformats.org/officeDocument/2006/relationships/slide" Target="slide86.xml"/><Relationship Id="rId5" Type="http://schemas.openxmlformats.org/officeDocument/2006/relationships/image" Target="../media/image19.png"/><Relationship Id="rId4" Type="http://schemas.openxmlformats.org/officeDocument/2006/relationships/slide" Target="slide77.xml"/></Relationships>
</file>

<file path=ppt/slides/_rels/slide7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10.xml"/><Relationship Id="rId6" Type="http://schemas.openxmlformats.org/officeDocument/2006/relationships/slide" Target="slide86.xml"/><Relationship Id="rId11" Type="http://schemas.openxmlformats.org/officeDocument/2006/relationships/image" Target="../media/image93.png"/><Relationship Id="rId5" Type="http://schemas.openxmlformats.org/officeDocument/2006/relationships/image" Target="../media/image19.png"/><Relationship Id="rId10" Type="http://schemas.openxmlformats.org/officeDocument/2006/relationships/image" Target="../media/image92.png"/><Relationship Id="rId4" Type="http://schemas.openxmlformats.org/officeDocument/2006/relationships/slide" Target="slide78.xml"/><Relationship Id="rId9"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10.xml"/><Relationship Id="rId6" Type="http://schemas.openxmlformats.org/officeDocument/2006/relationships/slide" Target="slide86.xml"/><Relationship Id="rId5" Type="http://schemas.openxmlformats.org/officeDocument/2006/relationships/image" Target="../media/image19.png"/><Relationship Id="rId4" Type="http://schemas.openxmlformats.org/officeDocument/2006/relationships/slide" Target="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11.xml"/><Relationship Id="rId6" Type="http://schemas.openxmlformats.org/officeDocument/2006/relationships/slide" Target="slide77.xml"/><Relationship Id="rId5" Type="http://schemas.openxmlformats.org/officeDocument/2006/relationships/image" Target="../media/image10.png"/><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86.xml"/><Relationship Id="rId1" Type="http://schemas.openxmlformats.org/officeDocument/2006/relationships/slideLayout" Target="../slideLayouts/slideLayout17.xml"/><Relationship Id="rId5" Type="http://schemas.openxmlformats.org/officeDocument/2006/relationships/slide" Target="slide8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slide" Target="slide86.xml"/><Relationship Id="rId5" Type="http://schemas.openxmlformats.org/officeDocument/2006/relationships/slide" Target="slide7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4bc3cbb026_0_0"/>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4bc3cbb026_0_0"/>
          <p:cNvSpPr txBox="1">
            <a:spLocks noGrp="1"/>
          </p:cNvSpPr>
          <p:nvPr>
            <p:ph type="ctrTitle"/>
          </p:nvPr>
        </p:nvSpPr>
        <p:spPr>
          <a:xfrm>
            <a:off x="2915700" y="1010125"/>
            <a:ext cx="3489900" cy="10656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5300">
                <a:highlight>
                  <a:schemeClr val="accent6"/>
                </a:highlight>
              </a:rPr>
              <a:t>Welcome </a:t>
            </a:r>
            <a:endParaRPr sz="5300">
              <a:highlight>
                <a:schemeClr val="accent6"/>
              </a:highlight>
            </a:endParaRPr>
          </a:p>
        </p:txBody>
      </p:sp>
      <p:sp>
        <p:nvSpPr>
          <p:cNvPr id="172" name="Google Shape;172;g24bc3cbb026_0_0"/>
          <p:cNvSpPr txBox="1">
            <a:spLocks noGrp="1"/>
          </p:cNvSpPr>
          <p:nvPr>
            <p:ph type="subTitle" idx="1"/>
          </p:nvPr>
        </p:nvSpPr>
        <p:spPr>
          <a:xfrm rot="913428">
            <a:off x="311604" y="3138938"/>
            <a:ext cx="8520506" cy="79253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endParaRPr/>
          </a:p>
        </p:txBody>
      </p:sp>
      <p:pic>
        <p:nvPicPr>
          <p:cNvPr id="173" name="Google Shape;173;g24bc3cbb026_0_0"/>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74" name="Google Shape;174;g24bc3cbb026_0_0"/>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75" name="Google Shape;175;g24bc3cbb026_0_0"/>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76" name="Google Shape;176;g24bc3cbb026_0_0"/>
          <p:cNvPicPr preferRelativeResize="0"/>
          <p:nvPr/>
        </p:nvPicPr>
        <p:blipFill rotWithShape="1">
          <a:blip r:embed="rId6">
            <a:alphaModFix/>
          </a:blip>
          <a:srcRect/>
          <a:stretch/>
        </p:blipFill>
        <p:spPr>
          <a:xfrm>
            <a:off x="-883628" y="4236325"/>
            <a:ext cx="2428700" cy="1817499"/>
          </a:xfrm>
          <a:prstGeom prst="rect">
            <a:avLst/>
          </a:prstGeom>
          <a:noFill/>
          <a:ln>
            <a:noFill/>
          </a:ln>
        </p:spPr>
      </p:pic>
      <p:sp>
        <p:nvSpPr>
          <p:cNvPr id="177" name="Google Shape;177;g24bc3cbb026_0_0"/>
          <p:cNvSpPr/>
          <p:nvPr/>
        </p:nvSpPr>
        <p:spPr>
          <a:xfrm>
            <a:off x="3706800" y="3851325"/>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4bc3cbb026_0_0"/>
          <p:cNvSpPr txBox="1">
            <a:spLocks noGrp="1"/>
          </p:cNvSpPr>
          <p:nvPr>
            <p:ph type="ctrTitle"/>
          </p:nvPr>
        </p:nvSpPr>
        <p:spPr>
          <a:xfrm>
            <a:off x="4240818" y="3917025"/>
            <a:ext cx="915900" cy="3594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1200"/>
              <a:t>START!</a:t>
            </a:r>
            <a:endParaRPr sz="1200"/>
          </a:p>
        </p:txBody>
      </p:sp>
      <p:sp>
        <p:nvSpPr>
          <p:cNvPr id="179" name="Google Shape;179;g24bc3cbb026_0_0"/>
          <p:cNvSpPr/>
          <p:nvPr/>
        </p:nvSpPr>
        <p:spPr>
          <a:xfrm rot="-5400000">
            <a:off x="4125666" y="39860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4bc3cbb026_0_0"/>
          <p:cNvSpPr txBox="1"/>
          <p:nvPr/>
        </p:nvSpPr>
        <p:spPr>
          <a:xfrm>
            <a:off x="451150" y="1455250"/>
            <a:ext cx="189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1" name="Google Shape;181;g24bc3cbb026_0_0"/>
          <p:cNvPicPr preferRelativeResize="0"/>
          <p:nvPr/>
        </p:nvPicPr>
        <p:blipFill rotWithShape="1">
          <a:blip r:embed="rId7">
            <a:alphaModFix/>
          </a:blip>
          <a:srcRect l="18708" t="6198" r="18024" b="22060"/>
          <a:stretch/>
        </p:blipFill>
        <p:spPr>
          <a:xfrm rot="-642367">
            <a:off x="505675" y="1186555"/>
            <a:ext cx="2542551" cy="3209941"/>
          </a:xfrm>
          <a:prstGeom prst="rect">
            <a:avLst/>
          </a:prstGeom>
          <a:noFill/>
          <a:ln>
            <a:noFill/>
          </a:ln>
        </p:spPr>
      </p:pic>
      <p:sp>
        <p:nvSpPr>
          <p:cNvPr id="182" name="Google Shape;182;g24bc3cbb026_0_0"/>
          <p:cNvSpPr txBox="1"/>
          <p:nvPr/>
        </p:nvSpPr>
        <p:spPr>
          <a:xfrm rot="758575">
            <a:off x="4750614" y="2379196"/>
            <a:ext cx="3300528" cy="1231332"/>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Linda Stanhope</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Kim Turnbull</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83" name="Google Shape;183;g24bc3cbb026_0_0"/>
          <p:cNvSpPr txBox="1"/>
          <p:nvPr/>
        </p:nvSpPr>
        <p:spPr>
          <a:xfrm>
            <a:off x="5443550" y="1619250"/>
            <a:ext cx="3720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4" name="Google Shape;184;g24bc3cbb026_0_0"/>
          <p:cNvPicPr preferRelativeResize="0"/>
          <p:nvPr/>
        </p:nvPicPr>
        <p:blipFill rotWithShape="1">
          <a:blip r:embed="rId8">
            <a:alphaModFix/>
          </a:blip>
          <a:srcRect/>
          <a:stretch/>
        </p:blipFill>
        <p:spPr>
          <a:xfrm>
            <a:off x="7056270" y="446133"/>
            <a:ext cx="1730400" cy="17082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par>
                                <p:cTn id="11" presetID="2" presetClass="entr" presetSubtype="2"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 calcmode="lin" valueType="num">
                                      <p:cBhvr additive="base">
                                        <p:cTn id="13" dur="900"/>
                                        <p:tgtEl>
                                          <p:spTgt spid="17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76"/>
                                        </p:tgtEl>
                                        <p:attrNameLst>
                                          <p:attrName>style.visibility</p:attrName>
                                        </p:attrNameLst>
                                      </p:cBhvr>
                                      <p:to>
                                        <p:strVal val="visible"/>
                                      </p:to>
                                    </p:set>
                                    <p:anim calcmode="lin" valueType="num">
                                      <p:cBhvr additive="base">
                                        <p:cTn id="16" dur="9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9"/>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368" name="Google Shape;368;p9"/>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9"/>
          <p:cNvSpPr/>
          <p:nvPr/>
        </p:nvSpPr>
        <p:spPr>
          <a:xfrm>
            <a:off x="5276975" y="1536850"/>
            <a:ext cx="2188800" cy="7296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latin typeface="Arial"/>
                <a:ea typeface="Arial"/>
                <a:cs typeface="Arial"/>
                <a:sym typeface="Arial"/>
              </a:rPr>
              <a:t>Phlebotomist</a:t>
            </a:r>
            <a:endParaRPr sz="2400" b="1" i="0" u="none" strike="noStrike" cap="none">
              <a:solidFill>
                <a:srgbClr val="000000"/>
              </a:solidFill>
              <a:latin typeface="Arial"/>
              <a:ea typeface="Arial"/>
              <a:cs typeface="Arial"/>
              <a:sym typeface="Arial"/>
            </a:endParaRPr>
          </a:p>
        </p:txBody>
      </p:sp>
      <p:pic>
        <p:nvPicPr>
          <p:cNvPr id="370" name="Google Shape;370;p9"/>
          <p:cNvPicPr preferRelativeResize="0"/>
          <p:nvPr/>
        </p:nvPicPr>
        <p:blipFill rotWithShape="1">
          <a:blip r:embed="rId4">
            <a:alphaModFix/>
          </a:blip>
          <a:srcRect t="5799" b="2857"/>
          <a:stretch/>
        </p:blipFill>
        <p:spPr>
          <a:xfrm>
            <a:off x="255225" y="1051850"/>
            <a:ext cx="4856800" cy="3948100"/>
          </a:xfrm>
          <a:prstGeom prst="rect">
            <a:avLst/>
          </a:prstGeom>
          <a:noFill/>
          <a:ln>
            <a:noFill/>
          </a:ln>
        </p:spPr>
      </p:pic>
      <p:sp>
        <p:nvSpPr>
          <p:cNvPr id="371" name="Google Shape;371;p9"/>
          <p:cNvSpPr/>
          <p:nvPr/>
        </p:nvSpPr>
        <p:spPr>
          <a:xfrm>
            <a:off x="1774125" y="1431250"/>
            <a:ext cx="2230500" cy="344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
        <p:nvSpPr>
          <p:cNvPr id="372" name="Google Shape;372;p9"/>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74" name="Google Shape;374;p9">
            <a:hlinkClick r:id="rId5" action="ppaction://hlinksldjump"/>
          </p:cNvPr>
          <p:cNvSpPr txBox="1">
            <a:spLocks noGrp="1"/>
          </p:cNvSpPr>
          <p:nvPr>
            <p:ph type="title" idx="2"/>
          </p:nvPr>
        </p:nvSpPr>
        <p:spPr>
          <a:xfrm>
            <a:off x="1000325" y="2424025"/>
            <a:ext cx="3539100" cy="17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75" name="Google Shape;375;p9"/>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pic>
        <p:nvPicPr>
          <p:cNvPr id="376" name="Google Shape;376;p9">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377" name="Google Shape;377;p9">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9">
            <a:hlinkClick r:id="rId6" action="ppaction://hlinksldjump"/>
          </p:cNvPr>
          <p:cNvSpPr txBox="1">
            <a:spLocks noGrp="1"/>
          </p:cNvSpPr>
          <p:nvPr>
            <p:ph type="ctrTitle" idx="4294967295"/>
          </p:nvPr>
        </p:nvSpPr>
        <p:spPr>
          <a:xfrm rot="-496088">
            <a:off x="7798352" y="413332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9" name="Google Shape;379;p9">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9"/>
          <p:cNvSpPr txBox="1"/>
          <p:nvPr/>
        </p:nvSpPr>
        <p:spPr>
          <a:xfrm>
            <a:off x="4778300" y="1219650"/>
            <a:ext cx="3302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pic>
        <p:nvPicPr>
          <p:cNvPr id="381" name="Google Shape;381;p9"/>
          <p:cNvPicPr preferRelativeResize="0"/>
          <p:nvPr/>
        </p:nvPicPr>
        <p:blipFill rotWithShape="1">
          <a:blip r:embed="rId8">
            <a:alphaModFix/>
          </a:blip>
          <a:srcRect/>
          <a:stretch/>
        </p:blipFill>
        <p:spPr>
          <a:xfrm>
            <a:off x="136275" y="2299125"/>
            <a:ext cx="7641000" cy="220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 calcmode="lin" valueType="num">
                                      <p:cBhvr additive="base">
                                        <p:cTn id="7" dur="1000"/>
                                        <p:tgtEl>
                                          <p:spTgt spid="37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 calcmode="lin" valueType="num">
                                      <p:cBhvr additive="base">
                                        <p:cTn id="10" dur="1000"/>
                                        <p:tgtEl>
                                          <p:spTgt spid="37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2"/>
                                        </p:tgtEl>
                                        <p:attrNameLst>
                                          <p:attrName>style.visibility</p:attrName>
                                        </p:attrNameLst>
                                      </p:cBhvr>
                                      <p:to>
                                        <p:strVal val="visible"/>
                                      </p:to>
                                    </p:set>
                                    <p:anim calcmode="lin" valueType="num">
                                      <p:cBhvr additive="base">
                                        <p:cTn id="13" dur="1000"/>
                                        <p:tgtEl>
                                          <p:spTgt spid="37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74"/>
                                        </p:tgtEl>
                                        <p:attrNameLst>
                                          <p:attrName>style.visibility</p:attrName>
                                        </p:attrNameLst>
                                      </p:cBhvr>
                                      <p:to>
                                        <p:strVal val="visible"/>
                                      </p:to>
                                    </p:set>
                                    <p:anim calcmode="lin" valueType="num">
                                      <p:cBhvr additive="base">
                                        <p:cTn id="16" dur="1000"/>
                                        <p:tgtEl>
                                          <p:spTgt spid="37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67"/>
                                        </p:tgtEl>
                                        <p:attrNameLst>
                                          <p:attrName>style.visibility</p:attrName>
                                        </p:attrNameLst>
                                      </p:cBhvr>
                                      <p:to>
                                        <p:strVal val="visible"/>
                                      </p:to>
                                    </p:set>
                                    <p:anim calcmode="lin" valueType="num">
                                      <p:cBhvr additive="base">
                                        <p:cTn id="19" dur="1000"/>
                                        <p:tgtEl>
                                          <p:spTgt spid="36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68"/>
                                        </p:tgtEl>
                                        <p:attrNameLst>
                                          <p:attrName>style.visibility</p:attrName>
                                        </p:attrNameLst>
                                      </p:cBhvr>
                                      <p:to>
                                        <p:strVal val="visible"/>
                                      </p:to>
                                    </p:set>
                                    <p:anim calcmode="lin" valueType="num">
                                      <p:cBhvr additive="base">
                                        <p:cTn id="22" dur="1000"/>
                                        <p:tgtEl>
                                          <p:spTgt spid="368"/>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9"/>
                                        </p:tgtEl>
                                        <p:attrNameLst>
                                          <p:attrName>style.visibility</p:attrName>
                                        </p:attrNameLst>
                                      </p:cBhvr>
                                      <p:to>
                                        <p:strVal val="visible"/>
                                      </p:to>
                                    </p:set>
                                    <p:anim calcmode="lin" valueType="num">
                                      <p:cBhvr additive="base">
                                        <p:cTn id="25" dur="1000"/>
                                        <p:tgtEl>
                                          <p:spTgt spid="369"/>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75"/>
                                        </p:tgtEl>
                                        <p:attrNameLst>
                                          <p:attrName>style.visibility</p:attrName>
                                        </p:attrNameLst>
                                      </p:cBhvr>
                                      <p:to>
                                        <p:strVal val="visible"/>
                                      </p:to>
                                    </p:set>
                                    <p:anim calcmode="lin" valueType="num">
                                      <p:cBhvr additive="base">
                                        <p:cTn id="28" dur="1000"/>
                                        <p:tgtEl>
                                          <p:spTgt spid="37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376"/>
                                        </p:tgtEl>
                                        <p:attrNameLst>
                                          <p:attrName>style.visibility</p:attrName>
                                        </p:attrNameLst>
                                      </p:cBhvr>
                                      <p:to>
                                        <p:strVal val="visible"/>
                                      </p:to>
                                    </p:set>
                                    <p:anim calcmode="lin" valueType="num">
                                      <p:cBhvr additive="base">
                                        <p:cTn id="32" dur="1000"/>
                                        <p:tgtEl>
                                          <p:spTgt spid="376"/>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78"/>
                                        </p:tgtEl>
                                        <p:attrNameLst>
                                          <p:attrName>style.visibility</p:attrName>
                                        </p:attrNameLst>
                                      </p:cBhvr>
                                      <p:to>
                                        <p:strVal val="visible"/>
                                      </p:to>
                                    </p:set>
                                    <p:anim calcmode="lin" valueType="num">
                                      <p:cBhvr additive="base">
                                        <p:cTn id="35" dur="1000"/>
                                        <p:tgtEl>
                                          <p:spTgt spid="378"/>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9"/>
                                        </p:tgtEl>
                                        <p:attrNameLst>
                                          <p:attrName>style.visibility</p:attrName>
                                        </p:attrNameLst>
                                      </p:cBhvr>
                                      <p:to>
                                        <p:strVal val="visible"/>
                                      </p:to>
                                    </p:set>
                                    <p:anim calcmode="lin" valueType="num">
                                      <p:cBhvr additive="base">
                                        <p:cTn id="38" dur="1000"/>
                                        <p:tgtEl>
                                          <p:spTgt spid="379"/>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77"/>
                                        </p:tgtEl>
                                        <p:attrNameLst>
                                          <p:attrName>style.visibility</p:attrName>
                                        </p:attrNameLst>
                                      </p:cBhvr>
                                      <p:to>
                                        <p:strVal val="visible"/>
                                      </p:to>
                                    </p:set>
                                    <p:anim calcmode="lin" valueType="num">
                                      <p:cBhvr additive="base">
                                        <p:cTn id="41" dur="1000"/>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82a4088c9e_2_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387" name="Google Shape;387;g282a4088c9e_2_0"/>
          <p:cNvSpPr txBox="1">
            <a:spLocks noGrp="1"/>
          </p:cNvSpPr>
          <p:nvPr>
            <p:ph type="title" idx="2"/>
          </p:nvPr>
        </p:nvSpPr>
        <p:spPr>
          <a:xfrm>
            <a:off x="1461319" y="1852500"/>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388" name="Google Shape;388;g282a4088c9e_2_0"/>
          <p:cNvSpPr txBox="1">
            <a:spLocks noGrp="1"/>
          </p:cNvSpPr>
          <p:nvPr>
            <p:ph type="subTitle" idx="1"/>
          </p:nvPr>
        </p:nvSpPr>
        <p:spPr>
          <a:xfrm>
            <a:off x="1461325" y="2262700"/>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389" name="Google Shape;389;g282a4088c9e_2_0"/>
          <p:cNvSpPr txBox="1">
            <a:spLocks noGrp="1"/>
          </p:cNvSpPr>
          <p:nvPr>
            <p:ph type="title" idx="3"/>
          </p:nvPr>
        </p:nvSpPr>
        <p:spPr>
          <a:xfrm>
            <a:off x="5238281" y="1852500"/>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390" name="Google Shape;390;g282a4088c9e_2_0"/>
          <p:cNvSpPr txBox="1">
            <a:spLocks noGrp="1"/>
          </p:cNvSpPr>
          <p:nvPr>
            <p:ph type="subTitle" idx="4"/>
          </p:nvPr>
        </p:nvSpPr>
        <p:spPr>
          <a:xfrm>
            <a:off x="5238280" y="2262700"/>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391" name="Google Shape;391;g282a4088c9e_2_0"/>
          <p:cNvSpPr txBox="1">
            <a:spLocks noGrp="1"/>
          </p:cNvSpPr>
          <p:nvPr>
            <p:ph type="title" idx="5"/>
          </p:nvPr>
        </p:nvSpPr>
        <p:spPr>
          <a:xfrm>
            <a:off x="1461319" y="31746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392" name="Google Shape;392;g282a4088c9e_2_0"/>
          <p:cNvSpPr txBox="1">
            <a:spLocks noGrp="1"/>
          </p:cNvSpPr>
          <p:nvPr>
            <p:ph type="subTitle" idx="6"/>
          </p:nvPr>
        </p:nvSpPr>
        <p:spPr>
          <a:xfrm>
            <a:off x="1461325" y="3584825"/>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393" name="Google Shape;393;g282a4088c9e_2_0"/>
          <p:cNvSpPr txBox="1">
            <a:spLocks noGrp="1"/>
          </p:cNvSpPr>
          <p:nvPr>
            <p:ph type="title" idx="7"/>
          </p:nvPr>
        </p:nvSpPr>
        <p:spPr>
          <a:xfrm>
            <a:off x="5238281" y="31746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394" name="Google Shape;394;g282a4088c9e_2_0"/>
          <p:cNvSpPr txBox="1">
            <a:spLocks noGrp="1"/>
          </p:cNvSpPr>
          <p:nvPr>
            <p:ph type="subTitle" idx="8"/>
          </p:nvPr>
        </p:nvSpPr>
        <p:spPr>
          <a:xfrm>
            <a:off x="5238280" y="3584825"/>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pic>
        <p:nvPicPr>
          <p:cNvPr id="395" name="Google Shape;395;g282a4088c9e_2_0"/>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235"/>
              </a:srgbClr>
            </a:outerShdw>
          </a:effectLst>
        </p:spPr>
      </p:pic>
      <p:pic>
        <p:nvPicPr>
          <p:cNvPr id="396" name="Google Shape;396;g282a4088c9e_2_0"/>
          <p:cNvPicPr preferRelativeResize="0"/>
          <p:nvPr/>
        </p:nvPicPr>
        <p:blipFill rotWithShape="1">
          <a:blip r:embed="rId4">
            <a:alphaModFix/>
          </a:blip>
          <a:srcRect/>
          <a:stretch/>
        </p:blipFill>
        <p:spPr>
          <a:xfrm>
            <a:off x="1369192" y="520850"/>
            <a:ext cx="2756507" cy="1001550"/>
          </a:xfrm>
          <a:prstGeom prst="rect">
            <a:avLst/>
          </a:prstGeom>
          <a:noFill/>
          <a:ln>
            <a:noFill/>
          </a:ln>
        </p:spPr>
      </p:pic>
      <p:pic>
        <p:nvPicPr>
          <p:cNvPr id="397" name="Google Shape;397;g282a4088c9e_2_0"/>
          <p:cNvPicPr preferRelativeResize="0"/>
          <p:nvPr/>
        </p:nvPicPr>
        <p:blipFill rotWithShape="1">
          <a:blip r:embed="rId5">
            <a:alphaModFix/>
          </a:blip>
          <a:srcRect/>
          <a:stretch/>
        </p:blipFill>
        <p:spPr>
          <a:xfrm>
            <a:off x="2145313" y="2354450"/>
            <a:ext cx="2886075" cy="342900"/>
          </a:xfrm>
          <a:prstGeom prst="rect">
            <a:avLst/>
          </a:prstGeom>
          <a:noFill/>
          <a:ln>
            <a:noFill/>
          </a:ln>
        </p:spPr>
      </p:pic>
      <p:pic>
        <p:nvPicPr>
          <p:cNvPr id="398" name="Google Shape;398;g282a4088c9e_2_0"/>
          <p:cNvPicPr preferRelativeResize="0"/>
          <p:nvPr/>
        </p:nvPicPr>
        <p:blipFill rotWithShape="1">
          <a:blip r:embed="rId6">
            <a:alphaModFix/>
          </a:blip>
          <a:srcRect/>
          <a:stretch/>
        </p:blipFill>
        <p:spPr>
          <a:xfrm>
            <a:off x="1289850" y="2822176"/>
            <a:ext cx="2055653" cy="1616075"/>
          </a:xfrm>
          <a:prstGeom prst="rect">
            <a:avLst/>
          </a:prstGeom>
          <a:noFill/>
          <a:ln>
            <a:noFill/>
          </a:ln>
        </p:spPr>
      </p:pic>
      <p:pic>
        <p:nvPicPr>
          <p:cNvPr id="399" name="Google Shape;399;g282a4088c9e_2_0"/>
          <p:cNvPicPr preferRelativeResize="0"/>
          <p:nvPr/>
        </p:nvPicPr>
        <p:blipFill rotWithShape="1">
          <a:blip r:embed="rId7">
            <a:alphaModFix/>
          </a:blip>
          <a:srcRect/>
          <a:stretch/>
        </p:blipFill>
        <p:spPr>
          <a:xfrm>
            <a:off x="3872475" y="2771301"/>
            <a:ext cx="2132300" cy="1599225"/>
          </a:xfrm>
          <a:prstGeom prst="rect">
            <a:avLst/>
          </a:prstGeom>
          <a:noFill/>
          <a:ln>
            <a:noFill/>
          </a:ln>
          <a:effectLst>
            <a:outerShdw blurRad="57150" dist="19050" dir="5400000" algn="bl" rotWithShape="0">
              <a:srgbClr val="000000">
                <a:alpha val="48235"/>
              </a:srgbClr>
            </a:outerShdw>
          </a:effectLst>
        </p:spPr>
      </p:pic>
      <p:sp>
        <p:nvSpPr>
          <p:cNvPr id="400" name="Google Shape;400;g282a4088c9e_2_0"/>
          <p:cNvSpPr txBox="1"/>
          <p:nvPr/>
        </p:nvSpPr>
        <p:spPr>
          <a:xfrm rot="1196456">
            <a:off x="4430134" y="677263"/>
            <a:ext cx="1775979" cy="11032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chemeClr val="dk1"/>
                </a:solidFill>
                <a:highlight>
                  <a:srgbClr val="FF00FF"/>
                </a:highlight>
                <a:latin typeface="Architects Daughter"/>
                <a:ea typeface="Architects Daughter"/>
                <a:cs typeface="Architects Daughter"/>
                <a:sym typeface="Architects Daughter"/>
              </a:rPr>
              <a:t>Official Event Resource</a:t>
            </a:r>
            <a:endParaRPr sz="25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82b60ee1c3_1_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406" name="Google Shape;406;g282b60ee1c3_1_6"/>
          <p:cNvSpPr txBox="1">
            <a:spLocks noGrp="1"/>
          </p:cNvSpPr>
          <p:nvPr>
            <p:ph type="title" idx="2"/>
          </p:nvPr>
        </p:nvSpPr>
        <p:spPr>
          <a:xfrm>
            <a:off x="1461319" y="1852500"/>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407" name="Google Shape;407;g282b60ee1c3_1_6"/>
          <p:cNvSpPr txBox="1">
            <a:spLocks noGrp="1"/>
          </p:cNvSpPr>
          <p:nvPr>
            <p:ph type="subTitle" idx="1"/>
          </p:nvPr>
        </p:nvSpPr>
        <p:spPr>
          <a:xfrm>
            <a:off x="1461325" y="2262700"/>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408" name="Google Shape;408;g282b60ee1c3_1_6"/>
          <p:cNvSpPr txBox="1">
            <a:spLocks noGrp="1"/>
          </p:cNvSpPr>
          <p:nvPr>
            <p:ph type="title" idx="3"/>
          </p:nvPr>
        </p:nvSpPr>
        <p:spPr>
          <a:xfrm>
            <a:off x="5238281" y="1852500"/>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409" name="Google Shape;409;g282b60ee1c3_1_6"/>
          <p:cNvSpPr txBox="1">
            <a:spLocks noGrp="1"/>
          </p:cNvSpPr>
          <p:nvPr>
            <p:ph type="subTitle" idx="4"/>
          </p:nvPr>
        </p:nvSpPr>
        <p:spPr>
          <a:xfrm>
            <a:off x="5238280" y="2262700"/>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410" name="Google Shape;410;g282b60ee1c3_1_6"/>
          <p:cNvSpPr txBox="1">
            <a:spLocks noGrp="1"/>
          </p:cNvSpPr>
          <p:nvPr>
            <p:ph type="title" idx="5"/>
          </p:nvPr>
        </p:nvSpPr>
        <p:spPr>
          <a:xfrm>
            <a:off x="1461319" y="31746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411" name="Google Shape;411;g282b60ee1c3_1_6"/>
          <p:cNvSpPr txBox="1">
            <a:spLocks noGrp="1"/>
          </p:cNvSpPr>
          <p:nvPr>
            <p:ph type="subTitle" idx="6"/>
          </p:nvPr>
        </p:nvSpPr>
        <p:spPr>
          <a:xfrm>
            <a:off x="1461325" y="3584825"/>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412" name="Google Shape;412;g282b60ee1c3_1_6"/>
          <p:cNvSpPr txBox="1">
            <a:spLocks noGrp="1"/>
          </p:cNvSpPr>
          <p:nvPr>
            <p:ph type="title" idx="7"/>
          </p:nvPr>
        </p:nvSpPr>
        <p:spPr>
          <a:xfrm>
            <a:off x="5238281" y="31746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413" name="Google Shape;413;g282b60ee1c3_1_6"/>
          <p:cNvSpPr txBox="1">
            <a:spLocks noGrp="1"/>
          </p:cNvSpPr>
          <p:nvPr>
            <p:ph type="subTitle" idx="8"/>
          </p:nvPr>
        </p:nvSpPr>
        <p:spPr>
          <a:xfrm>
            <a:off x="5238280" y="3584825"/>
            <a:ext cx="2444400" cy="693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pic>
        <p:nvPicPr>
          <p:cNvPr id="414" name="Google Shape;414;g282b60ee1c3_1_6"/>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235"/>
              </a:srgbClr>
            </a:outerShdw>
          </a:effectLst>
        </p:spPr>
      </p:pic>
      <p:pic>
        <p:nvPicPr>
          <p:cNvPr id="415" name="Google Shape;415;g282b60ee1c3_1_6"/>
          <p:cNvPicPr preferRelativeResize="0"/>
          <p:nvPr/>
        </p:nvPicPr>
        <p:blipFill rotWithShape="1">
          <a:blip r:embed="rId4">
            <a:alphaModFix/>
          </a:blip>
          <a:srcRect/>
          <a:stretch/>
        </p:blipFill>
        <p:spPr>
          <a:xfrm>
            <a:off x="1369192" y="520850"/>
            <a:ext cx="2756507" cy="1001550"/>
          </a:xfrm>
          <a:prstGeom prst="rect">
            <a:avLst/>
          </a:prstGeom>
          <a:noFill/>
          <a:ln>
            <a:noFill/>
          </a:ln>
        </p:spPr>
      </p:pic>
      <p:sp>
        <p:nvSpPr>
          <p:cNvPr id="416" name="Google Shape;416;g282b60ee1c3_1_6"/>
          <p:cNvSpPr txBox="1"/>
          <p:nvPr/>
        </p:nvSpPr>
        <p:spPr>
          <a:xfrm rot="1196456">
            <a:off x="4430134" y="677263"/>
            <a:ext cx="1775979" cy="11032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chemeClr val="dk1"/>
                </a:solidFill>
                <a:highlight>
                  <a:srgbClr val="FF00FF"/>
                </a:highlight>
                <a:latin typeface="Architects Daughter"/>
                <a:ea typeface="Architects Daughter"/>
                <a:cs typeface="Architects Daughter"/>
                <a:sym typeface="Architects Daughter"/>
              </a:rPr>
              <a:t>Official Event Resource</a:t>
            </a:r>
            <a:endParaRPr sz="25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
        <p:nvSpPr>
          <p:cNvPr id="417" name="Google Shape;417;g282b60ee1c3_1_6"/>
          <p:cNvSpPr txBox="1"/>
          <p:nvPr/>
        </p:nvSpPr>
        <p:spPr>
          <a:xfrm>
            <a:off x="1665775" y="1766175"/>
            <a:ext cx="3367800" cy="572700"/>
          </a:xfrm>
          <a:prstGeom prst="rect">
            <a:avLst/>
          </a:prstGeom>
          <a:noFill/>
          <a:ln>
            <a:noFill/>
          </a:ln>
        </p:spPr>
        <p:txBody>
          <a:bodyPr spcFirstLastPara="1" wrap="square" lIns="91425" tIns="91425" rIns="91425" bIns="91425" anchor="t" anchorCtr="0">
            <a:noAutofit/>
          </a:bodyPr>
          <a:lstStyle/>
          <a:p>
            <a:pPr marL="457200" marR="0" lvl="0" indent="0" algn="ctr" rtl="0">
              <a:lnSpc>
                <a:spcPct val="80000"/>
              </a:lnSpc>
              <a:spcBef>
                <a:spcPts val="0"/>
              </a:spcBef>
              <a:spcAft>
                <a:spcPts val="0"/>
              </a:spcAft>
              <a:buClr>
                <a:schemeClr val="dk1"/>
              </a:buClr>
              <a:buSzPts val="1600"/>
              <a:buFont typeface="Arial"/>
              <a:buNone/>
            </a:pPr>
            <a:r>
              <a:rPr lang="en" sz="3200" b="0" i="0" u="none" strike="noStrike" cap="none">
                <a:solidFill>
                  <a:schemeClr val="dk1"/>
                </a:solidFill>
                <a:highlight>
                  <a:srgbClr val="00FFFF"/>
                </a:highlight>
                <a:latin typeface="Architects Daughter"/>
                <a:ea typeface="Architects Daughter"/>
                <a:cs typeface="Architects Daughter"/>
                <a:sym typeface="Architects Daughter"/>
              </a:rPr>
              <a:t>Teamwork Events</a:t>
            </a:r>
            <a:endParaRPr sz="1400" b="0" i="0" u="none" strike="noStrike" cap="none">
              <a:solidFill>
                <a:srgbClr val="000000"/>
              </a:solidFill>
              <a:latin typeface="Catamaran"/>
              <a:ea typeface="Catamaran"/>
              <a:cs typeface="Catamaran"/>
              <a:sym typeface="Catamaran"/>
            </a:endParaRPr>
          </a:p>
        </p:txBody>
      </p:sp>
      <p:pic>
        <p:nvPicPr>
          <p:cNvPr id="418" name="Google Shape;418;g282b60ee1c3_1_6"/>
          <p:cNvPicPr preferRelativeResize="0"/>
          <p:nvPr/>
        </p:nvPicPr>
        <p:blipFill rotWithShape="1">
          <a:blip r:embed="rId5">
            <a:alphaModFix/>
          </a:blip>
          <a:srcRect/>
          <a:stretch/>
        </p:blipFill>
        <p:spPr>
          <a:xfrm>
            <a:off x="2624171" y="2935268"/>
            <a:ext cx="2132300" cy="15816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223abcb922e_0_127"/>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7843"/>
              </a:srgbClr>
            </a:outerShdw>
          </a:effectLst>
        </p:spPr>
      </p:pic>
      <p:sp>
        <p:nvSpPr>
          <p:cNvPr id="424" name="Google Shape;424;g223abcb922e_0_127"/>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223abcb922e_0_127"/>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223abcb922e_0_127"/>
          <p:cNvSpPr txBox="1">
            <a:spLocks noGrp="1"/>
          </p:cNvSpPr>
          <p:nvPr>
            <p:ph type="title"/>
          </p:nvPr>
        </p:nvSpPr>
        <p:spPr>
          <a:xfrm>
            <a:off x="4401325" y="432700"/>
            <a:ext cx="1947300" cy="543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427" name="Google Shape;427;g223abcb922e_0_127"/>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428" name="Google Shape;428;g223abcb922e_0_12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429" name="Google Shape;429;g223abcb922e_0_12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223abcb922e_0_12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223abcb922e_0_127">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223abcb922e_0_127">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33" name="Google Shape;433;g223abcb922e_0_127"/>
          <p:cNvPicPr preferRelativeResize="0"/>
          <p:nvPr/>
        </p:nvPicPr>
        <p:blipFill rotWithShape="1">
          <a:blip r:embed="rId4">
            <a:alphaModFix/>
          </a:blip>
          <a:srcRect l="32001" t="19826" r="39795" b="9790"/>
          <a:stretch/>
        </p:blipFill>
        <p:spPr>
          <a:xfrm rot="-5400000">
            <a:off x="7824899" y="-395073"/>
            <a:ext cx="1138850" cy="2132297"/>
          </a:xfrm>
          <a:prstGeom prst="rect">
            <a:avLst/>
          </a:prstGeom>
          <a:noFill/>
          <a:ln>
            <a:noFill/>
          </a:ln>
        </p:spPr>
      </p:pic>
      <p:sp>
        <p:nvSpPr>
          <p:cNvPr id="434" name="Google Shape;434;g223abcb922e_0_127"/>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35" name="Google Shape;435;g223abcb922e_0_127"/>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223abcb922e_0_127"/>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223abcb922e_0_127"/>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38" name="Google Shape;438;g223abcb922e_0_127"/>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223abcb922e_0_127"/>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40" name="Google Shape;440;g223abcb922e_0_127">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223abcb922e_0_127"/>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23abcb922e_0_12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223abcb922e_0_12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223abcb922e_0_127"/>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45" name="Google Shape;445;g223abcb922e_0_12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223abcb922e_0_127">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23abcb922e_0_127">
            <a:hlinkClick r:id="rId6"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48" name="Google Shape;448;g223abcb922e_0_127">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9" name="Google Shape;449;g223abcb922e_0_127"/>
          <p:cNvPicPr preferRelativeResize="0"/>
          <p:nvPr/>
        </p:nvPicPr>
        <p:blipFill rotWithShape="1">
          <a:blip r:embed="rId7">
            <a:alphaModFix/>
          </a:blip>
          <a:srcRect/>
          <a:stretch/>
        </p:blipFill>
        <p:spPr>
          <a:xfrm>
            <a:off x="991325" y="383550"/>
            <a:ext cx="2781340" cy="768600"/>
          </a:xfrm>
          <a:prstGeom prst="rect">
            <a:avLst/>
          </a:prstGeom>
          <a:noFill/>
          <a:ln>
            <a:noFill/>
          </a:ln>
        </p:spPr>
      </p:pic>
      <p:pic>
        <p:nvPicPr>
          <p:cNvPr id="450" name="Google Shape;450;g223abcb922e_0_127"/>
          <p:cNvPicPr preferRelativeResize="0"/>
          <p:nvPr/>
        </p:nvPicPr>
        <p:blipFill rotWithShape="1">
          <a:blip r:embed="rId8">
            <a:alphaModFix/>
          </a:blip>
          <a:srcRect/>
          <a:stretch/>
        </p:blipFill>
        <p:spPr>
          <a:xfrm>
            <a:off x="746667" y="942575"/>
            <a:ext cx="5761908" cy="3771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additive="base">
                                        <p:cTn id="7" dur="1000"/>
                                        <p:tgtEl>
                                          <p:spTgt spid="42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24"/>
                                        </p:tgtEl>
                                        <p:attrNameLst>
                                          <p:attrName>style.visibility</p:attrName>
                                        </p:attrNameLst>
                                      </p:cBhvr>
                                      <p:to>
                                        <p:strVal val="visible"/>
                                      </p:to>
                                    </p:set>
                                    <p:anim calcmode="lin" valueType="num">
                                      <p:cBhvr additive="base">
                                        <p:cTn id="10" dur="1000"/>
                                        <p:tgtEl>
                                          <p:spTgt spid="42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25"/>
                                        </p:tgtEl>
                                        <p:attrNameLst>
                                          <p:attrName>style.visibility</p:attrName>
                                        </p:attrNameLst>
                                      </p:cBhvr>
                                      <p:to>
                                        <p:strVal val="visible"/>
                                      </p:to>
                                    </p:set>
                                    <p:anim calcmode="lin" valueType="num">
                                      <p:cBhvr additive="base">
                                        <p:cTn id="13" dur="1000"/>
                                        <p:tgtEl>
                                          <p:spTgt spid="42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26"/>
                                        </p:tgtEl>
                                        <p:attrNameLst>
                                          <p:attrName>style.visibility</p:attrName>
                                        </p:attrNameLst>
                                      </p:cBhvr>
                                      <p:to>
                                        <p:strVal val="visible"/>
                                      </p:to>
                                    </p:set>
                                    <p:anim calcmode="lin" valueType="num">
                                      <p:cBhvr additive="base">
                                        <p:cTn id="16" dur="1000"/>
                                        <p:tgtEl>
                                          <p:spTgt spid="426"/>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427"/>
                                        </p:tgtEl>
                                        <p:attrNameLst>
                                          <p:attrName>style.visibility</p:attrName>
                                        </p:attrNameLst>
                                      </p:cBhvr>
                                      <p:to>
                                        <p:strVal val="visible"/>
                                      </p:to>
                                    </p:set>
                                    <p:anim calcmode="lin" valueType="num">
                                      <p:cBhvr additive="base">
                                        <p:cTn id="19" dur="1000"/>
                                        <p:tgtEl>
                                          <p:spTgt spid="42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g286e2d061bb_0_9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456" name="Google Shape;456;g286e2d061bb_0_9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86e2d061bb_0_91"/>
          <p:cNvSpPr txBox="1"/>
          <p:nvPr/>
        </p:nvSpPr>
        <p:spPr>
          <a:xfrm>
            <a:off x="833250" y="1264075"/>
            <a:ext cx="32511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Labeling the Body</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Skin Function</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Fingerprints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Understanding Calcium - chicken bones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Rigor Mortis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Blood Type &amp; Cross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Pulse points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Arrhythmias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Rhinovirus - research lab</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Virus mutations - research COVID mutations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Digestion in Oral Cavity</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Diarrheal Diseases - top 5</a:t>
            </a:r>
            <a:endParaRPr sz="1400" b="0" i="0" u="none" strike="noStrike" cap="none">
              <a:solidFill>
                <a:srgbClr val="000000"/>
              </a:solidFill>
              <a:latin typeface="Arial"/>
              <a:ea typeface="Arial"/>
              <a:cs typeface="Arial"/>
              <a:sym typeface="Arial"/>
            </a:endParaRPr>
          </a:p>
        </p:txBody>
      </p:sp>
      <p:sp>
        <p:nvSpPr>
          <p:cNvPr id="458" name="Google Shape;458;g286e2d061bb_0_91"/>
          <p:cNvSpPr txBox="1"/>
          <p:nvPr/>
        </p:nvSpPr>
        <p:spPr>
          <a:xfrm>
            <a:off x="4613775" y="1383313"/>
            <a:ext cx="31935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Diarrheal Diseases - top 5</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Developmental Disabilities - research</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Neuro VS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Supertasters</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Taste and Smell</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Type I &amp; Type II DM - research</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Hydration - group lab</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Prostate Cancer Tx - research</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Types of Birth Control - small group research</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PMS - research</a:t>
            </a:r>
            <a:endParaRPr sz="14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chitects Daughter"/>
                <a:ea typeface="Architects Daughter"/>
                <a:cs typeface="Architects Daughter"/>
                <a:sym typeface="Architects Daughter"/>
              </a:rPr>
              <a:t>DNA Testing</a:t>
            </a:r>
            <a:endParaRPr sz="1400" b="0" i="0" u="none" strike="noStrike" cap="none">
              <a:solidFill>
                <a:srgbClr val="000000"/>
              </a:solidFill>
              <a:latin typeface="Arial"/>
              <a:ea typeface="Arial"/>
              <a:cs typeface="Arial"/>
              <a:sym typeface="Arial"/>
            </a:endParaRPr>
          </a:p>
        </p:txBody>
      </p:sp>
      <p:sp>
        <p:nvSpPr>
          <p:cNvPr id="459" name="Google Shape;459;g286e2d061bb_0_91"/>
          <p:cNvSpPr txBox="1"/>
          <p:nvPr/>
        </p:nvSpPr>
        <p:spPr>
          <a:xfrm>
            <a:off x="693975" y="304800"/>
            <a:ext cx="7401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highlight>
                  <a:srgbClr val="FFFF00"/>
                </a:highlight>
                <a:latin typeface="Architects Daughter"/>
                <a:ea typeface="Architects Daughter"/>
                <a:cs typeface="Architects Daughter"/>
                <a:sym typeface="Architects Daughter"/>
              </a:rPr>
              <a:t>New</a:t>
            </a:r>
            <a:r>
              <a:rPr lang="en" sz="2400" b="1" i="0" u="none" strike="noStrike" cap="none">
                <a:solidFill>
                  <a:schemeClr val="dk1"/>
                </a:solidFill>
                <a:latin typeface="Architects Daughter"/>
                <a:ea typeface="Architects Daughter"/>
                <a:cs typeface="Architects Daughter"/>
                <a:sym typeface="Architects Daughter"/>
              </a:rPr>
              <a:t> Labs in Intro to Medical Terminology, 2nd Ed</a:t>
            </a:r>
            <a:endParaRPr sz="2400" b="1" i="0" u="none" strike="noStrike" cap="none">
              <a:solidFill>
                <a:schemeClr val="dk1"/>
              </a:solidFill>
              <a:latin typeface="Architects Daughter"/>
              <a:ea typeface="Architects Daughter"/>
              <a:cs typeface="Architects Daughter"/>
              <a:sym typeface="Architects Daughter"/>
            </a:endParaRPr>
          </a:p>
        </p:txBody>
      </p:sp>
      <p:sp>
        <p:nvSpPr>
          <p:cNvPr id="460" name="Google Shape;460;g286e2d061bb_0_91"/>
          <p:cNvSpPr txBox="1"/>
          <p:nvPr/>
        </p:nvSpPr>
        <p:spPr>
          <a:xfrm>
            <a:off x="2815050" y="805400"/>
            <a:ext cx="30000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highlight>
                  <a:srgbClr val="FF00FF"/>
                </a:highlight>
                <a:latin typeface="Architects Daughter"/>
                <a:ea typeface="Architects Daughter"/>
                <a:cs typeface="Architects Daughter"/>
                <a:sym typeface="Architects Daughter"/>
              </a:rPr>
              <a:t>Inquiring Minds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1">
            <a:hlinkClick r:id="rId3" action="ppaction://hlinksldjump"/>
          </p:cNvPr>
          <p:cNvSpPr/>
          <p:nvPr/>
        </p:nvSpPr>
        <p:spPr>
          <a:xfrm rot="-930303">
            <a:off x="509493" y="3460270"/>
            <a:ext cx="2364553" cy="1249057"/>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p31"/>
          <p:cNvPicPr preferRelativeResize="0"/>
          <p:nvPr/>
        </p:nvPicPr>
        <p:blipFill rotWithShape="1">
          <a:blip r:embed="rId4">
            <a:alphaModFix/>
          </a:blip>
          <a:srcRect/>
          <a:stretch/>
        </p:blipFill>
        <p:spPr>
          <a:xfrm rot="524126">
            <a:off x="636243" y="711543"/>
            <a:ext cx="3967937" cy="2640485"/>
          </a:xfrm>
          <a:prstGeom prst="rect">
            <a:avLst/>
          </a:prstGeom>
          <a:noFill/>
          <a:ln w="152400" cap="flat" cmpd="sng">
            <a:solidFill>
              <a:schemeClr val="lt1"/>
            </a:solidFill>
            <a:prstDash val="solid"/>
            <a:round/>
            <a:headEnd type="none" w="sm" len="sm"/>
            <a:tailEnd type="none" w="sm" len="sm"/>
          </a:ln>
        </p:spPr>
      </p:pic>
      <p:pic>
        <p:nvPicPr>
          <p:cNvPr id="467" name="Google Shape;467;p31"/>
          <p:cNvPicPr preferRelativeResize="0"/>
          <p:nvPr/>
        </p:nvPicPr>
        <p:blipFill rotWithShape="1">
          <a:blip r:embed="rId5">
            <a:alphaModFix/>
          </a:blip>
          <a:srcRect t="10938" r="3540" b="2861"/>
          <a:stretch/>
        </p:blipFill>
        <p:spPr>
          <a:xfrm rot="-390103">
            <a:off x="3420103" y="1719223"/>
            <a:ext cx="4562596" cy="3628778"/>
          </a:xfrm>
          <a:prstGeom prst="rect">
            <a:avLst/>
          </a:prstGeom>
          <a:noFill/>
          <a:ln>
            <a:noFill/>
          </a:ln>
        </p:spPr>
      </p:pic>
      <p:sp>
        <p:nvSpPr>
          <p:cNvPr id="468" name="Google Shape;468;p31"/>
          <p:cNvSpPr/>
          <p:nvPr/>
        </p:nvSpPr>
        <p:spPr>
          <a:xfrm rot="-387850">
            <a:off x="4579202" y="2615168"/>
            <a:ext cx="1745396" cy="224652"/>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1"/>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Therapeutic Diet:</a:t>
            </a:r>
            <a:endParaRPr/>
          </a:p>
          <a:p>
            <a:pPr marL="0" lvl="0" indent="0" algn="ctr" rtl="0">
              <a:lnSpc>
                <a:spcPct val="100000"/>
              </a:lnSpc>
              <a:spcBef>
                <a:spcPts val="0"/>
              </a:spcBef>
              <a:spcAft>
                <a:spcPts val="0"/>
              </a:spcAft>
              <a:buSzPts val="2400"/>
              <a:buNone/>
            </a:pPr>
            <a:r>
              <a:rPr lang="en" b="0"/>
              <a:t>Any special diet</a:t>
            </a:r>
            <a:endParaRPr b="0"/>
          </a:p>
        </p:txBody>
      </p:sp>
      <p:pic>
        <p:nvPicPr>
          <p:cNvPr id="470" name="Google Shape;470;p31"/>
          <p:cNvPicPr preferRelativeResize="0"/>
          <p:nvPr/>
        </p:nvPicPr>
        <p:blipFill rotWithShape="1">
          <a:blip r:embed="rId6">
            <a:alphaModFix/>
          </a:blip>
          <a:srcRect/>
          <a:stretch/>
        </p:blipFill>
        <p:spPr>
          <a:xfrm>
            <a:off x="385569" y="298423"/>
            <a:ext cx="778932" cy="792600"/>
          </a:xfrm>
          <a:prstGeom prst="rect">
            <a:avLst/>
          </a:prstGeom>
          <a:noFill/>
          <a:ln>
            <a:noFill/>
          </a:ln>
        </p:spPr>
      </p:pic>
      <p:sp>
        <p:nvSpPr>
          <p:cNvPr id="471" name="Google Shape;471;p31"/>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Registered Dietitian:  assesses nutritional status and plans diets according to needs of the patient.</a:t>
            </a:r>
            <a:endParaRPr/>
          </a:p>
          <a:p>
            <a:pPr marL="0" lvl="0" indent="0" algn="ctr" rtl="0">
              <a:lnSpc>
                <a:spcPct val="100000"/>
              </a:lnSpc>
              <a:spcBef>
                <a:spcPts val="1600"/>
              </a:spcBef>
              <a:spcAft>
                <a:spcPts val="0"/>
              </a:spcAft>
              <a:buSzPts val="1600"/>
              <a:buNone/>
            </a:pPr>
            <a:endParaRPr/>
          </a:p>
        </p:txBody>
      </p:sp>
      <p:pic>
        <p:nvPicPr>
          <p:cNvPr id="472" name="Google Shape;472;p31"/>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473" name="Google Shape;473;p31"/>
          <p:cNvSpPr txBox="1">
            <a:spLocks noGrp="1"/>
          </p:cNvSpPr>
          <p:nvPr>
            <p:ph type="ctrTitle" idx="4294967295"/>
          </p:nvPr>
        </p:nvSpPr>
        <p:spPr>
          <a:xfrm>
            <a:off x="7777675" y="298425"/>
            <a:ext cx="1366200" cy="5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2100" b="1" i="0" u="none" strike="noStrike" cap="none">
                <a:solidFill>
                  <a:schemeClr val="dk1"/>
                </a:solidFill>
                <a:highlight>
                  <a:srgbClr val="FF00FF"/>
                </a:highlight>
                <a:latin typeface="Architects Daughter"/>
                <a:ea typeface="Architects Daughter"/>
                <a:cs typeface="Architects Daughter"/>
                <a:sym typeface="Architects Daughter"/>
              </a:rPr>
              <a:t>I</a:t>
            </a:r>
            <a:r>
              <a:rPr lang="en" sz="2400" b="1" i="0" u="none" strike="noStrike" cap="none">
                <a:solidFill>
                  <a:schemeClr val="dk1"/>
                </a:solidFill>
                <a:highlight>
                  <a:srgbClr val="FF00FF"/>
                </a:highlight>
                <a:latin typeface="Architects Daughter"/>
                <a:ea typeface="Architects Daughter"/>
                <a:cs typeface="Architects Daughter"/>
                <a:sym typeface="Architects Daughter"/>
              </a:rPr>
              <a:t>nquiring Minds</a:t>
            </a:r>
            <a:endParaRPr sz="24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
        <p:nvSpPr>
          <p:cNvPr id="474" name="Google Shape;474;p3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1"/>
          <p:cNvSpPr/>
          <p:nvPr/>
        </p:nvSpPr>
        <p:spPr>
          <a:xfrm rot="731900">
            <a:off x="7085866" y="2026721"/>
            <a:ext cx="2132549" cy="1004903"/>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1"/>
          <p:cNvSpPr/>
          <p:nvPr/>
        </p:nvSpPr>
        <p:spPr>
          <a:xfrm rot="-5400000">
            <a:off x="7273250" y="22784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1">
            <a:hlinkClick r:id="rId3" action="ppaction://hlinksldjump"/>
          </p:cNvPr>
          <p:cNvSpPr txBox="1">
            <a:spLocks noGrp="1"/>
          </p:cNvSpPr>
          <p:nvPr>
            <p:ph type="ctrTitle" idx="4294967295"/>
          </p:nvPr>
        </p:nvSpPr>
        <p:spPr>
          <a:xfrm rot="782488">
            <a:off x="7568953" y="2183657"/>
            <a:ext cx="1320151" cy="6910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Enterally:  Through a Feeding Tube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78" name="Google Shape;478;p31"/>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479" name="Google Shape;479;p3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 name="Google Shape;481;p31"/>
          <p:cNvPicPr preferRelativeResize="0"/>
          <p:nvPr/>
        </p:nvPicPr>
        <p:blipFill rotWithShape="1">
          <a:blip r:embed="rId6">
            <a:alphaModFix/>
          </a:blip>
          <a:srcRect/>
          <a:stretch/>
        </p:blipFill>
        <p:spPr>
          <a:xfrm>
            <a:off x="663769" y="3385973"/>
            <a:ext cx="778932" cy="792600"/>
          </a:xfrm>
          <a:prstGeom prst="rect">
            <a:avLst/>
          </a:prstGeom>
          <a:noFill/>
          <a:ln>
            <a:noFill/>
          </a:ln>
        </p:spPr>
      </p:pic>
      <p:sp>
        <p:nvSpPr>
          <p:cNvPr id="482" name="Google Shape;482;p31"/>
          <p:cNvSpPr txBox="1"/>
          <p:nvPr/>
        </p:nvSpPr>
        <p:spPr>
          <a:xfrm rot="-879926">
            <a:off x="447568" y="3214660"/>
            <a:ext cx="7334865" cy="85615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Parenteral:  nutrition given</a:t>
            </a:r>
            <a:endParaRPr sz="1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through an IV due to a non</a:t>
            </a:r>
            <a:endParaRPr sz="1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functioning  GI tract</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0"/>
                                        </p:tgtEl>
                                        <p:attrNameLst>
                                          <p:attrName>style.visibility</p:attrName>
                                        </p:attrNameLst>
                                      </p:cBhvr>
                                      <p:to>
                                        <p:strVal val="visible"/>
                                      </p:to>
                                    </p:set>
                                    <p:anim calcmode="lin" valueType="num">
                                      <p:cBhvr additive="base">
                                        <p:cTn id="7" dur="1000"/>
                                        <p:tgtEl>
                                          <p:spTgt spid="470"/>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467"/>
                                        </p:tgtEl>
                                        <p:attrNameLst>
                                          <p:attrName>style.visibility</p:attrName>
                                        </p:attrNameLst>
                                      </p:cBhvr>
                                      <p:to>
                                        <p:strVal val="visible"/>
                                      </p:to>
                                    </p:set>
                                    <p:anim calcmode="lin" valueType="num">
                                      <p:cBhvr additive="base">
                                        <p:cTn id="10" dur="1000"/>
                                        <p:tgtEl>
                                          <p:spTgt spid="4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68"/>
                                        </p:tgtEl>
                                        <p:attrNameLst>
                                          <p:attrName>style.visibility</p:attrName>
                                        </p:attrNameLst>
                                      </p:cBhvr>
                                      <p:to>
                                        <p:strVal val="visible"/>
                                      </p:to>
                                    </p:set>
                                    <p:anim calcmode="lin" valueType="num">
                                      <p:cBhvr additive="base">
                                        <p:cTn id="13" dur="1000"/>
                                        <p:tgtEl>
                                          <p:spTgt spid="46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69"/>
                                        </p:tgtEl>
                                        <p:attrNameLst>
                                          <p:attrName>style.visibility</p:attrName>
                                        </p:attrNameLst>
                                      </p:cBhvr>
                                      <p:to>
                                        <p:strVal val="visible"/>
                                      </p:to>
                                    </p:set>
                                    <p:anim calcmode="lin" valueType="num">
                                      <p:cBhvr additive="base">
                                        <p:cTn id="16" dur="1000"/>
                                        <p:tgtEl>
                                          <p:spTgt spid="46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1"/>
                                        </p:tgtEl>
                                        <p:attrNameLst>
                                          <p:attrName>style.visibility</p:attrName>
                                        </p:attrNameLst>
                                      </p:cBhvr>
                                      <p:to>
                                        <p:strVal val="visible"/>
                                      </p:to>
                                    </p:set>
                                    <p:anim calcmode="lin" valueType="num">
                                      <p:cBhvr additive="base">
                                        <p:cTn id="19" dur="1000"/>
                                        <p:tgtEl>
                                          <p:spTgt spid="4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2"/>
          <p:cNvSpPr/>
          <p:nvPr/>
        </p:nvSpPr>
        <p:spPr>
          <a:xfrm>
            <a:off x="-64650" y="1212600"/>
            <a:ext cx="7017600" cy="4002300"/>
          </a:xfrm>
          <a:prstGeom prst="rect">
            <a:avLst/>
          </a:prstGeom>
          <a:solidFill>
            <a:srgbClr val="FFD966"/>
          </a:solidFill>
          <a:ln>
            <a:noFill/>
          </a:ln>
          <a:effectLst>
            <a:outerShdw blurRad="57150" dist="19050" dir="1644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2"/>
          <p:cNvSpPr txBox="1">
            <a:spLocks noGrp="1"/>
          </p:cNvSpPr>
          <p:nvPr>
            <p:ph type="body" idx="2"/>
          </p:nvPr>
        </p:nvSpPr>
        <p:spPr>
          <a:xfrm>
            <a:off x="-26550" y="1212600"/>
            <a:ext cx="6941400" cy="28935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chitects Daughter"/>
              <a:buChar char="●"/>
            </a:pPr>
            <a:r>
              <a:rPr lang="en" b="1">
                <a:latin typeface="Architects Daughter"/>
                <a:ea typeface="Architects Daughter"/>
                <a:cs typeface="Architects Daughter"/>
                <a:sym typeface="Architects Daughter"/>
              </a:rPr>
              <a:t>Clear Liquid:  Clear broth and juice, ginger ale, gelatin, popsicles, clear coffee, tea.</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Requires minimal digestion - common after surgery </a:t>
            </a:r>
            <a:endParaRPr b="1">
              <a:latin typeface="Architects Daughter"/>
              <a:ea typeface="Architects Daughter"/>
              <a:cs typeface="Architects Daughter"/>
              <a:sym typeface="Architects Daughter"/>
            </a:endParaRPr>
          </a:p>
          <a:p>
            <a:pPr marL="457200" lvl="0" indent="-330200" algn="l" rtl="0">
              <a:lnSpc>
                <a:spcPct val="100000"/>
              </a:lnSpc>
              <a:spcBef>
                <a:spcPts val="1600"/>
              </a:spcBef>
              <a:spcAft>
                <a:spcPts val="0"/>
              </a:spcAft>
              <a:buSzPts val="1600"/>
              <a:buFont typeface="Architects Daughter"/>
              <a:buChar char="●"/>
            </a:pPr>
            <a:r>
              <a:rPr lang="en" b="1">
                <a:latin typeface="Architects Daughter"/>
                <a:ea typeface="Architects Daughter"/>
                <a:cs typeface="Architects Daughter"/>
                <a:sym typeface="Architects Daughter"/>
              </a:rPr>
              <a:t>Full Liquid:  Strained soups/cereals, coffee, fruit and veggie juice, ice cream, pudding + all clear liquids.</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If unable to chew or swallow solid food (transition diet b/w clear liquid and solid food).</a:t>
            </a:r>
            <a:endParaRPr b="1">
              <a:latin typeface="Architects Daughter"/>
              <a:ea typeface="Architects Daughter"/>
              <a:cs typeface="Architects Daughter"/>
              <a:sym typeface="Architects Daughter"/>
            </a:endParaRPr>
          </a:p>
          <a:p>
            <a:pPr marL="457200" lvl="0"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Soft and Bland</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When a patient cannot swallow hard or coarse food.</a:t>
            </a:r>
            <a:endParaRPr b="1">
              <a:latin typeface="Architects Daughter"/>
              <a:ea typeface="Architects Daughter"/>
              <a:cs typeface="Architects Daughter"/>
              <a:sym typeface="Architects Daughter"/>
            </a:endParaRPr>
          </a:p>
          <a:p>
            <a:pPr marL="457200" lvl="0" indent="-330200" algn="l" rtl="0">
              <a:lnSpc>
                <a:spcPct val="100000"/>
              </a:lnSpc>
              <a:spcBef>
                <a:spcPts val="1600"/>
              </a:spcBef>
              <a:spcAft>
                <a:spcPts val="1000"/>
              </a:spcAft>
              <a:buSzPts val="1600"/>
              <a:buFont typeface="Architects Daughter"/>
              <a:buChar char="●"/>
            </a:pPr>
            <a:r>
              <a:rPr lang="en" b="1">
                <a:latin typeface="Architects Daughter"/>
                <a:ea typeface="Architects Daughter"/>
                <a:cs typeface="Architects Daughter"/>
                <a:sym typeface="Architects Daughter"/>
              </a:rPr>
              <a:t>Mechanical Soft:  Soft diet except food is ground or strained.</a:t>
            </a:r>
            <a:endParaRPr b="1">
              <a:latin typeface="Architects Daughter"/>
              <a:ea typeface="Architects Daughter"/>
              <a:cs typeface="Architects Daughter"/>
              <a:sym typeface="Architects Daughter"/>
            </a:endParaRPr>
          </a:p>
        </p:txBody>
      </p:sp>
      <p:sp>
        <p:nvSpPr>
          <p:cNvPr id="489" name="Google Shape;489;p3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 Specialized Diets for Patients</a:t>
            </a:r>
            <a:endParaRPr/>
          </a:p>
        </p:txBody>
      </p:sp>
      <p:pic>
        <p:nvPicPr>
          <p:cNvPr id="490" name="Google Shape;490;p32"/>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491" name="Google Shape;491;p32"/>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492" name="Google Shape;492;p3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3" name="Google Shape;493;p32"/>
          <p:cNvPicPr preferRelativeResize="0"/>
          <p:nvPr/>
        </p:nvPicPr>
        <p:blipFill rotWithShape="1">
          <a:blip r:embed="rId5">
            <a:alphaModFix/>
          </a:blip>
          <a:srcRect/>
          <a:stretch/>
        </p:blipFill>
        <p:spPr>
          <a:xfrm rot="1082006">
            <a:off x="7105350" y="1060473"/>
            <a:ext cx="1886250" cy="1886250"/>
          </a:xfrm>
          <a:prstGeom prst="rect">
            <a:avLst/>
          </a:prstGeom>
          <a:noFill/>
          <a:ln>
            <a:noFill/>
          </a:ln>
        </p:spPr>
      </p:pic>
      <p:sp>
        <p:nvSpPr>
          <p:cNvPr id="494" name="Google Shape;494;p32"/>
          <p:cNvSpPr txBox="1"/>
          <p:nvPr/>
        </p:nvSpPr>
        <p:spPr>
          <a:xfrm rot="-512937">
            <a:off x="5490898" y="380278"/>
            <a:ext cx="2663898" cy="58490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2600" b="1" i="0" u="none" strike="noStrike" cap="none">
                <a:solidFill>
                  <a:srgbClr val="000000"/>
                </a:solidFill>
                <a:highlight>
                  <a:srgbClr val="FF00FF"/>
                </a:highlight>
                <a:latin typeface="Architects Daughter"/>
                <a:ea typeface="Architects Daughter"/>
                <a:cs typeface="Architects Daughter"/>
                <a:sym typeface="Architects Daughter"/>
              </a:rPr>
              <a:t>Inquiring Minds</a:t>
            </a:r>
            <a:endParaRPr sz="26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000"/>
                                        <p:tgtEl>
                                          <p:spTgt spid="48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88"/>
                                        </p:tgtEl>
                                        <p:attrNameLst>
                                          <p:attrName>style.visibility</p:attrName>
                                        </p:attrNameLst>
                                      </p:cBhvr>
                                      <p:to>
                                        <p:strVal val="visible"/>
                                      </p:to>
                                    </p:set>
                                    <p:anim calcmode="lin" valueType="num">
                                      <p:cBhvr additive="base">
                                        <p:cTn id="10" dur="1000"/>
                                        <p:tgtEl>
                                          <p:spTgt spid="48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2cef6e53a8f_0_862"/>
          <p:cNvPicPr preferRelativeResize="0"/>
          <p:nvPr/>
        </p:nvPicPr>
        <p:blipFill rotWithShape="1">
          <a:blip r:embed="rId3">
            <a:alphaModFix/>
          </a:blip>
          <a:srcRect t="17898" r="9115" b="-3617"/>
          <a:stretch/>
        </p:blipFill>
        <p:spPr>
          <a:xfrm>
            <a:off x="4277775" y="-209900"/>
            <a:ext cx="4732896" cy="5750144"/>
          </a:xfrm>
          <a:prstGeom prst="rect">
            <a:avLst/>
          </a:prstGeom>
          <a:noFill/>
          <a:ln>
            <a:noFill/>
          </a:ln>
        </p:spPr>
      </p:pic>
      <p:sp>
        <p:nvSpPr>
          <p:cNvPr id="500" name="Google Shape;500;g2cef6e53a8f_0_862"/>
          <p:cNvSpPr txBox="1">
            <a:spLocks noGrp="1"/>
          </p:cNvSpPr>
          <p:nvPr>
            <p:ph type="subTitle" idx="1"/>
          </p:nvPr>
        </p:nvSpPr>
        <p:spPr>
          <a:xfrm>
            <a:off x="680750" y="827300"/>
            <a:ext cx="30930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If the patient is unable to see and would like to feed himself, describe the position of the food on the tray.</a:t>
            </a: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Ie - cold liquids in the left corner, hot liquids in the right corner.</a:t>
            </a: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Describe the food on the plate in terms of a clock face.</a:t>
            </a:r>
            <a:endParaRPr sz="1800">
              <a:latin typeface="Architects Daughter"/>
              <a:ea typeface="Architects Daughter"/>
              <a:cs typeface="Architects Daughter"/>
              <a:sym typeface="Architects Daughter"/>
            </a:endParaRPr>
          </a:p>
        </p:txBody>
      </p:sp>
      <p:pic>
        <p:nvPicPr>
          <p:cNvPr id="501" name="Google Shape;501;g2cef6e53a8f_0_862">
            <a:hlinkClick r:id="" action="ppaction://noaction"/>
          </p:cNvPr>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02" name="Google Shape;502;g2cef6e53a8f_0_86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3" name="Google Shape;503;g2cef6e53a8f_0_862"/>
          <p:cNvPicPr preferRelativeResize="0"/>
          <p:nvPr/>
        </p:nvPicPr>
        <p:blipFill rotWithShape="1">
          <a:blip r:embed="rId5">
            <a:alphaModFix/>
          </a:blip>
          <a:srcRect/>
          <a:stretch/>
        </p:blipFill>
        <p:spPr>
          <a:xfrm>
            <a:off x="5475425" y="283800"/>
            <a:ext cx="2609850" cy="1752600"/>
          </a:xfrm>
          <a:prstGeom prst="rect">
            <a:avLst/>
          </a:prstGeom>
          <a:noFill/>
          <a:ln>
            <a:noFill/>
          </a:ln>
        </p:spPr>
      </p:pic>
      <p:pic>
        <p:nvPicPr>
          <p:cNvPr id="504" name="Google Shape;504;g2cef6e53a8f_0_862"/>
          <p:cNvPicPr preferRelativeResize="0"/>
          <p:nvPr/>
        </p:nvPicPr>
        <p:blipFill rotWithShape="1">
          <a:blip r:embed="rId6">
            <a:alphaModFix/>
          </a:blip>
          <a:srcRect/>
          <a:stretch/>
        </p:blipFill>
        <p:spPr>
          <a:xfrm>
            <a:off x="5040250" y="2265738"/>
            <a:ext cx="3480198" cy="2297475"/>
          </a:xfrm>
          <a:prstGeom prst="rect">
            <a:avLst/>
          </a:prstGeom>
          <a:noFill/>
          <a:ln>
            <a:noFill/>
          </a:ln>
        </p:spPr>
      </p:pic>
      <p:sp>
        <p:nvSpPr>
          <p:cNvPr id="505" name="Google Shape;505;g2cef6e53a8f_0_862"/>
          <p:cNvSpPr txBox="1"/>
          <p:nvPr/>
        </p:nvSpPr>
        <p:spPr>
          <a:xfrm>
            <a:off x="117900" y="162600"/>
            <a:ext cx="39321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000000"/>
                </a:solidFill>
                <a:highlight>
                  <a:schemeClr val="accent6"/>
                </a:highlight>
                <a:latin typeface="Architects Daughter"/>
                <a:ea typeface="Architects Daughter"/>
                <a:cs typeface="Architects Daughter"/>
                <a:sym typeface="Architects Daughter"/>
              </a:rPr>
              <a:t>Student Challenge</a:t>
            </a:r>
            <a:endParaRPr sz="35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1000"/>
                                        <p:tgtEl>
                                          <p:spTgt spid="4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g282a4088c9e_3_0"/>
          <p:cNvPicPr preferRelativeResize="0"/>
          <p:nvPr/>
        </p:nvPicPr>
        <p:blipFill rotWithShape="1">
          <a:blip r:embed="rId3">
            <a:alphaModFix/>
          </a:blip>
          <a:srcRect t="17898" r="9115" b="-3617"/>
          <a:stretch/>
        </p:blipFill>
        <p:spPr>
          <a:xfrm>
            <a:off x="4277775" y="-209900"/>
            <a:ext cx="4732896" cy="5750144"/>
          </a:xfrm>
          <a:prstGeom prst="rect">
            <a:avLst/>
          </a:prstGeom>
          <a:noFill/>
          <a:ln>
            <a:noFill/>
          </a:ln>
        </p:spPr>
      </p:pic>
      <p:sp>
        <p:nvSpPr>
          <p:cNvPr id="511" name="Google Shape;511;g282a4088c9e_3_0"/>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Inquiring MInds</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457200" lvl="0" indent="-361950" algn="l" rtl="0">
              <a:lnSpc>
                <a:spcPct val="100000"/>
              </a:lnSpc>
              <a:spcBef>
                <a:spcPts val="0"/>
              </a:spcBef>
              <a:spcAft>
                <a:spcPts val="0"/>
              </a:spcAft>
              <a:buSzPts val="2100"/>
              <a:buFont typeface="Architects Daughter"/>
              <a:buChar char="●"/>
            </a:pPr>
            <a:r>
              <a:rPr lang="en" sz="2100">
                <a:latin typeface="Architects Daughter"/>
                <a:ea typeface="Architects Daughter"/>
                <a:cs typeface="Architects Daughter"/>
                <a:sym typeface="Architects Daughter"/>
              </a:rPr>
              <a:t>Using your arrhythmia strip and teammates</a:t>
            </a:r>
            <a:endParaRPr sz="2100">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Identify your rhythm</a:t>
            </a:r>
            <a:endParaRPr>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Research signs &amp; symptoms of your arrhythmia</a:t>
            </a:r>
            <a:endParaRPr>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p:txBody>
      </p:sp>
      <p:pic>
        <p:nvPicPr>
          <p:cNvPr id="512" name="Google Shape;512;g282a4088c9e_3_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13" name="Google Shape;513;g282a4088c9e_3_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g282a4088c9e_3_0"/>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Arrhythmias</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515" name="Google Shape;515;g282a4088c9e_3_0"/>
          <p:cNvPicPr preferRelativeResize="0"/>
          <p:nvPr/>
        </p:nvPicPr>
        <p:blipFill rotWithShape="1">
          <a:blip r:embed="rId5">
            <a:alphaModFix/>
          </a:blip>
          <a:srcRect/>
          <a:stretch/>
        </p:blipFill>
        <p:spPr>
          <a:xfrm>
            <a:off x="4937050" y="249242"/>
            <a:ext cx="3802925" cy="1261458"/>
          </a:xfrm>
          <a:prstGeom prst="rect">
            <a:avLst/>
          </a:prstGeom>
          <a:noFill/>
          <a:ln>
            <a:noFill/>
          </a:ln>
        </p:spPr>
      </p:pic>
      <p:pic>
        <p:nvPicPr>
          <p:cNvPr id="516" name="Google Shape;516;g282a4088c9e_3_0"/>
          <p:cNvPicPr preferRelativeResize="0"/>
          <p:nvPr/>
        </p:nvPicPr>
        <p:blipFill rotWithShape="1">
          <a:blip r:embed="rId6">
            <a:alphaModFix/>
          </a:blip>
          <a:srcRect/>
          <a:stretch/>
        </p:blipFill>
        <p:spPr>
          <a:xfrm>
            <a:off x="4499375" y="2086088"/>
            <a:ext cx="4511301" cy="971325"/>
          </a:xfrm>
          <a:prstGeom prst="rect">
            <a:avLst/>
          </a:prstGeom>
          <a:noFill/>
          <a:ln>
            <a:noFill/>
          </a:ln>
        </p:spPr>
      </p:pic>
      <p:pic>
        <p:nvPicPr>
          <p:cNvPr id="517" name="Google Shape;517;g282a4088c9e_3_0"/>
          <p:cNvPicPr preferRelativeResize="0"/>
          <p:nvPr/>
        </p:nvPicPr>
        <p:blipFill rotWithShape="1">
          <a:blip r:embed="rId7">
            <a:alphaModFix/>
          </a:blip>
          <a:srcRect/>
          <a:stretch/>
        </p:blipFill>
        <p:spPr>
          <a:xfrm>
            <a:off x="4499375" y="3326469"/>
            <a:ext cx="4511300" cy="13448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0"/>
                                        </p:tgtEl>
                                        <p:attrNameLst>
                                          <p:attrName>style.visibility</p:attrName>
                                        </p:attrNameLst>
                                      </p:cBhvr>
                                      <p:to>
                                        <p:strVal val="visible"/>
                                      </p:to>
                                    </p:set>
                                    <p:anim calcmode="lin" valueType="num">
                                      <p:cBhvr additive="base">
                                        <p:cTn id="7" dur="1000"/>
                                        <p:tgtEl>
                                          <p:spTgt spid="5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282a4088c9e_3_10"/>
          <p:cNvPicPr preferRelativeResize="0"/>
          <p:nvPr/>
        </p:nvPicPr>
        <p:blipFill rotWithShape="1">
          <a:blip r:embed="rId3">
            <a:alphaModFix/>
          </a:blip>
          <a:srcRect t="17898" r="9115" b="-3617"/>
          <a:stretch/>
        </p:blipFill>
        <p:spPr>
          <a:xfrm>
            <a:off x="4277775" y="-209900"/>
            <a:ext cx="4732896" cy="5750144"/>
          </a:xfrm>
          <a:prstGeom prst="rect">
            <a:avLst/>
          </a:prstGeom>
          <a:noFill/>
          <a:ln>
            <a:noFill/>
          </a:ln>
        </p:spPr>
      </p:pic>
      <p:sp>
        <p:nvSpPr>
          <p:cNvPr id="523" name="Google Shape;523;g282a4088c9e_3_10"/>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Inquiring MInds</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457200" lvl="0" indent="-361950" algn="l" rtl="0">
              <a:lnSpc>
                <a:spcPct val="100000"/>
              </a:lnSpc>
              <a:spcBef>
                <a:spcPts val="0"/>
              </a:spcBef>
              <a:spcAft>
                <a:spcPts val="0"/>
              </a:spcAft>
              <a:buSzPts val="2100"/>
              <a:buFont typeface="Architects Daughter"/>
              <a:buChar char="●"/>
            </a:pPr>
            <a:r>
              <a:rPr lang="en" sz="2100">
                <a:latin typeface="Architects Daughter"/>
                <a:ea typeface="Architects Daughter"/>
                <a:cs typeface="Architects Daughter"/>
                <a:sym typeface="Architects Daughter"/>
              </a:rPr>
              <a:t>Answers!</a:t>
            </a:r>
            <a:endParaRPr sz="2100">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Name</a:t>
            </a:r>
            <a:endParaRPr>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S/S</a:t>
            </a:r>
            <a:endParaRPr>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p:txBody>
      </p:sp>
      <p:pic>
        <p:nvPicPr>
          <p:cNvPr id="524" name="Google Shape;524;g282a4088c9e_3_1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25" name="Google Shape;525;g282a4088c9e_3_1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282a4088c9e_3_10"/>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Arrhythmias</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527" name="Google Shape;527;g282a4088c9e_3_10"/>
          <p:cNvPicPr preferRelativeResize="0"/>
          <p:nvPr/>
        </p:nvPicPr>
        <p:blipFill rotWithShape="1">
          <a:blip r:embed="rId5">
            <a:alphaModFix/>
          </a:blip>
          <a:srcRect/>
          <a:stretch/>
        </p:blipFill>
        <p:spPr>
          <a:xfrm>
            <a:off x="2662750" y="1637950"/>
            <a:ext cx="5870825" cy="169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 calcmode="lin" valueType="num">
                                      <p:cBhvr additive="base">
                                        <p:cTn id="7" dur="1000"/>
                                        <p:tgtEl>
                                          <p:spTgt spid="5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g24bc3cbb026_0_178"/>
          <p:cNvGrpSpPr/>
          <p:nvPr/>
        </p:nvGrpSpPr>
        <p:grpSpPr>
          <a:xfrm>
            <a:off x="557052" y="-1733075"/>
            <a:ext cx="4918975" cy="6507975"/>
            <a:chOff x="557052" y="-1733075"/>
            <a:chExt cx="4918975" cy="6507975"/>
          </a:xfrm>
        </p:grpSpPr>
        <p:pic>
          <p:nvPicPr>
            <p:cNvPr id="190" name="Google Shape;190;g24bc3cbb026_0_178"/>
            <p:cNvPicPr preferRelativeResize="0"/>
            <p:nvPr/>
          </p:nvPicPr>
          <p:blipFill rotWithShape="1">
            <a:blip r:embed="rId3">
              <a:alphaModFix/>
            </a:blip>
            <a:srcRect/>
            <a:stretch/>
          </p:blipFill>
          <p:spPr>
            <a:xfrm>
              <a:off x="557052" y="-1733075"/>
              <a:ext cx="4918975" cy="6507975"/>
            </a:xfrm>
            <a:prstGeom prst="rect">
              <a:avLst/>
            </a:prstGeom>
            <a:noFill/>
            <a:ln>
              <a:noFill/>
            </a:ln>
          </p:spPr>
        </p:pic>
        <p:grpSp>
          <p:nvGrpSpPr>
            <p:cNvPr id="191" name="Google Shape;191;g24bc3cbb026_0_178"/>
            <p:cNvGrpSpPr/>
            <p:nvPr/>
          </p:nvGrpSpPr>
          <p:grpSpPr>
            <a:xfrm>
              <a:off x="1490463" y="-1358760"/>
              <a:ext cx="3642225" cy="5714463"/>
              <a:chOff x="1490463" y="-1358760"/>
              <a:chExt cx="3642225" cy="5714463"/>
            </a:xfrm>
          </p:grpSpPr>
          <p:cxnSp>
            <p:nvCxnSpPr>
              <p:cNvPr id="192" name="Google Shape;192;g24bc3cbb026_0_178"/>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3" name="Google Shape;193;g24bc3cbb026_0_178"/>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4" name="Google Shape;194;g24bc3cbb026_0_178"/>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195" name="Google Shape;195;g24bc3cbb026_0_178"/>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196" name="Google Shape;196;g24bc3cbb026_0_178"/>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7" name="Google Shape;197;g24bc3cbb026_0_178"/>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8" name="Google Shape;198;g24bc3cbb026_0_178"/>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199" name="Google Shape;199;g24bc3cbb026_0_178"/>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0" name="Google Shape;200;g24bc3cbb026_0_178"/>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1" name="Google Shape;201;g24bc3cbb026_0_178"/>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202" name="Google Shape;202;g24bc3cbb026_0_178"/>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3" name="Google Shape;203;g24bc3cbb026_0_178"/>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4" name="Google Shape;204;g24bc3cbb026_0_178"/>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205" name="Google Shape;205;g24bc3cbb026_0_178"/>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206" name="Google Shape;206;g24bc3cbb026_0_178"/>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207" name="Google Shape;207;g24bc3cbb026_0_178"/>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4bc3cbb026_0_178"/>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700" b="1"/>
              <a:t>Medical Lingo: Get out of Limbo</a:t>
            </a:r>
            <a:endParaRPr sz="3700" b="1"/>
          </a:p>
          <a:p>
            <a:pPr marL="0" lvl="0" indent="0" algn="ctr" rtl="0">
              <a:lnSpc>
                <a:spcPct val="100000"/>
              </a:lnSpc>
              <a:spcBef>
                <a:spcPts val="0"/>
              </a:spcBef>
              <a:spcAft>
                <a:spcPts val="0"/>
              </a:spcAft>
              <a:buSzPts val="2700"/>
              <a:buNone/>
            </a:pPr>
            <a:endParaRPr sz="2600" b="1"/>
          </a:p>
          <a:p>
            <a:pPr marL="0" lvl="0" indent="0" algn="ctr" rtl="0">
              <a:lnSpc>
                <a:spcPct val="100000"/>
              </a:lnSpc>
              <a:spcBef>
                <a:spcPts val="0"/>
              </a:spcBef>
              <a:spcAft>
                <a:spcPts val="0"/>
              </a:spcAft>
              <a:buSzPts val="2700"/>
              <a:buNone/>
            </a:pPr>
            <a:r>
              <a:rPr lang="en" sz="2600" b="1">
                <a:highlight>
                  <a:srgbClr val="4A86E8"/>
                </a:highlight>
              </a:rPr>
              <a:t>THOA PDC 24</a:t>
            </a:r>
            <a:endParaRPr sz="2600" b="1">
              <a:highlight>
                <a:srgbClr val="4A86E8"/>
              </a:highlight>
            </a:endParaRPr>
          </a:p>
        </p:txBody>
      </p:sp>
      <p:pic>
        <p:nvPicPr>
          <p:cNvPr id="209" name="Google Shape;209;g24bc3cbb026_0_178"/>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210" name="Google Shape;210;g24bc3cbb026_0_178"/>
          <p:cNvSpPr/>
          <p:nvPr/>
        </p:nvSpPr>
        <p:spPr>
          <a:xfrm rot="-5400000">
            <a:off x="6059296"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g24bc3cbb026_0_178"/>
          <p:cNvPicPr preferRelativeResize="0"/>
          <p:nvPr/>
        </p:nvPicPr>
        <p:blipFill rotWithShape="1">
          <a:blip r:embed="rId5">
            <a:alphaModFix/>
          </a:blip>
          <a:srcRect/>
          <a:stretch/>
        </p:blipFill>
        <p:spPr>
          <a:xfrm rot="-4">
            <a:off x="4895701" y="301428"/>
            <a:ext cx="2206150" cy="1588397"/>
          </a:xfrm>
          <a:prstGeom prst="rect">
            <a:avLst/>
          </a:prstGeom>
          <a:noFill/>
          <a:ln>
            <a:noFill/>
          </a:ln>
        </p:spPr>
      </p:pic>
      <p:sp>
        <p:nvSpPr>
          <p:cNvPr id="212" name="Google Shape;212;g24bc3cbb026_0_178"/>
          <p:cNvSpPr txBox="1"/>
          <p:nvPr/>
        </p:nvSpPr>
        <p:spPr>
          <a:xfrm>
            <a:off x="2079600" y="3462375"/>
            <a:ext cx="2217900" cy="1262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Activities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Labs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Scenarios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Drills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Research</a:t>
            </a:r>
            <a:endParaRPr sz="1400" b="0" i="0" u="none" strike="noStrike" cap="none">
              <a:solidFill>
                <a:srgbClr val="000000"/>
              </a:solidFill>
              <a:latin typeface="Catamaran"/>
              <a:ea typeface="Catamaran"/>
              <a:cs typeface="Catamaran"/>
              <a:sym typeface="Catamaran"/>
            </a:endParaRPr>
          </a:p>
        </p:txBody>
      </p:sp>
      <p:pic>
        <p:nvPicPr>
          <p:cNvPr id="213" name="Google Shape;213;g24bc3cbb026_0_178"/>
          <p:cNvPicPr preferRelativeResize="0"/>
          <p:nvPr/>
        </p:nvPicPr>
        <p:blipFill rotWithShape="1">
          <a:blip r:embed="rId6">
            <a:alphaModFix/>
          </a:blip>
          <a:srcRect/>
          <a:stretch/>
        </p:blipFill>
        <p:spPr>
          <a:xfrm>
            <a:off x="5566413" y="2049250"/>
            <a:ext cx="2924175" cy="1066800"/>
          </a:xfrm>
          <a:prstGeom prst="rect">
            <a:avLst/>
          </a:prstGeom>
          <a:noFill/>
          <a:ln>
            <a:noFill/>
          </a:ln>
        </p:spPr>
      </p:pic>
      <p:pic>
        <p:nvPicPr>
          <p:cNvPr id="214" name="Google Shape;214;g24bc3cbb026_0_178"/>
          <p:cNvPicPr preferRelativeResize="0"/>
          <p:nvPr/>
        </p:nvPicPr>
        <p:blipFill rotWithShape="1">
          <a:blip r:embed="rId7">
            <a:alphaModFix/>
          </a:blip>
          <a:srcRect/>
          <a:stretch/>
        </p:blipFill>
        <p:spPr>
          <a:xfrm>
            <a:off x="5797300" y="3298163"/>
            <a:ext cx="2924175" cy="604052"/>
          </a:xfrm>
          <a:prstGeom prst="rect">
            <a:avLst/>
          </a:prstGeom>
          <a:noFill/>
          <a:ln>
            <a:noFill/>
          </a:ln>
        </p:spPr>
      </p:pic>
      <p:sp>
        <p:nvSpPr>
          <p:cNvPr id="215" name="Google Shape;215;g24bc3cbb026_0_178"/>
          <p:cNvSpPr txBox="1"/>
          <p:nvPr/>
        </p:nvSpPr>
        <p:spPr>
          <a:xfrm>
            <a:off x="296825" y="2786625"/>
            <a:ext cx="1621500" cy="149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216" name="Google Shape;216;g24bc3cbb026_0_178"/>
          <p:cNvPicPr preferRelativeResize="0"/>
          <p:nvPr/>
        </p:nvPicPr>
        <p:blipFill rotWithShape="1">
          <a:blip r:embed="rId8">
            <a:alphaModFix/>
          </a:blip>
          <a:srcRect/>
          <a:stretch/>
        </p:blipFill>
        <p:spPr>
          <a:xfrm>
            <a:off x="406474" y="3179771"/>
            <a:ext cx="1402200" cy="13842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900"/>
                                        <p:tgtEl>
                                          <p:spTgt spid="18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08"/>
                                        </p:tgtEl>
                                        <p:attrNameLst>
                                          <p:attrName>style.visibility</p:attrName>
                                        </p:attrNameLst>
                                      </p:cBhvr>
                                      <p:to>
                                        <p:strVal val="visible"/>
                                      </p:to>
                                    </p:set>
                                    <p:anim calcmode="lin" valueType="num">
                                      <p:cBhvr additive="base">
                                        <p:cTn id="10" dur="900"/>
                                        <p:tgtEl>
                                          <p:spTgt spid="20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 calcmode="lin" valueType="num">
                                      <p:cBhvr additive="base">
                                        <p:cTn id="13" dur="900"/>
                                        <p:tgtEl>
                                          <p:spTgt spid="207"/>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09"/>
                                        </p:tgtEl>
                                        <p:attrNameLst>
                                          <p:attrName>style.visibility</p:attrName>
                                        </p:attrNameLst>
                                      </p:cBhvr>
                                      <p:to>
                                        <p:strVal val="visible"/>
                                      </p:to>
                                    </p:set>
                                    <p:anim calcmode="lin" valueType="num">
                                      <p:cBhvr additive="base">
                                        <p:cTn id="16" dur="1000"/>
                                        <p:tgtEl>
                                          <p:spTgt spid="209"/>
                                        </p:tgtEl>
                                        <p:attrNameLst>
                                          <p:attrName>ppt_x</p:attrName>
                                        </p:attrNameLst>
                                      </p:cBhvr>
                                      <p:tavLst>
                                        <p:tav tm="0">
                                          <p:val>
                                            <p:strVal val="#ppt_x+1"/>
                                          </p:val>
                                        </p:tav>
                                        <p:tav tm="100000">
                                          <p:val>
                                            <p:strVal val="#ppt_x"/>
                                          </p:val>
                                        </p:tav>
                                      </p:tavLst>
                                    </p:anim>
                                  </p:childTnLst>
                                </p:cTn>
                              </p:par>
                              <p:par>
                                <p:cTn id="17" presetID="2" presetClass="entr" presetSubtype="4"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anim calcmode="lin" valueType="num">
                                      <p:cBhvr additive="base">
                                        <p:cTn id="19" dur="1000"/>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g282a4088c9e_3_20"/>
          <p:cNvPicPr preferRelativeResize="0"/>
          <p:nvPr/>
        </p:nvPicPr>
        <p:blipFill rotWithShape="1">
          <a:blip r:embed="rId3">
            <a:alphaModFix/>
          </a:blip>
          <a:srcRect t="17898" r="9115" b="-3617"/>
          <a:stretch/>
        </p:blipFill>
        <p:spPr>
          <a:xfrm>
            <a:off x="4277775" y="-209900"/>
            <a:ext cx="4732896" cy="5750144"/>
          </a:xfrm>
          <a:prstGeom prst="rect">
            <a:avLst/>
          </a:prstGeom>
          <a:noFill/>
          <a:ln>
            <a:noFill/>
          </a:ln>
        </p:spPr>
      </p:pic>
      <p:sp>
        <p:nvSpPr>
          <p:cNvPr id="533" name="Google Shape;533;g282a4088c9e_3_20"/>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Inquiring MInds</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457200" lvl="0" indent="-361950" algn="l" rtl="0">
              <a:lnSpc>
                <a:spcPct val="100000"/>
              </a:lnSpc>
              <a:spcBef>
                <a:spcPts val="0"/>
              </a:spcBef>
              <a:spcAft>
                <a:spcPts val="0"/>
              </a:spcAft>
              <a:buSzPts val="2100"/>
              <a:buFont typeface="Architects Daughter"/>
              <a:buChar char="●"/>
            </a:pPr>
            <a:r>
              <a:rPr lang="en" sz="2100">
                <a:latin typeface="Architects Daughter"/>
                <a:ea typeface="Architects Daughter"/>
                <a:cs typeface="Architects Daughter"/>
                <a:sym typeface="Architects Daughter"/>
              </a:rPr>
              <a:t>Answers!</a:t>
            </a:r>
            <a:endParaRPr sz="2100">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Name</a:t>
            </a:r>
            <a:endParaRPr>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S/S</a:t>
            </a:r>
            <a:endParaRPr>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p:txBody>
      </p:sp>
      <p:pic>
        <p:nvPicPr>
          <p:cNvPr id="534" name="Google Shape;534;g282a4088c9e_3_2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35" name="Google Shape;535;g282a4088c9e_3_2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282a4088c9e_3_20"/>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Arrhythmias</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537" name="Google Shape;537;g282a4088c9e_3_20"/>
          <p:cNvPicPr preferRelativeResize="0"/>
          <p:nvPr/>
        </p:nvPicPr>
        <p:blipFill rotWithShape="1">
          <a:blip r:embed="rId5">
            <a:alphaModFix/>
          </a:blip>
          <a:srcRect/>
          <a:stretch/>
        </p:blipFill>
        <p:spPr>
          <a:xfrm>
            <a:off x="2351575" y="1393450"/>
            <a:ext cx="6284026" cy="1353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32"/>
                                        </p:tgtEl>
                                        <p:attrNameLst>
                                          <p:attrName>style.visibility</p:attrName>
                                        </p:attrNameLst>
                                      </p:cBhvr>
                                      <p:to>
                                        <p:strVal val="visible"/>
                                      </p:to>
                                    </p:set>
                                    <p:anim calcmode="lin" valueType="num">
                                      <p:cBhvr additive="base">
                                        <p:cTn id="7" dur="1000"/>
                                        <p:tgtEl>
                                          <p:spTgt spid="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282a4088c9e_3_29"/>
          <p:cNvPicPr preferRelativeResize="0"/>
          <p:nvPr/>
        </p:nvPicPr>
        <p:blipFill rotWithShape="1">
          <a:blip r:embed="rId3">
            <a:alphaModFix/>
          </a:blip>
          <a:srcRect t="17898" r="9115" b="-3617"/>
          <a:stretch/>
        </p:blipFill>
        <p:spPr>
          <a:xfrm>
            <a:off x="4277775" y="-209900"/>
            <a:ext cx="4732896" cy="5750144"/>
          </a:xfrm>
          <a:prstGeom prst="rect">
            <a:avLst/>
          </a:prstGeom>
          <a:noFill/>
          <a:ln>
            <a:noFill/>
          </a:ln>
        </p:spPr>
      </p:pic>
      <p:sp>
        <p:nvSpPr>
          <p:cNvPr id="543" name="Google Shape;543;g282a4088c9e_3_29"/>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Inquiring MInds</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457200" lvl="0" indent="-361950" algn="l" rtl="0">
              <a:lnSpc>
                <a:spcPct val="100000"/>
              </a:lnSpc>
              <a:spcBef>
                <a:spcPts val="0"/>
              </a:spcBef>
              <a:spcAft>
                <a:spcPts val="0"/>
              </a:spcAft>
              <a:buSzPts val="2100"/>
              <a:buFont typeface="Architects Daughter"/>
              <a:buChar char="●"/>
            </a:pPr>
            <a:r>
              <a:rPr lang="en" sz="2100">
                <a:latin typeface="Architects Daughter"/>
                <a:ea typeface="Architects Daughter"/>
                <a:cs typeface="Architects Daughter"/>
                <a:sym typeface="Architects Daughter"/>
              </a:rPr>
              <a:t>Answers!</a:t>
            </a:r>
            <a:endParaRPr sz="2100">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Name</a:t>
            </a:r>
            <a:endParaRPr>
              <a:latin typeface="Architects Daughter"/>
              <a:ea typeface="Architects Daughter"/>
              <a:cs typeface="Architects Daughter"/>
              <a:sym typeface="Architects Daughter"/>
            </a:endParaRPr>
          </a:p>
          <a:p>
            <a:pPr marL="914400" lvl="1" indent="-361950" algn="l" rtl="0">
              <a:lnSpc>
                <a:spcPct val="100000"/>
              </a:lnSpc>
              <a:spcBef>
                <a:spcPts val="0"/>
              </a:spcBef>
              <a:spcAft>
                <a:spcPts val="0"/>
              </a:spcAft>
              <a:buSzPts val="2100"/>
              <a:buFont typeface="Architects Daughter"/>
              <a:buChar char="○"/>
            </a:pPr>
            <a:r>
              <a:rPr lang="en">
                <a:latin typeface="Architects Daughter"/>
                <a:ea typeface="Architects Daughter"/>
                <a:cs typeface="Architects Daughter"/>
                <a:sym typeface="Architects Daughter"/>
              </a:rPr>
              <a:t>S/S</a:t>
            </a:r>
            <a:endParaRPr>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p:txBody>
      </p:sp>
      <p:pic>
        <p:nvPicPr>
          <p:cNvPr id="544" name="Google Shape;544;g282a4088c9e_3_29"/>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45" name="Google Shape;545;g282a4088c9e_3_2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282a4088c9e_3_29"/>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Arrhythmias</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547" name="Google Shape;547;g282a4088c9e_3_29"/>
          <p:cNvPicPr preferRelativeResize="0"/>
          <p:nvPr/>
        </p:nvPicPr>
        <p:blipFill rotWithShape="1">
          <a:blip r:embed="rId5">
            <a:alphaModFix/>
          </a:blip>
          <a:srcRect/>
          <a:stretch/>
        </p:blipFill>
        <p:spPr>
          <a:xfrm>
            <a:off x="2440500" y="1383500"/>
            <a:ext cx="6107375" cy="182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additive="base">
                                        <p:cTn id="7" dur="1000"/>
                                        <p:tgtEl>
                                          <p:spTgt spid="5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17"/>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553" name="Google Shape;553;p17"/>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Workplace Lab</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HOSA Competition</a:t>
            </a: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Real world application</a:t>
            </a: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Springboard discussion over hydration, infection, diabetes/disease conditions</a:t>
            </a:r>
            <a:endParaRPr sz="2100">
              <a:latin typeface="Architects Daughter"/>
              <a:ea typeface="Architects Daughter"/>
              <a:cs typeface="Architects Daughter"/>
              <a:sym typeface="Architects Daughter"/>
            </a:endParaRPr>
          </a:p>
        </p:txBody>
      </p:sp>
      <p:pic>
        <p:nvPicPr>
          <p:cNvPr id="554" name="Google Shape;554;p1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55" name="Google Shape;555;p1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7"/>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Dipstick Lab</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557" name="Google Shape;557;p17"/>
          <p:cNvPicPr preferRelativeResize="0"/>
          <p:nvPr/>
        </p:nvPicPr>
        <p:blipFill rotWithShape="1">
          <a:blip r:embed="rId5">
            <a:alphaModFix/>
          </a:blip>
          <a:srcRect l="5787" t="63678" r="34181" b="4869"/>
          <a:stretch/>
        </p:blipFill>
        <p:spPr>
          <a:xfrm>
            <a:off x="4403700" y="870600"/>
            <a:ext cx="4426359" cy="296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52"/>
                                        </p:tgtEl>
                                        <p:attrNameLst>
                                          <p:attrName>style.visibility</p:attrName>
                                        </p:attrNameLst>
                                      </p:cBhvr>
                                      <p:to>
                                        <p:strVal val="visible"/>
                                      </p:to>
                                    </p:set>
                                    <p:anim calcmode="lin" valueType="num">
                                      <p:cBhvr additive="base">
                                        <p:cTn id="7" dur="1000"/>
                                        <p:tgtEl>
                                          <p:spTgt spid="5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g2cef6e53a8f_0_103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563" name="Google Shape;563;g2cef6e53a8f_0_103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4" name="Google Shape;564;g2cef6e53a8f_0_1034"/>
          <p:cNvPicPr preferRelativeResize="0"/>
          <p:nvPr/>
        </p:nvPicPr>
        <p:blipFill rotWithShape="1">
          <a:blip r:embed="rId4">
            <a:alphaModFix/>
          </a:blip>
          <a:srcRect/>
          <a:stretch/>
        </p:blipFill>
        <p:spPr>
          <a:xfrm>
            <a:off x="619103" y="0"/>
            <a:ext cx="6941997" cy="5143500"/>
          </a:xfrm>
          <a:prstGeom prst="rect">
            <a:avLst/>
          </a:prstGeom>
          <a:noFill/>
          <a:ln>
            <a:noFill/>
          </a:ln>
        </p:spPr>
      </p:pic>
      <p:sp>
        <p:nvSpPr>
          <p:cNvPr id="565" name="Google Shape;565;g2cef6e53a8f_0_1034"/>
          <p:cNvSpPr txBox="1"/>
          <p:nvPr/>
        </p:nvSpPr>
        <p:spPr>
          <a:xfrm>
            <a:off x="2105750" y="4395500"/>
            <a:ext cx="3381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rgbClr val="000000"/>
                </a:solidFill>
                <a:highlight>
                  <a:srgbClr val="00FFFF"/>
                </a:highlight>
                <a:latin typeface="Architects Daughter"/>
                <a:ea typeface="Architects Daughter"/>
                <a:cs typeface="Architects Daughter"/>
                <a:sym typeface="Architects Daughter"/>
              </a:rPr>
              <a:t>Collage ideas!</a:t>
            </a:r>
            <a:endParaRPr sz="28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23abcb922e_0_159"/>
          <p:cNvSpPr/>
          <p:nvPr/>
        </p:nvSpPr>
        <p:spPr>
          <a:xfrm rot="465295">
            <a:off x="2916260" y="537264"/>
            <a:ext cx="3174836" cy="4017145"/>
          </a:xfrm>
          <a:prstGeom prst="rect">
            <a:avLst/>
          </a:prstGeom>
          <a:solidFill>
            <a:schemeClr val="lt1"/>
          </a:solidFill>
          <a:ln>
            <a:noFill/>
          </a:ln>
          <a:effectLst>
            <a:outerShdw blurRad="57150" dist="19050" dir="540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1" name="Google Shape;571;g223abcb922e_0_159"/>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572" name="Google Shape;572;g223abcb922e_0_159"/>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223abcb922e_0_159"/>
          <p:cNvSpPr txBox="1">
            <a:spLocks noGrp="1"/>
          </p:cNvSpPr>
          <p:nvPr>
            <p:ph type="subTitle" idx="1"/>
          </p:nvPr>
        </p:nvSpPr>
        <p:spPr>
          <a:xfrm rot="464367">
            <a:off x="2618039" y="3753514"/>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574" name="Google Shape;574;g223abcb922e_0_159"/>
          <p:cNvSpPr txBox="1">
            <a:spLocks noGrp="1"/>
          </p:cNvSpPr>
          <p:nvPr>
            <p:ph type="title"/>
          </p:nvPr>
        </p:nvSpPr>
        <p:spPr>
          <a:xfrm rot="-513185">
            <a:off x="1026405"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575" name="Google Shape;575;g223abcb922e_0_159">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223abcb922e_0_159">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577" name="Google Shape;577;g223abcb922e_0_159"/>
          <p:cNvPicPr preferRelativeResize="0"/>
          <p:nvPr/>
        </p:nvPicPr>
        <p:blipFill rotWithShape="1">
          <a:blip r:embed="rId5">
            <a:alphaModFix/>
          </a:blip>
          <a:srcRect l="32001" t="19826" r="39795" b="9790"/>
          <a:stretch/>
        </p:blipFill>
        <p:spPr>
          <a:xfrm rot="-5400000">
            <a:off x="7824899" y="-395073"/>
            <a:ext cx="1138850" cy="2132297"/>
          </a:xfrm>
          <a:prstGeom prst="rect">
            <a:avLst/>
          </a:prstGeom>
          <a:noFill/>
          <a:ln>
            <a:noFill/>
          </a:ln>
        </p:spPr>
      </p:pic>
      <p:pic>
        <p:nvPicPr>
          <p:cNvPr id="578" name="Google Shape;578;g223abcb922e_0_159"/>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579" name="Google Shape;579;g223abcb922e_0_159"/>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580" name="Google Shape;580;g223abcb922e_0_159"/>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223abcb922e_0_159"/>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223abcb922e_0_159"/>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223abcb922e_0_15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223abcb922e_0_159"/>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85" name="Google Shape;585;g223abcb922e_0_159"/>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223abcb922e_0_159"/>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87" name="Google Shape;587;g223abcb922e_0_159">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223abcb922e_0_15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223abcb922e_0_15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223abcb922e_0_15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223abcb922e_0_159"/>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92" name="Google Shape;592;g223abcb922e_0_15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223abcb922e_0_159">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223abcb922e_0_159">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95" name="Google Shape;595;g223abcb922e_0_159">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223abcb922e_0_159"/>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223abcb922e_0_159"/>
          <p:cNvSpPr txBox="1">
            <a:spLocks noGrp="1"/>
          </p:cNvSpPr>
          <p:nvPr>
            <p:ph type="ctrTitle" idx="4294967295"/>
          </p:nvPr>
        </p:nvSpPr>
        <p:spPr>
          <a:xfrm rot="-496088">
            <a:off x="1902101" y="4185081"/>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98" name="Google Shape;598;g223abcb922e_0_159"/>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9" name="Google Shape;599;g223abcb922e_0_159"/>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600" name="Google Shape;600;g223abcb922e_0_159"/>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601" name="Google Shape;601;g223abcb922e_0_159"/>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602" name="Google Shape;602;g223abcb922e_0_159"/>
          <p:cNvSpPr txBox="1"/>
          <p:nvPr/>
        </p:nvSpPr>
        <p:spPr>
          <a:xfrm>
            <a:off x="948325" y="412650"/>
            <a:ext cx="15123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Textbook LABS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603" name="Google Shape;603;g223abcb922e_0_159"/>
          <p:cNvPicPr preferRelativeResize="0"/>
          <p:nvPr/>
        </p:nvPicPr>
        <p:blipFill rotWithShape="1">
          <a:blip r:embed="rId8">
            <a:alphaModFix/>
          </a:blip>
          <a:srcRect/>
          <a:stretch/>
        </p:blipFill>
        <p:spPr>
          <a:xfrm rot="460036">
            <a:off x="3462175" y="772500"/>
            <a:ext cx="2844000" cy="4341124"/>
          </a:xfrm>
          <a:prstGeom prst="rect">
            <a:avLst/>
          </a:prstGeom>
          <a:noFill/>
          <a:ln>
            <a:noFill/>
          </a:ln>
          <a:effectLst>
            <a:outerShdw blurRad="57150" dist="19050" dir="5400000" algn="bl" rotWithShape="0">
              <a:srgbClr val="000000">
                <a:alpha val="47843"/>
              </a:srgbClr>
            </a:outerShdw>
          </a:effectLst>
        </p:spPr>
      </p:pic>
      <p:sp>
        <p:nvSpPr>
          <p:cNvPr id="604" name="Google Shape;604;g223abcb922e_0_159"/>
          <p:cNvSpPr txBox="1"/>
          <p:nvPr/>
        </p:nvSpPr>
        <p:spPr>
          <a:xfrm>
            <a:off x="2033800" y="0"/>
            <a:ext cx="65910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0000"/>
                </a:solidFill>
                <a:highlight>
                  <a:schemeClr val="accent6"/>
                </a:highlight>
                <a:latin typeface="Architects Daughter"/>
                <a:ea typeface="Architects Daughter"/>
                <a:cs typeface="Architects Daughter"/>
                <a:sym typeface="Architects Daughter"/>
              </a:rPr>
              <a:t>Additional Labs/Activities found in Teacher Resources</a:t>
            </a:r>
            <a:endParaRPr sz="2500" b="0" i="0" u="none" strike="noStrike" cap="none">
              <a:solidFill>
                <a:srgbClr val="FF0000"/>
              </a:solidFill>
              <a:highlight>
                <a:schemeClr val="accent6"/>
              </a:highlight>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 calcmode="lin" valueType="num">
                                      <p:cBhvr additive="base">
                                        <p:cTn id="7" dur="700"/>
                                        <p:tgtEl>
                                          <p:spTgt spid="57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anim calcmode="lin" valueType="num">
                                      <p:cBhvr additive="base">
                                        <p:cTn id="10" dur="700"/>
                                        <p:tgtEl>
                                          <p:spTgt spid="57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74"/>
                                        </p:tgtEl>
                                        <p:attrNameLst>
                                          <p:attrName>style.visibility</p:attrName>
                                        </p:attrNameLst>
                                      </p:cBhvr>
                                      <p:to>
                                        <p:strVal val="visible"/>
                                      </p:to>
                                    </p:set>
                                    <p:anim calcmode="lin" valueType="num">
                                      <p:cBhvr additive="base">
                                        <p:cTn id="13" dur="700"/>
                                        <p:tgtEl>
                                          <p:spTgt spid="57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599"/>
                                        </p:tgtEl>
                                        <p:attrNameLst>
                                          <p:attrName>style.visibility</p:attrName>
                                        </p:attrNameLst>
                                      </p:cBhvr>
                                      <p:to>
                                        <p:strVal val="visible"/>
                                      </p:to>
                                    </p:set>
                                    <p:anim calcmode="lin" valueType="num">
                                      <p:cBhvr additive="base">
                                        <p:cTn id="16" dur="700"/>
                                        <p:tgtEl>
                                          <p:spTgt spid="599"/>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73"/>
                                        </p:tgtEl>
                                        <p:attrNameLst>
                                          <p:attrName>style.visibility</p:attrName>
                                        </p:attrNameLst>
                                      </p:cBhvr>
                                      <p:to>
                                        <p:strVal val="visible"/>
                                      </p:to>
                                    </p:set>
                                    <p:anim calcmode="lin" valueType="num">
                                      <p:cBhvr additive="base">
                                        <p:cTn id="19" dur="700"/>
                                        <p:tgtEl>
                                          <p:spTgt spid="573"/>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581"/>
                                        </p:tgtEl>
                                        <p:attrNameLst>
                                          <p:attrName>style.visibility</p:attrName>
                                        </p:attrNameLst>
                                      </p:cBhvr>
                                      <p:to>
                                        <p:strVal val="visible"/>
                                      </p:to>
                                    </p:set>
                                    <p:anim calcmode="lin" valueType="num">
                                      <p:cBhvr additive="base">
                                        <p:cTn id="22" dur="700"/>
                                        <p:tgtEl>
                                          <p:spTgt spid="581"/>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582"/>
                                        </p:tgtEl>
                                        <p:attrNameLst>
                                          <p:attrName>style.visibility</p:attrName>
                                        </p:attrNameLst>
                                      </p:cBhvr>
                                      <p:to>
                                        <p:strVal val="visible"/>
                                      </p:to>
                                    </p:set>
                                    <p:anim calcmode="lin" valueType="num">
                                      <p:cBhvr additive="base">
                                        <p:cTn id="25" dur="700"/>
                                        <p:tgtEl>
                                          <p:spTgt spid="582"/>
                                        </p:tgtEl>
                                        <p:attrNameLst>
                                          <p:attrName>ppt_y</p:attrName>
                                        </p:attrNameLst>
                                      </p:cBhvr>
                                      <p:tavLst>
                                        <p:tav tm="0">
                                          <p:val>
                                            <p:strVal val="#ppt_y-1"/>
                                          </p:val>
                                        </p:tav>
                                        <p:tav tm="100000">
                                          <p:val>
                                            <p:strVal val="#ppt_y"/>
                                          </p:val>
                                        </p:tav>
                                      </p:tavLst>
                                    </p:anim>
                                  </p:childTnLst>
                                </p:cTn>
                              </p:par>
                            </p:childTnLst>
                          </p:cTn>
                        </p:par>
                        <p:par>
                          <p:cTn id="26" fill="hold">
                            <p:stCondLst>
                              <p:cond delay="700"/>
                            </p:stCondLst>
                            <p:childTnLst>
                              <p:par>
                                <p:cTn id="27" presetID="2" presetClass="entr" presetSubtype="4" fill="hold" nodeType="afterEffect">
                                  <p:stCondLst>
                                    <p:cond delay="0"/>
                                  </p:stCondLst>
                                  <p:childTnLst>
                                    <p:set>
                                      <p:cBhvr>
                                        <p:cTn id="28" dur="1" fill="hold">
                                          <p:stCondLst>
                                            <p:cond delay="0"/>
                                          </p:stCondLst>
                                        </p:cTn>
                                        <p:tgtEl>
                                          <p:spTgt spid="578"/>
                                        </p:tgtEl>
                                        <p:attrNameLst>
                                          <p:attrName>style.visibility</p:attrName>
                                        </p:attrNameLst>
                                      </p:cBhvr>
                                      <p:to>
                                        <p:strVal val="visible"/>
                                      </p:to>
                                    </p:set>
                                    <p:anim calcmode="lin" valueType="num">
                                      <p:cBhvr additive="base">
                                        <p:cTn id="29" dur="1000"/>
                                        <p:tgtEl>
                                          <p:spTgt spid="578"/>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96"/>
                                        </p:tgtEl>
                                        <p:attrNameLst>
                                          <p:attrName>style.visibility</p:attrName>
                                        </p:attrNameLst>
                                      </p:cBhvr>
                                      <p:to>
                                        <p:strVal val="visible"/>
                                      </p:to>
                                    </p:set>
                                    <p:anim calcmode="lin" valueType="num">
                                      <p:cBhvr additive="base">
                                        <p:cTn id="32" dur="1000"/>
                                        <p:tgtEl>
                                          <p:spTgt spid="596"/>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7"/>
                                        </p:tgtEl>
                                        <p:attrNameLst>
                                          <p:attrName>style.visibility</p:attrName>
                                        </p:attrNameLst>
                                      </p:cBhvr>
                                      <p:to>
                                        <p:strVal val="visible"/>
                                      </p:to>
                                    </p:set>
                                    <p:anim calcmode="lin" valueType="num">
                                      <p:cBhvr additive="base">
                                        <p:cTn id="35" dur="1000"/>
                                        <p:tgtEl>
                                          <p:spTgt spid="597"/>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98"/>
                                        </p:tgtEl>
                                        <p:attrNameLst>
                                          <p:attrName>style.visibility</p:attrName>
                                        </p:attrNameLst>
                                      </p:cBhvr>
                                      <p:to>
                                        <p:strVal val="visible"/>
                                      </p:to>
                                    </p:set>
                                    <p:anim calcmode="lin" valueType="num">
                                      <p:cBhvr additive="base">
                                        <p:cTn id="38" dur="1000"/>
                                        <p:tgtEl>
                                          <p:spTgt spid="5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1"/>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EE00"/>
                </a:highlight>
              </a:rPr>
              <a:t>Walk in the patient’s shoes -</a:t>
            </a:r>
            <a:r>
              <a:rPr lang="en"/>
              <a:t> </a:t>
            </a:r>
            <a:endParaRPr/>
          </a:p>
        </p:txBody>
      </p:sp>
      <p:sp>
        <p:nvSpPr>
          <p:cNvPr id="610" name="Google Shape;610;p21"/>
          <p:cNvSpPr txBox="1">
            <a:spLocks noGrp="1"/>
          </p:cNvSpPr>
          <p:nvPr>
            <p:ph type="body" idx="1"/>
          </p:nvPr>
        </p:nvSpPr>
        <p:spPr>
          <a:xfrm>
            <a:off x="537975" y="1194450"/>
            <a:ext cx="7597800" cy="35223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marL="1371600" lvl="2"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Breathing problems- have students' breath through straws and compression binders</a:t>
            </a:r>
            <a:endParaRPr sz="2300">
              <a:latin typeface="Architects Daughter"/>
              <a:ea typeface="Architects Daughter"/>
              <a:cs typeface="Architects Daughter"/>
              <a:sym typeface="Architects Daughter"/>
            </a:endParaRPr>
          </a:p>
          <a:p>
            <a:pPr marL="1371600" lvl="2"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Aging- have students wear braces and use canes and walkers</a:t>
            </a:r>
            <a:endParaRPr sz="2300">
              <a:latin typeface="Architects Daughter"/>
              <a:ea typeface="Architects Daughter"/>
              <a:cs typeface="Architects Daughter"/>
              <a:sym typeface="Architects Daughter"/>
            </a:endParaRPr>
          </a:p>
          <a:p>
            <a:pPr marL="1371600" lvl="2"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Hemiparesis/stroke – tie down limbs with braces or torn rags to restrict movement</a:t>
            </a:r>
            <a:endParaRPr sz="2200">
              <a:latin typeface="Architects Daughter"/>
              <a:ea typeface="Architects Daughter"/>
              <a:cs typeface="Architects Daughter"/>
              <a:sym typeface="Architects Daughter"/>
            </a:endParaRPr>
          </a:p>
        </p:txBody>
      </p:sp>
      <p:pic>
        <p:nvPicPr>
          <p:cNvPr id="611" name="Google Shape;611;p2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612" name="Google Shape;612;p2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1"/>
          <p:cNvSpPr txBox="1"/>
          <p:nvPr/>
        </p:nvSpPr>
        <p:spPr>
          <a:xfrm>
            <a:off x="904500" y="594663"/>
            <a:ext cx="73350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highlight>
                  <a:schemeClr val="dk2"/>
                </a:highlight>
                <a:latin typeface="Architects Daughter"/>
                <a:ea typeface="Architects Daughter"/>
                <a:cs typeface="Architects Daughter"/>
                <a:sym typeface="Architects Daughter"/>
              </a:rPr>
              <a:t>Literally</a:t>
            </a:r>
            <a:endParaRPr sz="2500" b="1" i="0" u="none" strike="noStrike" cap="none">
              <a:solidFill>
                <a:srgbClr val="000000"/>
              </a:solidFill>
              <a:highlight>
                <a:schemeClr val="dk2"/>
              </a:highlight>
              <a:latin typeface="Architects Daughter"/>
              <a:ea typeface="Architects Daughter"/>
              <a:cs typeface="Architects Daughter"/>
              <a:sym typeface="Architects Daughter"/>
            </a:endParaRPr>
          </a:p>
        </p:txBody>
      </p:sp>
      <p:pic>
        <p:nvPicPr>
          <p:cNvPr id="614" name="Google Shape;614;p21"/>
          <p:cNvPicPr preferRelativeResize="0"/>
          <p:nvPr/>
        </p:nvPicPr>
        <p:blipFill rotWithShape="1">
          <a:blip r:embed="rId4">
            <a:alphaModFix/>
          </a:blip>
          <a:srcRect/>
          <a:stretch/>
        </p:blipFill>
        <p:spPr>
          <a:xfrm>
            <a:off x="6783075" y="323025"/>
            <a:ext cx="1929374" cy="964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cef6e53a8f_0_120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EE00"/>
                </a:highlight>
              </a:rPr>
              <a:t>Walk in the patient’s shoes -</a:t>
            </a:r>
            <a:r>
              <a:rPr lang="en"/>
              <a:t> </a:t>
            </a:r>
            <a:endParaRPr/>
          </a:p>
        </p:txBody>
      </p:sp>
      <p:sp>
        <p:nvSpPr>
          <p:cNvPr id="620" name="Google Shape;620;g2cef6e53a8f_0_1202"/>
          <p:cNvSpPr txBox="1">
            <a:spLocks noGrp="1"/>
          </p:cNvSpPr>
          <p:nvPr>
            <p:ph type="body" idx="1"/>
          </p:nvPr>
        </p:nvSpPr>
        <p:spPr>
          <a:xfrm>
            <a:off x="792675" y="1194450"/>
            <a:ext cx="7080300" cy="35223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Vision- cheap readers, Vaseline, sleep mask</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Arthritis- tape fingers/toes, rice or popcorn kernels in disposable gloves and socks, sticks</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Sensory perception- thin or thick gloves and blindfolds</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Hearing-earplugs and noise canceling headphones</a:t>
            </a:r>
            <a:endParaRPr sz="1700">
              <a:latin typeface="Architects Daughter"/>
              <a:ea typeface="Architects Daughter"/>
              <a:cs typeface="Architects Daughter"/>
              <a:sym typeface="Architects Daughter"/>
            </a:endParaRPr>
          </a:p>
        </p:txBody>
      </p:sp>
      <p:pic>
        <p:nvPicPr>
          <p:cNvPr id="621" name="Google Shape;621;g2cef6e53a8f_0_120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622" name="Google Shape;622;g2cef6e53a8f_0_120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2cef6e53a8f_0_1202"/>
          <p:cNvSpPr txBox="1"/>
          <p:nvPr/>
        </p:nvSpPr>
        <p:spPr>
          <a:xfrm>
            <a:off x="904500" y="614563"/>
            <a:ext cx="73350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highlight>
                  <a:schemeClr val="dk2"/>
                </a:highlight>
                <a:latin typeface="Architects Daughter"/>
                <a:ea typeface="Architects Daughter"/>
                <a:cs typeface="Architects Daughter"/>
                <a:sym typeface="Architects Daughter"/>
              </a:rPr>
              <a:t>Literally</a:t>
            </a:r>
            <a:endParaRPr sz="2500" b="1" i="0" u="none" strike="noStrike" cap="none">
              <a:solidFill>
                <a:srgbClr val="000000"/>
              </a:solidFill>
              <a:highlight>
                <a:schemeClr val="dk2"/>
              </a:highlight>
              <a:latin typeface="Architects Daughter"/>
              <a:ea typeface="Architects Daughter"/>
              <a:cs typeface="Architects Daughter"/>
              <a:sym typeface="Architects Daughter"/>
            </a:endParaRPr>
          </a:p>
        </p:txBody>
      </p:sp>
      <p:pic>
        <p:nvPicPr>
          <p:cNvPr id="624" name="Google Shape;624;g2cef6e53a8f_0_1202"/>
          <p:cNvPicPr preferRelativeResize="0"/>
          <p:nvPr/>
        </p:nvPicPr>
        <p:blipFill rotWithShape="1">
          <a:blip r:embed="rId4">
            <a:alphaModFix/>
          </a:blip>
          <a:srcRect/>
          <a:stretch/>
        </p:blipFill>
        <p:spPr>
          <a:xfrm>
            <a:off x="7160850" y="227275"/>
            <a:ext cx="1723449" cy="13726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g222d824e1b2_0_37"/>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7843"/>
              </a:srgbClr>
            </a:outerShdw>
          </a:effectLst>
        </p:spPr>
      </p:pic>
      <p:pic>
        <p:nvPicPr>
          <p:cNvPr id="630" name="Google Shape;630;g222d824e1b2_0_37"/>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7843"/>
              </a:srgbClr>
            </a:outerShdw>
          </a:effectLst>
        </p:spPr>
      </p:pic>
      <p:sp>
        <p:nvSpPr>
          <p:cNvPr id="631" name="Google Shape;631;g222d824e1b2_0_37"/>
          <p:cNvSpPr txBox="1">
            <a:spLocks noGrp="1"/>
          </p:cNvSpPr>
          <p:nvPr>
            <p:ph type="title"/>
          </p:nvPr>
        </p:nvSpPr>
        <p:spPr>
          <a:xfrm>
            <a:off x="682775" y="335375"/>
            <a:ext cx="73980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00FF"/>
                </a:highlight>
              </a:rPr>
              <a:t>Labeling Practice &amp; Drawing Terms</a:t>
            </a:r>
            <a:endParaRPr sz="2800">
              <a:highlight>
                <a:srgbClr val="FF00FF"/>
              </a:highlight>
            </a:endParaRPr>
          </a:p>
        </p:txBody>
      </p:sp>
      <p:pic>
        <p:nvPicPr>
          <p:cNvPr id="632" name="Google Shape;632;g222d824e1b2_0_37"/>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633" name="Google Shape;633;g222d824e1b2_0_37"/>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222d824e1b2_0_37"/>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222d824e1b2_0_37"/>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222d824e1b2_0_37">
            <a:hlinkClick r:id="rId6" action="ppaction://hlinksldjump"/>
          </p:cNvPr>
          <p:cNvSpPr/>
          <p:nvPr/>
        </p:nvSpPr>
        <p:spPr>
          <a:xfrm>
            <a:off x="781825" y="1391975"/>
            <a:ext cx="1730400" cy="490800"/>
          </a:xfrm>
          <a:prstGeom prst="rect">
            <a:avLst/>
          </a:prstGeom>
          <a:solidFill>
            <a:srgbClr val="93C47D"/>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7" name="Google Shape;637;g222d824e1b2_0_37"/>
          <p:cNvPicPr preferRelativeResize="0"/>
          <p:nvPr/>
        </p:nvPicPr>
        <p:blipFill rotWithShape="1">
          <a:blip r:embed="rId7">
            <a:alphaModFix/>
          </a:blip>
          <a:srcRect l="32001" t="19826" r="39797" b="9790"/>
          <a:stretch/>
        </p:blipFill>
        <p:spPr>
          <a:xfrm rot="-5400000">
            <a:off x="7824899" y="-395073"/>
            <a:ext cx="1138850" cy="2132297"/>
          </a:xfrm>
          <a:prstGeom prst="rect">
            <a:avLst/>
          </a:prstGeom>
          <a:noFill/>
          <a:ln>
            <a:noFill/>
          </a:ln>
        </p:spPr>
      </p:pic>
      <p:sp>
        <p:nvSpPr>
          <p:cNvPr id="638" name="Google Shape;638;g222d824e1b2_0_37"/>
          <p:cNvSpPr txBox="1">
            <a:spLocks noGrp="1"/>
          </p:cNvSpPr>
          <p:nvPr>
            <p:ph type="ctrTitle" idx="4294967295"/>
          </p:nvPr>
        </p:nvSpPr>
        <p:spPr>
          <a:xfrm>
            <a:off x="7901050" y="399575"/>
            <a:ext cx="13608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Practice</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639" name="Google Shape;639;g222d824e1b2_0_37"/>
          <p:cNvSpPr/>
          <p:nvPr/>
        </p:nvSpPr>
        <p:spPr>
          <a:xfrm>
            <a:off x="80058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222d824e1b2_0_37"/>
          <p:cNvSpPr/>
          <p:nvPr/>
        </p:nvSpPr>
        <p:spPr>
          <a:xfrm>
            <a:off x="6633350" y="1435913"/>
            <a:ext cx="1730400" cy="490800"/>
          </a:xfrm>
          <a:prstGeom prst="rect">
            <a:avLst/>
          </a:prstGeom>
          <a:solidFill>
            <a:srgbClr val="EA9999"/>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222d824e1b2_0_37"/>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222d824e1b2_0_37"/>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3" name="Google Shape;643;g222d824e1b2_0_37"/>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644" name="Google Shape;644;g222d824e1b2_0_3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222d824e1b2_0_3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222d824e1b2_0_37"/>
          <p:cNvSpPr txBox="1"/>
          <p:nvPr/>
        </p:nvSpPr>
        <p:spPr>
          <a:xfrm>
            <a:off x="6758500" y="1318138"/>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647" name="Google Shape;647;g222d824e1b2_0_37"/>
          <p:cNvSpPr txBox="1"/>
          <p:nvPr/>
        </p:nvSpPr>
        <p:spPr>
          <a:xfrm>
            <a:off x="1006225" y="143727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Word Parts</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648" name="Google Shape;648;g222d824e1b2_0_37"/>
          <p:cNvSpPr txBox="1"/>
          <p:nvPr/>
        </p:nvSpPr>
        <p:spPr>
          <a:xfrm>
            <a:off x="6795200" y="146350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Terms</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649" name="Google Shape;649;g222d824e1b2_0_37"/>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650" name="Google Shape;650;g222d824e1b2_0_37"/>
          <p:cNvSpPr txBox="1"/>
          <p:nvPr/>
        </p:nvSpPr>
        <p:spPr>
          <a:xfrm rot="-559772">
            <a:off x="-322102" y="418749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Practice!!</a:t>
            </a:r>
            <a:endParaRPr sz="1400" b="1" i="0" u="none" strike="noStrike" cap="none">
              <a:solidFill>
                <a:srgbClr val="000000"/>
              </a:solidFill>
              <a:latin typeface="Catamaran"/>
              <a:ea typeface="Catamaran"/>
              <a:cs typeface="Catamaran"/>
              <a:sym typeface="Catamaran"/>
            </a:endParaRPr>
          </a:p>
        </p:txBody>
      </p:sp>
      <p:pic>
        <p:nvPicPr>
          <p:cNvPr id="651" name="Google Shape;651;g222d824e1b2_0_37"/>
          <p:cNvPicPr preferRelativeResize="0"/>
          <p:nvPr/>
        </p:nvPicPr>
        <p:blipFill rotWithShape="1">
          <a:blip r:embed="rId8">
            <a:alphaModFix/>
          </a:blip>
          <a:srcRect/>
          <a:stretch/>
        </p:blipFill>
        <p:spPr>
          <a:xfrm>
            <a:off x="5010100" y="2026575"/>
            <a:ext cx="3792051" cy="2589973"/>
          </a:xfrm>
          <a:prstGeom prst="rect">
            <a:avLst/>
          </a:prstGeom>
          <a:noFill/>
          <a:ln>
            <a:noFill/>
          </a:ln>
          <a:effectLst>
            <a:outerShdw blurRad="57150" dist="19050" dir="5400000" algn="bl" rotWithShape="0">
              <a:srgbClr val="000000">
                <a:alpha val="47843"/>
              </a:srgbClr>
            </a:outerShdw>
          </a:effectLst>
        </p:spPr>
      </p:pic>
      <p:pic>
        <p:nvPicPr>
          <p:cNvPr id="652" name="Google Shape;652;g222d824e1b2_0_37"/>
          <p:cNvPicPr preferRelativeResize="0"/>
          <p:nvPr/>
        </p:nvPicPr>
        <p:blipFill rotWithShape="1">
          <a:blip r:embed="rId9">
            <a:alphaModFix/>
          </a:blip>
          <a:srcRect/>
          <a:stretch/>
        </p:blipFill>
        <p:spPr>
          <a:xfrm>
            <a:off x="682775" y="2064875"/>
            <a:ext cx="4210125" cy="2517875"/>
          </a:xfrm>
          <a:prstGeom prst="rect">
            <a:avLst/>
          </a:prstGeom>
          <a:noFill/>
          <a:ln>
            <a:noFill/>
          </a:ln>
          <a:effectLst>
            <a:outerShdw blurRad="57150" dist="19050" dir="5400000" algn="bl" rotWithShape="0">
              <a:srgbClr val="000000">
                <a:alpha val="4784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9"/>
                                        </p:tgtEl>
                                        <p:attrNameLst>
                                          <p:attrName>style.visibility</p:attrName>
                                        </p:attrNameLst>
                                      </p:cBhvr>
                                      <p:to>
                                        <p:strVal val="visible"/>
                                      </p:to>
                                    </p:set>
                                    <p:anim calcmode="lin" valueType="num">
                                      <p:cBhvr additive="base">
                                        <p:cTn id="7" dur="1000"/>
                                        <p:tgtEl>
                                          <p:spTgt spid="6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30"/>
                                        </p:tgtEl>
                                        <p:attrNameLst>
                                          <p:attrName>style.visibility</p:attrName>
                                        </p:attrNameLst>
                                      </p:cBhvr>
                                      <p:to>
                                        <p:strVal val="visible"/>
                                      </p:to>
                                    </p:set>
                                    <p:anim calcmode="lin" valueType="num">
                                      <p:cBhvr additive="base">
                                        <p:cTn id="10" dur="1000"/>
                                        <p:tgtEl>
                                          <p:spTgt spid="630"/>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634"/>
                                        </p:tgtEl>
                                        <p:attrNameLst>
                                          <p:attrName>style.visibility</p:attrName>
                                        </p:attrNameLst>
                                      </p:cBhvr>
                                      <p:to>
                                        <p:strVal val="visible"/>
                                      </p:to>
                                    </p:set>
                                    <p:anim calcmode="lin" valueType="num">
                                      <p:cBhvr additive="base">
                                        <p:cTn id="14" dur="300"/>
                                        <p:tgtEl>
                                          <p:spTgt spid="634"/>
                                        </p:tgtEl>
                                        <p:attrNameLst>
                                          <p:attrName>ppt_w</p:attrName>
                                        </p:attrNameLst>
                                      </p:cBhvr>
                                      <p:tavLst>
                                        <p:tav tm="0">
                                          <p:val>
                                            <p:strVal val="0"/>
                                          </p:val>
                                        </p:tav>
                                        <p:tav tm="100000">
                                          <p:val>
                                            <p:strVal val="#ppt_w"/>
                                          </p:val>
                                        </p:tav>
                                      </p:tavLst>
                                    </p:anim>
                                    <p:anim calcmode="lin" valueType="num">
                                      <p:cBhvr additive="base">
                                        <p:cTn id="15" dur="300"/>
                                        <p:tgtEl>
                                          <p:spTgt spid="634"/>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635"/>
                                        </p:tgtEl>
                                        <p:attrNameLst>
                                          <p:attrName>style.visibility</p:attrName>
                                        </p:attrNameLst>
                                      </p:cBhvr>
                                      <p:to>
                                        <p:strVal val="visible"/>
                                      </p:to>
                                    </p:set>
                                    <p:anim calcmode="lin" valueType="num">
                                      <p:cBhvr additive="base">
                                        <p:cTn id="19" dur="300"/>
                                        <p:tgtEl>
                                          <p:spTgt spid="635"/>
                                        </p:tgtEl>
                                        <p:attrNameLst>
                                          <p:attrName>ppt_w</p:attrName>
                                        </p:attrNameLst>
                                      </p:cBhvr>
                                      <p:tavLst>
                                        <p:tav tm="0">
                                          <p:val>
                                            <p:strVal val="0"/>
                                          </p:val>
                                        </p:tav>
                                        <p:tav tm="100000">
                                          <p:val>
                                            <p:strVal val="#ppt_w"/>
                                          </p:val>
                                        </p:tav>
                                      </p:tavLst>
                                    </p:anim>
                                    <p:anim calcmode="lin" valueType="num">
                                      <p:cBhvr additive="base">
                                        <p:cTn id="20" dur="300"/>
                                        <p:tgtEl>
                                          <p:spTgt spid="635"/>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633"/>
                                        </p:tgtEl>
                                        <p:attrNameLst>
                                          <p:attrName>style.visibility</p:attrName>
                                        </p:attrNameLst>
                                      </p:cBhvr>
                                      <p:to>
                                        <p:strVal val="visible"/>
                                      </p:to>
                                    </p:set>
                                    <p:anim calcmode="lin" valueType="num">
                                      <p:cBhvr additive="base">
                                        <p:cTn id="24" dur="300"/>
                                        <p:tgtEl>
                                          <p:spTgt spid="633"/>
                                        </p:tgtEl>
                                        <p:attrNameLst>
                                          <p:attrName>ppt_w</p:attrName>
                                        </p:attrNameLst>
                                      </p:cBhvr>
                                      <p:tavLst>
                                        <p:tav tm="0">
                                          <p:val>
                                            <p:strVal val="0"/>
                                          </p:val>
                                        </p:tav>
                                        <p:tav tm="100000">
                                          <p:val>
                                            <p:strVal val="#ppt_w"/>
                                          </p:val>
                                        </p:tav>
                                      </p:tavLst>
                                    </p:anim>
                                    <p:anim calcmode="lin" valueType="num">
                                      <p:cBhvr additive="base">
                                        <p:cTn id="25" dur="300"/>
                                        <p:tgtEl>
                                          <p:spTgt spid="6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54"/>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7450"/>
              </a:srgbClr>
            </a:outerShdw>
          </a:effectLst>
        </p:spPr>
      </p:pic>
      <p:sp>
        <p:nvSpPr>
          <p:cNvPr id="658" name="Google Shape;658;p54"/>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659" name="Google Shape;659;p54"/>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54"/>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54"/>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4"/>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663" name="Google Shape;663;p54"/>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664" name="Google Shape;664;p54"/>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highlight>
                  <a:schemeClr val="accent1"/>
                </a:highlight>
              </a:rPr>
              <a:t>Diagram Drills</a:t>
            </a:r>
            <a:endParaRPr>
              <a:highlight>
                <a:schemeClr val="accent1"/>
              </a:highlight>
            </a:endParaRPr>
          </a:p>
        </p:txBody>
      </p:sp>
      <p:sp>
        <p:nvSpPr>
          <p:cNvPr id="665" name="Google Shape;665;p54"/>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666" name="Google Shape;666;p54"/>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667" name="Google Shape;667;p54"/>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668" name="Google Shape;668;p54">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4">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670" name="Google Shape;670;p54"/>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671" name="Google Shape;671;p54"/>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72" name="Google Shape;672;p54"/>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54"/>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54"/>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75" name="Google Shape;675;p54"/>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54"/>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77" name="Google Shape;677;p54">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54"/>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54"/>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54"/>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54"/>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82" name="Google Shape;682;p54"/>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54">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54">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5" name="Google Shape;685;p54"/>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686" name="Google Shape;686;p5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5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54"/>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chemeClr val="accent1"/>
                </a:highlight>
                <a:latin typeface="Architects Daughter"/>
                <a:ea typeface="Architects Daughter"/>
                <a:cs typeface="Architects Daughter"/>
                <a:sym typeface="Architects Daughter"/>
              </a:rPr>
              <a:t>Diagram Drills</a:t>
            </a:r>
            <a:endParaRPr sz="3000" b="0" i="0" u="none" strike="noStrike" cap="none">
              <a:solidFill>
                <a:srgbClr val="000000"/>
              </a:solidFill>
              <a:highlight>
                <a:schemeClr val="accent1"/>
              </a:highlight>
              <a:latin typeface="Architects Daughter"/>
              <a:ea typeface="Architects Daughter"/>
              <a:cs typeface="Architects Daughter"/>
              <a:sym typeface="Architects Daughter"/>
            </a:endParaRPr>
          </a:p>
        </p:txBody>
      </p:sp>
      <p:sp>
        <p:nvSpPr>
          <p:cNvPr id="689" name="Google Shape;689;p54"/>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1000"/>
                                        <p:tgtEl>
                                          <p:spTgt spid="65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58"/>
                                        </p:tgtEl>
                                        <p:attrNameLst>
                                          <p:attrName>style.visibility</p:attrName>
                                        </p:attrNameLst>
                                      </p:cBhvr>
                                      <p:to>
                                        <p:strVal val="visible"/>
                                      </p:to>
                                    </p:set>
                                    <p:anim calcmode="lin" valueType="num">
                                      <p:cBhvr additive="base">
                                        <p:cTn id="10" dur="1000"/>
                                        <p:tgtEl>
                                          <p:spTgt spid="65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59"/>
                                        </p:tgtEl>
                                        <p:attrNameLst>
                                          <p:attrName>style.visibility</p:attrName>
                                        </p:attrNameLst>
                                      </p:cBhvr>
                                      <p:to>
                                        <p:strVal val="visible"/>
                                      </p:to>
                                    </p:set>
                                    <p:anim calcmode="lin" valueType="num">
                                      <p:cBhvr additive="base">
                                        <p:cTn id="13" dur="1000"/>
                                        <p:tgtEl>
                                          <p:spTgt spid="65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60"/>
                                        </p:tgtEl>
                                        <p:attrNameLst>
                                          <p:attrName>style.visibility</p:attrName>
                                        </p:attrNameLst>
                                      </p:cBhvr>
                                      <p:to>
                                        <p:strVal val="visible"/>
                                      </p:to>
                                    </p:set>
                                    <p:anim calcmode="lin" valueType="num">
                                      <p:cBhvr additive="base">
                                        <p:cTn id="16" dur="1000"/>
                                        <p:tgtEl>
                                          <p:spTgt spid="66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61"/>
                                        </p:tgtEl>
                                        <p:attrNameLst>
                                          <p:attrName>style.visibility</p:attrName>
                                        </p:attrNameLst>
                                      </p:cBhvr>
                                      <p:to>
                                        <p:strVal val="visible"/>
                                      </p:to>
                                    </p:set>
                                    <p:anim calcmode="lin" valueType="num">
                                      <p:cBhvr additive="base">
                                        <p:cTn id="19" dur="1000"/>
                                        <p:tgtEl>
                                          <p:spTgt spid="66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62"/>
                                        </p:tgtEl>
                                        <p:attrNameLst>
                                          <p:attrName>style.visibility</p:attrName>
                                        </p:attrNameLst>
                                      </p:cBhvr>
                                      <p:to>
                                        <p:strVal val="visible"/>
                                      </p:to>
                                    </p:set>
                                    <p:anim calcmode="lin" valueType="num">
                                      <p:cBhvr additive="base">
                                        <p:cTn id="22" dur="1000"/>
                                        <p:tgtEl>
                                          <p:spTgt spid="66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63"/>
                                        </p:tgtEl>
                                        <p:attrNameLst>
                                          <p:attrName>style.visibility</p:attrName>
                                        </p:attrNameLst>
                                      </p:cBhvr>
                                      <p:to>
                                        <p:strVal val="visible"/>
                                      </p:to>
                                    </p:set>
                                    <p:anim calcmode="lin" valueType="num">
                                      <p:cBhvr additive="base">
                                        <p:cTn id="25" dur="1000"/>
                                        <p:tgtEl>
                                          <p:spTgt spid="66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64"/>
                                        </p:tgtEl>
                                        <p:attrNameLst>
                                          <p:attrName>style.visibility</p:attrName>
                                        </p:attrNameLst>
                                      </p:cBhvr>
                                      <p:to>
                                        <p:strVal val="visible"/>
                                      </p:to>
                                    </p:set>
                                    <p:anim calcmode="lin" valueType="num">
                                      <p:cBhvr additive="base">
                                        <p:cTn id="28" dur="1000"/>
                                        <p:tgtEl>
                                          <p:spTgt spid="66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5"/>
                                        </p:tgtEl>
                                        <p:attrNameLst>
                                          <p:attrName>style.visibility</p:attrName>
                                        </p:attrNameLst>
                                      </p:cBhvr>
                                      <p:to>
                                        <p:strVal val="visible"/>
                                      </p:to>
                                    </p:set>
                                    <p:anim calcmode="lin" valueType="num">
                                      <p:cBhvr additive="base">
                                        <p:cTn id="31" dur="1000"/>
                                        <p:tgtEl>
                                          <p:spTgt spid="665"/>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66"/>
                                        </p:tgtEl>
                                        <p:attrNameLst>
                                          <p:attrName>style.visibility</p:attrName>
                                        </p:attrNameLst>
                                      </p:cBhvr>
                                      <p:to>
                                        <p:strVal val="visible"/>
                                      </p:to>
                                    </p:set>
                                    <p:anim calcmode="lin" valueType="num">
                                      <p:cBhvr additive="base">
                                        <p:cTn id="34" dur="1000"/>
                                        <p:tgtEl>
                                          <p:spTgt spid="6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5"/>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695" name="Google Shape;695;p55"/>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696" name="Google Shape;696;p5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697" name="Google Shape;697;p5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8" name="Google Shape;698;p55"/>
          <p:cNvPicPr preferRelativeResize="0"/>
          <p:nvPr/>
        </p:nvPicPr>
        <p:blipFill rotWithShape="1">
          <a:blip r:embed="rId4">
            <a:alphaModFix/>
          </a:blip>
          <a:srcRect/>
          <a:stretch/>
        </p:blipFill>
        <p:spPr>
          <a:xfrm>
            <a:off x="2122625" y="0"/>
            <a:ext cx="4757150" cy="5143500"/>
          </a:xfrm>
          <a:prstGeom prst="rect">
            <a:avLst/>
          </a:prstGeom>
          <a:noFill/>
          <a:ln>
            <a:noFill/>
          </a:ln>
        </p:spPr>
      </p:pic>
      <p:sp>
        <p:nvSpPr>
          <p:cNvPr id="699" name="Google Shape;699;p55"/>
          <p:cNvSpPr txBox="1"/>
          <p:nvPr/>
        </p:nvSpPr>
        <p:spPr>
          <a:xfrm rot="-1270563">
            <a:off x="502075" y="362735"/>
            <a:ext cx="1817100" cy="5078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rgbClr val="000000"/>
                </a:solidFill>
                <a:highlight>
                  <a:srgbClr val="00FF00"/>
                </a:highlight>
                <a:latin typeface="Catamaran"/>
                <a:ea typeface="Catamaran"/>
                <a:cs typeface="Catamaran"/>
                <a:sym typeface="Catamaran"/>
              </a:rPr>
              <a:t>Diagram Drill</a:t>
            </a:r>
            <a:endParaRPr sz="2100" b="0" i="0" u="none" strike="noStrike" cap="none">
              <a:solidFill>
                <a:srgbClr val="000000"/>
              </a:solidFill>
              <a:highlight>
                <a:srgbClr val="00FF00"/>
              </a:highlight>
              <a:latin typeface="Catamaran"/>
              <a:ea typeface="Catamaran"/>
              <a:cs typeface="Catamaran"/>
              <a:sym typeface="Catamar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82a4088c9e_0_0"/>
          <p:cNvSpPr txBox="1">
            <a:spLocks noGrp="1"/>
          </p:cNvSpPr>
          <p:nvPr>
            <p:ph type="ctrTitle"/>
          </p:nvPr>
        </p:nvSpPr>
        <p:spPr>
          <a:xfrm>
            <a:off x="1394950" y="3598868"/>
            <a:ext cx="3187500" cy="786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endParaRPr/>
          </a:p>
        </p:txBody>
      </p:sp>
      <p:sp>
        <p:nvSpPr>
          <p:cNvPr id="222" name="Google Shape;222;g282a4088c9e_0_0"/>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700"/>
              <a:buNone/>
            </a:pPr>
            <a:endParaRPr/>
          </a:p>
        </p:txBody>
      </p:sp>
      <p:pic>
        <p:nvPicPr>
          <p:cNvPr id="223" name="Google Shape;223;g282a4088c9e_0_0"/>
          <p:cNvPicPr preferRelativeResize="0"/>
          <p:nvPr/>
        </p:nvPicPr>
        <p:blipFill rotWithShape="1">
          <a:blip r:embed="rId3">
            <a:alphaModFix/>
          </a:blip>
          <a:srcRect/>
          <a:stretch/>
        </p:blipFill>
        <p:spPr>
          <a:xfrm>
            <a:off x="3725900" y="147375"/>
            <a:ext cx="4848750" cy="4848750"/>
          </a:xfrm>
          <a:prstGeom prst="rect">
            <a:avLst/>
          </a:prstGeom>
          <a:noFill/>
          <a:ln>
            <a:noFill/>
          </a:ln>
        </p:spPr>
      </p:pic>
      <p:sp>
        <p:nvSpPr>
          <p:cNvPr id="224" name="Google Shape;224;g282a4088c9e_0_0"/>
          <p:cNvSpPr txBox="1"/>
          <p:nvPr/>
        </p:nvSpPr>
        <p:spPr>
          <a:xfrm rot="-957570">
            <a:off x="140103" y="889194"/>
            <a:ext cx="3516540" cy="87085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700"/>
              <a:buFont typeface="Arial"/>
              <a:buNone/>
            </a:pPr>
            <a:r>
              <a:rPr lang="en" sz="4700" b="1" i="0" u="none" strike="noStrike" cap="none">
                <a:solidFill>
                  <a:srgbClr val="000000"/>
                </a:solidFill>
                <a:highlight>
                  <a:srgbClr val="FF00FF"/>
                </a:highlight>
                <a:latin typeface="Architects Daughter"/>
                <a:ea typeface="Architects Daughter"/>
                <a:cs typeface="Architects Daughter"/>
                <a:sym typeface="Architects Daughter"/>
              </a:rPr>
              <a:t>Bell Ringer</a:t>
            </a:r>
            <a:endParaRPr sz="47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225" name="Google Shape;225;g282a4088c9e_0_0"/>
          <p:cNvSpPr txBox="1"/>
          <p:nvPr/>
        </p:nvSpPr>
        <p:spPr>
          <a:xfrm>
            <a:off x="496175" y="2600550"/>
            <a:ext cx="2804400" cy="21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000000"/>
                </a:solidFill>
                <a:latin typeface="Architects Daughter"/>
                <a:ea typeface="Architects Daughter"/>
                <a:cs typeface="Architects Daughter"/>
                <a:sym typeface="Architects Daughter"/>
              </a:rPr>
              <a:t>I</a:t>
            </a:r>
            <a:r>
              <a:rPr lang="en" sz="3200" b="1" i="0" u="none" strike="noStrike" cap="none">
                <a:solidFill>
                  <a:srgbClr val="000000"/>
                </a:solidFill>
                <a:highlight>
                  <a:srgbClr val="00FFFF"/>
                </a:highlight>
                <a:latin typeface="Architects Daughter"/>
                <a:ea typeface="Architects Daughter"/>
                <a:cs typeface="Architects Daughter"/>
                <a:sym typeface="Architects Daughter"/>
              </a:rPr>
              <a:t>I/O Practice</a:t>
            </a:r>
            <a:endParaRPr sz="3200" b="1" i="0"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24871d14cdb_0_3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705" name="Google Shape;705;g24871d14cdb_0_39"/>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706" name="Google Shape;706;g24871d14cdb_0_3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07" name="Google Shape;707;g24871d14cdb_0_3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8" name="Google Shape;708;g24871d14cdb_0_39"/>
          <p:cNvPicPr preferRelativeResize="0"/>
          <p:nvPr/>
        </p:nvPicPr>
        <p:blipFill rotWithShape="1">
          <a:blip r:embed="rId4">
            <a:alphaModFix/>
          </a:blip>
          <a:srcRect/>
          <a:stretch/>
        </p:blipFill>
        <p:spPr>
          <a:xfrm>
            <a:off x="1876025" y="-61650"/>
            <a:ext cx="5178724" cy="5143500"/>
          </a:xfrm>
          <a:prstGeom prst="rect">
            <a:avLst/>
          </a:prstGeom>
          <a:noFill/>
          <a:ln>
            <a:noFill/>
          </a:ln>
        </p:spPr>
      </p:pic>
      <p:sp>
        <p:nvSpPr>
          <p:cNvPr id="709" name="Google Shape;709;g24871d14cdb_0_39"/>
          <p:cNvSpPr txBox="1">
            <a:spLocks noGrp="1"/>
          </p:cNvSpPr>
          <p:nvPr>
            <p:ph type="title"/>
          </p:nvPr>
        </p:nvSpPr>
        <p:spPr>
          <a:xfrm rot="-1663861">
            <a:off x="70856" y="563242"/>
            <a:ext cx="1977988" cy="57272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00FF00"/>
                </a:highlight>
              </a:rPr>
              <a:t>Diagram Drill</a:t>
            </a:r>
            <a:endParaRPr>
              <a:highlight>
                <a:srgbClr val="00FF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7"/>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715" name="Google Shape;715;p57"/>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716" name="Google Shape;716;p57"/>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17" name="Google Shape;717;p5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8" name="Google Shape;718;p57"/>
          <p:cNvPicPr preferRelativeResize="0"/>
          <p:nvPr/>
        </p:nvPicPr>
        <p:blipFill rotWithShape="1">
          <a:blip r:embed="rId4">
            <a:alphaModFix/>
          </a:blip>
          <a:srcRect/>
          <a:stretch/>
        </p:blipFill>
        <p:spPr>
          <a:xfrm>
            <a:off x="908850" y="714424"/>
            <a:ext cx="4835624" cy="3714650"/>
          </a:xfrm>
          <a:prstGeom prst="rect">
            <a:avLst/>
          </a:prstGeom>
          <a:noFill/>
          <a:ln>
            <a:noFill/>
          </a:ln>
        </p:spPr>
      </p:pic>
      <p:pic>
        <p:nvPicPr>
          <p:cNvPr id="719" name="Google Shape;719;p57"/>
          <p:cNvPicPr preferRelativeResize="0"/>
          <p:nvPr/>
        </p:nvPicPr>
        <p:blipFill rotWithShape="1">
          <a:blip r:embed="rId5">
            <a:alphaModFix/>
          </a:blip>
          <a:srcRect/>
          <a:stretch/>
        </p:blipFill>
        <p:spPr>
          <a:xfrm>
            <a:off x="5799625" y="1148550"/>
            <a:ext cx="2416950" cy="2537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58"/>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725" name="Google Shape;725;p58"/>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726" name="Google Shape;726;p58"/>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27" name="Google Shape;727;p5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8" name="Google Shape;728;p58"/>
          <p:cNvPicPr preferRelativeResize="0"/>
          <p:nvPr/>
        </p:nvPicPr>
        <p:blipFill rotWithShape="1">
          <a:blip r:embed="rId4">
            <a:alphaModFix/>
          </a:blip>
          <a:srcRect/>
          <a:stretch/>
        </p:blipFill>
        <p:spPr>
          <a:xfrm>
            <a:off x="5799625" y="1148550"/>
            <a:ext cx="2416950" cy="2537800"/>
          </a:xfrm>
          <a:prstGeom prst="rect">
            <a:avLst/>
          </a:prstGeom>
          <a:noFill/>
          <a:ln>
            <a:noFill/>
          </a:ln>
        </p:spPr>
      </p:pic>
      <p:pic>
        <p:nvPicPr>
          <p:cNvPr id="729" name="Google Shape;729;p58"/>
          <p:cNvPicPr preferRelativeResize="0"/>
          <p:nvPr/>
        </p:nvPicPr>
        <p:blipFill rotWithShape="1">
          <a:blip r:embed="rId5">
            <a:alphaModFix/>
          </a:blip>
          <a:srcRect/>
          <a:stretch/>
        </p:blipFill>
        <p:spPr>
          <a:xfrm>
            <a:off x="1485675" y="652463"/>
            <a:ext cx="3771900" cy="3838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d0c57a4d81_0_11"/>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735" name="Google Shape;735;g2d0c57a4d81_0_11"/>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736" name="Google Shape;736;g2d0c57a4d81_0_1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37" name="Google Shape;737;g2d0c57a4d81_0_1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8" name="Google Shape;738;g2d0c57a4d81_0_11"/>
          <p:cNvPicPr preferRelativeResize="0"/>
          <p:nvPr/>
        </p:nvPicPr>
        <p:blipFill rotWithShape="1">
          <a:blip r:embed="rId4">
            <a:alphaModFix/>
          </a:blip>
          <a:srcRect/>
          <a:stretch/>
        </p:blipFill>
        <p:spPr>
          <a:xfrm>
            <a:off x="6034750" y="1302850"/>
            <a:ext cx="2416950" cy="2537800"/>
          </a:xfrm>
          <a:prstGeom prst="rect">
            <a:avLst/>
          </a:prstGeom>
          <a:noFill/>
          <a:ln>
            <a:noFill/>
          </a:ln>
        </p:spPr>
      </p:pic>
      <p:pic>
        <p:nvPicPr>
          <p:cNvPr id="739" name="Google Shape;739;g2d0c57a4d81_0_11"/>
          <p:cNvPicPr preferRelativeResize="0"/>
          <p:nvPr/>
        </p:nvPicPr>
        <p:blipFill>
          <a:blip r:embed="rId5">
            <a:alphaModFix/>
          </a:blip>
          <a:stretch>
            <a:fillRect/>
          </a:stretch>
        </p:blipFill>
        <p:spPr>
          <a:xfrm>
            <a:off x="344938" y="620225"/>
            <a:ext cx="5514975" cy="2609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d0c57a4d81_0_1"/>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745" name="Google Shape;745;g2d0c57a4d81_0_1"/>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746" name="Google Shape;746;g2d0c57a4d81_0_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47" name="Google Shape;747;g2d0c57a4d81_0_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8" name="Google Shape;748;g2d0c57a4d81_0_1"/>
          <p:cNvPicPr preferRelativeResize="0"/>
          <p:nvPr/>
        </p:nvPicPr>
        <p:blipFill rotWithShape="1">
          <a:blip r:embed="rId4">
            <a:alphaModFix/>
          </a:blip>
          <a:srcRect/>
          <a:stretch/>
        </p:blipFill>
        <p:spPr>
          <a:xfrm>
            <a:off x="6049450" y="1547500"/>
            <a:ext cx="2416950" cy="2537800"/>
          </a:xfrm>
          <a:prstGeom prst="rect">
            <a:avLst/>
          </a:prstGeom>
          <a:noFill/>
          <a:ln>
            <a:noFill/>
          </a:ln>
        </p:spPr>
      </p:pic>
      <p:pic>
        <p:nvPicPr>
          <p:cNvPr id="749" name="Google Shape;749;g2d0c57a4d81_0_1"/>
          <p:cNvPicPr preferRelativeResize="0"/>
          <p:nvPr/>
        </p:nvPicPr>
        <p:blipFill>
          <a:blip r:embed="rId5">
            <a:alphaModFix/>
          </a:blip>
          <a:stretch>
            <a:fillRect/>
          </a:stretch>
        </p:blipFill>
        <p:spPr>
          <a:xfrm>
            <a:off x="1063201" y="626550"/>
            <a:ext cx="4387619" cy="4379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25"/>
          <p:cNvSpPr/>
          <p:nvPr/>
        </p:nvSpPr>
        <p:spPr>
          <a:xfrm>
            <a:off x="-64650" y="1212600"/>
            <a:ext cx="7017600" cy="4002300"/>
          </a:xfrm>
          <a:prstGeom prst="rect">
            <a:avLst/>
          </a:prstGeom>
          <a:solidFill>
            <a:srgbClr val="FFD966"/>
          </a:solidFill>
          <a:ln>
            <a:noFill/>
          </a:ln>
          <a:effectLst>
            <a:outerShdw blurRad="57150" dist="19050" dir="1644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5"/>
          <p:cNvSpPr txBox="1">
            <a:spLocks noGrp="1"/>
          </p:cNvSpPr>
          <p:nvPr>
            <p:ph type="body" idx="2"/>
          </p:nvPr>
        </p:nvSpPr>
        <p:spPr>
          <a:xfrm>
            <a:off x="-64650" y="1240502"/>
            <a:ext cx="6941400" cy="3770700"/>
          </a:xfrm>
          <a:prstGeom prst="rect">
            <a:avLst/>
          </a:prstGeom>
          <a:noFill/>
          <a:ln>
            <a:noFill/>
          </a:ln>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Font typeface="Architects Daughter"/>
              <a:buChar char="●"/>
            </a:pPr>
            <a:r>
              <a:rPr lang="en" sz="2100" b="1">
                <a:latin typeface="Architects Daughter"/>
                <a:ea typeface="Architects Daughter"/>
                <a:cs typeface="Architects Daughter"/>
                <a:sym typeface="Architects Daughter"/>
              </a:rPr>
              <a:t>In this activity students will work in pairs to perform a modified version of the</a:t>
            </a:r>
            <a:endParaRPr sz="2100" b="1">
              <a:latin typeface="Architects Daughter"/>
              <a:ea typeface="Architects Daughter"/>
              <a:cs typeface="Architects Daughter"/>
              <a:sym typeface="Architects Daughter"/>
            </a:endParaRPr>
          </a:p>
          <a:p>
            <a:pPr marL="0" lvl="0" indent="0" algn="l" rtl="0">
              <a:lnSpc>
                <a:spcPct val="100000"/>
              </a:lnSpc>
              <a:spcBef>
                <a:spcPts val="1000"/>
              </a:spcBef>
              <a:spcAft>
                <a:spcPts val="1000"/>
              </a:spcAft>
              <a:buSzPts val="1600"/>
              <a:buNone/>
            </a:pPr>
            <a:endParaRPr sz="2900" b="1">
              <a:latin typeface="Architects Daughter"/>
              <a:ea typeface="Architects Daughter"/>
              <a:cs typeface="Architects Daughter"/>
              <a:sym typeface="Architects Daughter"/>
            </a:endParaRPr>
          </a:p>
        </p:txBody>
      </p:sp>
      <p:sp>
        <p:nvSpPr>
          <p:cNvPr id="756" name="Google Shape;756;p25"/>
          <p:cNvSpPr txBox="1">
            <a:spLocks noGrp="1"/>
          </p:cNvSpPr>
          <p:nvPr>
            <p:ph type="title"/>
          </p:nvPr>
        </p:nvSpPr>
        <p:spPr>
          <a:xfrm>
            <a:off x="865025" y="335375"/>
            <a:ext cx="72159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FF00"/>
                </a:highlight>
              </a:rPr>
              <a:t>Student Challenge - oldy, but goody</a:t>
            </a:r>
            <a:endParaRPr sz="2900">
              <a:highlight>
                <a:srgbClr val="FFFF00"/>
              </a:highlight>
            </a:endParaRPr>
          </a:p>
        </p:txBody>
      </p:sp>
      <p:pic>
        <p:nvPicPr>
          <p:cNvPr id="757" name="Google Shape;757;p25"/>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758" name="Google Shape;758;p25"/>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759" name="Google Shape;759;p25"/>
          <p:cNvSpPr/>
          <p:nvPr/>
        </p:nvSpPr>
        <p:spPr>
          <a:xfrm>
            <a:off x="7472650" y="2346200"/>
            <a:ext cx="1882800" cy="10404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p2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761" name="Google Shape;761;p2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5"/>
          <p:cNvSpPr txBox="1"/>
          <p:nvPr/>
        </p:nvSpPr>
        <p:spPr>
          <a:xfrm>
            <a:off x="7708900" y="193775"/>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What is</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tamaran"/>
                <a:ea typeface="Catamaran"/>
                <a:cs typeface="Catamaran"/>
                <a:sym typeface="Catamaran"/>
              </a:rPr>
              <a:t> </a:t>
            </a:r>
            <a:r>
              <a:rPr lang="en" sz="1800" b="0" i="0" u="none" strike="noStrike" cap="none">
                <a:solidFill>
                  <a:srgbClr val="000000"/>
                </a:solidFill>
                <a:latin typeface="Architects Daughter"/>
                <a:ea typeface="Architects Daughter"/>
                <a:cs typeface="Architects Daughter"/>
                <a:sym typeface="Architects Daughter"/>
              </a:rPr>
              <a:t>neuropathy</a:t>
            </a:r>
            <a:r>
              <a:rPr lang="en" sz="1800" b="0" i="0" u="none" strike="noStrike" cap="none">
                <a:solidFill>
                  <a:srgbClr val="000000"/>
                </a:solidFill>
                <a:latin typeface="Catamaran"/>
                <a:ea typeface="Catamaran"/>
                <a:cs typeface="Catamaran"/>
                <a:sym typeface="Catamaran"/>
              </a:rPr>
              <a:t>?</a:t>
            </a:r>
            <a:endParaRPr sz="1800" b="0" i="0" u="none" strike="noStrike" cap="none">
              <a:solidFill>
                <a:srgbClr val="000000"/>
              </a:solidFill>
              <a:latin typeface="Catamaran"/>
              <a:ea typeface="Catamaran"/>
              <a:cs typeface="Catamaran"/>
              <a:sym typeface="Catamaran"/>
            </a:endParaRPr>
          </a:p>
        </p:txBody>
      </p:sp>
      <p:sp>
        <p:nvSpPr>
          <p:cNvPr id="763" name="Google Shape;763;p25"/>
          <p:cNvSpPr txBox="1"/>
          <p:nvPr/>
        </p:nvSpPr>
        <p:spPr>
          <a:xfrm>
            <a:off x="7632700" y="2361388"/>
            <a:ext cx="74874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Some</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materials </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required</a:t>
            </a:r>
            <a:endParaRPr sz="1800" b="0" i="0" u="none" strike="noStrike" cap="none">
              <a:solidFill>
                <a:srgbClr val="000000"/>
              </a:solidFill>
              <a:latin typeface="Architects Daughter"/>
              <a:ea typeface="Architects Daughter"/>
              <a:cs typeface="Architects Daughter"/>
              <a:sym typeface="Architects Daughter"/>
            </a:endParaRPr>
          </a:p>
        </p:txBody>
      </p:sp>
      <p:pic>
        <p:nvPicPr>
          <p:cNvPr id="764" name="Google Shape;764;p25"/>
          <p:cNvPicPr preferRelativeResize="0"/>
          <p:nvPr/>
        </p:nvPicPr>
        <p:blipFill rotWithShape="1">
          <a:blip r:embed="rId5">
            <a:alphaModFix/>
          </a:blip>
          <a:srcRect/>
          <a:stretch/>
        </p:blipFill>
        <p:spPr>
          <a:xfrm>
            <a:off x="8365069" y="3009022"/>
            <a:ext cx="778932" cy="792600"/>
          </a:xfrm>
          <a:prstGeom prst="rect">
            <a:avLst/>
          </a:prstGeom>
          <a:noFill/>
          <a:ln>
            <a:noFill/>
          </a:ln>
        </p:spPr>
      </p:pic>
      <p:pic>
        <p:nvPicPr>
          <p:cNvPr id="765" name="Google Shape;765;p25"/>
          <p:cNvPicPr preferRelativeResize="0"/>
          <p:nvPr/>
        </p:nvPicPr>
        <p:blipFill rotWithShape="1">
          <a:blip r:embed="rId5">
            <a:alphaModFix/>
          </a:blip>
          <a:srcRect/>
          <a:stretch/>
        </p:blipFill>
        <p:spPr>
          <a:xfrm>
            <a:off x="5630744" y="2090622"/>
            <a:ext cx="778932" cy="792600"/>
          </a:xfrm>
          <a:prstGeom prst="rect">
            <a:avLst/>
          </a:prstGeom>
          <a:noFill/>
          <a:ln>
            <a:noFill/>
          </a:ln>
        </p:spPr>
      </p:pic>
      <p:pic>
        <p:nvPicPr>
          <p:cNvPr id="766" name="Google Shape;766;p25"/>
          <p:cNvPicPr preferRelativeResize="0"/>
          <p:nvPr/>
        </p:nvPicPr>
        <p:blipFill rotWithShape="1">
          <a:blip r:embed="rId6">
            <a:alphaModFix/>
          </a:blip>
          <a:srcRect t="12787" b="11680"/>
          <a:stretch/>
        </p:blipFill>
        <p:spPr>
          <a:xfrm>
            <a:off x="472950" y="2235750"/>
            <a:ext cx="3186556" cy="2775450"/>
          </a:xfrm>
          <a:prstGeom prst="rect">
            <a:avLst/>
          </a:prstGeom>
          <a:noFill/>
          <a:ln>
            <a:noFill/>
          </a:ln>
        </p:spPr>
      </p:pic>
      <p:sp>
        <p:nvSpPr>
          <p:cNvPr id="767" name="Google Shape;767;p25"/>
          <p:cNvSpPr txBox="1"/>
          <p:nvPr/>
        </p:nvSpPr>
        <p:spPr>
          <a:xfrm rot="616205">
            <a:off x="3645261" y="2569095"/>
            <a:ext cx="6146782" cy="63110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1000"/>
              </a:spcAft>
              <a:buClr>
                <a:schemeClr val="dk1"/>
              </a:buClr>
              <a:buSzPts val="1600"/>
              <a:buFont typeface="Arial"/>
              <a:buNone/>
            </a:pPr>
            <a:r>
              <a:rPr lang="en" sz="2900" b="1" i="0" u="none" strike="noStrike" cap="none">
                <a:solidFill>
                  <a:schemeClr val="dk1"/>
                </a:solidFill>
                <a:highlight>
                  <a:srgbClr val="FF00FF"/>
                </a:highlight>
                <a:latin typeface="Architects Daughter"/>
                <a:ea typeface="Architects Daughter"/>
                <a:cs typeface="Architects Daughter"/>
                <a:sym typeface="Architects Daughter"/>
              </a:rPr>
              <a:t>“Stereognosis Exam”</a:t>
            </a:r>
            <a:endParaRPr sz="1400" b="0" i="0" u="none" strike="noStrike" cap="none">
              <a:solidFill>
                <a:srgbClr val="000000"/>
              </a:solidFill>
              <a:highlight>
                <a:srgbClr val="FF00FF"/>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54"/>
                                        </p:tgtEl>
                                        <p:attrNameLst>
                                          <p:attrName>style.visibility</p:attrName>
                                        </p:attrNameLst>
                                      </p:cBhvr>
                                      <p:to>
                                        <p:strVal val="visible"/>
                                      </p:to>
                                    </p:set>
                                    <p:anim calcmode="lin" valueType="num">
                                      <p:cBhvr additive="base">
                                        <p:cTn id="7" dur="1000"/>
                                        <p:tgtEl>
                                          <p:spTgt spid="75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55"/>
                                        </p:tgtEl>
                                        <p:attrNameLst>
                                          <p:attrName>style.visibility</p:attrName>
                                        </p:attrNameLst>
                                      </p:cBhvr>
                                      <p:to>
                                        <p:strVal val="visible"/>
                                      </p:to>
                                    </p:set>
                                    <p:anim calcmode="lin" valueType="num">
                                      <p:cBhvr additive="base">
                                        <p:cTn id="10" dur="1000"/>
                                        <p:tgtEl>
                                          <p:spTgt spid="7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4ba7e94a6d_0_57"/>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Student Challenge</a:t>
            </a:r>
            <a:endParaRPr>
              <a:highlight>
                <a:srgbClr val="FFEE00"/>
              </a:highlight>
            </a:endParaRPr>
          </a:p>
        </p:txBody>
      </p:sp>
      <p:sp>
        <p:nvSpPr>
          <p:cNvPr id="773" name="Google Shape;773;g24ba7e94a6d_0_57"/>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774" name="Google Shape;774;g24ba7e94a6d_0_5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775" name="Google Shape;775;g24ba7e94a6d_0_5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776" name="Google Shape;776;g24ba7e94a6d_0_5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777" name="Google Shape;777;g24ba7e94a6d_0_57"/>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778" name="Google Shape;778;g24ba7e94a6d_0_57"/>
          <p:cNvSpPr txBox="1"/>
          <p:nvPr/>
        </p:nvSpPr>
        <p:spPr>
          <a:xfrm rot="1043335">
            <a:off x="5922796" y="486841"/>
            <a:ext cx="2821760" cy="5847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highlight>
                  <a:schemeClr val="accent6"/>
                </a:highlight>
                <a:latin typeface="Architects Daughter"/>
                <a:ea typeface="Architects Daughter"/>
                <a:cs typeface="Architects Daughter"/>
                <a:sym typeface="Architects Daughter"/>
              </a:rPr>
              <a:t>Directions</a:t>
            </a:r>
            <a:endParaRPr sz="26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pic>
        <p:nvPicPr>
          <p:cNvPr id="779" name="Google Shape;779;g24ba7e94a6d_0_57"/>
          <p:cNvPicPr preferRelativeResize="0"/>
          <p:nvPr/>
        </p:nvPicPr>
        <p:blipFill rotWithShape="1">
          <a:blip r:embed="rId3">
            <a:alphaModFix/>
          </a:blip>
          <a:srcRect/>
          <a:stretch/>
        </p:blipFill>
        <p:spPr>
          <a:xfrm>
            <a:off x="904875" y="1281113"/>
            <a:ext cx="7639050" cy="2886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37"/>
          <p:cNvPicPr preferRelativeResize="0"/>
          <p:nvPr/>
        </p:nvPicPr>
        <p:blipFill rotWithShape="1">
          <a:blip r:embed="rId3">
            <a:alphaModFix/>
          </a:blip>
          <a:srcRect/>
          <a:stretch/>
        </p:blipFill>
        <p:spPr>
          <a:xfrm rot="-421984">
            <a:off x="-614180" y="-178940"/>
            <a:ext cx="2484212" cy="2725883"/>
          </a:xfrm>
          <a:prstGeom prst="rect">
            <a:avLst/>
          </a:prstGeom>
          <a:noFill/>
          <a:ln>
            <a:noFill/>
          </a:ln>
        </p:spPr>
      </p:pic>
      <p:sp>
        <p:nvSpPr>
          <p:cNvPr id="785" name="Google Shape;785;p37"/>
          <p:cNvSpPr txBox="1">
            <a:spLocks noGrp="1"/>
          </p:cNvSpPr>
          <p:nvPr>
            <p:ph type="title"/>
          </p:nvPr>
        </p:nvSpPr>
        <p:spPr>
          <a:xfrm>
            <a:off x="1751875" y="45294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786" name="Google Shape;786;p3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787" name="Google Shape;787;p3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7"/>
          <p:cNvSpPr/>
          <p:nvPr/>
        </p:nvSpPr>
        <p:spPr>
          <a:xfrm>
            <a:off x="1502900"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7"/>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4</a:t>
            </a:r>
            <a:endParaRPr/>
          </a:p>
        </p:txBody>
      </p:sp>
      <p:sp>
        <p:nvSpPr>
          <p:cNvPr id="791" name="Google Shape;791;p37"/>
          <p:cNvSpPr/>
          <p:nvPr/>
        </p:nvSpPr>
        <p:spPr>
          <a:xfrm>
            <a:off x="165117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7"/>
          <p:cNvSpPr/>
          <p:nvPr/>
        </p:nvSpPr>
        <p:spPr>
          <a:xfrm>
            <a:off x="3739950" y="1950600"/>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7"/>
          <p:cNvSpPr/>
          <p:nvPr/>
        </p:nvSpPr>
        <p:spPr>
          <a:xfrm>
            <a:off x="582872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7"/>
          <p:cNvSpPr/>
          <p:nvPr/>
        </p:nvSpPr>
        <p:spPr>
          <a:xfrm>
            <a:off x="592367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7"/>
          <p:cNvSpPr/>
          <p:nvPr/>
        </p:nvSpPr>
        <p:spPr>
          <a:xfrm>
            <a:off x="383462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7"/>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t>Inversion</a:t>
            </a:r>
            <a:endParaRPr sz="1800"/>
          </a:p>
          <a:p>
            <a:pPr marL="0" lvl="0" indent="0" algn="ctr" rtl="0">
              <a:lnSpc>
                <a:spcPct val="100000"/>
              </a:lnSpc>
              <a:spcBef>
                <a:spcPts val="0"/>
              </a:spcBef>
              <a:spcAft>
                <a:spcPts val="0"/>
              </a:spcAft>
              <a:buSzPts val="1600"/>
              <a:buNone/>
            </a:pPr>
            <a:r>
              <a:rPr lang="en" sz="1800"/>
              <a:t>And  </a:t>
            </a:r>
            <a:endParaRPr sz="1800"/>
          </a:p>
          <a:p>
            <a:pPr marL="0" lvl="0" indent="0" algn="ctr" rtl="0">
              <a:lnSpc>
                <a:spcPct val="100000"/>
              </a:lnSpc>
              <a:spcBef>
                <a:spcPts val="0"/>
              </a:spcBef>
              <a:spcAft>
                <a:spcPts val="0"/>
              </a:spcAft>
              <a:buSzPts val="1600"/>
              <a:buNone/>
            </a:pPr>
            <a:r>
              <a:rPr lang="en" sz="1800"/>
              <a:t>Eversio</a:t>
            </a:r>
            <a:r>
              <a:rPr lang="en"/>
              <a:t>n</a:t>
            </a:r>
            <a:endParaRPr/>
          </a:p>
          <a:p>
            <a:pPr marL="0" lvl="0" indent="0" algn="ctr" rtl="0">
              <a:lnSpc>
                <a:spcPct val="100000"/>
              </a:lnSpc>
              <a:spcBef>
                <a:spcPts val="0"/>
              </a:spcBef>
              <a:spcAft>
                <a:spcPts val="0"/>
              </a:spcAft>
              <a:buSzPts val="1600"/>
              <a:buNone/>
            </a:pPr>
            <a:endParaRPr/>
          </a:p>
        </p:txBody>
      </p:sp>
      <p:sp>
        <p:nvSpPr>
          <p:cNvPr id="797" name="Google Shape;797;p37"/>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5</a:t>
            </a:r>
            <a:endParaRPr/>
          </a:p>
        </p:txBody>
      </p:sp>
      <p:sp>
        <p:nvSpPr>
          <p:cNvPr id="798" name="Google Shape;798;p37"/>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endParaRPr/>
          </a:p>
        </p:txBody>
      </p:sp>
      <p:sp>
        <p:nvSpPr>
          <p:cNvPr id="799" name="Google Shape;799;p37"/>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6</a:t>
            </a:r>
            <a:endParaRPr/>
          </a:p>
        </p:txBody>
      </p:sp>
      <p:sp>
        <p:nvSpPr>
          <p:cNvPr id="800" name="Google Shape;800;p37"/>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Rotation</a:t>
            </a:r>
            <a:endParaRPr sz="1800"/>
          </a:p>
          <a:p>
            <a:pPr marL="0" lvl="0" indent="0" algn="ctr" rtl="0">
              <a:lnSpc>
                <a:spcPct val="100000"/>
              </a:lnSpc>
              <a:spcBef>
                <a:spcPts val="0"/>
              </a:spcBef>
              <a:spcAft>
                <a:spcPts val="0"/>
              </a:spcAft>
              <a:buClr>
                <a:schemeClr val="dk1"/>
              </a:buClr>
              <a:buSzPts val="1100"/>
              <a:buFont typeface="Arial"/>
              <a:buNone/>
            </a:pPr>
            <a:r>
              <a:rPr lang="en" sz="1800"/>
              <a:t>lateral/medial</a:t>
            </a:r>
            <a:endParaRPr sz="1800"/>
          </a:p>
        </p:txBody>
      </p:sp>
      <p:sp>
        <p:nvSpPr>
          <p:cNvPr id="801" name="Google Shape;801;p37"/>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1</a:t>
            </a:r>
            <a:endParaRPr/>
          </a:p>
        </p:txBody>
      </p:sp>
      <p:sp>
        <p:nvSpPr>
          <p:cNvPr id="802" name="Google Shape;802;p37"/>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803" name="Google Shape;803;p37"/>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2</a:t>
            </a:r>
            <a:endParaRPr/>
          </a:p>
        </p:txBody>
      </p:sp>
      <p:sp>
        <p:nvSpPr>
          <p:cNvPr id="804" name="Google Shape;804;p37"/>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Flexion </a:t>
            </a:r>
            <a:endParaRPr sz="1800"/>
          </a:p>
          <a:p>
            <a:pPr marL="0" lvl="0" indent="0" algn="ctr" rtl="0">
              <a:lnSpc>
                <a:spcPct val="100000"/>
              </a:lnSpc>
              <a:spcBef>
                <a:spcPts val="0"/>
              </a:spcBef>
              <a:spcAft>
                <a:spcPts val="0"/>
              </a:spcAft>
              <a:buClr>
                <a:schemeClr val="dk1"/>
              </a:buClr>
              <a:buSzPts val="1100"/>
              <a:buFont typeface="Arial"/>
              <a:buNone/>
            </a:pPr>
            <a:r>
              <a:rPr lang="en" sz="1800"/>
              <a:t>And</a:t>
            </a:r>
            <a:endParaRPr sz="1800"/>
          </a:p>
          <a:p>
            <a:pPr marL="0" lvl="0" indent="0" algn="ctr" rtl="0">
              <a:lnSpc>
                <a:spcPct val="100000"/>
              </a:lnSpc>
              <a:spcBef>
                <a:spcPts val="0"/>
              </a:spcBef>
              <a:spcAft>
                <a:spcPts val="0"/>
              </a:spcAft>
              <a:buClr>
                <a:schemeClr val="dk1"/>
              </a:buClr>
              <a:buSzPts val="1100"/>
              <a:buFont typeface="Arial"/>
              <a:buNone/>
            </a:pPr>
            <a:r>
              <a:rPr lang="en" sz="1800"/>
              <a:t>Extension</a:t>
            </a:r>
            <a:endParaRPr sz="1800"/>
          </a:p>
        </p:txBody>
      </p:sp>
      <p:sp>
        <p:nvSpPr>
          <p:cNvPr id="805" name="Google Shape;805;p37"/>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3</a:t>
            </a:r>
            <a:endParaRPr/>
          </a:p>
        </p:txBody>
      </p:sp>
      <p:sp>
        <p:nvSpPr>
          <p:cNvPr id="806" name="Google Shape;806;p37"/>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807" name="Google Shape;807;p37">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7">
            <a:hlinkClick r:id="rId5" action="ppaction://hlinksldjump"/>
          </p:cNvPr>
          <p:cNvSpPr txBox="1">
            <a:spLocks noGrp="1"/>
          </p:cNvSpPr>
          <p:nvPr>
            <p:ph type="ctrTitle" idx="4294967295"/>
          </p:nvPr>
        </p:nvSpPr>
        <p:spPr>
          <a:xfrm>
            <a:off x="8088800" y="1174800"/>
            <a:ext cx="13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Snow Angel Arms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809" name="Google Shape;809;p37"/>
          <p:cNvPicPr preferRelativeResize="0"/>
          <p:nvPr/>
        </p:nvPicPr>
        <p:blipFill rotWithShape="1">
          <a:blip r:embed="rId4">
            <a:alphaModFix/>
          </a:blip>
          <a:srcRect l="32004" t="19826" r="39797" b="9790"/>
          <a:stretch/>
        </p:blipFill>
        <p:spPr>
          <a:xfrm rot="-5400000">
            <a:off x="7768426" y="-395073"/>
            <a:ext cx="1138848" cy="2132299"/>
          </a:xfrm>
          <a:prstGeom prst="rect">
            <a:avLst/>
          </a:prstGeom>
          <a:noFill/>
          <a:ln>
            <a:noFill/>
          </a:ln>
        </p:spPr>
      </p:pic>
      <p:sp>
        <p:nvSpPr>
          <p:cNvPr id="810" name="Google Shape;810;p37"/>
          <p:cNvSpPr txBox="1">
            <a:spLocks noGrp="1"/>
          </p:cNvSpPr>
          <p:nvPr>
            <p:ph type="ctrTitle" idx="4294967295"/>
          </p:nvPr>
        </p:nvSpPr>
        <p:spPr>
          <a:xfrm>
            <a:off x="7853550" y="286775"/>
            <a:ext cx="1371600" cy="7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Start with</a:t>
            </a:r>
            <a:endParaRPr sz="11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 terms students understand</a:t>
            </a:r>
            <a:endParaRPr sz="1100" b="1" i="0" u="none" strike="noStrike" cap="none">
              <a:solidFill>
                <a:schemeClr val="dk1"/>
              </a:solidFill>
              <a:latin typeface="Architects Daughter"/>
              <a:ea typeface="Architects Daughter"/>
              <a:cs typeface="Architects Daughter"/>
              <a:sym typeface="Architects Daughter"/>
            </a:endParaRPr>
          </a:p>
        </p:txBody>
      </p:sp>
      <p:sp>
        <p:nvSpPr>
          <p:cNvPr id="811" name="Google Shape;811;p37"/>
          <p:cNvSpPr/>
          <p:nvPr/>
        </p:nvSpPr>
        <p:spPr>
          <a:xfrm>
            <a:off x="7963775" y="2784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7"/>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7"/>
          <p:cNvSpPr txBox="1">
            <a:spLocks noGrp="1"/>
          </p:cNvSpPr>
          <p:nvPr>
            <p:ph type="ctrTitle" idx="4294967295"/>
          </p:nvPr>
        </p:nvSpPr>
        <p:spPr>
          <a:xfrm>
            <a:off x="8072375" y="1797513"/>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Brush your Hair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14" name="Google Shape;814;p37"/>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7"/>
          <p:cNvSpPr txBox="1">
            <a:spLocks noGrp="1"/>
          </p:cNvSpPr>
          <p:nvPr>
            <p:ph type="ctrTitle" idx="4294967295"/>
          </p:nvPr>
        </p:nvSpPr>
        <p:spPr>
          <a:xfrm>
            <a:off x="7936400" y="2285000"/>
            <a:ext cx="11511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Open the door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16" name="Google Shape;816;p37">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7"/>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7"/>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7"/>
          <p:cNvSpPr txBox="1">
            <a:spLocks noGrp="1"/>
          </p:cNvSpPr>
          <p:nvPr>
            <p:ph type="ctrTitle" idx="4294967295"/>
          </p:nvPr>
        </p:nvSpPr>
        <p:spPr>
          <a:xfrm>
            <a:off x="8088800" y="29647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Ankle circles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21" name="Google Shape;821;p3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7"/>
          <p:cNvSpPr txBox="1"/>
          <p:nvPr/>
        </p:nvSpPr>
        <p:spPr>
          <a:xfrm rot="-907697">
            <a:off x="163634" y="210570"/>
            <a:ext cx="1675983" cy="178296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chitects Daughter"/>
                <a:ea typeface="Architects Daughter"/>
                <a:cs typeface="Architects Daughter"/>
                <a:sym typeface="Architects Daughter"/>
              </a:rPr>
              <a:t>Passive ROM</a:t>
            </a:r>
            <a:endParaRPr sz="16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chitects Daughter"/>
                <a:ea typeface="Architects Daughter"/>
                <a:cs typeface="Architects Daughter"/>
                <a:sym typeface="Architects Daughter"/>
              </a:rPr>
              <a:t>Students take turns being patient and caregiver</a:t>
            </a:r>
            <a:endParaRPr sz="1600" b="0" i="0" u="none" strike="noStrike" cap="none">
              <a:solidFill>
                <a:srgbClr val="000000"/>
              </a:solidFill>
              <a:latin typeface="Architects Daughter"/>
              <a:ea typeface="Architects Daughter"/>
              <a:cs typeface="Architects Daughter"/>
              <a:sym typeface="Architects Daughter"/>
            </a:endParaRPr>
          </a:p>
        </p:txBody>
      </p:sp>
      <p:pic>
        <p:nvPicPr>
          <p:cNvPr id="823" name="Google Shape;823;p37"/>
          <p:cNvPicPr preferRelativeResize="0"/>
          <p:nvPr/>
        </p:nvPicPr>
        <p:blipFill rotWithShape="1">
          <a:blip r:embed="rId3">
            <a:alphaModFix/>
          </a:blip>
          <a:srcRect/>
          <a:stretch/>
        </p:blipFill>
        <p:spPr>
          <a:xfrm rot="904715">
            <a:off x="154258" y="2470113"/>
            <a:ext cx="1229098" cy="1348689"/>
          </a:xfrm>
          <a:prstGeom prst="rect">
            <a:avLst/>
          </a:prstGeom>
          <a:noFill/>
          <a:ln>
            <a:noFill/>
          </a:ln>
        </p:spPr>
      </p:pic>
      <p:sp>
        <p:nvSpPr>
          <p:cNvPr id="824" name="Google Shape;824;p37"/>
          <p:cNvSpPr txBox="1"/>
          <p:nvPr/>
        </p:nvSpPr>
        <p:spPr>
          <a:xfrm rot="370409">
            <a:off x="304503" y="2247520"/>
            <a:ext cx="979178" cy="13262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 </a:t>
            </a:r>
            <a:r>
              <a:rPr lang="en" sz="2100" b="0" i="0" u="none" strike="noStrike" cap="none">
                <a:solidFill>
                  <a:srgbClr val="000000"/>
                </a:solidFill>
                <a:latin typeface="Architects Daughter"/>
                <a:ea typeface="Architects Daughter"/>
                <a:cs typeface="Architects Daughter"/>
                <a:sym typeface="Architects Daughter"/>
              </a:rPr>
              <a:t>Work Place Skills</a:t>
            </a:r>
            <a:endParaRPr sz="2100" b="0" i="0" u="none" strike="noStrike" cap="none">
              <a:solidFill>
                <a:srgbClr val="000000"/>
              </a:solidFill>
              <a:latin typeface="Architects Daughter"/>
              <a:ea typeface="Architects Daughter"/>
              <a:cs typeface="Architects Daughter"/>
              <a:sym typeface="Architects Daughter"/>
            </a:endParaRPr>
          </a:p>
        </p:txBody>
      </p:sp>
      <p:sp>
        <p:nvSpPr>
          <p:cNvPr id="825" name="Google Shape;825;p37"/>
          <p:cNvSpPr txBox="1"/>
          <p:nvPr/>
        </p:nvSpPr>
        <p:spPr>
          <a:xfrm rot="985901">
            <a:off x="5077937" y="362482"/>
            <a:ext cx="2578200" cy="10773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2900" b="1" i="0" u="none" strike="noStrike" cap="none">
                <a:solidFill>
                  <a:schemeClr val="dk1"/>
                </a:solidFill>
                <a:highlight>
                  <a:srgbClr val="00FF00"/>
                </a:highlight>
                <a:latin typeface="Architects Daughter"/>
                <a:ea typeface="Architects Daughter"/>
                <a:cs typeface="Architects Daughter"/>
                <a:sym typeface="Architects Daughter"/>
              </a:rPr>
              <a:t>WorkPlace Skill</a:t>
            </a:r>
            <a:endParaRPr sz="1400" b="0" i="0" u="none" strike="noStrike" cap="none">
              <a:solidFill>
                <a:srgbClr val="000000"/>
              </a:solidFill>
              <a:highlight>
                <a:srgbClr val="00FF00"/>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1000"/>
                                        <p:tgtEl>
                                          <p:spTgt spid="791"/>
                                        </p:tgtEl>
                                        <p:attrNameLst>
                                          <p:attrName>ppt_w</p:attrName>
                                        </p:attrNameLst>
                                      </p:cBhvr>
                                      <p:tavLst>
                                        <p:tav tm="0">
                                          <p:val>
                                            <p:strVal val="0"/>
                                          </p:val>
                                        </p:tav>
                                        <p:tav tm="100000">
                                          <p:val>
                                            <p:strVal val="#ppt_w"/>
                                          </p:val>
                                        </p:tav>
                                      </p:tavLst>
                                    </p:anim>
                                    <p:anim calcmode="lin" valueType="num">
                                      <p:cBhvr additive="base">
                                        <p:cTn id="8" dur="1000"/>
                                        <p:tgtEl>
                                          <p:spTgt spid="79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92"/>
                                        </p:tgtEl>
                                        <p:attrNameLst>
                                          <p:attrName>style.visibility</p:attrName>
                                        </p:attrNameLst>
                                      </p:cBhvr>
                                      <p:to>
                                        <p:strVal val="visible"/>
                                      </p:to>
                                    </p:set>
                                    <p:anim calcmode="lin" valueType="num">
                                      <p:cBhvr additive="base">
                                        <p:cTn id="11" dur="1000"/>
                                        <p:tgtEl>
                                          <p:spTgt spid="792"/>
                                        </p:tgtEl>
                                        <p:attrNameLst>
                                          <p:attrName>ppt_w</p:attrName>
                                        </p:attrNameLst>
                                      </p:cBhvr>
                                      <p:tavLst>
                                        <p:tav tm="0">
                                          <p:val>
                                            <p:strVal val="0"/>
                                          </p:val>
                                        </p:tav>
                                        <p:tav tm="100000">
                                          <p:val>
                                            <p:strVal val="#ppt_w"/>
                                          </p:val>
                                        </p:tav>
                                      </p:tavLst>
                                    </p:anim>
                                    <p:anim calcmode="lin" valueType="num">
                                      <p:cBhvr additive="base">
                                        <p:cTn id="12" dur="1000"/>
                                        <p:tgtEl>
                                          <p:spTgt spid="79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93"/>
                                        </p:tgtEl>
                                        <p:attrNameLst>
                                          <p:attrName>style.visibility</p:attrName>
                                        </p:attrNameLst>
                                      </p:cBhvr>
                                      <p:to>
                                        <p:strVal val="visible"/>
                                      </p:to>
                                    </p:set>
                                    <p:anim calcmode="lin" valueType="num">
                                      <p:cBhvr additive="base">
                                        <p:cTn id="15" dur="1000"/>
                                        <p:tgtEl>
                                          <p:spTgt spid="793"/>
                                        </p:tgtEl>
                                        <p:attrNameLst>
                                          <p:attrName>ppt_w</p:attrName>
                                        </p:attrNameLst>
                                      </p:cBhvr>
                                      <p:tavLst>
                                        <p:tav tm="0">
                                          <p:val>
                                            <p:strVal val="0"/>
                                          </p:val>
                                        </p:tav>
                                        <p:tav tm="100000">
                                          <p:val>
                                            <p:strVal val="#ppt_w"/>
                                          </p:val>
                                        </p:tav>
                                      </p:tavLst>
                                    </p:anim>
                                    <p:anim calcmode="lin" valueType="num">
                                      <p:cBhvr additive="base">
                                        <p:cTn id="16" dur="1000"/>
                                        <p:tgtEl>
                                          <p:spTgt spid="79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89"/>
                                        </p:tgtEl>
                                        <p:attrNameLst>
                                          <p:attrName>style.visibility</p:attrName>
                                        </p:attrNameLst>
                                      </p:cBhvr>
                                      <p:to>
                                        <p:strVal val="visible"/>
                                      </p:to>
                                    </p:set>
                                    <p:anim calcmode="lin" valueType="num">
                                      <p:cBhvr additive="base">
                                        <p:cTn id="19" dur="1000"/>
                                        <p:tgtEl>
                                          <p:spTgt spid="789"/>
                                        </p:tgtEl>
                                        <p:attrNameLst>
                                          <p:attrName>ppt_w</p:attrName>
                                        </p:attrNameLst>
                                      </p:cBhvr>
                                      <p:tavLst>
                                        <p:tav tm="0">
                                          <p:val>
                                            <p:strVal val="0"/>
                                          </p:val>
                                        </p:tav>
                                        <p:tav tm="100000">
                                          <p:val>
                                            <p:strVal val="#ppt_w"/>
                                          </p:val>
                                        </p:tav>
                                      </p:tavLst>
                                    </p:anim>
                                    <p:anim calcmode="lin" valueType="num">
                                      <p:cBhvr additive="base">
                                        <p:cTn id="20" dur="1000"/>
                                        <p:tgtEl>
                                          <p:spTgt spid="7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94"/>
                                        </p:tgtEl>
                                        <p:attrNameLst>
                                          <p:attrName>style.visibility</p:attrName>
                                        </p:attrNameLst>
                                      </p:cBhvr>
                                      <p:to>
                                        <p:strVal val="visible"/>
                                      </p:to>
                                    </p:set>
                                    <p:anim calcmode="lin" valueType="num">
                                      <p:cBhvr additive="base">
                                        <p:cTn id="23" dur="1000"/>
                                        <p:tgtEl>
                                          <p:spTgt spid="794"/>
                                        </p:tgtEl>
                                        <p:attrNameLst>
                                          <p:attrName>ppt_w</p:attrName>
                                        </p:attrNameLst>
                                      </p:cBhvr>
                                      <p:tavLst>
                                        <p:tav tm="0">
                                          <p:val>
                                            <p:strVal val="0"/>
                                          </p:val>
                                        </p:tav>
                                        <p:tav tm="100000">
                                          <p:val>
                                            <p:strVal val="#ppt_w"/>
                                          </p:val>
                                        </p:tav>
                                      </p:tavLst>
                                    </p:anim>
                                    <p:anim calcmode="lin" valueType="num">
                                      <p:cBhvr additive="base">
                                        <p:cTn id="24" dur="1000"/>
                                        <p:tgtEl>
                                          <p:spTgt spid="7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95"/>
                                        </p:tgtEl>
                                        <p:attrNameLst>
                                          <p:attrName>style.visibility</p:attrName>
                                        </p:attrNameLst>
                                      </p:cBhvr>
                                      <p:to>
                                        <p:strVal val="visible"/>
                                      </p:to>
                                    </p:set>
                                    <p:anim calcmode="lin" valueType="num">
                                      <p:cBhvr additive="base">
                                        <p:cTn id="27" dur="1000"/>
                                        <p:tgtEl>
                                          <p:spTgt spid="795"/>
                                        </p:tgtEl>
                                        <p:attrNameLst>
                                          <p:attrName>ppt_w</p:attrName>
                                        </p:attrNameLst>
                                      </p:cBhvr>
                                      <p:tavLst>
                                        <p:tav tm="0">
                                          <p:val>
                                            <p:strVal val="0"/>
                                          </p:val>
                                        </p:tav>
                                        <p:tav tm="100000">
                                          <p:val>
                                            <p:strVal val="#ppt_w"/>
                                          </p:val>
                                        </p:tav>
                                      </p:tavLst>
                                    </p:anim>
                                    <p:anim calcmode="lin" valueType="num">
                                      <p:cBhvr additive="base">
                                        <p:cTn id="28" dur="1000"/>
                                        <p:tgtEl>
                                          <p:spTgt spid="79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p38"/>
          <p:cNvPicPr preferRelativeResize="0"/>
          <p:nvPr/>
        </p:nvPicPr>
        <p:blipFill rotWithShape="1">
          <a:blip r:embed="rId3">
            <a:alphaModFix/>
          </a:blip>
          <a:srcRect/>
          <a:stretch/>
        </p:blipFill>
        <p:spPr>
          <a:xfrm rot="-421984">
            <a:off x="-614180" y="-178940"/>
            <a:ext cx="2484212" cy="2725883"/>
          </a:xfrm>
          <a:prstGeom prst="rect">
            <a:avLst/>
          </a:prstGeom>
          <a:noFill/>
          <a:ln>
            <a:noFill/>
          </a:ln>
        </p:spPr>
      </p:pic>
      <p:sp>
        <p:nvSpPr>
          <p:cNvPr id="831" name="Google Shape;831;p38"/>
          <p:cNvSpPr txBox="1">
            <a:spLocks noGrp="1"/>
          </p:cNvSpPr>
          <p:nvPr>
            <p:ph type="title"/>
          </p:nvPr>
        </p:nvSpPr>
        <p:spPr>
          <a:xfrm>
            <a:off x="1751875" y="45294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832" name="Google Shape;832;p38"/>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833" name="Google Shape;833;p3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8"/>
          <p:cNvSpPr/>
          <p:nvPr/>
        </p:nvSpPr>
        <p:spPr>
          <a:xfrm>
            <a:off x="1502900"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8"/>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4</a:t>
            </a:r>
            <a:endParaRPr/>
          </a:p>
        </p:txBody>
      </p:sp>
      <p:sp>
        <p:nvSpPr>
          <p:cNvPr id="837" name="Google Shape;837;p38"/>
          <p:cNvSpPr/>
          <p:nvPr/>
        </p:nvSpPr>
        <p:spPr>
          <a:xfrm>
            <a:off x="165117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8"/>
          <p:cNvSpPr/>
          <p:nvPr/>
        </p:nvSpPr>
        <p:spPr>
          <a:xfrm>
            <a:off x="3739950" y="1950600"/>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8"/>
          <p:cNvSpPr/>
          <p:nvPr/>
        </p:nvSpPr>
        <p:spPr>
          <a:xfrm>
            <a:off x="582872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8"/>
          <p:cNvSpPr/>
          <p:nvPr/>
        </p:nvSpPr>
        <p:spPr>
          <a:xfrm>
            <a:off x="592367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8"/>
          <p:cNvSpPr/>
          <p:nvPr/>
        </p:nvSpPr>
        <p:spPr>
          <a:xfrm>
            <a:off x="383462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8"/>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t>Inversion</a:t>
            </a:r>
            <a:endParaRPr sz="1800"/>
          </a:p>
          <a:p>
            <a:pPr marL="0" lvl="0" indent="0" algn="ctr" rtl="0">
              <a:lnSpc>
                <a:spcPct val="100000"/>
              </a:lnSpc>
              <a:spcBef>
                <a:spcPts val="0"/>
              </a:spcBef>
              <a:spcAft>
                <a:spcPts val="0"/>
              </a:spcAft>
              <a:buSzPts val="1600"/>
              <a:buNone/>
            </a:pPr>
            <a:r>
              <a:rPr lang="en" sz="1800"/>
              <a:t>And  </a:t>
            </a:r>
            <a:endParaRPr sz="1800"/>
          </a:p>
          <a:p>
            <a:pPr marL="0" lvl="0" indent="0" algn="ctr" rtl="0">
              <a:lnSpc>
                <a:spcPct val="100000"/>
              </a:lnSpc>
              <a:spcBef>
                <a:spcPts val="0"/>
              </a:spcBef>
              <a:spcAft>
                <a:spcPts val="0"/>
              </a:spcAft>
              <a:buSzPts val="1600"/>
              <a:buNone/>
            </a:pPr>
            <a:r>
              <a:rPr lang="en" sz="1800"/>
              <a:t>Eversio</a:t>
            </a:r>
            <a:r>
              <a:rPr lang="en"/>
              <a:t>n</a:t>
            </a:r>
            <a:endParaRPr/>
          </a:p>
          <a:p>
            <a:pPr marL="0" lvl="0" indent="0" algn="ctr" rtl="0">
              <a:lnSpc>
                <a:spcPct val="100000"/>
              </a:lnSpc>
              <a:spcBef>
                <a:spcPts val="0"/>
              </a:spcBef>
              <a:spcAft>
                <a:spcPts val="0"/>
              </a:spcAft>
              <a:buSzPts val="1600"/>
              <a:buNone/>
            </a:pPr>
            <a:endParaRPr/>
          </a:p>
        </p:txBody>
      </p:sp>
      <p:sp>
        <p:nvSpPr>
          <p:cNvPr id="843" name="Google Shape;843;p38"/>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5</a:t>
            </a:r>
            <a:endParaRPr/>
          </a:p>
        </p:txBody>
      </p:sp>
      <p:sp>
        <p:nvSpPr>
          <p:cNvPr id="844" name="Google Shape;844;p38"/>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endParaRPr/>
          </a:p>
        </p:txBody>
      </p:sp>
      <p:sp>
        <p:nvSpPr>
          <p:cNvPr id="845" name="Google Shape;845;p38"/>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6</a:t>
            </a:r>
            <a:endParaRPr/>
          </a:p>
        </p:txBody>
      </p:sp>
      <p:sp>
        <p:nvSpPr>
          <p:cNvPr id="846" name="Google Shape;846;p38"/>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Rotation</a:t>
            </a:r>
            <a:endParaRPr sz="1800"/>
          </a:p>
          <a:p>
            <a:pPr marL="0" lvl="0" indent="0" algn="ctr" rtl="0">
              <a:lnSpc>
                <a:spcPct val="100000"/>
              </a:lnSpc>
              <a:spcBef>
                <a:spcPts val="0"/>
              </a:spcBef>
              <a:spcAft>
                <a:spcPts val="0"/>
              </a:spcAft>
              <a:buClr>
                <a:schemeClr val="dk1"/>
              </a:buClr>
              <a:buSzPts val="1100"/>
              <a:buFont typeface="Arial"/>
              <a:buNone/>
            </a:pPr>
            <a:r>
              <a:rPr lang="en" sz="1800"/>
              <a:t>lateral/medial</a:t>
            </a:r>
            <a:endParaRPr sz="1800"/>
          </a:p>
        </p:txBody>
      </p:sp>
      <p:sp>
        <p:nvSpPr>
          <p:cNvPr id="847" name="Google Shape;847;p38"/>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1</a:t>
            </a:r>
            <a:endParaRPr/>
          </a:p>
        </p:txBody>
      </p:sp>
      <p:sp>
        <p:nvSpPr>
          <p:cNvPr id="848" name="Google Shape;848;p38"/>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849" name="Google Shape;849;p38"/>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2</a:t>
            </a:r>
            <a:endParaRPr/>
          </a:p>
        </p:txBody>
      </p:sp>
      <p:sp>
        <p:nvSpPr>
          <p:cNvPr id="850" name="Google Shape;850;p38"/>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Flexion </a:t>
            </a:r>
            <a:endParaRPr sz="1800"/>
          </a:p>
          <a:p>
            <a:pPr marL="0" lvl="0" indent="0" algn="ctr" rtl="0">
              <a:lnSpc>
                <a:spcPct val="100000"/>
              </a:lnSpc>
              <a:spcBef>
                <a:spcPts val="0"/>
              </a:spcBef>
              <a:spcAft>
                <a:spcPts val="0"/>
              </a:spcAft>
              <a:buClr>
                <a:schemeClr val="dk1"/>
              </a:buClr>
              <a:buSzPts val="1100"/>
              <a:buFont typeface="Arial"/>
              <a:buNone/>
            </a:pPr>
            <a:r>
              <a:rPr lang="en" sz="1800"/>
              <a:t>And</a:t>
            </a:r>
            <a:endParaRPr sz="1800"/>
          </a:p>
          <a:p>
            <a:pPr marL="0" lvl="0" indent="0" algn="ctr" rtl="0">
              <a:lnSpc>
                <a:spcPct val="100000"/>
              </a:lnSpc>
              <a:spcBef>
                <a:spcPts val="0"/>
              </a:spcBef>
              <a:spcAft>
                <a:spcPts val="0"/>
              </a:spcAft>
              <a:buClr>
                <a:schemeClr val="dk1"/>
              </a:buClr>
              <a:buSzPts val="1100"/>
              <a:buFont typeface="Arial"/>
              <a:buNone/>
            </a:pPr>
            <a:r>
              <a:rPr lang="en" sz="1800"/>
              <a:t>Extension</a:t>
            </a:r>
            <a:endParaRPr sz="1800"/>
          </a:p>
        </p:txBody>
      </p:sp>
      <p:sp>
        <p:nvSpPr>
          <p:cNvPr id="851" name="Google Shape;851;p38"/>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3</a:t>
            </a:r>
            <a:endParaRPr/>
          </a:p>
        </p:txBody>
      </p:sp>
      <p:sp>
        <p:nvSpPr>
          <p:cNvPr id="852" name="Google Shape;852;p38"/>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853" name="Google Shape;853;p38">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8">
            <a:hlinkClick r:id="rId5" action="ppaction://hlinksldjump"/>
          </p:cNvPr>
          <p:cNvSpPr txBox="1">
            <a:spLocks noGrp="1"/>
          </p:cNvSpPr>
          <p:nvPr>
            <p:ph type="ctrTitle" idx="4294967295"/>
          </p:nvPr>
        </p:nvSpPr>
        <p:spPr>
          <a:xfrm>
            <a:off x="8088800" y="1174800"/>
            <a:ext cx="13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Snow Angel Arms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855" name="Google Shape;855;p38"/>
          <p:cNvPicPr preferRelativeResize="0"/>
          <p:nvPr/>
        </p:nvPicPr>
        <p:blipFill rotWithShape="1">
          <a:blip r:embed="rId4">
            <a:alphaModFix/>
          </a:blip>
          <a:srcRect l="32001" t="19826" r="39797" b="9790"/>
          <a:stretch/>
        </p:blipFill>
        <p:spPr>
          <a:xfrm rot="-5400000">
            <a:off x="7768424" y="-395073"/>
            <a:ext cx="1138850" cy="2132297"/>
          </a:xfrm>
          <a:prstGeom prst="rect">
            <a:avLst/>
          </a:prstGeom>
          <a:noFill/>
          <a:ln>
            <a:noFill/>
          </a:ln>
        </p:spPr>
      </p:pic>
      <p:sp>
        <p:nvSpPr>
          <p:cNvPr id="856" name="Google Shape;856;p38"/>
          <p:cNvSpPr txBox="1">
            <a:spLocks noGrp="1"/>
          </p:cNvSpPr>
          <p:nvPr>
            <p:ph type="ctrTitle" idx="4294967295"/>
          </p:nvPr>
        </p:nvSpPr>
        <p:spPr>
          <a:xfrm>
            <a:off x="7853550" y="286775"/>
            <a:ext cx="1371600" cy="7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Start with</a:t>
            </a:r>
            <a:endParaRPr sz="11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 terms students understand</a:t>
            </a:r>
            <a:endParaRPr sz="1100" b="1" i="0" u="none" strike="noStrike" cap="none">
              <a:solidFill>
                <a:schemeClr val="dk1"/>
              </a:solidFill>
              <a:latin typeface="Architects Daughter"/>
              <a:ea typeface="Architects Daughter"/>
              <a:cs typeface="Architects Daughter"/>
              <a:sym typeface="Architects Daughter"/>
            </a:endParaRPr>
          </a:p>
        </p:txBody>
      </p:sp>
      <p:sp>
        <p:nvSpPr>
          <p:cNvPr id="857" name="Google Shape;857;p38"/>
          <p:cNvSpPr/>
          <p:nvPr/>
        </p:nvSpPr>
        <p:spPr>
          <a:xfrm>
            <a:off x="7963775" y="2784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8"/>
          <p:cNvSpPr txBox="1">
            <a:spLocks noGrp="1"/>
          </p:cNvSpPr>
          <p:nvPr>
            <p:ph type="ctrTitle" idx="4294967295"/>
          </p:nvPr>
        </p:nvSpPr>
        <p:spPr>
          <a:xfrm>
            <a:off x="8072375" y="1797513"/>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Brush your Hair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60" name="Google Shape;860;p38"/>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8"/>
          <p:cNvSpPr txBox="1">
            <a:spLocks noGrp="1"/>
          </p:cNvSpPr>
          <p:nvPr>
            <p:ph type="ctrTitle" idx="4294967295"/>
          </p:nvPr>
        </p:nvSpPr>
        <p:spPr>
          <a:xfrm>
            <a:off x="7936400" y="2285000"/>
            <a:ext cx="11511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Open the door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62" name="Google Shape;862;p38">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8"/>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8"/>
          <p:cNvSpPr txBox="1">
            <a:spLocks noGrp="1"/>
          </p:cNvSpPr>
          <p:nvPr>
            <p:ph type="ctrTitle" idx="4294967295"/>
          </p:nvPr>
        </p:nvSpPr>
        <p:spPr>
          <a:xfrm>
            <a:off x="8088800" y="29647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Ankle circles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67" name="Google Shape;867;p3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8"/>
          <p:cNvSpPr txBox="1"/>
          <p:nvPr/>
        </p:nvSpPr>
        <p:spPr>
          <a:xfrm rot="-907697">
            <a:off x="163624" y="210571"/>
            <a:ext cx="1675983" cy="1782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chitects Daughter"/>
                <a:ea typeface="Architects Daughter"/>
                <a:cs typeface="Architects Daughter"/>
                <a:sym typeface="Architects Daughter"/>
              </a:rPr>
              <a:t>Passive ROM</a:t>
            </a:r>
            <a:endParaRPr sz="16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chitects Daughter"/>
                <a:ea typeface="Architects Daughter"/>
                <a:cs typeface="Architects Daughter"/>
                <a:sym typeface="Architects Daughter"/>
              </a:rPr>
              <a:t>Students take turns being patient and caregiver</a:t>
            </a:r>
            <a:endParaRPr sz="1600" b="0" i="0" u="none" strike="noStrike" cap="none">
              <a:solidFill>
                <a:srgbClr val="000000"/>
              </a:solidFill>
              <a:latin typeface="Architects Daughter"/>
              <a:ea typeface="Architects Daughter"/>
              <a:cs typeface="Architects Daughter"/>
              <a:sym typeface="Architects Daughter"/>
            </a:endParaRPr>
          </a:p>
        </p:txBody>
      </p:sp>
      <p:pic>
        <p:nvPicPr>
          <p:cNvPr id="869" name="Google Shape;869;p38"/>
          <p:cNvPicPr preferRelativeResize="0"/>
          <p:nvPr/>
        </p:nvPicPr>
        <p:blipFill rotWithShape="1">
          <a:blip r:embed="rId3">
            <a:alphaModFix/>
          </a:blip>
          <a:srcRect/>
          <a:stretch/>
        </p:blipFill>
        <p:spPr>
          <a:xfrm rot="904715">
            <a:off x="154259" y="2470113"/>
            <a:ext cx="1229098" cy="1348689"/>
          </a:xfrm>
          <a:prstGeom prst="rect">
            <a:avLst/>
          </a:prstGeom>
          <a:noFill/>
          <a:ln>
            <a:noFill/>
          </a:ln>
        </p:spPr>
      </p:pic>
      <p:sp>
        <p:nvSpPr>
          <p:cNvPr id="870" name="Google Shape;870;p38"/>
          <p:cNvSpPr txBox="1"/>
          <p:nvPr/>
        </p:nvSpPr>
        <p:spPr>
          <a:xfrm rot="370409">
            <a:off x="304563" y="2247526"/>
            <a:ext cx="979178" cy="13261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 </a:t>
            </a:r>
            <a:r>
              <a:rPr lang="en" sz="2100" b="0" i="0" u="none" strike="noStrike" cap="none">
                <a:solidFill>
                  <a:srgbClr val="000000"/>
                </a:solidFill>
                <a:latin typeface="Architects Daughter"/>
                <a:ea typeface="Architects Daughter"/>
                <a:cs typeface="Architects Daughter"/>
                <a:sym typeface="Architects Daughter"/>
              </a:rPr>
              <a:t>Work Place Skills</a:t>
            </a:r>
            <a:endParaRPr sz="2100" b="0" i="0" u="none" strike="noStrike" cap="none">
              <a:solidFill>
                <a:srgbClr val="000000"/>
              </a:solidFill>
              <a:latin typeface="Architects Daughter"/>
              <a:ea typeface="Architects Daughter"/>
              <a:cs typeface="Architects Daughter"/>
              <a:sym typeface="Architects Daughter"/>
            </a:endParaRPr>
          </a:p>
        </p:txBody>
      </p:sp>
      <p:pic>
        <p:nvPicPr>
          <p:cNvPr id="871" name="Google Shape;871;p38"/>
          <p:cNvPicPr preferRelativeResize="0"/>
          <p:nvPr/>
        </p:nvPicPr>
        <p:blipFill rotWithShape="1">
          <a:blip r:embed="rId6">
            <a:alphaModFix/>
          </a:blip>
          <a:srcRect/>
          <a:stretch/>
        </p:blipFill>
        <p:spPr>
          <a:xfrm>
            <a:off x="1541150" y="995375"/>
            <a:ext cx="3505200" cy="3971925"/>
          </a:xfrm>
          <a:prstGeom prst="rect">
            <a:avLst/>
          </a:prstGeom>
          <a:noFill/>
          <a:ln>
            <a:noFill/>
          </a:ln>
        </p:spPr>
      </p:pic>
      <p:sp>
        <p:nvSpPr>
          <p:cNvPr id="872" name="Google Shape;872;p38"/>
          <p:cNvSpPr txBox="1"/>
          <p:nvPr/>
        </p:nvSpPr>
        <p:spPr>
          <a:xfrm rot="1214898">
            <a:off x="5145862" y="355297"/>
            <a:ext cx="2209546" cy="10774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900" b="1" i="0" u="none" strike="noStrike" cap="none">
                <a:solidFill>
                  <a:schemeClr val="dk1"/>
                </a:solidFill>
                <a:highlight>
                  <a:srgbClr val="00FF00"/>
                </a:highlight>
                <a:latin typeface="Architects Daughter"/>
                <a:ea typeface="Architects Daughter"/>
                <a:cs typeface="Architects Daughter"/>
                <a:sym typeface="Architects Daughter"/>
              </a:rPr>
              <a:t>WorkPlace Skill</a:t>
            </a:r>
            <a:endParaRPr sz="1400" b="0" i="0" u="none" strike="noStrike" cap="none">
              <a:solidFill>
                <a:schemeClr val="dk1"/>
              </a:solidFill>
              <a:highlight>
                <a:srgbClr val="00FF00"/>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37"/>
                                        </p:tgtEl>
                                        <p:attrNameLst>
                                          <p:attrName>style.visibility</p:attrName>
                                        </p:attrNameLst>
                                      </p:cBhvr>
                                      <p:to>
                                        <p:strVal val="visible"/>
                                      </p:to>
                                    </p:set>
                                    <p:anim calcmode="lin" valueType="num">
                                      <p:cBhvr additive="base">
                                        <p:cTn id="7" dur="1000"/>
                                        <p:tgtEl>
                                          <p:spTgt spid="837"/>
                                        </p:tgtEl>
                                        <p:attrNameLst>
                                          <p:attrName>ppt_w</p:attrName>
                                        </p:attrNameLst>
                                      </p:cBhvr>
                                      <p:tavLst>
                                        <p:tav tm="0">
                                          <p:val>
                                            <p:strVal val="0"/>
                                          </p:val>
                                        </p:tav>
                                        <p:tav tm="100000">
                                          <p:val>
                                            <p:strVal val="#ppt_w"/>
                                          </p:val>
                                        </p:tav>
                                      </p:tavLst>
                                    </p:anim>
                                    <p:anim calcmode="lin" valueType="num">
                                      <p:cBhvr additive="base">
                                        <p:cTn id="8" dur="1000"/>
                                        <p:tgtEl>
                                          <p:spTgt spid="83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38"/>
                                        </p:tgtEl>
                                        <p:attrNameLst>
                                          <p:attrName>style.visibility</p:attrName>
                                        </p:attrNameLst>
                                      </p:cBhvr>
                                      <p:to>
                                        <p:strVal val="visible"/>
                                      </p:to>
                                    </p:set>
                                    <p:anim calcmode="lin" valueType="num">
                                      <p:cBhvr additive="base">
                                        <p:cTn id="11" dur="1000"/>
                                        <p:tgtEl>
                                          <p:spTgt spid="838"/>
                                        </p:tgtEl>
                                        <p:attrNameLst>
                                          <p:attrName>ppt_w</p:attrName>
                                        </p:attrNameLst>
                                      </p:cBhvr>
                                      <p:tavLst>
                                        <p:tav tm="0">
                                          <p:val>
                                            <p:strVal val="0"/>
                                          </p:val>
                                        </p:tav>
                                        <p:tav tm="100000">
                                          <p:val>
                                            <p:strVal val="#ppt_w"/>
                                          </p:val>
                                        </p:tav>
                                      </p:tavLst>
                                    </p:anim>
                                    <p:anim calcmode="lin" valueType="num">
                                      <p:cBhvr additive="base">
                                        <p:cTn id="12" dur="1000"/>
                                        <p:tgtEl>
                                          <p:spTgt spid="83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39"/>
                                        </p:tgtEl>
                                        <p:attrNameLst>
                                          <p:attrName>style.visibility</p:attrName>
                                        </p:attrNameLst>
                                      </p:cBhvr>
                                      <p:to>
                                        <p:strVal val="visible"/>
                                      </p:to>
                                    </p:set>
                                    <p:anim calcmode="lin" valueType="num">
                                      <p:cBhvr additive="base">
                                        <p:cTn id="15" dur="1000"/>
                                        <p:tgtEl>
                                          <p:spTgt spid="839"/>
                                        </p:tgtEl>
                                        <p:attrNameLst>
                                          <p:attrName>ppt_w</p:attrName>
                                        </p:attrNameLst>
                                      </p:cBhvr>
                                      <p:tavLst>
                                        <p:tav tm="0">
                                          <p:val>
                                            <p:strVal val="0"/>
                                          </p:val>
                                        </p:tav>
                                        <p:tav tm="100000">
                                          <p:val>
                                            <p:strVal val="#ppt_w"/>
                                          </p:val>
                                        </p:tav>
                                      </p:tavLst>
                                    </p:anim>
                                    <p:anim calcmode="lin" valueType="num">
                                      <p:cBhvr additive="base">
                                        <p:cTn id="16" dur="1000"/>
                                        <p:tgtEl>
                                          <p:spTgt spid="83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35"/>
                                        </p:tgtEl>
                                        <p:attrNameLst>
                                          <p:attrName>style.visibility</p:attrName>
                                        </p:attrNameLst>
                                      </p:cBhvr>
                                      <p:to>
                                        <p:strVal val="visible"/>
                                      </p:to>
                                    </p:set>
                                    <p:anim calcmode="lin" valueType="num">
                                      <p:cBhvr additive="base">
                                        <p:cTn id="19" dur="1000"/>
                                        <p:tgtEl>
                                          <p:spTgt spid="835"/>
                                        </p:tgtEl>
                                        <p:attrNameLst>
                                          <p:attrName>ppt_w</p:attrName>
                                        </p:attrNameLst>
                                      </p:cBhvr>
                                      <p:tavLst>
                                        <p:tav tm="0">
                                          <p:val>
                                            <p:strVal val="0"/>
                                          </p:val>
                                        </p:tav>
                                        <p:tav tm="100000">
                                          <p:val>
                                            <p:strVal val="#ppt_w"/>
                                          </p:val>
                                        </p:tav>
                                      </p:tavLst>
                                    </p:anim>
                                    <p:anim calcmode="lin" valueType="num">
                                      <p:cBhvr additive="base">
                                        <p:cTn id="20" dur="1000"/>
                                        <p:tgtEl>
                                          <p:spTgt spid="83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40"/>
                                        </p:tgtEl>
                                        <p:attrNameLst>
                                          <p:attrName>style.visibility</p:attrName>
                                        </p:attrNameLst>
                                      </p:cBhvr>
                                      <p:to>
                                        <p:strVal val="visible"/>
                                      </p:to>
                                    </p:set>
                                    <p:anim calcmode="lin" valueType="num">
                                      <p:cBhvr additive="base">
                                        <p:cTn id="23" dur="1000"/>
                                        <p:tgtEl>
                                          <p:spTgt spid="840"/>
                                        </p:tgtEl>
                                        <p:attrNameLst>
                                          <p:attrName>ppt_w</p:attrName>
                                        </p:attrNameLst>
                                      </p:cBhvr>
                                      <p:tavLst>
                                        <p:tav tm="0">
                                          <p:val>
                                            <p:strVal val="0"/>
                                          </p:val>
                                        </p:tav>
                                        <p:tav tm="100000">
                                          <p:val>
                                            <p:strVal val="#ppt_w"/>
                                          </p:val>
                                        </p:tav>
                                      </p:tavLst>
                                    </p:anim>
                                    <p:anim calcmode="lin" valueType="num">
                                      <p:cBhvr additive="base">
                                        <p:cTn id="24" dur="1000"/>
                                        <p:tgtEl>
                                          <p:spTgt spid="84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41"/>
                                        </p:tgtEl>
                                        <p:attrNameLst>
                                          <p:attrName>style.visibility</p:attrName>
                                        </p:attrNameLst>
                                      </p:cBhvr>
                                      <p:to>
                                        <p:strVal val="visible"/>
                                      </p:to>
                                    </p:set>
                                    <p:anim calcmode="lin" valueType="num">
                                      <p:cBhvr additive="base">
                                        <p:cTn id="27" dur="1000"/>
                                        <p:tgtEl>
                                          <p:spTgt spid="841"/>
                                        </p:tgtEl>
                                        <p:attrNameLst>
                                          <p:attrName>ppt_w</p:attrName>
                                        </p:attrNameLst>
                                      </p:cBhvr>
                                      <p:tavLst>
                                        <p:tav tm="0">
                                          <p:val>
                                            <p:strVal val="0"/>
                                          </p:val>
                                        </p:tav>
                                        <p:tav tm="100000">
                                          <p:val>
                                            <p:strVal val="#ppt_w"/>
                                          </p:val>
                                        </p:tav>
                                      </p:tavLst>
                                    </p:anim>
                                    <p:anim calcmode="lin" valueType="num">
                                      <p:cBhvr additive="base">
                                        <p:cTn id="28" dur="1000"/>
                                        <p:tgtEl>
                                          <p:spTgt spid="8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223abcb922e_0_228"/>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Team Challenge</a:t>
            </a:r>
            <a:endParaRPr>
              <a:highlight>
                <a:srgbClr val="FFEE00"/>
              </a:highlight>
            </a:endParaRPr>
          </a:p>
        </p:txBody>
      </p:sp>
      <p:sp>
        <p:nvSpPr>
          <p:cNvPr id="878" name="Google Shape;878;g223abcb922e_0_228"/>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879" name="Google Shape;879;g223abcb922e_0_228"/>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880" name="Google Shape;880;g223abcb922e_0_228"/>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881" name="Google Shape;881;g223abcb922e_0_228"/>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882" name="Google Shape;882;g223abcb922e_0_228"/>
          <p:cNvSpPr txBox="1"/>
          <p:nvPr/>
        </p:nvSpPr>
        <p:spPr>
          <a:xfrm rot="-725795">
            <a:off x="-302293" y="3909129"/>
            <a:ext cx="1319908" cy="61553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FF00FF"/>
                </a:highlight>
                <a:latin typeface="Catamaran"/>
                <a:ea typeface="Catamaran"/>
                <a:cs typeface="Catamaran"/>
                <a:sym typeface="Catamaran"/>
              </a:rPr>
              <a:t>Alimentary Canal</a:t>
            </a:r>
            <a:endParaRPr sz="1400" b="1" i="0" u="none" strike="noStrike" cap="none">
              <a:solidFill>
                <a:srgbClr val="000000"/>
              </a:solidFill>
              <a:highlight>
                <a:srgbClr val="FF00FF"/>
              </a:highlight>
              <a:latin typeface="Catamaran"/>
              <a:ea typeface="Catamaran"/>
              <a:cs typeface="Catamaran"/>
              <a:sym typeface="Catamaran"/>
            </a:endParaRPr>
          </a:p>
        </p:txBody>
      </p:sp>
      <p:sp>
        <p:nvSpPr>
          <p:cNvPr id="883" name="Google Shape;883;g223abcb922e_0_228"/>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884" name="Google Shape;884;g223abcb922e_0_228"/>
          <p:cNvSpPr txBox="1"/>
          <p:nvPr/>
        </p:nvSpPr>
        <p:spPr>
          <a:xfrm rot="1043335">
            <a:off x="5922796" y="486841"/>
            <a:ext cx="2821760" cy="5847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highlight>
                  <a:schemeClr val="accent6"/>
                </a:highlight>
                <a:latin typeface="Architects Daughter"/>
                <a:ea typeface="Architects Daughter"/>
                <a:cs typeface="Architects Daughter"/>
                <a:sym typeface="Architects Daughter"/>
              </a:rPr>
              <a:t>Directions</a:t>
            </a:r>
            <a:endParaRPr sz="26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pic>
        <p:nvPicPr>
          <p:cNvPr id="885" name="Google Shape;885;g223abcb922e_0_228"/>
          <p:cNvPicPr preferRelativeResize="0"/>
          <p:nvPr/>
        </p:nvPicPr>
        <p:blipFill rotWithShape="1">
          <a:blip r:embed="rId3">
            <a:alphaModFix/>
          </a:blip>
          <a:srcRect/>
          <a:stretch/>
        </p:blipFill>
        <p:spPr>
          <a:xfrm>
            <a:off x="2832950" y="753175"/>
            <a:ext cx="3759416" cy="4390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
          <p:cNvSpPr txBox="1">
            <a:spLocks noGrp="1"/>
          </p:cNvSpPr>
          <p:nvPr>
            <p:ph type="ctrTitle"/>
          </p:nvPr>
        </p:nvSpPr>
        <p:spPr>
          <a:xfrm rot="-145">
            <a:off x="574575" y="605669"/>
            <a:ext cx="7136100" cy="1862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r>
              <a:rPr lang="en" sz="1800" b="0" i="1">
                <a:highlight>
                  <a:srgbClr val="6AA84F"/>
                </a:highlight>
              </a:rPr>
              <a:t>I</a:t>
            </a:r>
            <a:r>
              <a:rPr lang="en" sz="1800" b="0" i="1">
                <a:highlight>
                  <a:srgbClr val="F1C232"/>
                </a:highlight>
              </a:rPr>
              <a:t>n this chapter, you will learn medical word parts and terms related to basic anatomy and physiology. Before you begin this chapter, read the scenario that follows.</a:t>
            </a:r>
            <a:endParaRPr sz="1800" b="0" i="1">
              <a:highlight>
                <a:srgbClr val="F1C232"/>
              </a:highlight>
            </a:endParaRPr>
          </a:p>
          <a:p>
            <a:pPr marL="0" lvl="0" indent="0" algn="l" rtl="0">
              <a:lnSpc>
                <a:spcPct val="100000"/>
              </a:lnSpc>
              <a:spcBef>
                <a:spcPts val="1600"/>
              </a:spcBef>
              <a:spcAft>
                <a:spcPts val="0"/>
              </a:spcAft>
              <a:buClr>
                <a:schemeClr val="dk1"/>
              </a:buClr>
              <a:buSzPts val="1400"/>
              <a:buFont typeface="Arial"/>
              <a:buNone/>
            </a:pPr>
            <a:endParaRPr sz="1400" b="0">
              <a:latin typeface="Catamaran"/>
              <a:ea typeface="Catamaran"/>
              <a:cs typeface="Catamaran"/>
              <a:sym typeface="Catamaran"/>
            </a:endParaRPr>
          </a:p>
        </p:txBody>
      </p:sp>
      <p:pic>
        <p:nvPicPr>
          <p:cNvPr id="231" name="Google Shape;231;p4"/>
          <p:cNvPicPr preferRelativeResize="0"/>
          <p:nvPr/>
        </p:nvPicPr>
        <p:blipFill rotWithShape="1">
          <a:blip r:embed="rId3">
            <a:alphaModFix/>
          </a:blip>
          <a:srcRect l="32004" t="19826" r="39797" b="9790"/>
          <a:stretch/>
        </p:blipFill>
        <p:spPr>
          <a:xfrm rot="-5400000">
            <a:off x="7824901" y="-395073"/>
            <a:ext cx="1138848" cy="2132299"/>
          </a:xfrm>
          <a:prstGeom prst="rect">
            <a:avLst/>
          </a:prstGeom>
          <a:noFill/>
          <a:ln>
            <a:noFill/>
          </a:ln>
        </p:spPr>
      </p:pic>
      <p:sp>
        <p:nvSpPr>
          <p:cNvPr id="232" name="Google Shape;232;p4"/>
          <p:cNvSpPr txBox="1">
            <a:spLocks noGrp="1"/>
          </p:cNvSpPr>
          <p:nvPr>
            <p:ph type="ctrTitle"/>
          </p:nvPr>
        </p:nvSpPr>
        <p:spPr>
          <a:xfrm rot="986875">
            <a:off x="7759659" y="399546"/>
            <a:ext cx="1362559" cy="543063"/>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r>
              <a:rPr lang="en" sz="1900"/>
              <a:t>Real Life</a:t>
            </a:r>
            <a:endParaRPr sz="1900"/>
          </a:p>
        </p:txBody>
      </p:sp>
      <p:sp>
        <p:nvSpPr>
          <p:cNvPr id="233" name="Google Shape;233;p4"/>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p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35" name="Google Shape;235;p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
          <p:cNvSpPr txBox="1"/>
          <p:nvPr/>
        </p:nvSpPr>
        <p:spPr>
          <a:xfrm>
            <a:off x="296025" y="241700"/>
            <a:ext cx="78792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2600" b="1" i="0" u="none" strike="noStrike" cap="none">
                <a:solidFill>
                  <a:schemeClr val="dk1"/>
                </a:solidFill>
                <a:highlight>
                  <a:srgbClr val="FF00FF"/>
                </a:highlight>
                <a:latin typeface="Architects Daughter"/>
                <a:ea typeface="Architects Daughter"/>
                <a:cs typeface="Architects Daughter"/>
                <a:sym typeface="Architects Daughter"/>
              </a:rPr>
              <a:t>Medical Term Scavenger Hunt - Chapter Opener</a:t>
            </a:r>
            <a:endParaRPr sz="2400" b="0" i="0" u="none" strike="noStrike" cap="none">
              <a:solidFill>
                <a:srgbClr val="000000"/>
              </a:solidFill>
              <a:latin typeface="Catamaran"/>
              <a:ea typeface="Catamaran"/>
              <a:cs typeface="Catamaran"/>
              <a:sym typeface="Catamaran"/>
            </a:endParaRPr>
          </a:p>
        </p:txBody>
      </p:sp>
      <p:sp>
        <p:nvSpPr>
          <p:cNvPr id="238" name="Google Shape;238;p4"/>
          <p:cNvSpPr txBox="1"/>
          <p:nvPr/>
        </p:nvSpPr>
        <p:spPr>
          <a:xfrm>
            <a:off x="574575" y="2050025"/>
            <a:ext cx="7396500" cy="260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highlight>
                  <a:srgbClr val="F1C232"/>
                </a:highlight>
                <a:latin typeface="Architects Daughter"/>
                <a:ea typeface="Architects Daughter"/>
                <a:cs typeface="Architects Daughter"/>
                <a:sym typeface="Architects Daughter"/>
              </a:rPr>
              <a:t>Norah Le, a 16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y/o</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Asian female, comes to the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ER</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c c/o</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pain in the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RLQ</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of the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abdominal</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area. The nurse places her in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lateral</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position</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until the doctor comes in,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which time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pt.</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is placed in a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supine position</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Upon</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 PE</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while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palpating</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in the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Rt iliac region</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the pain becomes more intense. Dr. Jutte orders a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STAT CBC, UA, HCG</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and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ultrasound</a:t>
            </a:r>
            <a:r>
              <a:rPr lang="en" sz="1600" b="0" i="0" u="none" strike="noStrike" cap="none">
                <a:solidFill>
                  <a:schemeClr val="dk1"/>
                </a:solidFill>
                <a:highlight>
                  <a:srgbClr val="F1C232"/>
                </a:highlight>
                <a:latin typeface="Architects Daughter"/>
                <a:ea typeface="Architects Daughter"/>
                <a:cs typeface="Architects Daughter"/>
                <a:sym typeface="Architects Daughter"/>
              </a:rPr>
              <a:t> of the abdomen to </a:t>
            </a:r>
            <a:r>
              <a:rPr lang="en" sz="1600" b="0" i="0" u="none" strike="noStrike" cap="none">
                <a:solidFill>
                  <a:schemeClr val="dk1"/>
                </a:solidFill>
                <a:highlight>
                  <a:srgbClr val="00FFFF"/>
                </a:highlight>
                <a:latin typeface="Architects Daughter"/>
                <a:ea typeface="Architects Daughter"/>
                <a:cs typeface="Architects Daughter"/>
                <a:sym typeface="Architects Daughter"/>
              </a:rPr>
              <a:t>r/o appendicitis. </a:t>
            </a:r>
            <a:endParaRPr sz="1600" b="0" i="0" u="none" strike="noStrike" cap="none">
              <a:solidFill>
                <a:schemeClr val="dk1"/>
              </a:solidFill>
              <a:highlight>
                <a:srgbClr val="00FFFF"/>
              </a:highlight>
              <a:latin typeface="Architects Daughter"/>
              <a:ea typeface="Architects Daughter"/>
              <a:cs typeface="Architects Daughter"/>
              <a:sym typeface="Architects Daughter"/>
            </a:endParaRPr>
          </a:p>
          <a:p>
            <a:pPr marL="0" marR="0" lvl="0" indent="0" algn="l" rtl="0">
              <a:lnSpc>
                <a:spcPct val="100000"/>
              </a:lnSpc>
              <a:spcBef>
                <a:spcPts val="1600"/>
              </a:spcBef>
              <a:spcAft>
                <a:spcPts val="1600"/>
              </a:spcAft>
              <a:buClr>
                <a:srgbClr val="000000"/>
              </a:buClr>
              <a:buSzPts val="1600"/>
              <a:buFont typeface="Arial"/>
              <a:buNone/>
            </a:pPr>
            <a:r>
              <a:rPr lang="en" sz="1600" b="0" i="1" u="none" strike="noStrike" cap="none">
                <a:solidFill>
                  <a:schemeClr val="dk1"/>
                </a:solidFill>
                <a:highlight>
                  <a:srgbClr val="F1C232"/>
                </a:highlight>
                <a:latin typeface="Architects Daughter"/>
                <a:ea typeface="Architects Daughter"/>
                <a:cs typeface="Architects Daughter"/>
                <a:sym typeface="Architects Daughter"/>
              </a:rPr>
              <a:t>For each highlighted medical term or abbreviation, search through this chapter to find the meaning. Some of these terms and abbreviations were introduced in the previous chapter.</a:t>
            </a:r>
            <a:endParaRPr sz="1400" b="0" i="0" u="none" strike="noStrike" cap="none">
              <a:solidFill>
                <a:srgbClr val="000000"/>
              </a:solidFill>
              <a:highlight>
                <a:srgbClr val="F1C232"/>
              </a:highlight>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g24ba7e94a6d_0_8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91" name="Google Shape;891;g24ba7e94a6d_0_8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24ba7e94a6d_0_85"/>
          <p:cNvSpPr txBox="1"/>
          <p:nvPr/>
        </p:nvSpPr>
        <p:spPr>
          <a:xfrm>
            <a:off x="4044675" y="0"/>
            <a:ext cx="4348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3200" b="1" i="0" u="none" strike="noStrike" cap="none">
                <a:solidFill>
                  <a:srgbClr val="FF00FF"/>
                </a:solidFill>
                <a:highlight>
                  <a:srgbClr val="00FFFF"/>
                </a:highlight>
                <a:latin typeface="Architects Daughter"/>
                <a:ea typeface="Architects Daughter"/>
                <a:cs typeface="Architects Daughter"/>
                <a:sym typeface="Architects Daughter"/>
              </a:rPr>
              <a:t>Cumulative Reviews </a:t>
            </a:r>
            <a:endParaRPr sz="36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pic>
        <p:nvPicPr>
          <p:cNvPr id="893" name="Google Shape;893;g24ba7e94a6d_0_85"/>
          <p:cNvPicPr preferRelativeResize="0"/>
          <p:nvPr/>
        </p:nvPicPr>
        <p:blipFill rotWithShape="1">
          <a:blip r:embed="rId4">
            <a:alphaModFix/>
          </a:blip>
          <a:srcRect/>
          <a:stretch/>
        </p:blipFill>
        <p:spPr>
          <a:xfrm>
            <a:off x="562850" y="-106900"/>
            <a:ext cx="3427776" cy="3250950"/>
          </a:xfrm>
          <a:prstGeom prst="rect">
            <a:avLst/>
          </a:prstGeom>
          <a:noFill/>
          <a:ln>
            <a:noFill/>
          </a:ln>
        </p:spPr>
      </p:pic>
      <p:pic>
        <p:nvPicPr>
          <p:cNvPr id="894" name="Google Shape;894;g24ba7e94a6d_0_85"/>
          <p:cNvPicPr preferRelativeResize="0"/>
          <p:nvPr/>
        </p:nvPicPr>
        <p:blipFill rotWithShape="1">
          <a:blip r:embed="rId5">
            <a:alphaModFix/>
          </a:blip>
          <a:srcRect/>
          <a:stretch/>
        </p:blipFill>
        <p:spPr>
          <a:xfrm>
            <a:off x="4335413" y="1169700"/>
            <a:ext cx="2681787" cy="33592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2d0c57a4d81_0_23"/>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 has More Reviews!!</a:t>
            </a:r>
            <a:endParaRPr>
              <a:highlight>
                <a:srgbClr val="FF00FF"/>
              </a:highlight>
            </a:endParaRPr>
          </a:p>
        </p:txBody>
      </p:sp>
      <p:sp>
        <p:nvSpPr>
          <p:cNvPr id="900" name="Google Shape;900;g2d0c57a4d81_0_23"/>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901" name="Google Shape;901;g2d0c57a4d81_0_23"/>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902" name="Google Shape;902;g2d0c57a4d81_0_2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3" name="Google Shape;903;g2d0c57a4d81_0_23"/>
          <p:cNvPicPr preferRelativeResize="0"/>
          <p:nvPr/>
        </p:nvPicPr>
        <p:blipFill rotWithShape="1">
          <a:blip r:embed="rId4">
            <a:alphaModFix/>
          </a:blip>
          <a:srcRect/>
          <a:stretch/>
        </p:blipFill>
        <p:spPr>
          <a:xfrm>
            <a:off x="5961300" y="916200"/>
            <a:ext cx="2416950" cy="2537800"/>
          </a:xfrm>
          <a:prstGeom prst="rect">
            <a:avLst/>
          </a:prstGeom>
          <a:noFill/>
          <a:ln>
            <a:noFill/>
          </a:ln>
        </p:spPr>
      </p:pic>
      <p:pic>
        <p:nvPicPr>
          <p:cNvPr id="904" name="Google Shape;904;g2d0c57a4d81_0_23"/>
          <p:cNvPicPr preferRelativeResize="0"/>
          <p:nvPr/>
        </p:nvPicPr>
        <p:blipFill>
          <a:blip r:embed="rId5">
            <a:alphaModFix/>
          </a:blip>
          <a:stretch>
            <a:fillRect/>
          </a:stretch>
        </p:blipFill>
        <p:spPr>
          <a:xfrm>
            <a:off x="960350" y="728597"/>
            <a:ext cx="4676244" cy="3800400"/>
          </a:xfrm>
          <a:prstGeom prst="rect">
            <a:avLst/>
          </a:prstGeom>
          <a:noFill/>
          <a:ln>
            <a:noFill/>
          </a:ln>
        </p:spPr>
      </p:pic>
      <p:sp>
        <p:nvSpPr>
          <p:cNvPr id="905" name="Google Shape;905;g2d0c57a4d81_0_23"/>
          <p:cNvSpPr txBox="1"/>
          <p:nvPr/>
        </p:nvSpPr>
        <p:spPr>
          <a:xfrm>
            <a:off x="4305825" y="3802400"/>
            <a:ext cx="3424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6"/>
              </a:rPr>
              <a:t>https://www.g-wonlinetextbooks.com/introduction-medical-terminology-cws-2023/~~Attachments/index.htm</a:t>
            </a:r>
            <a:r>
              <a:rPr lang="en"/>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49"/>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49"/>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a:t>Word Surgery</a:t>
            </a:r>
            <a:endParaRPr sz="2900"/>
          </a:p>
        </p:txBody>
      </p:sp>
      <p:pic>
        <p:nvPicPr>
          <p:cNvPr id="912" name="Google Shape;912;p49"/>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13" name="Google Shape;913;p49"/>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14" name="Google Shape;914;p49"/>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15" name="Google Shape;915;p49"/>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2"/>
                                        </p:tgtEl>
                                        <p:attrNameLst>
                                          <p:attrName>style.visibility</p:attrName>
                                        </p:attrNameLst>
                                      </p:cBhvr>
                                      <p:to>
                                        <p:strVal val="visible"/>
                                      </p:to>
                                    </p:set>
                                    <p:animEffect transition="in" filter="fade">
                                      <p:cBhvr>
                                        <p:cTn id="7" dur="1000"/>
                                        <p:tgtEl>
                                          <p:spTgt spid="912"/>
                                        </p:tgtEl>
                                      </p:cBhvr>
                                    </p:animEffect>
                                  </p:childTnLst>
                                </p:cTn>
                              </p:par>
                              <p:par>
                                <p:cTn id="8" presetID="10" presetClass="entr" presetSubtype="0" fill="hold" nodeType="withEffect">
                                  <p:stCondLst>
                                    <p:cond delay="0"/>
                                  </p:stCondLst>
                                  <p:childTnLst>
                                    <p:set>
                                      <p:cBhvr>
                                        <p:cTn id="9" dur="1" fill="hold">
                                          <p:stCondLst>
                                            <p:cond delay="0"/>
                                          </p:stCondLst>
                                        </p:cTn>
                                        <p:tgtEl>
                                          <p:spTgt spid="913"/>
                                        </p:tgtEl>
                                        <p:attrNameLst>
                                          <p:attrName>style.visibility</p:attrName>
                                        </p:attrNameLst>
                                      </p:cBhvr>
                                      <p:to>
                                        <p:strVal val="visible"/>
                                      </p:to>
                                    </p:set>
                                    <p:animEffect transition="in" filter="fade">
                                      <p:cBhvr>
                                        <p:cTn id="10" dur="1000"/>
                                        <p:tgtEl>
                                          <p:spTgt spid="913"/>
                                        </p:tgtEl>
                                      </p:cBhvr>
                                    </p:animEffect>
                                  </p:childTnLst>
                                </p:cTn>
                              </p:par>
                              <p:par>
                                <p:cTn id="11" presetID="2" presetClass="entr" presetSubtype="2" fill="hold" nodeType="withEffect">
                                  <p:stCondLst>
                                    <p:cond delay="0"/>
                                  </p:stCondLst>
                                  <p:childTnLst>
                                    <p:set>
                                      <p:cBhvr>
                                        <p:cTn id="12" dur="1" fill="hold">
                                          <p:stCondLst>
                                            <p:cond delay="0"/>
                                          </p:stCondLst>
                                        </p:cTn>
                                        <p:tgtEl>
                                          <p:spTgt spid="914"/>
                                        </p:tgtEl>
                                        <p:attrNameLst>
                                          <p:attrName>style.visibility</p:attrName>
                                        </p:attrNameLst>
                                      </p:cBhvr>
                                      <p:to>
                                        <p:strVal val="visible"/>
                                      </p:to>
                                    </p:set>
                                    <p:anim calcmode="lin" valueType="num">
                                      <p:cBhvr additive="base">
                                        <p:cTn id="13" dur="900"/>
                                        <p:tgtEl>
                                          <p:spTgt spid="91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15"/>
                                        </p:tgtEl>
                                        <p:attrNameLst>
                                          <p:attrName>style.visibility</p:attrName>
                                        </p:attrNameLst>
                                      </p:cBhvr>
                                      <p:to>
                                        <p:strVal val="visible"/>
                                      </p:to>
                                    </p:set>
                                    <p:anim calcmode="lin" valueType="num">
                                      <p:cBhvr additive="base">
                                        <p:cTn id="16" dur="900"/>
                                        <p:tgtEl>
                                          <p:spTgt spid="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286e2d061bb_0_55"/>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286e2d061bb_0_55"/>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a:t>bronchoscopy</a:t>
            </a:r>
            <a:endParaRPr sz="2900"/>
          </a:p>
        </p:txBody>
      </p:sp>
      <p:pic>
        <p:nvPicPr>
          <p:cNvPr id="922" name="Google Shape;922;g286e2d061bb_0_55"/>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23" name="Google Shape;923;g286e2d061bb_0_55"/>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24" name="Google Shape;924;g286e2d061bb_0_55"/>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25" name="Google Shape;925;g286e2d061bb_0_55"/>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2"/>
                                        </p:tgtEl>
                                        <p:attrNameLst>
                                          <p:attrName>style.visibility</p:attrName>
                                        </p:attrNameLst>
                                      </p:cBhvr>
                                      <p:to>
                                        <p:strVal val="visible"/>
                                      </p:to>
                                    </p:set>
                                    <p:animEffect transition="in" filter="fade">
                                      <p:cBhvr>
                                        <p:cTn id="7" dur="1000"/>
                                        <p:tgtEl>
                                          <p:spTgt spid="922"/>
                                        </p:tgtEl>
                                      </p:cBhvr>
                                    </p:animEffect>
                                  </p:childTnLst>
                                </p:cTn>
                              </p:par>
                              <p:par>
                                <p:cTn id="8" presetID="10" presetClass="entr" presetSubtype="0" fill="hold" nodeType="withEffect">
                                  <p:stCondLst>
                                    <p:cond delay="0"/>
                                  </p:stCondLst>
                                  <p:childTnLst>
                                    <p:set>
                                      <p:cBhvr>
                                        <p:cTn id="9" dur="1" fill="hold">
                                          <p:stCondLst>
                                            <p:cond delay="0"/>
                                          </p:stCondLst>
                                        </p:cTn>
                                        <p:tgtEl>
                                          <p:spTgt spid="923"/>
                                        </p:tgtEl>
                                        <p:attrNameLst>
                                          <p:attrName>style.visibility</p:attrName>
                                        </p:attrNameLst>
                                      </p:cBhvr>
                                      <p:to>
                                        <p:strVal val="visible"/>
                                      </p:to>
                                    </p:set>
                                    <p:animEffect transition="in" filter="fade">
                                      <p:cBhvr>
                                        <p:cTn id="10" dur="1000"/>
                                        <p:tgtEl>
                                          <p:spTgt spid="923"/>
                                        </p:tgtEl>
                                      </p:cBhvr>
                                    </p:animEffect>
                                  </p:childTnLst>
                                </p:cTn>
                              </p:par>
                              <p:par>
                                <p:cTn id="11" presetID="2" presetClass="entr" presetSubtype="2" fill="hold" nodeType="withEffect">
                                  <p:stCondLst>
                                    <p:cond delay="0"/>
                                  </p:stCondLst>
                                  <p:childTnLst>
                                    <p:set>
                                      <p:cBhvr>
                                        <p:cTn id="12" dur="1" fill="hold">
                                          <p:stCondLst>
                                            <p:cond delay="0"/>
                                          </p:stCondLst>
                                        </p:cTn>
                                        <p:tgtEl>
                                          <p:spTgt spid="924"/>
                                        </p:tgtEl>
                                        <p:attrNameLst>
                                          <p:attrName>style.visibility</p:attrName>
                                        </p:attrNameLst>
                                      </p:cBhvr>
                                      <p:to>
                                        <p:strVal val="visible"/>
                                      </p:to>
                                    </p:set>
                                    <p:anim calcmode="lin" valueType="num">
                                      <p:cBhvr additive="base">
                                        <p:cTn id="13" dur="900"/>
                                        <p:tgtEl>
                                          <p:spTgt spid="92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25"/>
                                        </p:tgtEl>
                                        <p:attrNameLst>
                                          <p:attrName>style.visibility</p:attrName>
                                        </p:attrNameLst>
                                      </p:cBhvr>
                                      <p:to>
                                        <p:strVal val="visible"/>
                                      </p:to>
                                    </p:set>
                                    <p:anim calcmode="lin" valueType="num">
                                      <p:cBhvr additive="base">
                                        <p:cTn id="16" dur="900"/>
                                        <p:tgtEl>
                                          <p:spTgt spid="9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286e2d061bb_0_64"/>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286e2d061bb_0_64"/>
          <p:cNvSpPr txBox="1">
            <a:spLocks noGrp="1"/>
          </p:cNvSpPr>
          <p:nvPr>
            <p:ph type="ctrTitle"/>
          </p:nvPr>
        </p:nvSpPr>
        <p:spPr>
          <a:xfrm>
            <a:off x="2915700" y="1238725"/>
            <a:ext cx="3312600" cy="22713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2900"/>
              <a:t>Visual exam inside the bronchi using a scope</a:t>
            </a:r>
            <a:endParaRPr sz="2900"/>
          </a:p>
        </p:txBody>
      </p:sp>
      <p:pic>
        <p:nvPicPr>
          <p:cNvPr id="932" name="Google Shape;932;g286e2d061bb_0_64"/>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33" name="Google Shape;933;g286e2d061bb_0_64"/>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34" name="Google Shape;934;g286e2d061bb_0_64"/>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35" name="Google Shape;935;g286e2d061bb_0_64"/>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fade">
                                      <p:cBhvr>
                                        <p:cTn id="7" dur="1000"/>
                                        <p:tgtEl>
                                          <p:spTgt spid="932"/>
                                        </p:tgtEl>
                                      </p:cBhvr>
                                    </p:animEffect>
                                  </p:childTnLst>
                                </p:cTn>
                              </p:par>
                              <p:par>
                                <p:cTn id="8" presetID="10" presetClass="entr" presetSubtype="0" fill="hold" nodeType="withEffect">
                                  <p:stCondLst>
                                    <p:cond delay="0"/>
                                  </p:stCondLst>
                                  <p:childTnLst>
                                    <p:set>
                                      <p:cBhvr>
                                        <p:cTn id="9" dur="1" fill="hold">
                                          <p:stCondLst>
                                            <p:cond delay="0"/>
                                          </p:stCondLst>
                                        </p:cTn>
                                        <p:tgtEl>
                                          <p:spTgt spid="933"/>
                                        </p:tgtEl>
                                        <p:attrNameLst>
                                          <p:attrName>style.visibility</p:attrName>
                                        </p:attrNameLst>
                                      </p:cBhvr>
                                      <p:to>
                                        <p:strVal val="visible"/>
                                      </p:to>
                                    </p:set>
                                    <p:animEffect transition="in" filter="fade">
                                      <p:cBhvr>
                                        <p:cTn id="10" dur="1000"/>
                                        <p:tgtEl>
                                          <p:spTgt spid="933"/>
                                        </p:tgtEl>
                                      </p:cBhvr>
                                    </p:animEffect>
                                  </p:childTnLst>
                                </p:cTn>
                              </p:par>
                              <p:par>
                                <p:cTn id="11" presetID="2" presetClass="entr" presetSubtype="2" fill="hold" nodeType="withEffect">
                                  <p:stCondLst>
                                    <p:cond delay="0"/>
                                  </p:stCondLst>
                                  <p:childTnLst>
                                    <p:set>
                                      <p:cBhvr>
                                        <p:cTn id="12" dur="1" fill="hold">
                                          <p:stCondLst>
                                            <p:cond delay="0"/>
                                          </p:stCondLst>
                                        </p:cTn>
                                        <p:tgtEl>
                                          <p:spTgt spid="934"/>
                                        </p:tgtEl>
                                        <p:attrNameLst>
                                          <p:attrName>style.visibility</p:attrName>
                                        </p:attrNameLst>
                                      </p:cBhvr>
                                      <p:to>
                                        <p:strVal val="visible"/>
                                      </p:to>
                                    </p:set>
                                    <p:anim calcmode="lin" valueType="num">
                                      <p:cBhvr additive="base">
                                        <p:cTn id="13" dur="900"/>
                                        <p:tgtEl>
                                          <p:spTgt spid="93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35"/>
                                        </p:tgtEl>
                                        <p:attrNameLst>
                                          <p:attrName>style.visibility</p:attrName>
                                        </p:attrNameLst>
                                      </p:cBhvr>
                                      <p:to>
                                        <p:strVal val="visible"/>
                                      </p:to>
                                    </p:set>
                                    <p:anim calcmode="lin" valueType="num">
                                      <p:cBhvr additive="base">
                                        <p:cTn id="16" dur="900"/>
                                        <p:tgtEl>
                                          <p:spTgt spid="9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24ba7e94a6d_0_94"/>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24ba7e94a6d_0_94"/>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a:t>Nephrectomy</a:t>
            </a:r>
            <a:endParaRPr sz="2900"/>
          </a:p>
        </p:txBody>
      </p:sp>
      <p:pic>
        <p:nvPicPr>
          <p:cNvPr id="942" name="Google Shape;942;g24ba7e94a6d_0_94"/>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43" name="Google Shape;943;g24ba7e94a6d_0_94"/>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44" name="Google Shape;944;g24ba7e94a6d_0_94"/>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45" name="Google Shape;945;g24ba7e94a6d_0_94"/>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2"/>
                                        </p:tgtEl>
                                        <p:attrNameLst>
                                          <p:attrName>style.visibility</p:attrName>
                                        </p:attrNameLst>
                                      </p:cBhvr>
                                      <p:to>
                                        <p:strVal val="visible"/>
                                      </p:to>
                                    </p:set>
                                    <p:animEffect transition="in" filter="fade">
                                      <p:cBhvr>
                                        <p:cTn id="7" dur="1000"/>
                                        <p:tgtEl>
                                          <p:spTgt spid="942"/>
                                        </p:tgtEl>
                                      </p:cBhvr>
                                    </p:animEffect>
                                  </p:childTnLst>
                                </p:cTn>
                              </p:par>
                              <p:par>
                                <p:cTn id="8" presetID="10" presetClass="entr" presetSubtype="0" fill="hold" nodeType="withEffect">
                                  <p:stCondLst>
                                    <p:cond delay="0"/>
                                  </p:stCondLst>
                                  <p:childTnLst>
                                    <p:set>
                                      <p:cBhvr>
                                        <p:cTn id="9" dur="1" fill="hold">
                                          <p:stCondLst>
                                            <p:cond delay="0"/>
                                          </p:stCondLst>
                                        </p:cTn>
                                        <p:tgtEl>
                                          <p:spTgt spid="943"/>
                                        </p:tgtEl>
                                        <p:attrNameLst>
                                          <p:attrName>style.visibility</p:attrName>
                                        </p:attrNameLst>
                                      </p:cBhvr>
                                      <p:to>
                                        <p:strVal val="visible"/>
                                      </p:to>
                                    </p:set>
                                    <p:animEffect transition="in" filter="fade">
                                      <p:cBhvr>
                                        <p:cTn id="10" dur="1000"/>
                                        <p:tgtEl>
                                          <p:spTgt spid="943"/>
                                        </p:tgtEl>
                                      </p:cBhvr>
                                    </p:animEffect>
                                  </p:childTnLst>
                                </p:cTn>
                              </p:par>
                              <p:par>
                                <p:cTn id="11" presetID="2" presetClass="entr" presetSubtype="2" fill="hold" nodeType="withEffect">
                                  <p:stCondLst>
                                    <p:cond delay="0"/>
                                  </p:stCondLst>
                                  <p:childTnLst>
                                    <p:set>
                                      <p:cBhvr>
                                        <p:cTn id="12" dur="1" fill="hold">
                                          <p:stCondLst>
                                            <p:cond delay="0"/>
                                          </p:stCondLst>
                                        </p:cTn>
                                        <p:tgtEl>
                                          <p:spTgt spid="944"/>
                                        </p:tgtEl>
                                        <p:attrNameLst>
                                          <p:attrName>style.visibility</p:attrName>
                                        </p:attrNameLst>
                                      </p:cBhvr>
                                      <p:to>
                                        <p:strVal val="visible"/>
                                      </p:to>
                                    </p:set>
                                    <p:anim calcmode="lin" valueType="num">
                                      <p:cBhvr additive="base">
                                        <p:cTn id="13" dur="900"/>
                                        <p:tgtEl>
                                          <p:spTgt spid="94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45"/>
                                        </p:tgtEl>
                                        <p:attrNameLst>
                                          <p:attrName>style.visibility</p:attrName>
                                        </p:attrNameLst>
                                      </p:cBhvr>
                                      <p:to>
                                        <p:strVal val="visible"/>
                                      </p:to>
                                    </p:set>
                                    <p:anim calcmode="lin" valueType="num">
                                      <p:cBhvr additive="base">
                                        <p:cTn id="16" dur="900"/>
                                        <p:tgtEl>
                                          <p:spTgt spid="9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222d824e1b2_0_19"/>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222d824e1b2_0_19"/>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Surgical removal of the kidney</a:t>
            </a:r>
            <a:endParaRPr sz="2900" b="0"/>
          </a:p>
        </p:txBody>
      </p:sp>
      <p:pic>
        <p:nvPicPr>
          <p:cNvPr id="952" name="Google Shape;952;g222d824e1b2_0_19"/>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53" name="Google Shape;953;g222d824e1b2_0_19"/>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54" name="Google Shape;954;g222d824e1b2_0_19"/>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55" name="Google Shape;955;g222d824e1b2_0_19"/>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2"/>
                                        </p:tgtEl>
                                        <p:attrNameLst>
                                          <p:attrName>style.visibility</p:attrName>
                                        </p:attrNameLst>
                                      </p:cBhvr>
                                      <p:to>
                                        <p:strVal val="visible"/>
                                      </p:to>
                                    </p:set>
                                    <p:animEffect transition="in" filter="fade">
                                      <p:cBhvr>
                                        <p:cTn id="7" dur="1000"/>
                                        <p:tgtEl>
                                          <p:spTgt spid="952"/>
                                        </p:tgtEl>
                                      </p:cBhvr>
                                    </p:animEffect>
                                  </p:childTnLst>
                                </p:cTn>
                              </p:par>
                              <p:par>
                                <p:cTn id="8" presetID="10" presetClass="entr" presetSubtype="0" fill="hold" nodeType="withEffect">
                                  <p:stCondLst>
                                    <p:cond delay="0"/>
                                  </p:stCondLst>
                                  <p:childTnLst>
                                    <p:set>
                                      <p:cBhvr>
                                        <p:cTn id="9" dur="1" fill="hold">
                                          <p:stCondLst>
                                            <p:cond delay="0"/>
                                          </p:stCondLst>
                                        </p:cTn>
                                        <p:tgtEl>
                                          <p:spTgt spid="953"/>
                                        </p:tgtEl>
                                        <p:attrNameLst>
                                          <p:attrName>style.visibility</p:attrName>
                                        </p:attrNameLst>
                                      </p:cBhvr>
                                      <p:to>
                                        <p:strVal val="visible"/>
                                      </p:to>
                                    </p:set>
                                    <p:animEffect transition="in" filter="fade">
                                      <p:cBhvr>
                                        <p:cTn id="10" dur="1000"/>
                                        <p:tgtEl>
                                          <p:spTgt spid="953"/>
                                        </p:tgtEl>
                                      </p:cBhvr>
                                    </p:animEffect>
                                  </p:childTnLst>
                                </p:cTn>
                              </p:par>
                              <p:par>
                                <p:cTn id="11" presetID="2" presetClass="entr" presetSubtype="2" fill="hold" nodeType="withEffect">
                                  <p:stCondLst>
                                    <p:cond delay="0"/>
                                  </p:stCondLst>
                                  <p:childTnLst>
                                    <p:set>
                                      <p:cBhvr>
                                        <p:cTn id="12" dur="1" fill="hold">
                                          <p:stCondLst>
                                            <p:cond delay="0"/>
                                          </p:stCondLst>
                                        </p:cTn>
                                        <p:tgtEl>
                                          <p:spTgt spid="954"/>
                                        </p:tgtEl>
                                        <p:attrNameLst>
                                          <p:attrName>style.visibility</p:attrName>
                                        </p:attrNameLst>
                                      </p:cBhvr>
                                      <p:to>
                                        <p:strVal val="visible"/>
                                      </p:to>
                                    </p:set>
                                    <p:anim calcmode="lin" valueType="num">
                                      <p:cBhvr additive="base">
                                        <p:cTn id="13" dur="900"/>
                                        <p:tgtEl>
                                          <p:spTgt spid="95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55"/>
                                        </p:tgtEl>
                                        <p:attrNameLst>
                                          <p:attrName>style.visibility</p:attrName>
                                        </p:attrNameLst>
                                      </p:cBhvr>
                                      <p:to>
                                        <p:strVal val="visible"/>
                                      </p:to>
                                    </p:set>
                                    <p:anim calcmode="lin" valueType="num">
                                      <p:cBhvr additive="base">
                                        <p:cTn id="16" dur="900"/>
                                        <p:tgtEl>
                                          <p:spTgt spid="9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222d824e1b2_0_28"/>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222d824e1b2_0_28"/>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3600"/>
              <a:buFont typeface="Arial"/>
              <a:buNone/>
            </a:pPr>
            <a:r>
              <a:rPr lang="en" sz="2900"/>
              <a:t>Word Construction</a:t>
            </a:r>
            <a:endParaRPr sz="2900" b="0"/>
          </a:p>
        </p:txBody>
      </p:sp>
      <p:pic>
        <p:nvPicPr>
          <p:cNvPr id="962" name="Google Shape;962;g222d824e1b2_0_28"/>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63" name="Google Shape;963;g222d824e1b2_0_28"/>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64" name="Google Shape;964;g222d824e1b2_0_28"/>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65" name="Google Shape;965;g222d824e1b2_0_28"/>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2"/>
                                        </p:tgtEl>
                                        <p:attrNameLst>
                                          <p:attrName>style.visibility</p:attrName>
                                        </p:attrNameLst>
                                      </p:cBhvr>
                                      <p:to>
                                        <p:strVal val="visible"/>
                                      </p:to>
                                    </p:set>
                                    <p:animEffect transition="in" filter="fade">
                                      <p:cBhvr>
                                        <p:cTn id="7" dur="1000"/>
                                        <p:tgtEl>
                                          <p:spTgt spid="962"/>
                                        </p:tgtEl>
                                      </p:cBhvr>
                                    </p:animEffect>
                                  </p:childTnLst>
                                </p:cTn>
                              </p:par>
                              <p:par>
                                <p:cTn id="8" presetID="10" presetClass="entr" presetSubtype="0" fill="hold" nodeType="withEffect">
                                  <p:stCondLst>
                                    <p:cond delay="0"/>
                                  </p:stCondLst>
                                  <p:childTnLst>
                                    <p:set>
                                      <p:cBhvr>
                                        <p:cTn id="9" dur="1" fill="hold">
                                          <p:stCondLst>
                                            <p:cond delay="0"/>
                                          </p:stCondLst>
                                        </p:cTn>
                                        <p:tgtEl>
                                          <p:spTgt spid="963"/>
                                        </p:tgtEl>
                                        <p:attrNameLst>
                                          <p:attrName>style.visibility</p:attrName>
                                        </p:attrNameLst>
                                      </p:cBhvr>
                                      <p:to>
                                        <p:strVal val="visible"/>
                                      </p:to>
                                    </p:set>
                                    <p:animEffect transition="in" filter="fade">
                                      <p:cBhvr>
                                        <p:cTn id="10" dur="1000"/>
                                        <p:tgtEl>
                                          <p:spTgt spid="963"/>
                                        </p:tgtEl>
                                      </p:cBhvr>
                                    </p:animEffect>
                                  </p:childTnLst>
                                </p:cTn>
                              </p:par>
                              <p:par>
                                <p:cTn id="11" presetID="2" presetClass="entr" presetSubtype="2" fill="hold" nodeType="withEffect">
                                  <p:stCondLst>
                                    <p:cond delay="0"/>
                                  </p:stCondLst>
                                  <p:childTnLst>
                                    <p:set>
                                      <p:cBhvr>
                                        <p:cTn id="12" dur="1" fill="hold">
                                          <p:stCondLst>
                                            <p:cond delay="0"/>
                                          </p:stCondLst>
                                        </p:cTn>
                                        <p:tgtEl>
                                          <p:spTgt spid="964"/>
                                        </p:tgtEl>
                                        <p:attrNameLst>
                                          <p:attrName>style.visibility</p:attrName>
                                        </p:attrNameLst>
                                      </p:cBhvr>
                                      <p:to>
                                        <p:strVal val="visible"/>
                                      </p:to>
                                    </p:set>
                                    <p:anim calcmode="lin" valueType="num">
                                      <p:cBhvr additive="base">
                                        <p:cTn id="13" dur="900"/>
                                        <p:tgtEl>
                                          <p:spTgt spid="96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65"/>
                                        </p:tgtEl>
                                        <p:attrNameLst>
                                          <p:attrName>style.visibility</p:attrName>
                                        </p:attrNameLst>
                                      </p:cBhvr>
                                      <p:to>
                                        <p:strVal val="visible"/>
                                      </p:to>
                                    </p:set>
                                    <p:anim calcmode="lin" valueType="num">
                                      <p:cBhvr additive="base">
                                        <p:cTn id="16" dur="900"/>
                                        <p:tgtEl>
                                          <p:spTgt spid="9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50"/>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50"/>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Incision into the vein</a:t>
            </a:r>
            <a:endParaRPr sz="2900" b="0"/>
          </a:p>
        </p:txBody>
      </p:sp>
      <p:pic>
        <p:nvPicPr>
          <p:cNvPr id="972" name="Google Shape;972;p50"/>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73" name="Google Shape;973;p50"/>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74" name="Google Shape;974;p50"/>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75" name="Google Shape;975;p50"/>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2"/>
                                        </p:tgtEl>
                                        <p:attrNameLst>
                                          <p:attrName>style.visibility</p:attrName>
                                        </p:attrNameLst>
                                      </p:cBhvr>
                                      <p:to>
                                        <p:strVal val="visible"/>
                                      </p:to>
                                    </p:set>
                                    <p:animEffect transition="in" filter="fade">
                                      <p:cBhvr>
                                        <p:cTn id="7" dur="1000"/>
                                        <p:tgtEl>
                                          <p:spTgt spid="972"/>
                                        </p:tgtEl>
                                      </p:cBhvr>
                                    </p:animEffect>
                                  </p:childTnLst>
                                </p:cTn>
                              </p:par>
                              <p:par>
                                <p:cTn id="8" presetID="10" presetClass="entr" presetSubtype="0" fill="hold" nodeType="withEffect">
                                  <p:stCondLst>
                                    <p:cond delay="0"/>
                                  </p:stCondLst>
                                  <p:childTnLst>
                                    <p:set>
                                      <p:cBhvr>
                                        <p:cTn id="9" dur="1" fill="hold">
                                          <p:stCondLst>
                                            <p:cond delay="0"/>
                                          </p:stCondLst>
                                        </p:cTn>
                                        <p:tgtEl>
                                          <p:spTgt spid="973"/>
                                        </p:tgtEl>
                                        <p:attrNameLst>
                                          <p:attrName>style.visibility</p:attrName>
                                        </p:attrNameLst>
                                      </p:cBhvr>
                                      <p:to>
                                        <p:strVal val="visible"/>
                                      </p:to>
                                    </p:set>
                                    <p:animEffect transition="in" filter="fade">
                                      <p:cBhvr>
                                        <p:cTn id="10" dur="1000"/>
                                        <p:tgtEl>
                                          <p:spTgt spid="973"/>
                                        </p:tgtEl>
                                      </p:cBhvr>
                                    </p:animEffect>
                                  </p:childTnLst>
                                </p:cTn>
                              </p:par>
                              <p:par>
                                <p:cTn id="11" presetID="2" presetClass="entr" presetSubtype="2" fill="hold" nodeType="withEffect">
                                  <p:stCondLst>
                                    <p:cond delay="0"/>
                                  </p:stCondLst>
                                  <p:childTnLst>
                                    <p:set>
                                      <p:cBhvr>
                                        <p:cTn id="12" dur="1" fill="hold">
                                          <p:stCondLst>
                                            <p:cond delay="0"/>
                                          </p:stCondLst>
                                        </p:cTn>
                                        <p:tgtEl>
                                          <p:spTgt spid="974"/>
                                        </p:tgtEl>
                                        <p:attrNameLst>
                                          <p:attrName>style.visibility</p:attrName>
                                        </p:attrNameLst>
                                      </p:cBhvr>
                                      <p:to>
                                        <p:strVal val="visible"/>
                                      </p:to>
                                    </p:set>
                                    <p:anim calcmode="lin" valueType="num">
                                      <p:cBhvr additive="base">
                                        <p:cTn id="13" dur="900"/>
                                        <p:tgtEl>
                                          <p:spTgt spid="97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75"/>
                                        </p:tgtEl>
                                        <p:attrNameLst>
                                          <p:attrName>style.visibility</p:attrName>
                                        </p:attrNameLst>
                                      </p:cBhvr>
                                      <p:to>
                                        <p:strVal val="visible"/>
                                      </p:to>
                                    </p:set>
                                    <p:anim calcmode="lin" valueType="num">
                                      <p:cBhvr additive="base">
                                        <p:cTn id="16" dur="900"/>
                                        <p:tgtEl>
                                          <p:spTgt spid="9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51"/>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51"/>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Phlebotomy</a:t>
            </a:r>
            <a:endParaRPr sz="2900" b="0"/>
          </a:p>
        </p:txBody>
      </p:sp>
      <p:pic>
        <p:nvPicPr>
          <p:cNvPr id="982" name="Google Shape;982;p51"/>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83" name="Google Shape;983;p51"/>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84" name="Google Shape;984;p51"/>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85" name="Google Shape;985;p51"/>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2"/>
                                        </p:tgtEl>
                                        <p:attrNameLst>
                                          <p:attrName>style.visibility</p:attrName>
                                        </p:attrNameLst>
                                      </p:cBhvr>
                                      <p:to>
                                        <p:strVal val="visible"/>
                                      </p:to>
                                    </p:set>
                                    <p:animEffect transition="in" filter="fade">
                                      <p:cBhvr>
                                        <p:cTn id="7" dur="1000"/>
                                        <p:tgtEl>
                                          <p:spTgt spid="982"/>
                                        </p:tgtEl>
                                      </p:cBhvr>
                                    </p:animEffect>
                                  </p:childTnLst>
                                </p:cTn>
                              </p:par>
                              <p:par>
                                <p:cTn id="8" presetID="10" presetClass="entr" presetSubtype="0" fill="hold" nodeType="withEffect">
                                  <p:stCondLst>
                                    <p:cond delay="0"/>
                                  </p:stCondLst>
                                  <p:childTnLst>
                                    <p:set>
                                      <p:cBhvr>
                                        <p:cTn id="9" dur="1" fill="hold">
                                          <p:stCondLst>
                                            <p:cond delay="0"/>
                                          </p:stCondLst>
                                        </p:cTn>
                                        <p:tgtEl>
                                          <p:spTgt spid="983"/>
                                        </p:tgtEl>
                                        <p:attrNameLst>
                                          <p:attrName>style.visibility</p:attrName>
                                        </p:attrNameLst>
                                      </p:cBhvr>
                                      <p:to>
                                        <p:strVal val="visible"/>
                                      </p:to>
                                    </p:set>
                                    <p:animEffect transition="in" filter="fade">
                                      <p:cBhvr>
                                        <p:cTn id="10" dur="1000"/>
                                        <p:tgtEl>
                                          <p:spTgt spid="983"/>
                                        </p:tgtEl>
                                      </p:cBhvr>
                                    </p:animEffect>
                                  </p:childTnLst>
                                </p:cTn>
                              </p:par>
                              <p:par>
                                <p:cTn id="11" presetID="2" presetClass="entr" presetSubtype="2" fill="hold" nodeType="withEffect">
                                  <p:stCondLst>
                                    <p:cond delay="0"/>
                                  </p:stCondLst>
                                  <p:childTnLst>
                                    <p:set>
                                      <p:cBhvr>
                                        <p:cTn id="12" dur="1" fill="hold">
                                          <p:stCondLst>
                                            <p:cond delay="0"/>
                                          </p:stCondLst>
                                        </p:cTn>
                                        <p:tgtEl>
                                          <p:spTgt spid="984"/>
                                        </p:tgtEl>
                                        <p:attrNameLst>
                                          <p:attrName>style.visibility</p:attrName>
                                        </p:attrNameLst>
                                      </p:cBhvr>
                                      <p:to>
                                        <p:strVal val="visible"/>
                                      </p:to>
                                    </p:set>
                                    <p:anim calcmode="lin" valueType="num">
                                      <p:cBhvr additive="base">
                                        <p:cTn id="13" dur="900"/>
                                        <p:tgtEl>
                                          <p:spTgt spid="98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85"/>
                                        </p:tgtEl>
                                        <p:attrNameLst>
                                          <p:attrName>style.visibility</p:attrName>
                                        </p:attrNameLst>
                                      </p:cBhvr>
                                      <p:to>
                                        <p:strVal val="visible"/>
                                      </p:to>
                                    </p:set>
                                    <p:anim calcmode="lin" valueType="num">
                                      <p:cBhvr additive="base">
                                        <p:cTn id="16" dur="900"/>
                                        <p:tgtEl>
                                          <p:spTgt spid="9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86e2d061bb_0_1"/>
          <p:cNvSpPr txBox="1">
            <a:spLocks noGrp="1"/>
          </p:cNvSpPr>
          <p:nvPr>
            <p:ph type="ctrTitle"/>
          </p:nvPr>
        </p:nvSpPr>
        <p:spPr>
          <a:xfrm rot="-199">
            <a:off x="2045218" y="585700"/>
            <a:ext cx="5171100" cy="3687300"/>
          </a:xfrm>
          <a:prstGeom prst="rect">
            <a:avLst/>
          </a:prstGeom>
          <a:noFill/>
          <a:ln>
            <a:noFill/>
          </a:ln>
        </p:spPr>
        <p:txBody>
          <a:bodyPr spcFirstLastPara="1" wrap="square" lIns="91425" tIns="91425" rIns="91425" bIns="91425" anchor="b" anchorCtr="0">
            <a:noAutofit/>
          </a:bodyPr>
          <a:lstStyle/>
          <a:p>
            <a:pPr marL="0" lvl="0" indent="0" algn="l" rtl="0">
              <a:lnSpc>
                <a:spcPct val="80000"/>
              </a:lnSpc>
              <a:spcBef>
                <a:spcPts val="0"/>
              </a:spcBef>
              <a:spcAft>
                <a:spcPts val="0"/>
              </a:spcAft>
              <a:buSzPts val="7200"/>
              <a:buNone/>
            </a:pPr>
            <a:r>
              <a:rPr lang="en" sz="2140" b="0">
                <a:latin typeface="Calibri"/>
                <a:ea typeface="Calibri"/>
                <a:cs typeface="Calibri"/>
                <a:sym typeface="Calibri"/>
              </a:rPr>
              <a:t>•</a:t>
            </a:r>
            <a:endParaRPr sz="2140" b="0">
              <a:latin typeface="Calibri"/>
              <a:ea typeface="Calibri"/>
              <a:cs typeface="Calibri"/>
              <a:sym typeface="Calibri"/>
            </a:endParaRPr>
          </a:p>
        </p:txBody>
      </p:sp>
      <p:pic>
        <p:nvPicPr>
          <p:cNvPr id="244" name="Google Shape;244;g286e2d061bb_0_1"/>
          <p:cNvPicPr preferRelativeResize="0"/>
          <p:nvPr/>
        </p:nvPicPr>
        <p:blipFill rotWithShape="1">
          <a:blip r:embed="rId3">
            <a:alphaModFix/>
          </a:blip>
          <a:srcRect l="32002" t="19826" r="39797" b="9790"/>
          <a:stretch/>
        </p:blipFill>
        <p:spPr>
          <a:xfrm rot="-5400000">
            <a:off x="7824899" y="-395073"/>
            <a:ext cx="1138850" cy="2132297"/>
          </a:xfrm>
          <a:prstGeom prst="rect">
            <a:avLst/>
          </a:prstGeom>
          <a:noFill/>
          <a:ln>
            <a:noFill/>
          </a:ln>
        </p:spPr>
      </p:pic>
      <p:sp>
        <p:nvSpPr>
          <p:cNvPr id="245" name="Google Shape;245;g286e2d061bb_0_1"/>
          <p:cNvSpPr txBox="1">
            <a:spLocks noGrp="1"/>
          </p:cNvSpPr>
          <p:nvPr>
            <p:ph type="ctrTitle"/>
          </p:nvPr>
        </p:nvSpPr>
        <p:spPr>
          <a:xfrm rot="986875">
            <a:off x="7759591" y="399526"/>
            <a:ext cx="1362559" cy="543063"/>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r>
              <a:rPr lang="en" sz="1900"/>
              <a:t>Real Life</a:t>
            </a:r>
            <a:endParaRPr sz="1900"/>
          </a:p>
        </p:txBody>
      </p:sp>
      <p:sp>
        <p:nvSpPr>
          <p:cNvPr id="246" name="Google Shape;246;g286e2d061bb_0_1"/>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86e2d061bb_0_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48" name="Google Shape;248;g286e2d061bb_0_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86e2d061bb_0_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g286e2d061bb_0_1"/>
          <p:cNvPicPr preferRelativeResize="0"/>
          <p:nvPr/>
        </p:nvPicPr>
        <p:blipFill rotWithShape="1">
          <a:blip r:embed="rId4">
            <a:alphaModFix/>
          </a:blip>
          <a:srcRect/>
          <a:stretch/>
        </p:blipFill>
        <p:spPr>
          <a:xfrm>
            <a:off x="1553025" y="945571"/>
            <a:ext cx="6094713" cy="3640928"/>
          </a:xfrm>
          <a:prstGeom prst="rect">
            <a:avLst/>
          </a:prstGeom>
          <a:noFill/>
          <a:ln>
            <a:noFill/>
          </a:ln>
        </p:spPr>
      </p:pic>
      <p:sp>
        <p:nvSpPr>
          <p:cNvPr id="251" name="Google Shape;251;g286e2d061bb_0_1"/>
          <p:cNvSpPr txBox="1"/>
          <p:nvPr/>
        </p:nvSpPr>
        <p:spPr>
          <a:xfrm>
            <a:off x="1165275" y="241700"/>
            <a:ext cx="6545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 sz="2800" b="1" i="0" u="none" strike="noStrike" cap="none">
                <a:solidFill>
                  <a:schemeClr val="dk1"/>
                </a:solidFill>
                <a:highlight>
                  <a:srgbClr val="FF00FF"/>
                </a:highlight>
                <a:latin typeface="Architects Daughter"/>
                <a:ea typeface="Architects Daughter"/>
                <a:cs typeface="Architects Daughter"/>
                <a:sym typeface="Architects Daughter"/>
              </a:rPr>
              <a:t>Medical Record Practice</a:t>
            </a:r>
            <a:endParaRPr sz="2400" b="0" i="0" u="none" strike="noStrike" cap="none">
              <a:solidFill>
                <a:srgbClr val="000000"/>
              </a:solidFill>
              <a:latin typeface="Catamaran"/>
              <a:ea typeface="Catamaran"/>
              <a:cs typeface="Catamaran"/>
              <a:sym typeface="Catamar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286e2d061bb_0_73"/>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g286e2d061bb_0_73"/>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Rupture of the hair</a:t>
            </a:r>
            <a:endParaRPr sz="2900" b="0"/>
          </a:p>
        </p:txBody>
      </p:sp>
      <p:pic>
        <p:nvPicPr>
          <p:cNvPr id="992" name="Google Shape;992;g286e2d061bb_0_73"/>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93" name="Google Shape;993;g286e2d061bb_0_73"/>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94" name="Google Shape;994;g286e2d061bb_0_73"/>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95" name="Google Shape;995;g286e2d061bb_0_73"/>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1000"/>
                                        <p:tgtEl>
                                          <p:spTgt spid="992"/>
                                        </p:tgtEl>
                                      </p:cBhvr>
                                    </p:animEffect>
                                  </p:childTnLst>
                                </p:cTn>
                              </p:par>
                              <p:par>
                                <p:cTn id="8" presetID="10" presetClass="entr" presetSubtype="0" fill="hold" nodeType="withEffect">
                                  <p:stCondLst>
                                    <p:cond delay="0"/>
                                  </p:stCondLst>
                                  <p:childTnLst>
                                    <p:set>
                                      <p:cBhvr>
                                        <p:cTn id="9" dur="1" fill="hold">
                                          <p:stCondLst>
                                            <p:cond delay="0"/>
                                          </p:stCondLst>
                                        </p:cTn>
                                        <p:tgtEl>
                                          <p:spTgt spid="993"/>
                                        </p:tgtEl>
                                        <p:attrNameLst>
                                          <p:attrName>style.visibility</p:attrName>
                                        </p:attrNameLst>
                                      </p:cBhvr>
                                      <p:to>
                                        <p:strVal val="visible"/>
                                      </p:to>
                                    </p:set>
                                    <p:animEffect transition="in" filter="fade">
                                      <p:cBhvr>
                                        <p:cTn id="10" dur="1000"/>
                                        <p:tgtEl>
                                          <p:spTgt spid="993"/>
                                        </p:tgtEl>
                                      </p:cBhvr>
                                    </p:animEffect>
                                  </p:childTnLst>
                                </p:cTn>
                              </p:par>
                              <p:par>
                                <p:cTn id="11" presetID="2" presetClass="entr" presetSubtype="2" fill="hold" nodeType="withEffect">
                                  <p:stCondLst>
                                    <p:cond delay="0"/>
                                  </p:stCondLst>
                                  <p:childTnLst>
                                    <p:set>
                                      <p:cBhvr>
                                        <p:cTn id="12" dur="1" fill="hold">
                                          <p:stCondLst>
                                            <p:cond delay="0"/>
                                          </p:stCondLst>
                                        </p:cTn>
                                        <p:tgtEl>
                                          <p:spTgt spid="994"/>
                                        </p:tgtEl>
                                        <p:attrNameLst>
                                          <p:attrName>style.visibility</p:attrName>
                                        </p:attrNameLst>
                                      </p:cBhvr>
                                      <p:to>
                                        <p:strVal val="visible"/>
                                      </p:to>
                                    </p:set>
                                    <p:anim calcmode="lin" valueType="num">
                                      <p:cBhvr additive="base">
                                        <p:cTn id="13" dur="900"/>
                                        <p:tgtEl>
                                          <p:spTgt spid="99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95"/>
                                        </p:tgtEl>
                                        <p:attrNameLst>
                                          <p:attrName>style.visibility</p:attrName>
                                        </p:attrNameLst>
                                      </p:cBhvr>
                                      <p:to>
                                        <p:strVal val="visible"/>
                                      </p:to>
                                    </p:set>
                                    <p:anim calcmode="lin" valueType="num">
                                      <p:cBhvr additive="base">
                                        <p:cTn id="16" dur="900"/>
                                        <p:tgtEl>
                                          <p:spTgt spid="9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286e2d061bb_0_82"/>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g286e2d061bb_0_82"/>
          <p:cNvSpPr txBox="1">
            <a:spLocks noGrp="1"/>
          </p:cNvSpPr>
          <p:nvPr>
            <p:ph type="ctrTitle"/>
          </p:nvPr>
        </p:nvSpPr>
        <p:spPr>
          <a:xfrm>
            <a:off x="2915700" y="1238725"/>
            <a:ext cx="3312600" cy="13560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trichorrhexis</a:t>
            </a:r>
            <a:endParaRPr sz="2900" b="0"/>
          </a:p>
        </p:txBody>
      </p:sp>
      <p:pic>
        <p:nvPicPr>
          <p:cNvPr id="1002" name="Google Shape;1002;g286e2d061bb_0_82"/>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003" name="Google Shape;1003;g286e2d061bb_0_82"/>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004" name="Google Shape;1004;g286e2d061bb_0_82"/>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005" name="Google Shape;1005;g286e2d061bb_0_82"/>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1000"/>
                                        <p:tgtEl>
                                          <p:spTgt spid="1002"/>
                                        </p:tgtEl>
                                      </p:cBhvr>
                                    </p:animEffect>
                                  </p:childTnLst>
                                </p:cTn>
                              </p:par>
                              <p:par>
                                <p:cTn id="8" presetID="10" presetClass="entr" presetSubtype="0" fill="hold" nodeType="withEffect">
                                  <p:stCondLst>
                                    <p:cond delay="0"/>
                                  </p:stCondLst>
                                  <p:childTnLst>
                                    <p:set>
                                      <p:cBhvr>
                                        <p:cTn id="9" dur="1" fill="hold">
                                          <p:stCondLst>
                                            <p:cond delay="0"/>
                                          </p:stCondLst>
                                        </p:cTn>
                                        <p:tgtEl>
                                          <p:spTgt spid="1003"/>
                                        </p:tgtEl>
                                        <p:attrNameLst>
                                          <p:attrName>style.visibility</p:attrName>
                                        </p:attrNameLst>
                                      </p:cBhvr>
                                      <p:to>
                                        <p:strVal val="visible"/>
                                      </p:to>
                                    </p:set>
                                    <p:animEffect transition="in" filter="fade">
                                      <p:cBhvr>
                                        <p:cTn id="10" dur="1000"/>
                                        <p:tgtEl>
                                          <p:spTgt spid="1003"/>
                                        </p:tgtEl>
                                      </p:cBhvr>
                                    </p:animEffect>
                                  </p:childTnLst>
                                </p:cTn>
                              </p:par>
                              <p:par>
                                <p:cTn id="11" presetID="2" presetClass="entr" presetSubtype="2" fill="hold" nodeType="withEffect">
                                  <p:stCondLst>
                                    <p:cond delay="0"/>
                                  </p:stCondLst>
                                  <p:childTnLst>
                                    <p:set>
                                      <p:cBhvr>
                                        <p:cTn id="12" dur="1" fill="hold">
                                          <p:stCondLst>
                                            <p:cond delay="0"/>
                                          </p:stCondLst>
                                        </p:cTn>
                                        <p:tgtEl>
                                          <p:spTgt spid="1004"/>
                                        </p:tgtEl>
                                        <p:attrNameLst>
                                          <p:attrName>style.visibility</p:attrName>
                                        </p:attrNameLst>
                                      </p:cBhvr>
                                      <p:to>
                                        <p:strVal val="visible"/>
                                      </p:to>
                                    </p:set>
                                    <p:anim calcmode="lin" valueType="num">
                                      <p:cBhvr additive="base">
                                        <p:cTn id="13" dur="900"/>
                                        <p:tgtEl>
                                          <p:spTgt spid="1004"/>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005"/>
                                        </p:tgtEl>
                                        <p:attrNameLst>
                                          <p:attrName>style.visibility</p:attrName>
                                        </p:attrNameLst>
                                      </p:cBhvr>
                                      <p:to>
                                        <p:strVal val="visible"/>
                                      </p:to>
                                    </p:set>
                                    <p:anim calcmode="lin" valueType="num">
                                      <p:cBhvr additive="base">
                                        <p:cTn id="16" dur="900"/>
                                        <p:tgtEl>
                                          <p:spTgt spid="10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52"/>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7450"/>
              </a:srgbClr>
            </a:outerShdw>
          </a:effectLst>
        </p:spPr>
      </p:pic>
      <p:sp>
        <p:nvSpPr>
          <p:cNvPr id="1011" name="Google Shape;1011;p52"/>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012" name="Google Shape;1012;p52"/>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52"/>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52"/>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52"/>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016" name="Google Shape;1016;p52"/>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017" name="Google Shape;1017;p52"/>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018" name="Google Shape;1018;p52"/>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019" name="Google Shape;1019;p52"/>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020" name="Google Shape;1020;p52"/>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021" name="Google Shape;1021;p52">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52">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23" name="Google Shape;1023;p52"/>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024" name="Google Shape;1024;p52"/>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25" name="Google Shape;1025;p52"/>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52"/>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52"/>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28" name="Google Shape;1028;p52"/>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52"/>
          <p:cNvSpPr txBox="1">
            <a:spLocks noGrp="1"/>
          </p:cNvSpPr>
          <p:nvPr>
            <p:ph type="ctrTitle" idx="4294967295"/>
          </p:nvPr>
        </p:nvSpPr>
        <p:spPr>
          <a:xfrm>
            <a:off x="7949350" y="2371100"/>
            <a:ext cx="14061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Search the Source</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sp>
        <p:nvSpPr>
          <p:cNvPr id="1030" name="Google Shape;1030;p52">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52"/>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52"/>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52"/>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52"/>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35" name="Google Shape;1035;p52"/>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52">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52">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8" name="Google Shape;1038;p52"/>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039" name="Google Shape;1039;p5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5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52"/>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endParaRPr sz="3000" b="0" i="0" u="none" strike="noStrike" cap="none">
              <a:solidFill>
                <a:srgbClr val="000000"/>
              </a:solidFill>
              <a:latin typeface="Architects Daughter"/>
              <a:ea typeface="Architects Daughter"/>
              <a:cs typeface="Architects Daughter"/>
              <a:sym typeface="Architects Daughter"/>
            </a:endParaRPr>
          </a:p>
        </p:txBody>
      </p:sp>
      <p:sp>
        <p:nvSpPr>
          <p:cNvPr id="1042" name="Google Shape;1042;p52"/>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10"/>
                                        </p:tgtEl>
                                        <p:attrNameLst>
                                          <p:attrName>style.visibility</p:attrName>
                                        </p:attrNameLst>
                                      </p:cBhvr>
                                      <p:to>
                                        <p:strVal val="visible"/>
                                      </p:to>
                                    </p:set>
                                    <p:anim calcmode="lin" valueType="num">
                                      <p:cBhvr additive="base">
                                        <p:cTn id="7" dur="1000"/>
                                        <p:tgtEl>
                                          <p:spTgt spid="101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11"/>
                                        </p:tgtEl>
                                        <p:attrNameLst>
                                          <p:attrName>style.visibility</p:attrName>
                                        </p:attrNameLst>
                                      </p:cBhvr>
                                      <p:to>
                                        <p:strVal val="visible"/>
                                      </p:to>
                                    </p:set>
                                    <p:anim calcmode="lin" valueType="num">
                                      <p:cBhvr additive="base">
                                        <p:cTn id="10" dur="1000"/>
                                        <p:tgtEl>
                                          <p:spTgt spid="101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12"/>
                                        </p:tgtEl>
                                        <p:attrNameLst>
                                          <p:attrName>style.visibility</p:attrName>
                                        </p:attrNameLst>
                                      </p:cBhvr>
                                      <p:to>
                                        <p:strVal val="visible"/>
                                      </p:to>
                                    </p:set>
                                    <p:anim calcmode="lin" valueType="num">
                                      <p:cBhvr additive="base">
                                        <p:cTn id="13" dur="1000"/>
                                        <p:tgtEl>
                                          <p:spTgt spid="101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13"/>
                                        </p:tgtEl>
                                        <p:attrNameLst>
                                          <p:attrName>style.visibility</p:attrName>
                                        </p:attrNameLst>
                                      </p:cBhvr>
                                      <p:to>
                                        <p:strVal val="visible"/>
                                      </p:to>
                                    </p:set>
                                    <p:anim calcmode="lin" valueType="num">
                                      <p:cBhvr additive="base">
                                        <p:cTn id="16" dur="1000"/>
                                        <p:tgtEl>
                                          <p:spTgt spid="101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14"/>
                                        </p:tgtEl>
                                        <p:attrNameLst>
                                          <p:attrName>style.visibility</p:attrName>
                                        </p:attrNameLst>
                                      </p:cBhvr>
                                      <p:to>
                                        <p:strVal val="visible"/>
                                      </p:to>
                                    </p:set>
                                    <p:anim calcmode="lin" valueType="num">
                                      <p:cBhvr additive="base">
                                        <p:cTn id="19" dur="1000"/>
                                        <p:tgtEl>
                                          <p:spTgt spid="101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15"/>
                                        </p:tgtEl>
                                        <p:attrNameLst>
                                          <p:attrName>style.visibility</p:attrName>
                                        </p:attrNameLst>
                                      </p:cBhvr>
                                      <p:to>
                                        <p:strVal val="visible"/>
                                      </p:to>
                                    </p:set>
                                    <p:anim calcmode="lin" valueType="num">
                                      <p:cBhvr additive="base">
                                        <p:cTn id="22" dur="1000"/>
                                        <p:tgtEl>
                                          <p:spTgt spid="101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16"/>
                                        </p:tgtEl>
                                        <p:attrNameLst>
                                          <p:attrName>style.visibility</p:attrName>
                                        </p:attrNameLst>
                                      </p:cBhvr>
                                      <p:to>
                                        <p:strVal val="visible"/>
                                      </p:to>
                                    </p:set>
                                    <p:anim calcmode="lin" valueType="num">
                                      <p:cBhvr additive="base">
                                        <p:cTn id="25" dur="1000"/>
                                        <p:tgtEl>
                                          <p:spTgt spid="1016"/>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17"/>
                                        </p:tgtEl>
                                        <p:attrNameLst>
                                          <p:attrName>style.visibility</p:attrName>
                                        </p:attrNameLst>
                                      </p:cBhvr>
                                      <p:to>
                                        <p:strVal val="visible"/>
                                      </p:to>
                                    </p:set>
                                    <p:anim calcmode="lin" valueType="num">
                                      <p:cBhvr additive="base">
                                        <p:cTn id="28" dur="1000"/>
                                        <p:tgtEl>
                                          <p:spTgt spid="101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18"/>
                                        </p:tgtEl>
                                        <p:attrNameLst>
                                          <p:attrName>style.visibility</p:attrName>
                                        </p:attrNameLst>
                                      </p:cBhvr>
                                      <p:to>
                                        <p:strVal val="visible"/>
                                      </p:to>
                                    </p:set>
                                    <p:anim calcmode="lin" valueType="num">
                                      <p:cBhvr additive="base">
                                        <p:cTn id="31" dur="1000"/>
                                        <p:tgtEl>
                                          <p:spTgt spid="1018"/>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19"/>
                                        </p:tgtEl>
                                        <p:attrNameLst>
                                          <p:attrName>style.visibility</p:attrName>
                                        </p:attrNameLst>
                                      </p:cBhvr>
                                      <p:to>
                                        <p:strVal val="visible"/>
                                      </p:to>
                                    </p:set>
                                    <p:anim calcmode="lin" valueType="num">
                                      <p:cBhvr additive="base">
                                        <p:cTn id="34" dur="1000"/>
                                        <p:tgtEl>
                                          <p:spTgt spid="10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53"/>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048" name="Google Shape;1048;p53"/>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049" name="Google Shape;1049;p53"/>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050" name="Google Shape;1050;p5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53"/>
          <p:cNvSpPr txBox="1"/>
          <p:nvPr/>
        </p:nvSpPr>
        <p:spPr>
          <a:xfrm>
            <a:off x="5933575" y="1302575"/>
            <a:ext cx="18222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Search the Source</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052" name="Google Shape;1052;p53"/>
          <p:cNvSpPr txBox="1"/>
          <p:nvPr/>
        </p:nvSpPr>
        <p:spPr>
          <a:xfrm>
            <a:off x="460350" y="0"/>
            <a:ext cx="5473200" cy="53031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466"/>
              <a:buFont typeface="Arial"/>
              <a:buNone/>
            </a:pPr>
            <a:r>
              <a:rPr lang="en" sz="1466" b="1" i="0" u="none" strike="noStrike" cap="none">
                <a:solidFill>
                  <a:schemeClr val="dk1"/>
                </a:solidFill>
                <a:latin typeface="Helvetica Neue"/>
                <a:ea typeface="Helvetica Neue"/>
                <a:cs typeface="Helvetica Neue"/>
                <a:sym typeface="Helvetica Neue"/>
              </a:rPr>
              <a:t>Directions:</a:t>
            </a:r>
            <a:r>
              <a:rPr lang="en" sz="1466" b="0" i="0" u="none" strike="noStrike" cap="none">
                <a:solidFill>
                  <a:schemeClr val="dk1"/>
                </a:solidFill>
                <a:latin typeface="Helvetica Neue"/>
                <a:ea typeface="Helvetica Neue"/>
                <a:cs typeface="Helvetica Neue"/>
                <a:sym typeface="Helvetica Neue"/>
              </a:rPr>
              <a:t> Using reliable and credible online resources, complete the following activities.</a:t>
            </a:r>
            <a:endParaRPr sz="1466" b="0" i="0" u="none" strike="noStrike" cap="none">
              <a:solidFill>
                <a:schemeClr val="dk1"/>
              </a:solidFill>
              <a:latin typeface="Helvetica Neue"/>
              <a:ea typeface="Helvetica Neue"/>
              <a:cs typeface="Helvetica Neue"/>
              <a:sym typeface="Helvetica Neue"/>
            </a:endParaRPr>
          </a:p>
          <a:p>
            <a:pPr marL="228600" marR="0" lvl="0" indent="-2286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1.	The Ebola outbreak in 2014 was one of the largest Ebola outbreaks in history, and it was the first Ebola outbreak in West Africa. Visit the Centers for Disease Control and Prevention website and research signs and symptoms of Ebola hemorrhagic fever (EHF). Then study the graph below and answer the questions that follow.</a:t>
            </a:r>
            <a:endParaRPr sz="1466" b="0" i="0" u="none" strike="noStrike" cap="none">
              <a:solidFill>
                <a:schemeClr val="dk1"/>
              </a:solidFill>
              <a:latin typeface="Helvetica Neue"/>
              <a:ea typeface="Helvetica Neue"/>
              <a:cs typeface="Helvetica Neue"/>
              <a:sym typeface="Helvetica Neue"/>
            </a:endParaRPr>
          </a:p>
          <a:p>
            <a:pPr marL="419100" marR="0" lvl="0" indent="-4191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A.	What was the number of confirmed cases of Ebola in Guinea during the week of June 8, 2014? -</a:t>
            </a:r>
            <a:r>
              <a:rPr lang="en" sz="1466" b="0" i="0" u="none" strike="noStrike" cap="none">
                <a:solidFill>
                  <a:schemeClr val="dk1"/>
                </a:solidFill>
                <a:highlight>
                  <a:srgbClr val="FFFF00"/>
                </a:highlight>
                <a:latin typeface="Helvetica Neue"/>
                <a:ea typeface="Helvetica Neue"/>
                <a:cs typeface="Helvetica Neue"/>
                <a:sym typeface="Helvetica Neue"/>
              </a:rPr>
              <a:t> Answer 33</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	B.	What was the number of suspected cases the same week? -- </a:t>
            </a:r>
            <a:r>
              <a:rPr lang="en" sz="1466" b="0" i="0" u="none" strike="noStrike" cap="none">
                <a:solidFill>
                  <a:schemeClr val="dk1"/>
                </a:solidFill>
                <a:highlight>
                  <a:srgbClr val="FFFF00"/>
                </a:highlight>
                <a:latin typeface="Helvetica Neue"/>
                <a:ea typeface="Helvetica Neue"/>
                <a:cs typeface="Helvetica Neue"/>
                <a:sym typeface="Helvetica Neue"/>
              </a:rPr>
              <a:t>Answer 4</a:t>
            </a:r>
            <a:endParaRPr sz="1466" b="0" i="0" u="none" strike="noStrike" cap="none">
              <a:solidFill>
                <a:schemeClr val="dk1"/>
              </a:solidFill>
              <a:highlight>
                <a:srgbClr val="FFFF00"/>
              </a:highlight>
              <a:latin typeface="Helvetica Neue"/>
              <a:ea typeface="Helvetica Neue"/>
              <a:cs typeface="Helvetica Neue"/>
              <a:sym typeface="Helvetica Neue"/>
            </a:endParaRPr>
          </a:p>
          <a:p>
            <a:pPr marL="419100" marR="0" lvl="0" indent="-4191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C.	Which time frame saw the highest number of confirmed cases of Ebola?</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Week of March 16, 2014</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Week of April 13, 2014</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highlight>
                  <a:srgbClr val="FFFF00"/>
                </a:highlight>
                <a:latin typeface="Helvetica Neue"/>
                <a:ea typeface="Helvetica Neue"/>
                <a:cs typeface="Helvetica Neue"/>
                <a:sym typeface="Helvetica Neue"/>
              </a:rPr>
              <a:t>Week of May 25, 2014 </a:t>
            </a:r>
            <a:endParaRPr sz="1466" b="0" i="0" u="none" strike="noStrike" cap="none">
              <a:solidFill>
                <a:schemeClr val="dk1"/>
              </a:solidFill>
              <a:highlight>
                <a:srgbClr val="FFFF00"/>
              </a:highlight>
              <a:latin typeface="Helvetica Neue"/>
              <a:ea typeface="Helvetica Neue"/>
              <a:cs typeface="Helvetica Neue"/>
              <a:sym typeface="Helvetica Neue"/>
            </a:endParaRPr>
          </a:p>
          <a:p>
            <a:pPr marL="0" marR="0" lvl="0" indent="0" algn="l" rtl="0">
              <a:lnSpc>
                <a:spcPct val="100000"/>
              </a:lnSpc>
              <a:spcBef>
                <a:spcPts val="300"/>
              </a:spcBef>
              <a:spcAft>
                <a:spcPts val="0"/>
              </a:spcAft>
              <a:buClr>
                <a:srgbClr val="000000"/>
              </a:buClr>
              <a:buSzPts val="2333"/>
              <a:buFont typeface="Arial"/>
              <a:buNone/>
            </a:pPr>
            <a:endParaRPr sz="2333" b="1"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1057" name="Google Shape;1057;p61"/>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7450"/>
              </a:srgbClr>
            </a:outerShdw>
          </a:effectLst>
        </p:spPr>
      </p:pic>
      <p:sp>
        <p:nvSpPr>
          <p:cNvPr id="1058" name="Google Shape;1058;p61"/>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highlight>
                  <a:schemeClr val="accent6"/>
                </a:highlight>
              </a:rPr>
              <a:t>Flash </a:t>
            </a:r>
            <a:endParaRPr>
              <a:highlight>
                <a:schemeClr val="accent6"/>
              </a:highlight>
            </a:endParaRPr>
          </a:p>
          <a:p>
            <a:pPr marL="0" lvl="0" indent="0" algn="ctr" rtl="0">
              <a:lnSpc>
                <a:spcPct val="100000"/>
              </a:lnSpc>
              <a:spcBef>
                <a:spcPts val="0"/>
              </a:spcBef>
              <a:spcAft>
                <a:spcPts val="0"/>
              </a:spcAft>
              <a:buSzPts val="2000"/>
              <a:buNone/>
            </a:pPr>
            <a:r>
              <a:rPr lang="en">
                <a:highlight>
                  <a:schemeClr val="accent6"/>
                </a:highlight>
              </a:rPr>
              <a:t>cards</a:t>
            </a:r>
            <a:endParaRPr>
              <a:highlight>
                <a:schemeClr val="accent6"/>
              </a:highlight>
            </a:endParaRPr>
          </a:p>
        </p:txBody>
      </p:sp>
      <p:sp>
        <p:nvSpPr>
          <p:cNvPr id="1059" name="Google Shape;1059;p61"/>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61"/>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61"/>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61"/>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highlight>
                  <a:srgbClr val="FF00FF"/>
                </a:highlight>
              </a:rPr>
              <a:t>Small group Races</a:t>
            </a:r>
            <a:endParaRPr>
              <a:highlight>
                <a:srgbClr val="FF00FF"/>
              </a:highlight>
            </a:endParaRPr>
          </a:p>
          <a:p>
            <a:pPr marL="0" lvl="0" indent="0" algn="ctr" rtl="0">
              <a:lnSpc>
                <a:spcPct val="100000"/>
              </a:lnSpc>
              <a:spcBef>
                <a:spcPts val="0"/>
              </a:spcBef>
              <a:spcAft>
                <a:spcPts val="0"/>
              </a:spcAft>
              <a:buSzPts val="1600"/>
              <a:buNone/>
            </a:pPr>
            <a:r>
              <a:rPr lang="en"/>
              <a:t>Diagram cards</a:t>
            </a:r>
            <a:endParaRPr/>
          </a:p>
        </p:txBody>
      </p:sp>
      <p:sp>
        <p:nvSpPr>
          <p:cNvPr id="1063" name="Google Shape;1063;p61"/>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064" name="Google Shape;1064;p61"/>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065" name="Google Shape;1065;p61"/>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066" name="Google Shape;1066;p61"/>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067" name="Google Shape;1067;p61"/>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068" name="Google Shape;1068;p61">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61">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70" name="Google Shape;1070;p61"/>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071" name="Google Shape;1071;p61"/>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72" name="Google Shape;1072;p61"/>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6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61"/>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75" name="Google Shape;1075;p6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61"/>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77" name="Google Shape;1077;p61">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6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6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6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6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82" name="Google Shape;1082;p6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61">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61">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5" name="Google Shape;1085;p61"/>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086" name="Google Shape;1086;p6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6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61"/>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 </a:t>
            </a: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Flashcards</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1089" name="Google Shape;1089;p61"/>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1090" name="Google Shape;1090;p61"/>
          <p:cNvPicPr preferRelativeResize="0"/>
          <p:nvPr/>
        </p:nvPicPr>
        <p:blipFill rotWithShape="1">
          <a:blip r:embed="rId8">
            <a:alphaModFix/>
          </a:blip>
          <a:srcRect/>
          <a:stretch/>
        </p:blipFill>
        <p:spPr>
          <a:xfrm>
            <a:off x="3046849" y="1211824"/>
            <a:ext cx="4144880" cy="1508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57"/>
                                        </p:tgtEl>
                                        <p:attrNameLst>
                                          <p:attrName>style.visibility</p:attrName>
                                        </p:attrNameLst>
                                      </p:cBhvr>
                                      <p:to>
                                        <p:strVal val="visible"/>
                                      </p:to>
                                    </p:set>
                                    <p:anim calcmode="lin" valueType="num">
                                      <p:cBhvr additive="base">
                                        <p:cTn id="7" dur="1000"/>
                                        <p:tgtEl>
                                          <p:spTgt spid="105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58"/>
                                        </p:tgtEl>
                                        <p:attrNameLst>
                                          <p:attrName>style.visibility</p:attrName>
                                        </p:attrNameLst>
                                      </p:cBhvr>
                                      <p:to>
                                        <p:strVal val="visible"/>
                                      </p:to>
                                    </p:set>
                                    <p:anim calcmode="lin" valueType="num">
                                      <p:cBhvr additive="base">
                                        <p:cTn id="10" dur="1000"/>
                                        <p:tgtEl>
                                          <p:spTgt spid="105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59"/>
                                        </p:tgtEl>
                                        <p:attrNameLst>
                                          <p:attrName>style.visibility</p:attrName>
                                        </p:attrNameLst>
                                      </p:cBhvr>
                                      <p:to>
                                        <p:strVal val="visible"/>
                                      </p:to>
                                    </p:set>
                                    <p:anim calcmode="lin" valueType="num">
                                      <p:cBhvr additive="base">
                                        <p:cTn id="13" dur="1000"/>
                                        <p:tgtEl>
                                          <p:spTgt spid="105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60"/>
                                        </p:tgtEl>
                                        <p:attrNameLst>
                                          <p:attrName>style.visibility</p:attrName>
                                        </p:attrNameLst>
                                      </p:cBhvr>
                                      <p:to>
                                        <p:strVal val="visible"/>
                                      </p:to>
                                    </p:set>
                                    <p:anim calcmode="lin" valueType="num">
                                      <p:cBhvr additive="base">
                                        <p:cTn id="16" dur="1000"/>
                                        <p:tgtEl>
                                          <p:spTgt spid="106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61"/>
                                        </p:tgtEl>
                                        <p:attrNameLst>
                                          <p:attrName>style.visibility</p:attrName>
                                        </p:attrNameLst>
                                      </p:cBhvr>
                                      <p:to>
                                        <p:strVal val="visible"/>
                                      </p:to>
                                    </p:set>
                                    <p:anim calcmode="lin" valueType="num">
                                      <p:cBhvr additive="base">
                                        <p:cTn id="19" dur="1000"/>
                                        <p:tgtEl>
                                          <p:spTgt spid="106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62"/>
                                        </p:tgtEl>
                                        <p:attrNameLst>
                                          <p:attrName>style.visibility</p:attrName>
                                        </p:attrNameLst>
                                      </p:cBhvr>
                                      <p:to>
                                        <p:strVal val="visible"/>
                                      </p:to>
                                    </p:set>
                                    <p:anim calcmode="lin" valueType="num">
                                      <p:cBhvr additive="base">
                                        <p:cTn id="22" dur="1000"/>
                                        <p:tgtEl>
                                          <p:spTgt spid="106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63"/>
                                        </p:tgtEl>
                                        <p:attrNameLst>
                                          <p:attrName>style.visibility</p:attrName>
                                        </p:attrNameLst>
                                      </p:cBhvr>
                                      <p:to>
                                        <p:strVal val="visible"/>
                                      </p:to>
                                    </p:set>
                                    <p:anim calcmode="lin" valueType="num">
                                      <p:cBhvr additive="base">
                                        <p:cTn id="25" dur="1000"/>
                                        <p:tgtEl>
                                          <p:spTgt spid="106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64"/>
                                        </p:tgtEl>
                                        <p:attrNameLst>
                                          <p:attrName>style.visibility</p:attrName>
                                        </p:attrNameLst>
                                      </p:cBhvr>
                                      <p:to>
                                        <p:strVal val="visible"/>
                                      </p:to>
                                    </p:set>
                                    <p:anim calcmode="lin" valueType="num">
                                      <p:cBhvr additive="base">
                                        <p:cTn id="28" dur="1000"/>
                                        <p:tgtEl>
                                          <p:spTgt spid="106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65"/>
                                        </p:tgtEl>
                                        <p:attrNameLst>
                                          <p:attrName>style.visibility</p:attrName>
                                        </p:attrNameLst>
                                      </p:cBhvr>
                                      <p:to>
                                        <p:strVal val="visible"/>
                                      </p:to>
                                    </p:set>
                                    <p:anim calcmode="lin" valueType="num">
                                      <p:cBhvr additive="base">
                                        <p:cTn id="31" dur="1000"/>
                                        <p:tgtEl>
                                          <p:spTgt spid="1065"/>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66"/>
                                        </p:tgtEl>
                                        <p:attrNameLst>
                                          <p:attrName>style.visibility</p:attrName>
                                        </p:attrNameLst>
                                      </p:cBhvr>
                                      <p:to>
                                        <p:strVal val="visible"/>
                                      </p:to>
                                    </p:set>
                                    <p:anim calcmode="lin" valueType="num">
                                      <p:cBhvr additive="base">
                                        <p:cTn id="34" dur="1000"/>
                                        <p:tgtEl>
                                          <p:spTgt spid="10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62"/>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7450"/>
              </a:srgbClr>
            </a:outerShdw>
          </a:effectLst>
        </p:spPr>
      </p:pic>
      <p:pic>
        <p:nvPicPr>
          <p:cNvPr id="1096" name="Google Shape;1096;p62"/>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7450"/>
              </a:srgbClr>
            </a:outerShdw>
          </a:effectLst>
        </p:spPr>
      </p:pic>
      <p:sp>
        <p:nvSpPr>
          <p:cNvPr id="1097" name="Google Shape;1097;p6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00FF"/>
                </a:highlight>
              </a:rPr>
              <a:t>Flashcards- Small group race</a:t>
            </a:r>
            <a:endParaRPr sz="2800">
              <a:highlight>
                <a:srgbClr val="FF00FF"/>
              </a:highlight>
            </a:endParaRPr>
          </a:p>
        </p:txBody>
      </p:sp>
      <p:pic>
        <p:nvPicPr>
          <p:cNvPr id="1098" name="Google Shape;1098;p62"/>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099" name="Google Shape;1099;p62"/>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62"/>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62"/>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62">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3" name="Google Shape;1103;p62"/>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104" name="Google Shape;1104;p62"/>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Drills</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105" name="Google Shape;1105;p62"/>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62"/>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62"/>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62"/>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9" name="Google Shape;1109;p62"/>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110" name="Google Shape;1110;p6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6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62"/>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113" name="Google Shape;1113;p62"/>
          <p:cNvSpPr txBox="1"/>
          <p:nvPr/>
        </p:nvSpPr>
        <p:spPr>
          <a:xfrm>
            <a:off x="1783325" y="2561025"/>
            <a:ext cx="2636100" cy="93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r>
              <a:rPr lang="en" sz="4900" b="0" i="0" u="none" strike="noStrike" cap="none">
                <a:solidFill>
                  <a:srgbClr val="000000"/>
                </a:solidFill>
                <a:latin typeface="Architects Daughter"/>
                <a:ea typeface="Architects Daughter"/>
                <a:cs typeface="Architects Daughter"/>
                <a:sym typeface="Architects Daughter"/>
              </a:rPr>
              <a:t>-otomy</a:t>
            </a:r>
            <a:endParaRPr sz="4900" b="0" i="0" u="none" strike="noStrike" cap="none">
              <a:solidFill>
                <a:srgbClr val="000000"/>
              </a:solidFill>
              <a:latin typeface="Architects Daughter"/>
              <a:ea typeface="Architects Daughter"/>
              <a:cs typeface="Architects Daughter"/>
              <a:sym typeface="Architects Daughter"/>
            </a:endParaRPr>
          </a:p>
        </p:txBody>
      </p:sp>
      <p:sp>
        <p:nvSpPr>
          <p:cNvPr id="1114" name="Google Shape;1114;p62"/>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Term</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1115" name="Google Shape;1115;p62"/>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Definition</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1116" name="Google Shape;1116;p62"/>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117" name="Google Shape;1117;p62"/>
          <p:cNvSpPr txBox="1"/>
          <p:nvPr/>
        </p:nvSpPr>
        <p:spPr>
          <a:xfrm>
            <a:off x="4880700" y="2930350"/>
            <a:ext cx="22839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incision</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118" name="Google Shape;1118;p62"/>
          <p:cNvSpPr txBox="1"/>
          <p:nvPr/>
        </p:nvSpPr>
        <p:spPr>
          <a:xfrm rot="-559772">
            <a:off x="-57248" y="4409440"/>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Practice!!</a:t>
            </a: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95"/>
                                        </p:tgtEl>
                                        <p:attrNameLst>
                                          <p:attrName>style.visibility</p:attrName>
                                        </p:attrNameLst>
                                      </p:cBhvr>
                                      <p:to>
                                        <p:strVal val="visible"/>
                                      </p:to>
                                    </p:set>
                                    <p:anim calcmode="lin" valueType="num">
                                      <p:cBhvr additive="base">
                                        <p:cTn id="7" dur="1000"/>
                                        <p:tgtEl>
                                          <p:spTgt spid="109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96"/>
                                        </p:tgtEl>
                                        <p:attrNameLst>
                                          <p:attrName>style.visibility</p:attrName>
                                        </p:attrNameLst>
                                      </p:cBhvr>
                                      <p:to>
                                        <p:strVal val="visible"/>
                                      </p:to>
                                    </p:set>
                                    <p:anim calcmode="lin" valueType="num">
                                      <p:cBhvr additive="base">
                                        <p:cTn id="10" dur="1000"/>
                                        <p:tgtEl>
                                          <p:spTgt spid="1096"/>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100"/>
                                        </p:tgtEl>
                                        <p:attrNameLst>
                                          <p:attrName>style.visibility</p:attrName>
                                        </p:attrNameLst>
                                      </p:cBhvr>
                                      <p:to>
                                        <p:strVal val="visible"/>
                                      </p:to>
                                    </p:set>
                                    <p:anim calcmode="lin" valueType="num">
                                      <p:cBhvr additive="base">
                                        <p:cTn id="14" dur="300"/>
                                        <p:tgtEl>
                                          <p:spTgt spid="1100"/>
                                        </p:tgtEl>
                                        <p:attrNameLst>
                                          <p:attrName>ppt_w</p:attrName>
                                        </p:attrNameLst>
                                      </p:cBhvr>
                                      <p:tavLst>
                                        <p:tav tm="0">
                                          <p:val>
                                            <p:strVal val="0"/>
                                          </p:val>
                                        </p:tav>
                                        <p:tav tm="100000">
                                          <p:val>
                                            <p:strVal val="#ppt_w"/>
                                          </p:val>
                                        </p:tav>
                                      </p:tavLst>
                                    </p:anim>
                                    <p:anim calcmode="lin" valueType="num">
                                      <p:cBhvr additive="base">
                                        <p:cTn id="15" dur="300"/>
                                        <p:tgtEl>
                                          <p:spTgt spid="1100"/>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101"/>
                                        </p:tgtEl>
                                        <p:attrNameLst>
                                          <p:attrName>style.visibility</p:attrName>
                                        </p:attrNameLst>
                                      </p:cBhvr>
                                      <p:to>
                                        <p:strVal val="visible"/>
                                      </p:to>
                                    </p:set>
                                    <p:anim calcmode="lin" valueType="num">
                                      <p:cBhvr additive="base">
                                        <p:cTn id="19" dur="300"/>
                                        <p:tgtEl>
                                          <p:spTgt spid="1101"/>
                                        </p:tgtEl>
                                        <p:attrNameLst>
                                          <p:attrName>ppt_w</p:attrName>
                                        </p:attrNameLst>
                                      </p:cBhvr>
                                      <p:tavLst>
                                        <p:tav tm="0">
                                          <p:val>
                                            <p:strVal val="0"/>
                                          </p:val>
                                        </p:tav>
                                        <p:tav tm="100000">
                                          <p:val>
                                            <p:strVal val="#ppt_w"/>
                                          </p:val>
                                        </p:tav>
                                      </p:tavLst>
                                    </p:anim>
                                    <p:anim calcmode="lin" valueType="num">
                                      <p:cBhvr additive="base">
                                        <p:cTn id="20" dur="300"/>
                                        <p:tgtEl>
                                          <p:spTgt spid="1101"/>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099"/>
                                        </p:tgtEl>
                                        <p:attrNameLst>
                                          <p:attrName>style.visibility</p:attrName>
                                        </p:attrNameLst>
                                      </p:cBhvr>
                                      <p:to>
                                        <p:strVal val="visible"/>
                                      </p:to>
                                    </p:set>
                                    <p:anim calcmode="lin" valueType="num">
                                      <p:cBhvr additive="base">
                                        <p:cTn id="24" dur="300"/>
                                        <p:tgtEl>
                                          <p:spTgt spid="1099"/>
                                        </p:tgtEl>
                                        <p:attrNameLst>
                                          <p:attrName>ppt_w</p:attrName>
                                        </p:attrNameLst>
                                      </p:cBhvr>
                                      <p:tavLst>
                                        <p:tav tm="0">
                                          <p:val>
                                            <p:strVal val="0"/>
                                          </p:val>
                                        </p:tav>
                                        <p:tav tm="100000">
                                          <p:val>
                                            <p:strVal val="#ppt_w"/>
                                          </p:val>
                                        </p:tav>
                                      </p:tavLst>
                                    </p:anim>
                                    <p:anim calcmode="lin" valueType="num">
                                      <p:cBhvr additive="base">
                                        <p:cTn id="25" dur="300"/>
                                        <p:tgtEl>
                                          <p:spTgt spid="10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63"/>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124" name="Google Shape;1124;p63"/>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63"/>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63"/>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63"/>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128" name="Google Shape;1128;p63"/>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129" name="Google Shape;1129;p63"/>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130" name="Google Shape;1130;p63"/>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Gaes</a:t>
            </a:r>
            <a:endParaRPr/>
          </a:p>
        </p:txBody>
      </p:sp>
      <p:sp>
        <p:nvSpPr>
          <p:cNvPr id="1131" name="Google Shape;1131;p63"/>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highlight>
                  <a:schemeClr val="accent6"/>
                </a:highlight>
              </a:rPr>
              <a:t>Flyswatter</a:t>
            </a:r>
            <a:endParaRPr sz="1500">
              <a:highlight>
                <a:schemeClr val="accent6"/>
              </a:highlight>
            </a:endParaRPr>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132" name="Google Shape;1132;p63"/>
          <p:cNvPicPr preferRelativeResize="0"/>
          <p:nvPr/>
        </p:nvPicPr>
        <p:blipFill rotWithShape="1">
          <a:blip r:embed="rId3">
            <a:alphaModFix/>
          </a:blip>
          <a:srcRect/>
          <a:stretch/>
        </p:blipFill>
        <p:spPr>
          <a:xfrm>
            <a:off x="155475" y="421775"/>
            <a:ext cx="477207" cy="486301"/>
          </a:xfrm>
          <a:prstGeom prst="rect">
            <a:avLst/>
          </a:prstGeom>
          <a:noFill/>
          <a:ln>
            <a:noFill/>
          </a:ln>
        </p:spPr>
      </p:pic>
      <p:sp>
        <p:nvSpPr>
          <p:cNvPr id="1133" name="Google Shape;1133;p63">
            <a:hlinkClick r:id="rId4"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63">
            <a:hlinkClick r:id="rId4"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35" name="Google Shape;1135;p63"/>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sp>
        <p:nvSpPr>
          <p:cNvPr id="1136" name="Google Shape;1136;p63"/>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37" name="Google Shape;1137;p63"/>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6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63"/>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40" name="Google Shape;1140;p6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6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42" name="Google Shape;1142;p63">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6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6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6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63"/>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47" name="Google Shape;1147;p6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63">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63">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0" name="Google Shape;1150;p63"/>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151" name="Google Shape;1151;p6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6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63"/>
          <p:cNvSpPr txBox="1"/>
          <p:nvPr/>
        </p:nvSpPr>
        <p:spPr>
          <a:xfrm>
            <a:off x="503625" y="425650"/>
            <a:ext cx="6504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highlight>
                  <a:srgbClr val="FF00FF"/>
                </a:highlight>
                <a:latin typeface="Architects Daughter"/>
                <a:ea typeface="Architects Daughter"/>
                <a:cs typeface="Architects Daughter"/>
                <a:sym typeface="Architects Daughter"/>
              </a:rPr>
              <a:t>Review Activities/Diagram Cards</a:t>
            </a:r>
            <a:endParaRPr sz="3000" b="0"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154" name="Google Shape;1154;p63"/>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1155" name="Google Shape;1155;p63"/>
          <p:cNvPicPr preferRelativeResize="0"/>
          <p:nvPr/>
        </p:nvPicPr>
        <p:blipFill rotWithShape="1">
          <a:blip r:embed="rId7">
            <a:alphaModFix/>
          </a:blip>
          <a:srcRect/>
          <a:stretch/>
        </p:blipFill>
        <p:spPr>
          <a:xfrm>
            <a:off x="287050" y="2027342"/>
            <a:ext cx="7334200" cy="29780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23"/>
                                        </p:tgtEl>
                                        <p:attrNameLst>
                                          <p:attrName>style.visibility</p:attrName>
                                        </p:attrNameLst>
                                      </p:cBhvr>
                                      <p:to>
                                        <p:strVal val="visible"/>
                                      </p:to>
                                    </p:set>
                                    <p:anim calcmode="lin" valueType="num">
                                      <p:cBhvr additive="base">
                                        <p:cTn id="7" dur="1000"/>
                                        <p:tgtEl>
                                          <p:spTgt spid="112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124"/>
                                        </p:tgtEl>
                                        <p:attrNameLst>
                                          <p:attrName>style.visibility</p:attrName>
                                        </p:attrNameLst>
                                      </p:cBhvr>
                                      <p:to>
                                        <p:strVal val="visible"/>
                                      </p:to>
                                    </p:set>
                                    <p:anim calcmode="lin" valueType="num">
                                      <p:cBhvr additive="base">
                                        <p:cTn id="10" dur="1000"/>
                                        <p:tgtEl>
                                          <p:spTgt spid="112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25"/>
                                        </p:tgtEl>
                                        <p:attrNameLst>
                                          <p:attrName>style.visibility</p:attrName>
                                        </p:attrNameLst>
                                      </p:cBhvr>
                                      <p:to>
                                        <p:strVal val="visible"/>
                                      </p:to>
                                    </p:set>
                                    <p:anim calcmode="lin" valueType="num">
                                      <p:cBhvr additive="base">
                                        <p:cTn id="13" dur="1000"/>
                                        <p:tgtEl>
                                          <p:spTgt spid="112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26"/>
                                        </p:tgtEl>
                                        <p:attrNameLst>
                                          <p:attrName>style.visibility</p:attrName>
                                        </p:attrNameLst>
                                      </p:cBhvr>
                                      <p:to>
                                        <p:strVal val="visible"/>
                                      </p:to>
                                    </p:set>
                                    <p:anim calcmode="lin" valueType="num">
                                      <p:cBhvr additive="base">
                                        <p:cTn id="16" dur="1000"/>
                                        <p:tgtEl>
                                          <p:spTgt spid="112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27"/>
                                        </p:tgtEl>
                                        <p:attrNameLst>
                                          <p:attrName>style.visibility</p:attrName>
                                        </p:attrNameLst>
                                      </p:cBhvr>
                                      <p:to>
                                        <p:strVal val="visible"/>
                                      </p:to>
                                    </p:set>
                                    <p:anim calcmode="lin" valueType="num">
                                      <p:cBhvr additive="base">
                                        <p:cTn id="19" dur="1000"/>
                                        <p:tgtEl>
                                          <p:spTgt spid="112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28"/>
                                        </p:tgtEl>
                                        <p:attrNameLst>
                                          <p:attrName>style.visibility</p:attrName>
                                        </p:attrNameLst>
                                      </p:cBhvr>
                                      <p:to>
                                        <p:strVal val="visible"/>
                                      </p:to>
                                    </p:set>
                                    <p:anim calcmode="lin" valueType="num">
                                      <p:cBhvr additive="base">
                                        <p:cTn id="22" dur="1000"/>
                                        <p:tgtEl>
                                          <p:spTgt spid="1128"/>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29"/>
                                        </p:tgtEl>
                                        <p:attrNameLst>
                                          <p:attrName>style.visibility</p:attrName>
                                        </p:attrNameLst>
                                      </p:cBhvr>
                                      <p:to>
                                        <p:strVal val="visible"/>
                                      </p:to>
                                    </p:set>
                                    <p:anim calcmode="lin" valueType="num">
                                      <p:cBhvr additive="base">
                                        <p:cTn id="25" dur="1000"/>
                                        <p:tgtEl>
                                          <p:spTgt spid="1129"/>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30"/>
                                        </p:tgtEl>
                                        <p:attrNameLst>
                                          <p:attrName>style.visibility</p:attrName>
                                        </p:attrNameLst>
                                      </p:cBhvr>
                                      <p:to>
                                        <p:strVal val="visible"/>
                                      </p:to>
                                    </p:set>
                                    <p:anim calcmode="lin" valueType="num">
                                      <p:cBhvr additive="base">
                                        <p:cTn id="28" dur="1000"/>
                                        <p:tgtEl>
                                          <p:spTgt spid="1130"/>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31"/>
                                        </p:tgtEl>
                                        <p:attrNameLst>
                                          <p:attrName>style.visibility</p:attrName>
                                        </p:attrNameLst>
                                      </p:cBhvr>
                                      <p:to>
                                        <p:strVal val="visible"/>
                                      </p:to>
                                    </p:set>
                                    <p:anim calcmode="lin" valueType="num">
                                      <p:cBhvr additive="base">
                                        <p:cTn id="31" dur="1000"/>
                                        <p:tgtEl>
                                          <p:spTgt spid="1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g286e2d061bb_0_18"/>
          <p:cNvPicPr preferRelativeResize="0"/>
          <p:nvPr/>
        </p:nvPicPr>
        <p:blipFill rotWithShape="1">
          <a:blip r:embed="rId3">
            <a:alphaModFix/>
          </a:blip>
          <a:srcRect/>
          <a:stretch/>
        </p:blipFill>
        <p:spPr>
          <a:xfrm>
            <a:off x="408038" y="1379862"/>
            <a:ext cx="7898031" cy="3529173"/>
          </a:xfrm>
          <a:prstGeom prst="rect">
            <a:avLst/>
          </a:prstGeom>
          <a:noFill/>
          <a:ln>
            <a:noFill/>
          </a:ln>
          <a:effectLst>
            <a:outerShdw blurRad="57150" dist="19050" dir="9360000" algn="bl" rotWithShape="0">
              <a:srgbClr val="000000">
                <a:alpha val="47450"/>
              </a:srgbClr>
            </a:outerShdw>
          </a:effectLst>
        </p:spPr>
      </p:pic>
      <p:sp>
        <p:nvSpPr>
          <p:cNvPr id="1161" name="Google Shape;1161;g286e2d061bb_0_18"/>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162" name="Google Shape;1162;g286e2d061bb_0_18"/>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g286e2d061bb_0_18"/>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g286e2d061bb_0_18"/>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g286e2d061bb_0_18"/>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166" name="Google Shape;1166;g286e2d061bb_0_18"/>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167" name="Google Shape;1167;g286e2d061bb_0_18"/>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168" name="Google Shape;1168;g286e2d061bb_0_18"/>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169" name="Google Shape;1169;g286e2d061bb_0_18"/>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highlight>
                  <a:schemeClr val="accent6"/>
                </a:highlight>
              </a:rPr>
              <a:t>Flyswatter</a:t>
            </a:r>
            <a:endParaRPr sz="1500">
              <a:highlight>
                <a:schemeClr val="accent6"/>
              </a:highlight>
            </a:endParaRPr>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170" name="Google Shape;1170;g286e2d061bb_0_18"/>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171" name="Google Shape;1171;g286e2d061bb_0_18">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g286e2d061bb_0_18">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73" name="Google Shape;1173;g286e2d061bb_0_18"/>
          <p:cNvPicPr preferRelativeResize="0"/>
          <p:nvPr/>
        </p:nvPicPr>
        <p:blipFill rotWithShape="1">
          <a:blip r:embed="rId6">
            <a:alphaModFix/>
          </a:blip>
          <a:srcRect l="32002" t="19826" r="39797" b="9790"/>
          <a:stretch/>
        </p:blipFill>
        <p:spPr>
          <a:xfrm rot="-5400000">
            <a:off x="7824899" y="-395073"/>
            <a:ext cx="1138850" cy="2132297"/>
          </a:xfrm>
          <a:prstGeom prst="rect">
            <a:avLst/>
          </a:prstGeom>
          <a:noFill/>
          <a:ln>
            <a:noFill/>
          </a:ln>
        </p:spPr>
      </p:pic>
      <p:sp>
        <p:nvSpPr>
          <p:cNvPr id="1174" name="Google Shape;1174;g286e2d061bb_0_18"/>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75" name="Google Shape;1175;g286e2d061bb_0_18"/>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g286e2d061bb_0_1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g286e2d061bb_0_18"/>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78" name="Google Shape;1178;g286e2d061bb_0_1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g286e2d061bb_0_18"/>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80" name="Google Shape;1180;g286e2d061bb_0_18">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g286e2d061bb_0_1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g286e2d061bb_0_1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g286e2d061bb_0_1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g286e2d061bb_0_1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85" name="Google Shape;1185;g286e2d061bb_0_1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g286e2d061bb_0_18">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286e2d061bb_0_18">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8" name="Google Shape;1188;g286e2d061bb_0_18"/>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189" name="Google Shape;1189;g286e2d061bb_0_1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g286e2d061bb_0_1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g286e2d061bb_0_18"/>
          <p:cNvSpPr txBox="1"/>
          <p:nvPr/>
        </p:nvSpPr>
        <p:spPr>
          <a:xfrm>
            <a:off x="503625" y="425650"/>
            <a:ext cx="6504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Flyswatter game</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1192" name="Google Shape;1192;g286e2d061bb_0_18"/>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60"/>
                                        </p:tgtEl>
                                        <p:attrNameLst>
                                          <p:attrName>style.visibility</p:attrName>
                                        </p:attrNameLst>
                                      </p:cBhvr>
                                      <p:to>
                                        <p:strVal val="visible"/>
                                      </p:to>
                                    </p:set>
                                    <p:anim calcmode="lin" valueType="num">
                                      <p:cBhvr additive="base">
                                        <p:cTn id="7" dur="1000"/>
                                        <p:tgtEl>
                                          <p:spTgt spid="116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161"/>
                                        </p:tgtEl>
                                        <p:attrNameLst>
                                          <p:attrName>style.visibility</p:attrName>
                                        </p:attrNameLst>
                                      </p:cBhvr>
                                      <p:to>
                                        <p:strVal val="visible"/>
                                      </p:to>
                                    </p:set>
                                    <p:anim calcmode="lin" valueType="num">
                                      <p:cBhvr additive="base">
                                        <p:cTn id="10" dur="1000"/>
                                        <p:tgtEl>
                                          <p:spTgt spid="11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62"/>
                                        </p:tgtEl>
                                        <p:attrNameLst>
                                          <p:attrName>style.visibility</p:attrName>
                                        </p:attrNameLst>
                                      </p:cBhvr>
                                      <p:to>
                                        <p:strVal val="visible"/>
                                      </p:to>
                                    </p:set>
                                    <p:anim calcmode="lin" valueType="num">
                                      <p:cBhvr additive="base">
                                        <p:cTn id="13" dur="1000"/>
                                        <p:tgtEl>
                                          <p:spTgt spid="116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63"/>
                                        </p:tgtEl>
                                        <p:attrNameLst>
                                          <p:attrName>style.visibility</p:attrName>
                                        </p:attrNameLst>
                                      </p:cBhvr>
                                      <p:to>
                                        <p:strVal val="visible"/>
                                      </p:to>
                                    </p:set>
                                    <p:anim calcmode="lin" valueType="num">
                                      <p:cBhvr additive="base">
                                        <p:cTn id="16" dur="1000"/>
                                        <p:tgtEl>
                                          <p:spTgt spid="116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64"/>
                                        </p:tgtEl>
                                        <p:attrNameLst>
                                          <p:attrName>style.visibility</p:attrName>
                                        </p:attrNameLst>
                                      </p:cBhvr>
                                      <p:to>
                                        <p:strVal val="visible"/>
                                      </p:to>
                                    </p:set>
                                    <p:anim calcmode="lin" valueType="num">
                                      <p:cBhvr additive="base">
                                        <p:cTn id="19" dur="1000"/>
                                        <p:tgtEl>
                                          <p:spTgt spid="116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65"/>
                                        </p:tgtEl>
                                        <p:attrNameLst>
                                          <p:attrName>style.visibility</p:attrName>
                                        </p:attrNameLst>
                                      </p:cBhvr>
                                      <p:to>
                                        <p:strVal val="visible"/>
                                      </p:to>
                                    </p:set>
                                    <p:anim calcmode="lin" valueType="num">
                                      <p:cBhvr additive="base">
                                        <p:cTn id="22" dur="1000"/>
                                        <p:tgtEl>
                                          <p:spTgt spid="116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66"/>
                                        </p:tgtEl>
                                        <p:attrNameLst>
                                          <p:attrName>style.visibility</p:attrName>
                                        </p:attrNameLst>
                                      </p:cBhvr>
                                      <p:to>
                                        <p:strVal val="visible"/>
                                      </p:to>
                                    </p:set>
                                    <p:anim calcmode="lin" valueType="num">
                                      <p:cBhvr additive="base">
                                        <p:cTn id="25" dur="1000"/>
                                        <p:tgtEl>
                                          <p:spTgt spid="1166"/>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67"/>
                                        </p:tgtEl>
                                        <p:attrNameLst>
                                          <p:attrName>style.visibility</p:attrName>
                                        </p:attrNameLst>
                                      </p:cBhvr>
                                      <p:to>
                                        <p:strVal val="visible"/>
                                      </p:to>
                                    </p:set>
                                    <p:anim calcmode="lin" valueType="num">
                                      <p:cBhvr additive="base">
                                        <p:cTn id="28" dur="1000"/>
                                        <p:tgtEl>
                                          <p:spTgt spid="116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1000"/>
                                        <p:tgtEl>
                                          <p:spTgt spid="1168"/>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69"/>
                                        </p:tgtEl>
                                        <p:attrNameLst>
                                          <p:attrName>style.visibility</p:attrName>
                                        </p:attrNameLst>
                                      </p:cBhvr>
                                      <p:to>
                                        <p:strVal val="visible"/>
                                      </p:to>
                                    </p:set>
                                    <p:anim calcmode="lin" valueType="num">
                                      <p:cBhvr additive="base">
                                        <p:cTn id="34" dur="1000"/>
                                        <p:tgtEl>
                                          <p:spTgt spid="1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g282a4088c9e_3_38"/>
          <p:cNvSpPr txBox="1">
            <a:spLocks noGrp="1"/>
          </p:cNvSpPr>
          <p:nvPr>
            <p:ph type="title"/>
          </p:nvPr>
        </p:nvSpPr>
        <p:spPr>
          <a:xfrm>
            <a:off x="1215600" y="115175"/>
            <a:ext cx="7017600" cy="67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FF00"/>
                </a:highlight>
              </a:rPr>
              <a:t>Flyswatter/Bingo</a:t>
            </a:r>
            <a:endParaRPr>
              <a:highlight>
                <a:srgbClr val="FFFF00"/>
              </a:highlight>
            </a:endParaRPr>
          </a:p>
        </p:txBody>
      </p:sp>
      <p:pic>
        <p:nvPicPr>
          <p:cNvPr id="1198" name="Google Shape;1198;g282a4088c9e_3_38"/>
          <p:cNvPicPr preferRelativeResize="0"/>
          <p:nvPr/>
        </p:nvPicPr>
        <p:blipFill rotWithShape="1">
          <a:blip r:embed="rId3">
            <a:alphaModFix/>
          </a:blip>
          <a:srcRect/>
          <a:stretch/>
        </p:blipFill>
        <p:spPr>
          <a:xfrm>
            <a:off x="1447950" y="861075"/>
            <a:ext cx="5932800" cy="41776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Google Shape;1203;p65"/>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7450"/>
              </a:srgbClr>
            </a:outerShdw>
          </a:effectLst>
        </p:spPr>
      </p:pic>
      <p:sp>
        <p:nvSpPr>
          <p:cNvPr id="1204" name="Google Shape;1204;p65"/>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205" name="Google Shape;1205;p65"/>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65"/>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65"/>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65"/>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209" name="Google Shape;1209;p65"/>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210" name="Google Shape;1210;p65"/>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211" name="Google Shape;1211;p65"/>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212" name="Google Shape;1212;p65"/>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213" name="Google Shape;1213;p65"/>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214" name="Google Shape;1214;p65">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65">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216" name="Google Shape;1216;p65"/>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217" name="Google Shape;1217;p65"/>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18" name="Google Shape;1218;p65"/>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6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65"/>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21" name="Google Shape;1221;p6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65"/>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23" name="Google Shape;1223;p6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6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6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6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65"/>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28" name="Google Shape;1228;p6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65">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65">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1" name="Google Shape;1231;p65"/>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232" name="Google Shape;1232;p6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6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65"/>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00FFFF"/>
                </a:highlight>
                <a:latin typeface="Architects Daughter"/>
                <a:ea typeface="Architects Daughter"/>
                <a:cs typeface="Architects Daughter"/>
                <a:sym typeface="Architects Daughter"/>
              </a:rPr>
              <a:t>Models</a:t>
            </a:r>
            <a:endParaRPr sz="30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235" name="Google Shape;1235;p65"/>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00FFFF"/>
                </a:highlight>
                <a:latin typeface="Architects Daughter"/>
                <a:ea typeface="Architects Daughter"/>
                <a:cs typeface="Architects Daughter"/>
                <a:sym typeface="Architects Daughter"/>
              </a:rPr>
              <a:t>Models</a:t>
            </a:r>
            <a:endParaRPr sz="1400" b="1" i="0"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03"/>
                                        </p:tgtEl>
                                        <p:attrNameLst>
                                          <p:attrName>style.visibility</p:attrName>
                                        </p:attrNameLst>
                                      </p:cBhvr>
                                      <p:to>
                                        <p:strVal val="visible"/>
                                      </p:to>
                                    </p:set>
                                    <p:anim calcmode="lin" valueType="num">
                                      <p:cBhvr additive="base">
                                        <p:cTn id="7" dur="1000"/>
                                        <p:tgtEl>
                                          <p:spTgt spid="120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04"/>
                                        </p:tgtEl>
                                        <p:attrNameLst>
                                          <p:attrName>style.visibility</p:attrName>
                                        </p:attrNameLst>
                                      </p:cBhvr>
                                      <p:to>
                                        <p:strVal val="visible"/>
                                      </p:to>
                                    </p:set>
                                    <p:anim calcmode="lin" valueType="num">
                                      <p:cBhvr additive="base">
                                        <p:cTn id="10" dur="1000"/>
                                        <p:tgtEl>
                                          <p:spTgt spid="120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05"/>
                                        </p:tgtEl>
                                        <p:attrNameLst>
                                          <p:attrName>style.visibility</p:attrName>
                                        </p:attrNameLst>
                                      </p:cBhvr>
                                      <p:to>
                                        <p:strVal val="visible"/>
                                      </p:to>
                                    </p:set>
                                    <p:anim calcmode="lin" valueType="num">
                                      <p:cBhvr additive="base">
                                        <p:cTn id="13" dur="1000"/>
                                        <p:tgtEl>
                                          <p:spTgt spid="120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06"/>
                                        </p:tgtEl>
                                        <p:attrNameLst>
                                          <p:attrName>style.visibility</p:attrName>
                                        </p:attrNameLst>
                                      </p:cBhvr>
                                      <p:to>
                                        <p:strVal val="visible"/>
                                      </p:to>
                                    </p:set>
                                    <p:anim calcmode="lin" valueType="num">
                                      <p:cBhvr additive="base">
                                        <p:cTn id="16" dur="1000"/>
                                        <p:tgtEl>
                                          <p:spTgt spid="120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07"/>
                                        </p:tgtEl>
                                        <p:attrNameLst>
                                          <p:attrName>style.visibility</p:attrName>
                                        </p:attrNameLst>
                                      </p:cBhvr>
                                      <p:to>
                                        <p:strVal val="visible"/>
                                      </p:to>
                                    </p:set>
                                    <p:anim calcmode="lin" valueType="num">
                                      <p:cBhvr additive="base">
                                        <p:cTn id="19" dur="1000"/>
                                        <p:tgtEl>
                                          <p:spTgt spid="120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08"/>
                                        </p:tgtEl>
                                        <p:attrNameLst>
                                          <p:attrName>style.visibility</p:attrName>
                                        </p:attrNameLst>
                                      </p:cBhvr>
                                      <p:to>
                                        <p:strVal val="visible"/>
                                      </p:to>
                                    </p:set>
                                    <p:anim calcmode="lin" valueType="num">
                                      <p:cBhvr additive="base">
                                        <p:cTn id="22" dur="1000"/>
                                        <p:tgtEl>
                                          <p:spTgt spid="1208"/>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09"/>
                                        </p:tgtEl>
                                        <p:attrNameLst>
                                          <p:attrName>style.visibility</p:attrName>
                                        </p:attrNameLst>
                                      </p:cBhvr>
                                      <p:to>
                                        <p:strVal val="visible"/>
                                      </p:to>
                                    </p:set>
                                    <p:anim calcmode="lin" valueType="num">
                                      <p:cBhvr additive="base">
                                        <p:cTn id="25" dur="1000"/>
                                        <p:tgtEl>
                                          <p:spTgt spid="1209"/>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10"/>
                                        </p:tgtEl>
                                        <p:attrNameLst>
                                          <p:attrName>style.visibility</p:attrName>
                                        </p:attrNameLst>
                                      </p:cBhvr>
                                      <p:to>
                                        <p:strVal val="visible"/>
                                      </p:to>
                                    </p:set>
                                    <p:anim calcmode="lin" valueType="num">
                                      <p:cBhvr additive="base">
                                        <p:cTn id="28" dur="1000"/>
                                        <p:tgtEl>
                                          <p:spTgt spid="1210"/>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11"/>
                                        </p:tgtEl>
                                        <p:attrNameLst>
                                          <p:attrName>style.visibility</p:attrName>
                                        </p:attrNameLst>
                                      </p:cBhvr>
                                      <p:to>
                                        <p:strVal val="visible"/>
                                      </p:to>
                                    </p:set>
                                    <p:anim calcmode="lin" valueType="num">
                                      <p:cBhvr additive="base">
                                        <p:cTn id="31" dur="1000"/>
                                        <p:tgtEl>
                                          <p:spTgt spid="1211"/>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12"/>
                                        </p:tgtEl>
                                        <p:attrNameLst>
                                          <p:attrName>style.visibility</p:attrName>
                                        </p:attrNameLst>
                                      </p:cBhvr>
                                      <p:to>
                                        <p:strVal val="visible"/>
                                      </p:to>
                                    </p:set>
                                    <p:anim calcmode="lin" valueType="num">
                                      <p:cBhvr additive="base">
                                        <p:cTn id="34" dur="1000"/>
                                        <p:tgtEl>
                                          <p:spTgt spid="1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5"/>
          <p:cNvPicPr preferRelativeResize="0"/>
          <p:nvPr/>
        </p:nvPicPr>
        <p:blipFill rotWithShape="1">
          <a:blip r:embed="rId3">
            <a:alphaModFix/>
          </a:blip>
          <a:srcRect/>
          <a:stretch/>
        </p:blipFill>
        <p:spPr>
          <a:xfrm>
            <a:off x="668150" y="304640"/>
            <a:ext cx="5840423" cy="4669323"/>
          </a:xfrm>
          <a:prstGeom prst="rect">
            <a:avLst/>
          </a:prstGeom>
          <a:noFill/>
          <a:ln>
            <a:noFill/>
          </a:ln>
          <a:effectLst>
            <a:outerShdw blurRad="57150" dist="19050" dir="5400000" algn="bl" rotWithShape="0">
              <a:srgbClr val="000000">
                <a:alpha val="47450"/>
              </a:srgbClr>
            </a:outerShdw>
          </a:effectLst>
        </p:spPr>
      </p:pic>
      <p:sp>
        <p:nvSpPr>
          <p:cNvPr id="257" name="Google Shape;257;p5"/>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5"/>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5"/>
          <p:cNvSpPr txBox="1">
            <a:spLocks noGrp="1"/>
          </p:cNvSpPr>
          <p:nvPr>
            <p:ph type="title"/>
          </p:nvPr>
        </p:nvSpPr>
        <p:spPr>
          <a:xfrm>
            <a:off x="1369200" y="1306200"/>
            <a:ext cx="4443900" cy="64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endParaRPr sz="2400" u="sng"/>
          </a:p>
        </p:txBody>
      </p:sp>
      <p:sp>
        <p:nvSpPr>
          <p:cNvPr id="260" name="Google Shape;260;p5"/>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261" name="Google Shape;261;p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62" name="Google Shape;262;p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66" name="Google Shape;266;p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
          <p:cNvSpPr txBox="1">
            <a:spLocks noGrp="1"/>
          </p:cNvSpPr>
          <p:nvPr>
            <p:ph type="ctrTitle" idx="4294967295"/>
          </p:nvPr>
        </p:nvSpPr>
        <p:spPr>
          <a:xfrm>
            <a:off x="8055900" y="1828297"/>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X-ray Reports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68" name="Google Shape;268;p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5"/>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Consultations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70" name="Google Shape;270;p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5"/>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H &amp; P</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75" name="Google Shape;275;p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5">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5">
            <a:hlinkClick r:id="rId6"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Nurses Notes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78" name="Google Shape;278;p5">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5"/>
          <p:cNvPicPr preferRelativeResize="0"/>
          <p:nvPr/>
        </p:nvPicPr>
        <p:blipFill rotWithShape="1">
          <a:blip r:embed="rId7">
            <a:alphaModFix/>
          </a:blip>
          <a:srcRect/>
          <a:stretch/>
        </p:blipFill>
        <p:spPr>
          <a:xfrm>
            <a:off x="7665799" y="34675"/>
            <a:ext cx="1481700" cy="1108820"/>
          </a:xfrm>
          <a:prstGeom prst="rect">
            <a:avLst/>
          </a:prstGeom>
          <a:noFill/>
          <a:ln>
            <a:noFill/>
          </a:ln>
        </p:spPr>
      </p:pic>
      <p:pic>
        <p:nvPicPr>
          <p:cNvPr id="280" name="Google Shape;280;p5"/>
          <p:cNvPicPr preferRelativeResize="0"/>
          <p:nvPr/>
        </p:nvPicPr>
        <p:blipFill rotWithShape="1">
          <a:blip r:embed="rId8">
            <a:alphaModFix/>
          </a:blip>
          <a:srcRect/>
          <a:stretch/>
        </p:blipFill>
        <p:spPr>
          <a:xfrm>
            <a:off x="1006173" y="649638"/>
            <a:ext cx="5973344" cy="4088126"/>
          </a:xfrm>
          <a:prstGeom prst="rect">
            <a:avLst/>
          </a:prstGeom>
          <a:noFill/>
          <a:ln>
            <a:noFill/>
          </a:ln>
        </p:spPr>
      </p:pic>
      <p:sp>
        <p:nvSpPr>
          <p:cNvPr id="281" name="Google Shape;281;p5"/>
          <p:cNvSpPr txBox="1"/>
          <p:nvPr/>
        </p:nvSpPr>
        <p:spPr>
          <a:xfrm>
            <a:off x="7765950" y="222400"/>
            <a:ext cx="1238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highlight>
                  <a:srgbClr val="FF00FF"/>
                </a:highlight>
                <a:latin typeface="Architects Daughter"/>
                <a:ea typeface="Architects Daughter"/>
                <a:cs typeface="Architects Daughter"/>
                <a:sym typeface="Architects Daughter"/>
              </a:rPr>
              <a:t>MEDICAL RECORD</a:t>
            </a:r>
            <a:endParaRPr sz="18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additive="base">
                                        <p:cTn id="7" dur="1000"/>
                                        <p:tgtEl>
                                          <p:spTgt spid="25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 calcmode="lin" valueType="num">
                                      <p:cBhvr additive="base">
                                        <p:cTn id="10" dur="1000"/>
                                        <p:tgtEl>
                                          <p:spTgt spid="25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58"/>
                                        </p:tgtEl>
                                        <p:attrNameLst>
                                          <p:attrName>style.visibility</p:attrName>
                                        </p:attrNameLst>
                                      </p:cBhvr>
                                      <p:to>
                                        <p:strVal val="visible"/>
                                      </p:to>
                                    </p:set>
                                    <p:anim calcmode="lin" valueType="num">
                                      <p:cBhvr additive="base">
                                        <p:cTn id="13" dur="1000"/>
                                        <p:tgtEl>
                                          <p:spTgt spid="25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59"/>
                                        </p:tgtEl>
                                        <p:attrNameLst>
                                          <p:attrName>style.visibility</p:attrName>
                                        </p:attrNameLst>
                                      </p:cBhvr>
                                      <p:to>
                                        <p:strVal val="visible"/>
                                      </p:to>
                                    </p:set>
                                    <p:anim calcmode="lin" valueType="num">
                                      <p:cBhvr additive="base">
                                        <p:cTn id="16" dur="1000"/>
                                        <p:tgtEl>
                                          <p:spTgt spid="25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260"/>
                                        </p:tgtEl>
                                        <p:attrNameLst>
                                          <p:attrName>style.visibility</p:attrName>
                                        </p:attrNameLst>
                                      </p:cBhvr>
                                      <p:to>
                                        <p:strVal val="visible"/>
                                      </p:to>
                                    </p:set>
                                    <p:anim calcmode="lin" valueType="num">
                                      <p:cBhvr additive="base">
                                        <p:cTn id="19" dur="1000"/>
                                        <p:tgtEl>
                                          <p:spTgt spid="2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6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Make a Model!</a:t>
            </a:r>
            <a:endParaRPr>
              <a:highlight>
                <a:srgbClr val="FF00FF"/>
              </a:highlight>
            </a:endParaRPr>
          </a:p>
        </p:txBody>
      </p:sp>
      <p:pic>
        <p:nvPicPr>
          <p:cNvPr id="1241" name="Google Shape;1241;p66"/>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242" name="Google Shape;1242;p66"/>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243" name="Google Shape;1243;p66"/>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244" name="Google Shape;1244;p66"/>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245" name="Google Shape;1245;p66"/>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246" name="Google Shape;1246;p66"/>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247" name="Google Shape;1247;p66"/>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248" name="Google Shape;1248;p66"/>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249" name="Google Shape;1249;p66"/>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250" name="Google Shape;1250;p66"/>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66">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66">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Trachea</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253" name="Google Shape;1253;p66"/>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254" name="Google Shape;1254;p66"/>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55" name="Google Shape;1255;p66"/>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66"/>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66"/>
          <p:cNvSpPr txBox="1">
            <a:spLocks noGrp="1"/>
          </p:cNvSpPr>
          <p:nvPr>
            <p:ph type="ctrTitle" idx="4294967295"/>
          </p:nvPr>
        </p:nvSpPr>
        <p:spPr>
          <a:xfrm>
            <a:off x="7936400" y="18590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Diaphragm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58" name="Google Shape;1258;p66"/>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66"/>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Lungs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60" name="Google Shape;1260;p66">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66"/>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6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6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66"/>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Pharynx</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65" name="Google Shape;1265;p6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66">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66">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Pleural cavity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68" name="Google Shape;1268;p66">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9" name="Google Shape;1269;p66"/>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270" name="Google Shape;1270;p6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6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2" name="Google Shape;1272;p66"/>
          <p:cNvPicPr preferRelativeResize="0"/>
          <p:nvPr/>
        </p:nvPicPr>
        <p:blipFill rotWithShape="1">
          <a:blip r:embed="rId8">
            <a:alphaModFix/>
          </a:blip>
          <a:srcRect/>
          <a:stretch/>
        </p:blipFill>
        <p:spPr>
          <a:xfrm rot="5400000">
            <a:off x="2235356" y="1450625"/>
            <a:ext cx="4064100" cy="304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2"/>
                                        </p:tgtEl>
                                        <p:attrNameLst>
                                          <p:attrName>style.visibility</p:attrName>
                                        </p:attrNameLst>
                                      </p:cBhvr>
                                      <p:to>
                                        <p:strVal val="visible"/>
                                      </p:to>
                                    </p:set>
                                    <p:animEffect transition="in" filter="fade">
                                      <p:cBhvr>
                                        <p:cTn id="7" dur="400"/>
                                        <p:tgtEl>
                                          <p:spTgt spid="1242"/>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243"/>
                                        </p:tgtEl>
                                        <p:attrNameLst>
                                          <p:attrName>style.visibility</p:attrName>
                                        </p:attrNameLst>
                                      </p:cBhvr>
                                      <p:to>
                                        <p:strVal val="visible"/>
                                      </p:to>
                                    </p:set>
                                    <p:animEffect transition="in" filter="fade">
                                      <p:cBhvr>
                                        <p:cTn id="11" dur="300"/>
                                        <p:tgtEl>
                                          <p:spTgt spid="1243"/>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244"/>
                                        </p:tgtEl>
                                        <p:attrNameLst>
                                          <p:attrName>style.visibility</p:attrName>
                                        </p:attrNameLst>
                                      </p:cBhvr>
                                      <p:to>
                                        <p:strVal val="visible"/>
                                      </p:to>
                                    </p:set>
                                    <p:animEffect transition="in" filter="fade">
                                      <p:cBhvr>
                                        <p:cTn id="15" dur="300"/>
                                        <p:tgtEl>
                                          <p:spTgt spid="124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45"/>
                                        </p:tgtEl>
                                        <p:attrNameLst>
                                          <p:attrName>style.visibility</p:attrName>
                                        </p:attrNameLst>
                                      </p:cBhvr>
                                      <p:to>
                                        <p:strVal val="visible"/>
                                      </p:to>
                                    </p:set>
                                    <p:animEffect transition="in" filter="fade">
                                      <p:cBhvr>
                                        <p:cTn id="19" dur="300"/>
                                        <p:tgtEl>
                                          <p:spTgt spid="1245"/>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246"/>
                                        </p:tgtEl>
                                        <p:attrNameLst>
                                          <p:attrName>style.visibility</p:attrName>
                                        </p:attrNameLst>
                                      </p:cBhvr>
                                      <p:to>
                                        <p:strVal val="visible"/>
                                      </p:to>
                                    </p:set>
                                    <p:animEffect transition="in" filter="fade">
                                      <p:cBhvr>
                                        <p:cTn id="23" dur="300"/>
                                        <p:tgtEl>
                                          <p:spTgt spid="1246"/>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248"/>
                                        </p:tgtEl>
                                        <p:attrNameLst>
                                          <p:attrName>style.visibility</p:attrName>
                                        </p:attrNameLst>
                                      </p:cBhvr>
                                      <p:to>
                                        <p:strVal val="visible"/>
                                      </p:to>
                                    </p:set>
                                    <p:animEffect transition="in" filter="fade">
                                      <p:cBhvr>
                                        <p:cTn id="27" dur="300"/>
                                        <p:tgtEl>
                                          <p:spTgt spid="1248"/>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249"/>
                                        </p:tgtEl>
                                        <p:attrNameLst>
                                          <p:attrName>style.visibility</p:attrName>
                                        </p:attrNameLst>
                                      </p:cBhvr>
                                      <p:to>
                                        <p:strVal val="visible"/>
                                      </p:to>
                                    </p:set>
                                    <p:animEffect transition="in" filter="fade">
                                      <p:cBhvr>
                                        <p:cTn id="31" dur="300"/>
                                        <p:tgtEl>
                                          <p:spTgt spid="1249"/>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247"/>
                                        </p:tgtEl>
                                        <p:attrNameLst>
                                          <p:attrName>style.visibility</p:attrName>
                                        </p:attrNameLst>
                                      </p:cBhvr>
                                      <p:to>
                                        <p:strVal val="visible"/>
                                      </p:to>
                                    </p:set>
                                    <p:animEffect transition="in" filter="fade">
                                      <p:cBhvr>
                                        <p:cTn id="35" dur="3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6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More Models!</a:t>
            </a:r>
            <a:endParaRPr/>
          </a:p>
        </p:txBody>
      </p:sp>
      <p:pic>
        <p:nvPicPr>
          <p:cNvPr id="1278" name="Google Shape;1278;p67"/>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279" name="Google Shape;1279;p67"/>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280" name="Google Shape;1280;p67"/>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281" name="Google Shape;1281;p67"/>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282" name="Google Shape;1282;p67"/>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283" name="Google Shape;1283;p67"/>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284" name="Google Shape;1284;p67"/>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285" name="Google Shape;1285;p67"/>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286" name="Google Shape;1286;p67"/>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287" name="Google Shape;1287;p67"/>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67">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67">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Skeleton</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290" name="Google Shape;1290;p67"/>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291" name="Google Shape;1291;p67"/>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92" name="Google Shape;1292;p67"/>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67"/>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67"/>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Reproductive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95" name="Google Shape;1295;p67"/>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67"/>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Brain</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97" name="Google Shape;1297;p67">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67"/>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6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6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67"/>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Skin</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02" name="Google Shape;1302;p6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67">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67">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Urinary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05" name="Google Shape;1305;p67">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6" name="Google Shape;1306;p67"/>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307" name="Google Shape;1307;p6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6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9" name="Google Shape;1309;p67"/>
          <p:cNvPicPr preferRelativeResize="0"/>
          <p:nvPr/>
        </p:nvPicPr>
        <p:blipFill rotWithShape="1">
          <a:blip r:embed="rId8">
            <a:alphaModFix/>
          </a:blip>
          <a:srcRect/>
          <a:stretch/>
        </p:blipFill>
        <p:spPr>
          <a:xfrm>
            <a:off x="3300602" y="825348"/>
            <a:ext cx="3010800" cy="4216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9"/>
                                        </p:tgtEl>
                                        <p:attrNameLst>
                                          <p:attrName>style.visibility</p:attrName>
                                        </p:attrNameLst>
                                      </p:cBhvr>
                                      <p:to>
                                        <p:strVal val="visible"/>
                                      </p:to>
                                    </p:set>
                                    <p:animEffect transition="in" filter="fade">
                                      <p:cBhvr>
                                        <p:cTn id="7" dur="400"/>
                                        <p:tgtEl>
                                          <p:spTgt spid="1279"/>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280"/>
                                        </p:tgtEl>
                                        <p:attrNameLst>
                                          <p:attrName>style.visibility</p:attrName>
                                        </p:attrNameLst>
                                      </p:cBhvr>
                                      <p:to>
                                        <p:strVal val="visible"/>
                                      </p:to>
                                    </p:set>
                                    <p:animEffect transition="in" filter="fade">
                                      <p:cBhvr>
                                        <p:cTn id="11" dur="300"/>
                                        <p:tgtEl>
                                          <p:spTgt spid="1280"/>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281"/>
                                        </p:tgtEl>
                                        <p:attrNameLst>
                                          <p:attrName>style.visibility</p:attrName>
                                        </p:attrNameLst>
                                      </p:cBhvr>
                                      <p:to>
                                        <p:strVal val="visible"/>
                                      </p:to>
                                    </p:set>
                                    <p:animEffect transition="in" filter="fade">
                                      <p:cBhvr>
                                        <p:cTn id="15" dur="300"/>
                                        <p:tgtEl>
                                          <p:spTgt spid="128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82"/>
                                        </p:tgtEl>
                                        <p:attrNameLst>
                                          <p:attrName>style.visibility</p:attrName>
                                        </p:attrNameLst>
                                      </p:cBhvr>
                                      <p:to>
                                        <p:strVal val="visible"/>
                                      </p:to>
                                    </p:set>
                                    <p:animEffect transition="in" filter="fade">
                                      <p:cBhvr>
                                        <p:cTn id="19" dur="300"/>
                                        <p:tgtEl>
                                          <p:spTgt spid="1282"/>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283"/>
                                        </p:tgtEl>
                                        <p:attrNameLst>
                                          <p:attrName>style.visibility</p:attrName>
                                        </p:attrNameLst>
                                      </p:cBhvr>
                                      <p:to>
                                        <p:strVal val="visible"/>
                                      </p:to>
                                    </p:set>
                                    <p:animEffect transition="in" filter="fade">
                                      <p:cBhvr>
                                        <p:cTn id="23" dur="300"/>
                                        <p:tgtEl>
                                          <p:spTgt spid="1283"/>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285"/>
                                        </p:tgtEl>
                                        <p:attrNameLst>
                                          <p:attrName>style.visibility</p:attrName>
                                        </p:attrNameLst>
                                      </p:cBhvr>
                                      <p:to>
                                        <p:strVal val="visible"/>
                                      </p:to>
                                    </p:set>
                                    <p:animEffect transition="in" filter="fade">
                                      <p:cBhvr>
                                        <p:cTn id="27" dur="300"/>
                                        <p:tgtEl>
                                          <p:spTgt spid="1285"/>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286"/>
                                        </p:tgtEl>
                                        <p:attrNameLst>
                                          <p:attrName>style.visibility</p:attrName>
                                        </p:attrNameLst>
                                      </p:cBhvr>
                                      <p:to>
                                        <p:strVal val="visible"/>
                                      </p:to>
                                    </p:set>
                                    <p:animEffect transition="in" filter="fade">
                                      <p:cBhvr>
                                        <p:cTn id="31" dur="300"/>
                                        <p:tgtEl>
                                          <p:spTgt spid="1286"/>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284"/>
                                        </p:tgtEl>
                                        <p:attrNameLst>
                                          <p:attrName>style.visibility</p:attrName>
                                        </p:attrNameLst>
                                      </p:cBhvr>
                                      <p:to>
                                        <p:strVal val="visible"/>
                                      </p:to>
                                    </p:set>
                                    <p:animEffect transition="in" filter="fade">
                                      <p:cBhvr>
                                        <p:cTn id="35" dur="3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6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Creepy Baby Doll :)</a:t>
            </a:r>
            <a:endParaRPr/>
          </a:p>
        </p:txBody>
      </p:sp>
      <p:pic>
        <p:nvPicPr>
          <p:cNvPr id="1315" name="Google Shape;1315;p68"/>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316" name="Google Shape;1316;p68"/>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317" name="Google Shape;1317;p68"/>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318" name="Google Shape;1318;p68"/>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319" name="Google Shape;1319;p68"/>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320" name="Google Shape;1320;p68"/>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321" name="Google Shape;1321;p68"/>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322" name="Google Shape;1322;p68"/>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323" name="Google Shape;1323;p68"/>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324" name="Google Shape;1324;p68"/>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68">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68">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327" name="Google Shape;1327;p68"/>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328" name="Google Shape;1328;p68"/>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29" name="Google Shape;1329;p68"/>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68"/>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68"/>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32" name="Google Shape;1332;p6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68"/>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34" name="Google Shape;1334;p68">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68"/>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6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6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6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39" name="Google Shape;1339;p6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68">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68">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42" name="Google Shape;1342;p68">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3" name="Google Shape;1343;p68"/>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344" name="Google Shape;1344;p6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6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6" name="Google Shape;1346;p68"/>
          <p:cNvPicPr preferRelativeResize="0"/>
          <p:nvPr/>
        </p:nvPicPr>
        <p:blipFill rotWithShape="1">
          <a:blip r:embed="rId8">
            <a:alphaModFix/>
          </a:blip>
          <a:srcRect/>
          <a:stretch/>
        </p:blipFill>
        <p:spPr>
          <a:xfrm>
            <a:off x="2819238" y="1047750"/>
            <a:ext cx="2895763" cy="3861017"/>
          </a:xfrm>
          <a:prstGeom prst="rect">
            <a:avLst/>
          </a:prstGeom>
          <a:noFill/>
          <a:ln>
            <a:noFill/>
          </a:ln>
          <a:effectLst>
            <a:outerShdw blurRad="228600" dist="50800" dir="5400000" algn="tl" rotWithShape="0">
              <a:srgbClr val="000000">
                <a:alpha val="52156"/>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6"/>
                                        </p:tgtEl>
                                        <p:attrNameLst>
                                          <p:attrName>style.visibility</p:attrName>
                                        </p:attrNameLst>
                                      </p:cBhvr>
                                      <p:to>
                                        <p:strVal val="visible"/>
                                      </p:to>
                                    </p:set>
                                    <p:animEffect transition="in" filter="fade">
                                      <p:cBhvr>
                                        <p:cTn id="7" dur="400"/>
                                        <p:tgtEl>
                                          <p:spTgt spid="1316"/>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317"/>
                                        </p:tgtEl>
                                        <p:attrNameLst>
                                          <p:attrName>style.visibility</p:attrName>
                                        </p:attrNameLst>
                                      </p:cBhvr>
                                      <p:to>
                                        <p:strVal val="visible"/>
                                      </p:to>
                                    </p:set>
                                    <p:animEffect transition="in" filter="fade">
                                      <p:cBhvr>
                                        <p:cTn id="11" dur="300"/>
                                        <p:tgtEl>
                                          <p:spTgt spid="1317"/>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318"/>
                                        </p:tgtEl>
                                        <p:attrNameLst>
                                          <p:attrName>style.visibility</p:attrName>
                                        </p:attrNameLst>
                                      </p:cBhvr>
                                      <p:to>
                                        <p:strVal val="visible"/>
                                      </p:to>
                                    </p:set>
                                    <p:animEffect transition="in" filter="fade">
                                      <p:cBhvr>
                                        <p:cTn id="15" dur="300"/>
                                        <p:tgtEl>
                                          <p:spTgt spid="131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19"/>
                                        </p:tgtEl>
                                        <p:attrNameLst>
                                          <p:attrName>style.visibility</p:attrName>
                                        </p:attrNameLst>
                                      </p:cBhvr>
                                      <p:to>
                                        <p:strVal val="visible"/>
                                      </p:to>
                                    </p:set>
                                    <p:animEffect transition="in" filter="fade">
                                      <p:cBhvr>
                                        <p:cTn id="19" dur="300"/>
                                        <p:tgtEl>
                                          <p:spTgt spid="1319"/>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320"/>
                                        </p:tgtEl>
                                        <p:attrNameLst>
                                          <p:attrName>style.visibility</p:attrName>
                                        </p:attrNameLst>
                                      </p:cBhvr>
                                      <p:to>
                                        <p:strVal val="visible"/>
                                      </p:to>
                                    </p:set>
                                    <p:animEffect transition="in" filter="fade">
                                      <p:cBhvr>
                                        <p:cTn id="23" dur="300"/>
                                        <p:tgtEl>
                                          <p:spTgt spid="1320"/>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322"/>
                                        </p:tgtEl>
                                        <p:attrNameLst>
                                          <p:attrName>style.visibility</p:attrName>
                                        </p:attrNameLst>
                                      </p:cBhvr>
                                      <p:to>
                                        <p:strVal val="visible"/>
                                      </p:to>
                                    </p:set>
                                    <p:animEffect transition="in" filter="fade">
                                      <p:cBhvr>
                                        <p:cTn id="27" dur="300"/>
                                        <p:tgtEl>
                                          <p:spTgt spid="1322"/>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323"/>
                                        </p:tgtEl>
                                        <p:attrNameLst>
                                          <p:attrName>style.visibility</p:attrName>
                                        </p:attrNameLst>
                                      </p:cBhvr>
                                      <p:to>
                                        <p:strVal val="visible"/>
                                      </p:to>
                                    </p:set>
                                    <p:animEffect transition="in" filter="fade">
                                      <p:cBhvr>
                                        <p:cTn id="31" dur="300"/>
                                        <p:tgtEl>
                                          <p:spTgt spid="1323"/>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321"/>
                                        </p:tgtEl>
                                        <p:attrNameLst>
                                          <p:attrName>style.visibility</p:attrName>
                                        </p:attrNameLst>
                                      </p:cBhvr>
                                      <p:to>
                                        <p:strVal val="visible"/>
                                      </p:to>
                                    </p:set>
                                    <p:animEffect transition="in" filter="fade">
                                      <p:cBhvr>
                                        <p:cTn id="35" dur="300"/>
                                        <p:tgtEl>
                                          <p:spTgt spid="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g2cef6e53a8f_0_343"/>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1352" name="Google Shape;1352;g2cef6e53a8f_0_343"/>
          <p:cNvSpPr txBox="1">
            <a:spLocks noGrp="1"/>
          </p:cNvSpPr>
          <p:nvPr>
            <p:ph type="title" idx="2"/>
          </p:nvPr>
        </p:nvSpPr>
        <p:spPr>
          <a:xfrm>
            <a:off x="472325" y="696725"/>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1353" name="Google Shape;1353;g2cef6e53a8f_0_343"/>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54" name="Google Shape;1354;g2cef6e53a8f_0_343"/>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1355" name="Google Shape;1355;g2cef6e53a8f_0_343"/>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56" name="Google Shape;1356;g2cef6e53a8f_0_343"/>
          <p:cNvSpPr txBox="1"/>
          <p:nvPr/>
        </p:nvSpPr>
        <p:spPr>
          <a:xfrm rot="-725892">
            <a:off x="397705" y="3488371"/>
            <a:ext cx="2788329"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1357" name="Google Shape;1357;g2cef6e53a8f_0_343"/>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1358" name="Google Shape;1358;g2cef6e53a8f_0_343"/>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highlight>
                <a:srgbClr val="FFEE00"/>
              </a:highlight>
              <a:latin typeface="Architects Daughter"/>
              <a:ea typeface="Architects Daughter"/>
              <a:cs typeface="Architects Daughter"/>
              <a:sym typeface="Architects Daughter"/>
            </a:endParaRPr>
          </a:p>
        </p:txBody>
      </p:sp>
      <p:pic>
        <p:nvPicPr>
          <p:cNvPr id="1359" name="Google Shape;1359;g2cef6e53a8f_0_343"/>
          <p:cNvPicPr preferRelativeResize="0"/>
          <p:nvPr/>
        </p:nvPicPr>
        <p:blipFill rotWithShape="1">
          <a:blip r:embed="rId3">
            <a:alphaModFix/>
          </a:blip>
          <a:srcRect/>
          <a:stretch/>
        </p:blipFill>
        <p:spPr>
          <a:xfrm>
            <a:off x="3274352" y="14825"/>
            <a:ext cx="5096572" cy="51435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2cef6e53a8f_0_516"/>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1365" name="Google Shape;1365;g2cef6e53a8f_0_516"/>
          <p:cNvSpPr txBox="1">
            <a:spLocks noGrp="1"/>
          </p:cNvSpPr>
          <p:nvPr>
            <p:ph type="title" idx="2"/>
          </p:nvPr>
        </p:nvSpPr>
        <p:spPr>
          <a:xfrm>
            <a:off x="284075" y="79335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1366" name="Google Shape;1366;g2cef6e53a8f_0_516"/>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67" name="Google Shape;1367;g2cef6e53a8f_0_516"/>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1368" name="Google Shape;1368;g2cef6e53a8f_0_516"/>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69" name="Google Shape;1369;g2cef6e53a8f_0_516"/>
          <p:cNvSpPr txBox="1"/>
          <p:nvPr/>
        </p:nvSpPr>
        <p:spPr>
          <a:xfrm rot="-725989">
            <a:off x="107884" y="3519058"/>
            <a:ext cx="3081356"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1370" name="Google Shape;1370;g2cef6e53a8f_0_516"/>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1371" name="Google Shape;1371;g2cef6e53a8f_0_516"/>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highlight>
                <a:srgbClr val="FFEE00"/>
              </a:highlight>
              <a:latin typeface="Architects Daughter"/>
              <a:ea typeface="Architects Daughter"/>
              <a:cs typeface="Architects Daughter"/>
              <a:sym typeface="Architects Daughter"/>
            </a:endParaRPr>
          </a:p>
        </p:txBody>
      </p:sp>
      <p:pic>
        <p:nvPicPr>
          <p:cNvPr id="1372" name="Google Shape;1372;g2cef6e53a8f_0_516"/>
          <p:cNvPicPr preferRelativeResize="0"/>
          <p:nvPr/>
        </p:nvPicPr>
        <p:blipFill rotWithShape="1">
          <a:blip r:embed="rId3">
            <a:alphaModFix/>
          </a:blip>
          <a:srcRect/>
          <a:stretch/>
        </p:blipFill>
        <p:spPr>
          <a:xfrm>
            <a:off x="2850650" y="816175"/>
            <a:ext cx="5715000" cy="42862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g2cef6e53a8f_0_689"/>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1378" name="Google Shape;1378;g2cef6e53a8f_0_689"/>
          <p:cNvSpPr txBox="1">
            <a:spLocks noGrp="1"/>
          </p:cNvSpPr>
          <p:nvPr>
            <p:ph type="title" idx="2"/>
          </p:nvPr>
        </p:nvSpPr>
        <p:spPr>
          <a:xfrm>
            <a:off x="-1102625" y="1049025"/>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1379" name="Google Shape;1379;g2cef6e53a8f_0_689"/>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80" name="Google Shape;1380;g2cef6e53a8f_0_689"/>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1381" name="Google Shape;1381;g2cef6e53a8f_0_689"/>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82" name="Google Shape;1382;g2cef6e53a8f_0_689"/>
          <p:cNvSpPr txBox="1"/>
          <p:nvPr/>
        </p:nvSpPr>
        <p:spPr>
          <a:xfrm rot="-725750">
            <a:off x="-174823" y="3549126"/>
            <a:ext cx="3367258"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1383" name="Google Shape;1383;g2cef6e53a8f_0_689"/>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1384" name="Google Shape;1384;g2cef6e53a8f_0_689"/>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highlight>
                <a:srgbClr val="FFEE00"/>
              </a:highlight>
              <a:latin typeface="Architects Daughter"/>
              <a:ea typeface="Architects Daughter"/>
              <a:cs typeface="Architects Daughter"/>
              <a:sym typeface="Architects Daughter"/>
            </a:endParaRPr>
          </a:p>
        </p:txBody>
      </p:sp>
      <p:pic>
        <p:nvPicPr>
          <p:cNvPr id="1385" name="Google Shape;1385;g2cef6e53a8f_0_689"/>
          <p:cNvPicPr preferRelativeResize="0"/>
          <p:nvPr/>
        </p:nvPicPr>
        <p:blipFill rotWithShape="1">
          <a:blip r:embed="rId3">
            <a:alphaModFix/>
          </a:blip>
          <a:srcRect/>
          <a:stretch/>
        </p:blipFill>
        <p:spPr>
          <a:xfrm>
            <a:off x="2770900" y="573000"/>
            <a:ext cx="6373100" cy="45088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g273f41dcdce_0_26"/>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1391" name="Google Shape;1391;g273f41dcdce_0_26"/>
          <p:cNvSpPr txBox="1">
            <a:spLocks noGrp="1"/>
          </p:cNvSpPr>
          <p:nvPr>
            <p:ph type="title" idx="2"/>
          </p:nvPr>
        </p:nvSpPr>
        <p:spPr>
          <a:xfrm>
            <a:off x="-1102625" y="1049025"/>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1392" name="Google Shape;1392;g273f41dcdce_0_26"/>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93" name="Google Shape;1393;g273f41dcdce_0_26"/>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1394" name="Google Shape;1394;g273f41dcdce_0_26"/>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395" name="Google Shape;1395;g273f41dcdce_0_26"/>
          <p:cNvSpPr txBox="1"/>
          <p:nvPr/>
        </p:nvSpPr>
        <p:spPr>
          <a:xfrm rot="-725750">
            <a:off x="-174823" y="3549126"/>
            <a:ext cx="3367258"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1396" name="Google Shape;1396;g273f41dcdce_0_26"/>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1397" name="Google Shape;1397;g273f41dcdce_0_26"/>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highlight>
                <a:srgbClr val="FFEE00"/>
              </a:highlight>
              <a:latin typeface="Architects Daughter"/>
              <a:ea typeface="Architects Daughter"/>
              <a:cs typeface="Architects Daughter"/>
              <a:sym typeface="Architects Daughter"/>
            </a:endParaRPr>
          </a:p>
        </p:txBody>
      </p:sp>
      <p:pic>
        <p:nvPicPr>
          <p:cNvPr id="1398" name="Google Shape;1398;g273f41dcdce_0_26"/>
          <p:cNvPicPr preferRelativeResize="0"/>
          <p:nvPr/>
        </p:nvPicPr>
        <p:blipFill rotWithShape="1">
          <a:blip r:embed="rId3">
            <a:alphaModFix/>
          </a:blip>
          <a:srcRect/>
          <a:stretch/>
        </p:blipFill>
        <p:spPr>
          <a:xfrm>
            <a:off x="2770900" y="573000"/>
            <a:ext cx="6373100" cy="4508851"/>
          </a:xfrm>
          <a:prstGeom prst="rect">
            <a:avLst/>
          </a:prstGeom>
          <a:noFill/>
          <a:ln>
            <a:noFill/>
          </a:ln>
        </p:spPr>
      </p:pic>
      <p:pic>
        <p:nvPicPr>
          <p:cNvPr id="1399" name="Google Shape;1399;g273f41dcdce_0_26"/>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g273f41dcdce_0_11"/>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1405" name="Google Shape;1405;g273f41dcdce_0_11"/>
          <p:cNvSpPr txBox="1">
            <a:spLocks noGrp="1"/>
          </p:cNvSpPr>
          <p:nvPr>
            <p:ph type="title" idx="2"/>
          </p:nvPr>
        </p:nvSpPr>
        <p:spPr>
          <a:xfrm>
            <a:off x="-1102625" y="1049025"/>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1406" name="Google Shape;1406;g273f41dcdce_0_11"/>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407" name="Google Shape;1407;g273f41dcdce_0_11"/>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1408" name="Google Shape;1408;g273f41dcdce_0_11"/>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1409" name="Google Shape;1409;g273f41dcdce_0_11"/>
          <p:cNvSpPr txBox="1"/>
          <p:nvPr/>
        </p:nvSpPr>
        <p:spPr>
          <a:xfrm rot="-725750">
            <a:off x="-174823" y="3549126"/>
            <a:ext cx="3367258"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1410" name="Google Shape;1410;g273f41dcdce_0_11"/>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1411" name="Google Shape;1411;g273f41dcdce_0_11"/>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highlight>
                <a:srgbClr val="FFEE00"/>
              </a:highlight>
              <a:latin typeface="Architects Daughter"/>
              <a:ea typeface="Architects Daughter"/>
              <a:cs typeface="Architects Daughter"/>
              <a:sym typeface="Architects Daughter"/>
            </a:endParaRPr>
          </a:p>
        </p:txBody>
      </p:sp>
      <p:pic>
        <p:nvPicPr>
          <p:cNvPr id="1412" name="Google Shape;1412;g273f41dcdce_0_11"/>
          <p:cNvPicPr preferRelativeResize="0"/>
          <p:nvPr/>
        </p:nvPicPr>
        <p:blipFill rotWithShape="1">
          <a:blip r:embed="rId3">
            <a:alphaModFix/>
          </a:blip>
          <a:srcRect/>
          <a:stretch/>
        </p:blipFill>
        <p:spPr>
          <a:xfrm>
            <a:off x="2770900" y="573000"/>
            <a:ext cx="6373100" cy="4508851"/>
          </a:xfrm>
          <a:prstGeom prst="rect">
            <a:avLst/>
          </a:prstGeom>
          <a:noFill/>
          <a:ln>
            <a:noFill/>
          </a:ln>
        </p:spPr>
      </p:pic>
      <p:pic>
        <p:nvPicPr>
          <p:cNvPr id="1413" name="Google Shape;1413;g273f41dcdce_0_11"/>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6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419" name="Google Shape;1419;p69"/>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420" name="Google Shape;1420;p69"/>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421" name="Google Shape;1421;p69"/>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422" name="Google Shape;1422;p69"/>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423" name="Google Shape;1423;p69"/>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424" name="Google Shape;1424;p69"/>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425" name="Google Shape;1425;p69"/>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426" name="Google Shape;1426;p69"/>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427" name="Google Shape;1427;p69"/>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428" name="Google Shape;1428;p69"/>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69">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69">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431" name="Google Shape;1431;p69"/>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sp>
        <p:nvSpPr>
          <p:cNvPr id="1432" name="Google Shape;1432;p69"/>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33" name="Google Shape;1433;p69"/>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69"/>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69"/>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36" name="Google Shape;1436;p69"/>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69"/>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38" name="Google Shape;1438;p69">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69"/>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6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6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69"/>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43" name="Google Shape;1443;p6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69">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69">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46" name="Google Shape;1446;p69">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7" name="Google Shape;1447;p69"/>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448" name="Google Shape;1448;p6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6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0" name="Google Shape;1450;p69"/>
          <p:cNvPicPr preferRelativeResize="0"/>
          <p:nvPr/>
        </p:nvPicPr>
        <p:blipFill rotWithShape="1">
          <a:blip r:embed="rId8">
            <a:alphaModFix/>
          </a:blip>
          <a:srcRect/>
          <a:stretch/>
        </p:blipFill>
        <p:spPr>
          <a:xfrm rot="-526493">
            <a:off x="452388" y="1665600"/>
            <a:ext cx="3069030" cy="2372201"/>
          </a:xfrm>
          <a:prstGeom prst="rect">
            <a:avLst/>
          </a:prstGeom>
          <a:noFill/>
          <a:ln>
            <a:noFill/>
          </a:ln>
        </p:spPr>
      </p:pic>
      <p:pic>
        <p:nvPicPr>
          <p:cNvPr id="1451" name="Google Shape;1451;p69"/>
          <p:cNvPicPr preferRelativeResize="0"/>
          <p:nvPr/>
        </p:nvPicPr>
        <p:blipFill rotWithShape="1">
          <a:blip r:embed="rId9">
            <a:alphaModFix/>
          </a:blip>
          <a:srcRect/>
          <a:stretch/>
        </p:blipFill>
        <p:spPr>
          <a:xfrm>
            <a:off x="4034988" y="1201731"/>
            <a:ext cx="2942587" cy="3809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0"/>
                                        </p:tgtEl>
                                        <p:attrNameLst>
                                          <p:attrName>style.visibility</p:attrName>
                                        </p:attrNameLst>
                                      </p:cBhvr>
                                      <p:to>
                                        <p:strVal val="visible"/>
                                      </p:to>
                                    </p:set>
                                    <p:animEffect transition="in" filter="fade">
                                      <p:cBhvr>
                                        <p:cTn id="7" dur="400"/>
                                        <p:tgtEl>
                                          <p:spTgt spid="1420"/>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421"/>
                                        </p:tgtEl>
                                        <p:attrNameLst>
                                          <p:attrName>style.visibility</p:attrName>
                                        </p:attrNameLst>
                                      </p:cBhvr>
                                      <p:to>
                                        <p:strVal val="visible"/>
                                      </p:to>
                                    </p:set>
                                    <p:animEffect transition="in" filter="fade">
                                      <p:cBhvr>
                                        <p:cTn id="11" dur="300"/>
                                        <p:tgtEl>
                                          <p:spTgt spid="1421"/>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422"/>
                                        </p:tgtEl>
                                        <p:attrNameLst>
                                          <p:attrName>style.visibility</p:attrName>
                                        </p:attrNameLst>
                                      </p:cBhvr>
                                      <p:to>
                                        <p:strVal val="visible"/>
                                      </p:to>
                                    </p:set>
                                    <p:animEffect transition="in" filter="fade">
                                      <p:cBhvr>
                                        <p:cTn id="15" dur="300"/>
                                        <p:tgtEl>
                                          <p:spTgt spid="142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23"/>
                                        </p:tgtEl>
                                        <p:attrNameLst>
                                          <p:attrName>style.visibility</p:attrName>
                                        </p:attrNameLst>
                                      </p:cBhvr>
                                      <p:to>
                                        <p:strVal val="visible"/>
                                      </p:to>
                                    </p:set>
                                    <p:animEffect transition="in" filter="fade">
                                      <p:cBhvr>
                                        <p:cTn id="19" dur="300"/>
                                        <p:tgtEl>
                                          <p:spTgt spid="1423"/>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424"/>
                                        </p:tgtEl>
                                        <p:attrNameLst>
                                          <p:attrName>style.visibility</p:attrName>
                                        </p:attrNameLst>
                                      </p:cBhvr>
                                      <p:to>
                                        <p:strVal val="visible"/>
                                      </p:to>
                                    </p:set>
                                    <p:animEffect transition="in" filter="fade">
                                      <p:cBhvr>
                                        <p:cTn id="23" dur="300"/>
                                        <p:tgtEl>
                                          <p:spTgt spid="1424"/>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426"/>
                                        </p:tgtEl>
                                        <p:attrNameLst>
                                          <p:attrName>style.visibility</p:attrName>
                                        </p:attrNameLst>
                                      </p:cBhvr>
                                      <p:to>
                                        <p:strVal val="visible"/>
                                      </p:to>
                                    </p:set>
                                    <p:animEffect transition="in" filter="fade">
                                      <p:cBhvr>
                                        <p:cTn id="27" dur="300"/>
                                        <p:tgtEl>
                                          <p:spTgt spid="1426"/>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427"/>
                                        </p:tgtEl>
                                        <p:attrNameLst>
                                          <p:attrName>style.visibility</p:attrName>
                                        </p:attrNameLst>
                                      </p:cBhvr>
                                      <p:to>
                                        <p:strVal val="visible"/>
                                      </p:to>
                                    </p:set>
                                    <p:animEffect transition="in" filter="fade">
                                      <p:cBhvr>
                                        <p:cTn id="31" dur="300"/>
                                        <p:tgtEl>
                                          <p:spTgt spid="1427"/>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425"/>
                                        </p:tgtEl>
                                        <p:attrNameLst>
                                          <p:attrName>style.visibility</p:attrName>
                                        </p:attrNameLst>
                                      </p:cBhvr>
                                      <p:to>
                                        <p:strVal val="visible"/>
                                      </p:to>
                                    </p:set>
                                    <p:animEffect transition="in" filter="fade">
                                      <p:cBhvr>
                                        <p:cTn id="35" dur="300"/>
                                        <p:tgtEl>
                                          <p:spTgt spid="1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g24ba7e94a6d_0_1"/>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457" name="Google Shape;1457;g24ba7e94a6d_0_1"/>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458" name="Google Shape;1458;g24ba7e94a6d_0_1"/>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459" name="Google Shape;1459;g24ba7e94a6d_0_1"/>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460" name="Google Shape;1460;g24ba7e94a6d_0_1"/>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461" name="Google Shape;1461;g24ba7e94a6d_0_1"/>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462" name="Google Shape;1462;g24ba7e94a6d_0_1"/>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463" name="Google Shape;1463;g24ba7e94a6d_0_1"/>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464" name="Google Shape;1464;g24ba7e94a6d_0_1"/>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465" name="Google Shape;1465;g24ba7e94a6d_0_1"/>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466" name="Google Shape;1466;g24ba7e94a6d_0_1"/>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g24ba7e94a6d_0_1">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g24ba7e94a6d_0_1">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469" name="Google Shape;1469;g24ba7e94a6d_0_1"/>
          <p:cNvPicPr preferRelativeResize="0"/>
          <p:nvPr/>
        </p:nvPicPr>
        <p:blipFill rotWithShape="1">
          <a:blip r:embed="rId6">
            <a:alphaModFix/>
          </a:blip>
          <a:srcRect l="32001" t="19826" r="39795" b="9790"/>
          <a:stretch/>
        </p:blipFill>
        <p:spPr>
          <a:xfrm rot="-5400000">
            <a:off x="7824899" y="-395073"/>
            <a:ext cx="1138850" cy="2132297"/>
          </a:xfrm>
          <a:prstGeom prst="rect">
            <a:avLst/>
          </a:prstGeom>
          <a:noFill/>
          <a:ln>
            <a:noFill/>
          </a:ln>
        </p:spPr>
      </p:pic>
      <p:sp>
        <p:nvSpPr>
          <p:cNvPr id="1470" name="Google Shape;1470;g24ba7e94a6d_0_1"/>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71" name="Google Shape;1471;g24ba7e94a6d_0_1"/>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g24ba7e94a6d_0_1"/>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g24ba7e94a6d_0_1"/>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74" name="Google Shape;1474;g24ba7e94a6d_0_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g24ba7e94a6d_0_1"/>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76" name="Google Shape;1476;g24ba7e94a6d_0_1">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g24ba7e94a6d_0_1"/>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g24ba7e94a6d_0_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g24ba7e94a6d_0_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g24ba7e94a6d_0_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81" name="Google Shape;1481;g24ba7e94a6d_0_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g24ba7e94a6d_0_1">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g24ba7e94a6d_0_1">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84" name="Google Shape;1484;g24ba7e94a6d_0_1">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5" name="Google Shape;1485;g24ba7e94a6d_0_1"/>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486" name="Google Shape;1486;g24ba7e94a6d_0_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g24ba7e94a6d_0_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8" name="Google Shape;1488;g24ba7e94a6d_0_1"/>
          <p:cNvPicPr preferRelativeResize="0"/>
          <p:nvPr/>
        </p:nvPicPr>
        <p:blipFill rotWithShape="1">
          <a:blip r:embed="rId8">
            <a:alphaModFix/>
          </a:blip>
          <a:srcRect/>
          <a:stretch/>
        </p:blipFill>
        <p:spPr>
          <a:xfrm>
            <a:off x="2284700" y="1174763"/>
            <a:ext cx="4070676" cy="3939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8"/>
                                        </p:tgtEl>
                                        <p:attrNameLst>
                                          <p:attrName>style.visibility</p:attrName>
                                        </p:attrNameLst>
                                      </p:cBhvr>
                                      <p:to>
                                        <p:strVal val="visible"/>
                                      </p:to>
                                    </p:set>
                                    <p:animEffect transition="in" filter="fade">
                                      <p:cBhvr>
                                        <p:cTn id="7" dur="400"/>
                                        <p:tgtEl>
                                          <p:spTgt spid="1458"/>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459"/>
                                        </p:tgtEl>
                                        <p:attrNameLst>
                                          <p:attrName>style.visibility</p:attrName>
                                        </p:attrNameLst>
                                      </p:cBhvr>
                                      <p:to>
                                        <p:strVal val="visible"/>
                                      </p:to>
                                    </p:set>
                                    <p:animEffect transition="in" filter="fade">
                                      <p:cBhvr>
                                        <p:cTn id="11" dur="300"/>
                                        <p:tgtEl>
                                          <p:spTgt spid="1459"/>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460"/>
                                        </p:tgtEl>
                                        <p:attrNameLst>
                                          <p:attrName>style.visibility</p:attrName>
                                        </p:attrNameLst>
                                      </p:cBhvr>
                                      <p:to>
                                        <p:strVal val="visible"/>
                                      </p:to>
                                    </p:set>
                                    <p:animEffect transition="in" filter="fade">
                                      <p:cBhvr>
                                        <p:cTn id="15" dur="300"/>
                                        <p:tgtEl>
                                          <p:spTgt spid="146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61"/>
                                        </p:tgtEl>
                                        <p:attrNameLst>
                                          <p:attrName>style.visibility</p:attrName>
                                        </p:attrNameLst>
                                      </p:cBhvr>
                                      <p:to>
                                        <p:strVal val="visible"/>
                                      </p:to>
                                    </p:set>
                                    <p:animEffect transition="in" filter="fade">
                                      <p:cBhvr>
                                        <p:cTn id="19" dur="300"/>
                                        <p:tgtEl>
                                          <p:spTgt spid="1461"/>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462"/>
                                        </p:tgtEl>
                                        <p:attrNameLst>
                                          <p:attrName>style.visibility</p:attrName>
                                        </p:attrNameLst>
                                      </p:cBhvr>
                                      <p:to>
                                        <p:strVal val="visible"/>
                                      </p:to>
                                    </p:set>
                                    <p:animEffect transition="in" filter="fade">
                                      <p:cBhvr>
                                        <p:cTn id="23" dur="300"/>
                                        <p:tgtEl>
                                          <p:spTgt spid="1462"/>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464"/>
                                        </p:tgtEl>
                                        <p:attrNameLst>
                                          <p:attrName>style.visibility</p:attrName>
                                        </p:attrNameLst>
                                      </p:cBhvr>
                                      <p:to>
                                        <p:strVal val="visible"/>
                                      </p:to>
                                    </p:set>
                                    <p:animEffect transition="in" filter="fade">
                                      <p:cBhvr>
                                        <p:cTn id="27" dur="300"/>
                                        <p:tgtEl>
                                          <p:spTgt spid="1464"/>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465"/>
                                        </p:tgtEl>
                                        <p:attrNameLst>
                                          <p:attrName>style.visibility</p:attrName>
                                        </p:attrNameLst>
                                      </p:cBhvr>
                                      <p:to>
                                        <p:strVal val="visible"/>
                                      </p:to>
                                    </p:set>
                                    <p:animEffect transition="in" filter="fade">
                                      <p:cBhvr>
                                        <p:cTn id="31" dur="300"/>
                                        <p:tgtEl>
                                          <p:spTgt spid="1465"/>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463"/>
                                        </p:tgtEl>
                                        <p:attrNameLst>
                                          <p:attrName>style.visibility</p:attrName>
                                        </p:attrNameLst>
                                      </p:cBhvr>
                                      <p:to>
                                        <p:strVal val="visible"/>
                                      </p:to>
                                    </p:set>
                                    <p:animEffect transition="in" filter="fade">
                                      <p:cBhvr>
                                        <p:cTn id="35" dur="300"/>
                                        <p:tgtEl>
                                          <p:spTgt spid="1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g2d0c57a4d81_0_33"/>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7450"/>
              </a:srgbClr>
            </a:outerShdw>
          </a:effectLst>
        </p:spPr>
      </p:pic>
      <p:sp>
        <p:nvSpPr>
          <p:cNvPr id="287" name="Google Shape;287;g2d0c57a4d81_0_33"/>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2d0c57a4d81_0_33"/>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d0c57a4d81_0_33"/>
          <p:cNvSpPr txBox="1">
            <a:spLocks noGrp="1"/>
          </p:cNvSpPr>
          <p:nvPr>
            <p:ph type="title"/>
          </p:nvPr>
        </p:nvSpPr>
        <p:spPr>
          <a:xfrm>
            <a:off x="1369200" y="1306200"/>
            <a:ext cx="4443900" cy="64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endParaRPr sz="2400" u="sng"/>
          </a:p>
        </p:txBody>
      </p:sp>
      <p:sp>
        <p:nvSpPr>
          <p:cNvPr id="290" name="Google Shape;290;g2d0c57a4d81_0_33"/>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291" name="Google Shape;291;g2d0c57a4d81_0_33"/>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92" name="Google Shape;292;g2d0c57a4d81_0_3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2d0c57a4d81_0_3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2d0c57a4d81_0_33">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2d0c57a4d81_0_33">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96" name="Google Shape;296;g2d0c57a4d81_0_3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2d0c57a4d81_0_33"/>
          <p:cNvSpPr txBox="1">
            <a:spLocks noGrp="1"/>
          </p:cNvSpPr>
          <p:nvPr>
            <p:ph type="ctrTitle" idx="4294967295"/>
          </p:nvPr>
        </p:nvSpPr>
        <p:spPr>
          <a:xfrm>
            <a:off x="8055900" y="1828297"/>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X-ray Reports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98" name="Google Shape;298;g2d0c57a4d81_0_3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2d0c57a4d81_0_3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Consultations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00" name="Google Shape;300;g2d0c57a4d81_0_33">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2d0c57a4d81_0_3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d0c57a4d81_0_3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d0c57a4d81_0_3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2d0c57a4d81_0_33"/>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H &amp; P</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05" name="Google Shape;305;g2d0c57a4d81_0_3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2d0c57a4d81_0_33">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2d0c57a4d81_0_33">
            <a:hlinkClick r:id="rId6"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Nurses Notes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08" name="Google Shape;308;g2d0c57a4d81_0_33">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9" name="Google Shape;309;g2d0c57a4d81_0_33"/>
          <p:cNvPicPr preferRelativeResize="0"/>
          <p:nvPr/>
        </p:nvPicPr>
        <p:blipFill rotWithShape="1">
          <a:blip r:embed="rId7">
            <a:alphaModFix/>
          </a:blip>
          <a:srcRect/>
          <a:stretch/>
        </p:blipFill>
        <p:spPr>
          <a:xfrm>
            <a:off x="7665799" y="34675"/>
            <a:ext cx="1481700" cy="1108820"/>
          </a:xfrm>
          <a:prstGeom prst="rect">
            <a:avLst/>
          </a:prstGeom>
          <a:noFill/>
          <a:ln>
            <a:noFill/>
          </a:ln>
        </p:spPr>
      </p:pic>
      <p:sp>
        <p:nvSpPr>
          <p:cNvPr id="310" name="Google Shape;310;g2d0c57a4d81_0_33"/>
          <p:cNvSpPr txBox="1"/>
          <p:nvPr/>
        </p:nvSpPr>
        <p:spPr>
          <a:xfrm>
            <a:off x="7765950" y="222400"/>
            <a:ext cx="1238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a:highlight>
                  <a:srgbClr val="FF00FF"/>
                </a:highlight>
                <a:latin typeface="Architects Daughter"/>
                <a:ea typeface="Architects Daughter"/>
                <a:cs typeface="Architects Daughter"/>
                <a:sym typeface="Architects Daughter"/>
              </a:rPr>
              <a:t>Doctor’s Orders</a:t>
            </a:r>
            <a:endParaRPr sz="18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311" name="Google Shape;311;g2d0c57a4d81_0_33"/>
          <p:cNvPicPr preferRelativeResize="0"/>
          <p:nvPr/>
        </p:nvPicPr>
        <p:blipFill>
          <a:blip r:embed="rId8">
            <a:alphaModFix/>
          </a:blip>
          <a:stretch>
            <a:fillRect/>
          </a:stretch>
        </p:blipFill>
        <p:spPr>
          <a:xfrm>
            <a:off x="861898" y="1244675"/>
            <a:ext cx="6186603" cy="2212900"/>
          </a:xfrm>
          <a:prstGeom prst="rect">
            <a:avLst/>
          </a:prstGeom>
          <a:noFill/>
          <a:ln>
            <a:noFill/>
          </a:ln>
        </p:spPr>
      </p:pic>
      <p:sp>
        <p:nvSpPr>
          <p:cNvPr id="312" name="Google Shape;312;g2d0c57a4d81_0_33"/>
          <p:cNvSpPr txBox="1"/>
          <p:nvPr/>
        </p:nvSpPr>
        <p:spPr>
          <a:xfrm>
            <a:off x="1190350" y="631925"/>
            <a:ext cx="47907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highlight>
                  <a:srgbClr val="FF00FF"/>
                </a:highlight>
                <a:latin typeface="Architects Daughter"/>
                <a:ea typeface="Architects Daughter"/>
                <a:cs typeface="Architects Daughter"/>
                <a:sym typeface="Architects Daughter"/>
              </a:rPr>
              <a:t>Transcription Practice</a:t>
            </a:r>
            <a:endParaRPr sz="2100" b="1">
              <a:solidFill>
                <a:schemeClr val="dk1"/>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additive="base">
                                        <p:cTn id="7" dur="1000"/>
                                        <p:tgtEl>
                                          <p:spTgt spid="28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7"/>
                                        </p:tgtEl>
                                        <p:attrNameLst>
                                          <p:attrName>style.visibility</p:attrName>
                                        </p:attrNameLst>
                                      </p:cBhvr>
                                      <p:to>
                                        <p:strVal val="visible"/>
                                      </p:to>
                                    </p:set>
                                    <p:anim calcmode="lin" valueType="num">
                                      <p:cBhvr additive="base">
                                        <p:cTn id="10" dur="1000"/>
                                        <p:tgtEl>
                                          <p:spTgt spid="28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88"/>
                                        </p:tgtEl>
                                        <p:attrNameLst>
                                          <p:attrName>style.visibility</p:attrName>
                                        </p:attrNameLst>
                                      </p:cBhvr>
                                      <p:to>
                                        <p:strVal val="visible"/>
                                      </p:to>
                                    </p:set>
                                    <p:anim calcmode="lin" valueType="num">
                                      <p:cBhvr additive="base">
                                        <p:cTn id="13" dur="1000"/>
                                        <p:tgtEl>
                                          <p:spTgt spid="28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89"/>
                                        </p:tgtEl>
                                        <p:attrNameLst>
                                          <p:attrName>style.visibility</p:attrName>
                                        </p:attrNameLst>
                                      </p:cBhvr>
                                      <p:to>
                                        <p:strVal val="visible"/>
                                      </p:to>
                                    </p:set>
                                    <p:anim calcmode="lin" valueType="num">
                                      <p:cBhvr additive="base">
                                        <p:cTn id="16" dur="1000"/>
                                        <p:tgtEl>
                                          <p:spTgt spid="28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290"/>
                                        </p:tgtEl>
                                        <p:attrNameLst>
                                          <p:attrName>style.visibility</p:attrName>
                                        </p:attrNameLst>
                                      </p:cBhvr>
                                      <p:to>
                                        <p:strVal val="visible"/>
                                      </p:to>
                                    </p:set>
                                    <p:anim calcmode="lin" valueType="num">
                                      <p:cBhvr additive="base">
                                        <p:cTn id="19" dur="1000"/>
                                        <p:tgtEl>
                                          <p:spTgt spid="29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71"/>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494" name="Google Shape;1494;p71"/>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71"/>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71"/>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497" name="Google Shape;1497;p71"/>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498" name="Google Shape;1498;p71"/>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pic>
        <p:nvPicPr>
          <p:cNvPr id="1499" name="Google Shape;1499;p71"/>
          <p:cNvPicPr preferRelativeResize="0"/>
          <p:nvPr/>
        </p:nvPicPr>
        <p:blipFill rotWithShape="1">
          <a:blip r:embed="rId3">
            <a:alphaModFix/>
          </a:blip>
          <a:srcRect/>
          <a:stretch/>
        </p:blipFill>
        <p:spPr>
          <a:xfrm>
            <a:off x="155475" y="421775"/>
            <a:ext cx="477207" cy="486301"/>
          </a:xfrm>
          <a:prstGeom prst="rect">
            <a:avLst/>
          </a:prstGeom>
          <a:noFill/>
          <a:ln>
            <a:noFill/>
          </a:ln>
        </p:spPr>
      </p:pic>
      <p:sp>
        <p:nvSpPr>
          <p:cNvPr id="1500" name="Google Shape;1500;p71">
            <a:hlinkClick r:id="rId4"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71">
            <a:hlinkClick r:id="rId4"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Foldables</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pic>
        <p:nvPicPr>
          <p:cNvPr id="1502" name="Google Shape;1502;p71"/>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sp>
        <p:nvSpPr>
          <p:cNvPr id="1503" name="Google Shape;1503;p71"/>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04" name="Google Shape;1504;p71"/>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7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71"/>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07" name="Google Shape;1507;p7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71"/>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09" name="Google Shape;1509;p71">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7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7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7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7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14" name="Google Shape;1514;p7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71">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71">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17" name="Google Shape;1517;p71"/>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518" name="Google Shape;1518;p7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7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71"/>
          <p:cNvSpPr txBox="1"/>
          <p:nvPr/>
        </p:nvSpPr>
        <p:spPr>
          <a:xfrm>
            <a:off x="531000" y="425650"/>
            <a:ext cx="6347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2700" b="0" i="0" u="none" strike="noStrike" cap="none">
                <a:solidFill>
                  <a:srgbClr val="000000"/>
                </a:solidFill>
                <a:highlight>
                  <a:srgbClr val="00FFFF"/>
                </a:highlight>
                <a:latin typeface="Architects Daughter"/>
                <a:ea typeface="Architects Daughter"/>
                <a:cs typeface="Architects Daughter"/>
                <a:sym typeface="Architects Daughter"/>
              </a:rPr>
              <a:t>Foldables Template</a:t>
            </a:r>
            <a:endParaRPr sz="27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521" name="Google Shape;1521;p71"/>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1522" name="Google Shape;1522;p71"/>
          <p:cNvPicPr preferRelativeResize="0"/>
          <p:nvPr/>
        </p:nvPicPr>
        <p:blipFill rotWithShape="1">
          <a:blip r:embed="rId7">
            <a:alphaModFix/>
          </a:blip>
          <a:srcRect/>
          <a:stretch/>
        </p:blipFill>
        <p:spPr>
          <a:xfrm>
            <a:off x="2732800" y="1133250"/>
            <a:ext cx="4775175" cy="4022400"/>
          </a:xfrm>
          <a:prstGeom prst="rect">
            <a:avLst/>
          </a:prstGeom>
          <a:noFill/>
          <a:ln>
            <a:noFill/>
          </a:ln>
        </p:spPr>
      </p:pic>
      <p:pic>
        <p:nvPicPr>
          <p:cNvPr id="1523" name="Google Shape;1523;p71"/>
          <p:cNvPicPr preferRelativeResize="0"/>
          <p:nvPr/>
        </p:nvPicPr>
        <p:blipFill>
          <a:blip r:embed="rId8">
            <a:alphaModFix/>
          </a:blip>
          <a:stretch>
            <a:fillRect/>
          </a:stretch>
        </p:blipFill>
        <p:spPr>
          <a:xfrm>
            <a:off x="149213" y="1859050"/>
            <a:ext cx="4775175" cy="22793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3"/>
                                        </p:tgtEl>
                                        <p:attrNameLst>
                                          <p:attrName>style.visibility</p:attrName>
                                        </p:attrNameLst>
                                      </p:cBhvr>
                                      <p:to>
                                        <p:strVal val="visible"/>
                                      </p:to>
                                    </p:set>
                                    <p:anim calcmode="lin" valueType="num">
                                      <p:cBhvr additive="base">
                                        <p:cTn id="7" dur="1000"/>
                                        <p:tgtEl>
                                          <p:spTgt spid="149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494"/>
                                        </p:tgtEl>
                                        <p:attrNameLst>
                                          <p:attrName>style.visibility</p:attrName>
                                        </p:attrNameLst>
                                      </p:cBhvr>
                                      <p:to>
                                        <p:strVal val="visible"/>
                                      </p:to>
                                    </p:set>
                                    <p:anim calcmode="lin" valueType="num">
                                      <p:cBhvr additive="base">
                                        <p:cTn id="10" dur="1000"/>
                                        <p:tgtEl>
                                          <p:spTgt spid="149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495"/>
                                        </p:tgtEl>
                                        <p:attrNameLst>
                                          <p:attrName>style.visibility</p:attrName>
                                        </p:attrNameLst>
                                      </p:cBhvr>
                                      <p:to>
                                        <p:strVal val="visible"/>
                                      </p:to>
                                    </p:set>
                                    <p:anim calcmode="lin" valueType="num">
                                      <p:cBhvr additive="base">
                                        <p:cTn id="13" dur="1000"/>
                                        <p:tgtEl>
                                          <p:spTgt spid="149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96"/>
                                        </p:tgtEl>
                                        <p:attrNameLst>
                                          <p:attrName>style.visibility</p:attrName>
                                        </p:attrNameLst>
                                      </p:cBhvr>
                                      <p:to>
                                        <p:strVal val="visible"/>
                                      </p:to>
                                    </p:set>
                                    <p:anim calcmode="lin" valueType="num">
                                      <p:cBhvr additive="base">
                                        <p:cTn id="16" dur="1000"/>
                                        <p:tgtEl>
                                          <p:spTgt spid="149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97"/>
                                        </p:tgtEl>
                                        <p:attrNameLst>
                                          <p:attrName>style.visibility</p:attrName>
                                        </p:attrNameLst>
                                      </p:cBhvr>
                                      <p:to>
                                        <p:strVal val="visible"/>
                                      </p:to>
                                    </p:set>
                                    <p:anim calcmode="lin" valueType="num">
                                      <p:cBhvr additive="base">
                                        <p:cTn id="19" dur="1000"/>
                                        <p:tgtEl>
                                          <p:spTgt spid="149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98"/>
                                        </p:tgtEl>
                                        <p:attrNameLst>
                                          <p:attrName>style.visibility</p:attrName>
                                        </p:attrNameLst>
                                      </p:cBhvr>
                                      <p:to>
                                        <p:strVal val="visible"/>
                                      </p:to>
                                    </p:set>
                                    <p:anim calcmode="lin" valueType="num">
                                      <p:cBhvr additive="base">
                                        <p:cTn id="22" dur="1000"/>
                                        <p:tgtEl>
                                          <p:spTgt spid="14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7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529" name="Google Shape;1529;p7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530" name="Google Shape;1530;p7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531" name="Google Shape;1531;p7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2" name="Google Shape;1532;p72"/>
          <p:cNvPicPr preferRelativeResize="0"/>
          <p:nvPr/>
        </p:nvPicPr>
        <p:blipFill rotWithShape="1">
          <a:blip r:embed="rId4">
            <a:alphaModFix/>
          </a:blip>
          <a:srcRect b="13126"/>
          <a:stretch/>
        </p:blipFill>
        <p:spPr>
          <a:xfrm>
            <a:off x="792675" y="45925"/>
            <a:ext cx="3923850" cy="4545050"/>
          </a:xfrm>
          <a:prstGeom prst="rect">
            <a:avLst/>
          </a:prstGeom>
          <a:noFill/>
          <a:ln>
            <a:noFill/>
          </a:ln>
        </p:spPr>
      </p:pic>
      <p:sp>
        <p:nvSpPr>
          <p:cNvPr id="1533" name="Google Shape;1533;p72"/>
          <p:cNvSpPr txBox="1"/>
          <p:nvPr/>
        </p:nvSpPr>
        <p:spPr>
          <a:xfrm>
            <a:off x="4967425" y="1302575"/>
            <a:ext cx="26082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1" i="0" u="none" strike="noStrike" cap="none">
                <a:solidFill>
                  <a:srgbClr val="000000"/>
                </a:solidFill>
                <a:highlight>
                  <a:srgbClr val="FF00FF"/>
                </a:highlight>
                <a:latin typeface="Architects Daughter"/>
                <a:ea typeface="Architects Daughter"/>
                <a:cs typeface="Architects Daughter"/>
                <a:sym typeface="Architects Daughter"/>
              </a:rPr>
              <a:t>Foldables</a:t>
            </a:r>
            <a:endParaRPr sz="45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73"/>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7450"/>
              </a:srgbClr>
            </a:outerShdw>
          </a:effectLst>
        </p:spPr>
      </p:pic>
      <p:sp>
        <p:nvSpPr>
          <p:cNvPr id="1539" name="Google Shape;1539;p73"/>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540" name="Google Shape;1540;p73"/>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73"/>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73"/>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73"/>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544" name="Google Shape;1544;p73"/>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545" name="Google Shape;1545;p73"/>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546" name="Google Shape;1546;p73"/>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547" name="Google Shape;1547;p73"/>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548" name="Google Shape;1548;p73"/>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549" name="Google Shape;1549;p73">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73">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551" name="Google Shape;1551;p73"/>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552" name="Google Shape;1552;p73"/>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53" name="Google Shape;1553;p73"/>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7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73"/>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56" name="Google Shape;1556;p7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7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Exit Tickets</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sp>
        <p:nvSpPr>
          <p:cNvPr id="1558" name="Google Shape;1558;p73">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7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7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7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73"/>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63" name="Google Shape;1563;p7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73">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73">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6" name="Google Shape;1566;p73"/>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567" name="Google Shape;1567;p7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7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73"/>
          <p:cNvSpPr txBox="1"/>
          <p:nvPr/>
        </p:nvSpPr>
        <p:spPr>
          <a:xfrm>
            <a:off x="795175" y="4135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00FFFF"/>
                </a:highlight>
                <a:latin typeface="Architects Daughter"/>
                <a:ea typeface="Architects Daughter"/>
                <a:cs typeface="Architects Daughter"/>
                <a:sym typeface="Architects Daughter"/>
              </a:rPr>
              <a:t>Exit Tickets</a:t>
            </a:r>
            <a:endParaRPr sz="18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570" name="Google Shape;1570;p73"/>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38"/>
                                        </p:tgtEl>
                                        <p:attrNameLst>
                                          <p:attrName>style.visibility</p:attrName>
                                        </p:attrNameLst>
                                      </p:cBhvr>
                                      <p:to>
                                        <p:strVal val="visible"/>
                                      </p:to>
                                    </p:set>
                                    <p:anim calcmode="lin" valueType="num">
                                      <p:cBhvr additive="base">
                                        <p:cTn id="7" dur="1000"/>
                                        <p:tgtEl>
                                          <p:spTgt spid="153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39"/>
                                        </p:tgtEl>
                                        <p:attrNameLst>
                                          <p:attrName>style.visibility</p:attrName>
                                        </p:attrNameLst>
                                      </p:cBhvr>
                                      <p:to>
                                        <p:strVal val="visible"/>
                                      </p:to>
                                    </p:set>
                                    <p:anim calcmode="lin" valueType="num">
                                      <p:cBhvr additive="base">
                                        <p:cTn id="10" dur="1000"/>
                                        <p:tgtEl>
                                          <p:spTgt spid="153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540"/>
                                        </p:tgtEl>
                                        <p:attrNameLst>
                                          <p:attrName>style.visibility</p:attrName>
                                        </p:attrNameLst>
                                      </p:cBhvr>
                                      <p:to>
                                        <p:strVal val="visible"/>
                                      </p:to>
                                    </p:set>
                                    <p:anim calcmode="lin" valueType="num">
                                      <p:cBhvr additive="base">
                                        <p:cTn id="13" dur="1000"/>
                                        <p:tgtEl>
                                          <p:spTgt spid="154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41"/>
                                        </p:tgtEl>
                                        <p:attrNameLst>
                                          <p:attrName>style.visibility</p:attrName>
                                        </p:attrNameLst>
                                      </p:cBhvr>
                                      <p:to>
                                        <p:strVal val="visible"/>
                                      </p:to>
                                    </p:set>
                                    <p:anim calcmode="lin" valueType="num">
                                      <p:cBhvr additive="base">
                                        <p:cTn id="16" dur="1000"/>
                                        <p:tgtEl>
                                          <p:spTgt spid="154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42"/>
                                        </p:tgtEl>
                                        <p:attrNameLst>
                                          <p:attrName>style.visibility</p:attrName>
                                        </p:attrNameLst>
                                      </p:cBhvr>
                                      <p:to>
                                        <p:strVal val="visible"/>
                                      </p:to>
                                    </p:set>
                                    <p:anim calcmode="lin" valueType="num">
                                      <p:cBhvr additive="base">
                                        <p:cTn id="19" dur="1000"/>
                                        <p:tgtEl>
                                          <p:spTgt spid="154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43"/>
                                        </p:tgtEl>
                                        <p:attrNameLst>
                                          <p:attrName>style.visibility</p:attrName>
                                        </p:attrNameLst>
                                      </p:cBhvr>
                                      <p:to>
                                        <p:strVal val="visible"/>
                                      </p:to>
                                    </p:set>
                                    <p:anim calcmode="lin" valueType="num">
                                      <p:cBhvr additive="base">
                                        <p:cTn id="22" dur="1000"/>
                                        <p:tgtEl>
                                          <p:spTgt spid="1543"/>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44"/>
                                        </p:tgtEl>
                                        <p:attrNameLst>
                                          <p:attrName>style.visibility</p:attrName>
                                        </p:attrNameLst>
                                      </p:cBhvr>
                                      <p:to>
                                        <p:strVal val="visible"/>
                                      </p:to>
                                    </p:set>
                                    <p:anim calcmode="lin" valueType="num">
                                      <p:cBhvr additive="base">
                                        <p:cTn id="25" dur="1000"/>
                                        <p:tgtEl>
                                          <p:spTgt spid="1544"/>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45"/>
                                        </p:tgtEl>
                                        <p:attrNameLst>
                                          <p:attrName>style.visibility</p:attrName>
                                        </p:attrNameLst>
                                      </p:cBhvr>
                                      <p:to>
                                        <p:strVal val="visible"/>
                                      </p:to>
                                    </p:set>
                                    <p:anim calcmode="lin" valueType="num">
                                      <p:cBhvr additive="base">
                                        <p:cTn id="28" dur="1000"/>
                                        <p:tgtEl>
                                          <p:spTgt spid="1545"/>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46"/>
                                        </p:tgtEl>
                                        <p:attrNameLst>
                                          <p:attrName>style.visibility</p:attrName>
                                        </p:attrNameLst>
                                      </p:cBhvr>
                                      <p:to>
                                        <p:strVal val="visible"/>
                                      </p:to>
                                    </p:set>
                                    <p:anim calcmode="lin" valueType="num">
                                      <p:cBhvr additive="base">
                                        <p:cTn id="31" dur="1000"/>
                                        <p:tgtEl>
                                          <p:spTgt spid="1546"/>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47"/>
                                        </p:tgtEl>
                                        <p:attrNameLst>
                                          <p:attrName>style.visibility</p:attrName>
                                        </p:attrNameLst>
                                      </p:cBhvr>
                                      <p:to>
                                        <p:strVal val="visible"/>
                                      </p:to>
                                    </p:set>
                                    <p:anim calcmode="lin" valueType="num">
                                      <p:cBhvr additive="base">
                                        <p:cTn id="34" dur="1000"/>
                                        <p:tgtEl>
                                          <p:spTgt spid="15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74"/>
          <p:cNvSpPr txBox="1">
            <a:spLocks noGrp="1"/>
          </p:cNvSpPr>
          <p:nvPr>
            <p:ph type="ctrTitle"/>
          </p:nvPr>
        </p:nvSpPr>
        <p:spPr>
          <a:xfrm rot="-199">
            <a:off x="2045174"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576" name="Google Shape;1576;p74"/>
          <p:cNvPicPr preferRelativeResize="0"/>
          <p:nvPr/>
        </p:nvPicPr>
        <p:blipFill rotWithShape="1">
          <a:blip r:embed="rId3">
            <a:alphaModFix/>
          </a:blip>
          <a:srcRect l="32004" t="19826" r="39797" b="9790"/>
          <a:stretch/>
        </p:blipFill>
        <p:spPr>
          <a:xfrm rot="-5400000">
            <a:off x="7824901" y="-395073"/>
            <a:ext cx="1138848" cy="2132299"/>
          </a:xfrm>
          <a:prstGeom prst="rect">
            <a:avLst/>
          </a:prstGeom>
          <a:noFill/>
          <a:ln>
            <a:noFill/>
          </a:ln>
        </p:spPr>
      </p:pic>
      <p:sp>
        <p:nvSpPr>
          <p:cNvPr id="1577" name="Google Shape;1577;p74"/>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578" name="Google Shape;1578;p74"/>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9" name="Google Shape;1579;p7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580" name="Google Shape;1580;p7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7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2" name="Google Shape;1582;p74"/>
          <p:cNvPicPr preferRelativeResize="0"/>
          <p:nvPr/>
        </p:nvPicPr>
        <p:blipFill rotWithShape="1">
          <a:blip r:embed="rId4">
            <a:alphaModFix/>
          </a:blip>
          <a:srcRect/>
          <a:stretch/>
        </p:blipFill>
        <p:spPr>
          <a:xfrm>
            <a:off x="-1543961" y="3569625"/>
            <a:ext cx="3475024" cy="3813073"/>
          </a:xfrm>
          <a:prstGeom prst="rect">
            <a:avLst/>
          </a:prstGeom>
          <a:noFill/>
          <a:ln>
            <a:noFill/>
          </a:ln>
        </p:spPr>
      </p:pic>
      <p:pic>
        <p:nvPicPr>
          <p:cNvPr id="1583" name="Google Shape;1583;p74"/>
          <p:cNvPicPr preferRelativeResize="0"/>
          <p:nvPr/>
        </p:nvPicPr>
        <p:blipFill rotWithShape="1">
          <a:blip r:embed="rId5">
            <a:alphaModFix/>
          </a:blip>
          <a:srcRect/>
          <a:stretch/>
        </p:blipFill>
        <p:spPr>
          <a:xfrm>
            <a:off x="2218850" y="942575"/>
            <a:ext cx="4679226" cy="3059750"/>
          </a:xfrm>
          <a:prstGeom prst="rect">
            <a:avLst/>
          </a:prstGeom>
          <a:noFill/>
          <a:ln>
            <a:noFill/>
          </a:ln>
        </p:spPr>
      </p:pic>
      <p:sp>
        <p:nvSpPr>
          <p:cNvPr id="1584" name="Google Shape;1584;p74"/>
          <p:cNvSpPr txBox="1"/>
          <p:nvPr/>
        </p:nvSpPr>
        <p:spPr>
          <a:xfrm rot="-596119">
            <a:off x="52223" y="3966109"/>
            <a:ext cx="1260605" cy="101588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2"/>
                                        </p:tgtEl>
                                        <p:attrNameLst>
                                          <p:attrName>style.visibility</p:attrName>
                                        </p:attrNameLst>
                                      </p:cBhvr>
                                      <p:to>
                                        <p:strVal val="visible"/>
                                      </p:to>
                                    </p:set>
                                    <p:anim calcmode="lin" valueType="num">
                                      <p:cBhvr additive="base">
                                        <p:cTn id="7" dur="1000"/>
                                        <p:tgtEl>
                                          <p:spTgt spid="15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g24bcbd6aa3f_0_2"/>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590" name="Google Shape;1590;g24bcbd6aa3f_0_2"/>
          <p:cNvPicPr preferRelativeResize="0"/>
          <p:nvPr/>
        </p:nvPicPr>
        <p:blipFill rotWithShape="1">
          <a:blip r:embed="rId3">
            <a:alphaModFix/>
          </a:blip>
          <a:srcRect l="32001" t="19826" r="39797" b="9790"/>
          <a:stretch/>
        </p:blipFill>
        <p:spPr>
          <a:xfrm rot="-5400000">
            <a:off x="7824899" y="-395073"/>
            <a:ext cx="1138850" cy="2132297"/>
          </a:xfrm>
          <a:prstGeom prst="rect">
            <a:avLst/>
          </a:prstGeom>
          <a:noFill/>
          <a:ln>
            <a:noFill/>
          </a:ln>
        </p:spPr>
      </p:pic>
      <p:sp>
        <p:nvSpPr>
          <p:cNvPr id="1591" name="Google Shape;1591;g24bcbd6aa3f_0_2"/>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592" name="Google Shape;1592;g24bcbd6aa3f_0_2"/>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3" name="Google Shape;1593;g24bcbd6aa3f_0_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594" name="Google Shape;1594;g24bcbd6aa3f_0_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g24bcbd6aa3f_0_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6" name="Google Shape;1596;g24bcbd6aa3f_0_2"/>
          <p:cNvPicPr preferRelativeResize="0"/>
          <p:nvPr/>
        </p:nvPicPr>
        <p:blipFill rotWithShape="1">
          <a:blip r:embed="rId4">
            <a:alphaModFix/>
          </a:blip>
          <a:srcRect/>
          <a:stretch/>
        </p:blipFill>
        <p:spPr>
          <a:xfrm>
            <a:off x="-1543961" y="3569625"/>
            <a:ext cx="3475024" cy="3813073"/>
          </a:xfrm>
          <a:prstGeom prst="rect">
            <a:avLst/>
          </a:prstGeom>
          <a:noFill/>
          <a:ln>
            <a:noFill/>
          </a:ln>
        </p:spPr>
      </p:pic>
      <p:sp>
        <p:nvSpPr>
          <p:cNvPr id="1597" name="Google Shape;1597;g24bcbd6aa3f_0_2"/>
          <p:cNvSpPr txBox="1"/>
          <p:nvPr/>
        </p:nvSpPr>
        <p:spPr>
          <a:xfrm rot="-596119">
            <a:off x="78160" y="39832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1598" name="Google Shape;1598;g24bcbd6aa3f_0_2"/>
          <p:cNvPicPr preferRelativeResize="0"/>
          <p:nvPr/>
        </p:nvPicPr>
        <p:blipFill rotWithShape="1">
          <a:blip r:embed="rId5">
            <a:alphaModFix/>
          </a:blip>
          <a:srcRect/>
          <a:stretch/>
        </p:blipFill>
        <p:spPr>
          <a:xfrm>
            <a:off x="1710375" y="1055375"/>
            <a:ext cx="6861700" cy="3773625"/>
          </a:xfrm>
          <a:prstGeom prst="rect">
            <a:avLst/>
          </a:prstGeom>
          <a:noFill/>
          <a:ln>
            <a:noFill/>
          </a:ln>
        </p:spPr>
      </p:pic>
      <p:sp>
        <p:nvSpPr>
          <p:cNvPr id="1599" name="Google Shape;1599;g24bcbd6aa3f_0_2"/>
          <p:cNvSpPr txBox="1"/>
          <p:nvPr/>
        </p:nvSpPr>
        <p:spPr>
          <a:xfrm rot="-890551">
            <a:off x="1279080" y="50564"/>
            <a:ext cx="3474740" cy="6926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rgbClr val="000000"/>
                </a:solidFill>
                <a:highlight>
                  <a:srgbClr val="FF00FF"/>
                </a:highlight>
                <a:latin typeface="Catamaran"/>
                <a:ea typeface="Catamaran"/>
                <a:cs typeface="Catamaran"/>
                <a:sym typeface="Catamaran"/>
              </a:rPr>
              <a:t>Bell Ringer</a:t>
            </a:r>
            <a:endParaRPr sz="3300" b="1" i="0" u="none" strike="noStrike" cap="none">
              <a:solidFill>
                <a:srgbClr val="000000"/>
              </a:solidFill>
              <a:highlight>
                <a:srgbClr val="FF00FF"/>
              </a:highlight>
              <a:latin typeface="Catamaran"/>
              <a:ea typeface="Catamaran"/>
              <a:cs typeface="Catamaran"/>
              <a:sym typeface="Catamaran"/>
            </a:endParaRPr>
          </a:p>
        </p:txBody>
      </p:sp>
      <p:sp>
        <p:nvSpPr>
          <p:cNvPr id="1600" name="Google Shape;1600;g24bcbd6aa3f_0_2"/>
          <p:cNvSpPr txBox="1"/>
          <p:nvPr/>
        </p:nvSpPr>
        <p:spPr>
          <a:xfrm rot="1638475">
            <a:off x="5785875" y="3313499"/>
            <a:ext cx="2835394" cy="69087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1" i="0" u="none" strike="noStrike" cap="none">
                <a:solidFill>
                  <a:srgbClr val="FF00FF"/>
                </a:solidFill>
                <a:highlight>
                  <a:srgbClr val="FFFF00"/>
                </a:highlight>
                <a:latin typeface="Architects Daughter"/>
                <a:ea typeface="Architects Daughter"/>
                <a:cs typeface="Architects Daughter"/>
                <a:sym typeface="Architects Daughter"/>
              </a:rPr>
              <a:t>Brain Break</a:t>
            </a:r>
            <a:endParaRPr sz="3100" b="1" i="0" u="none" strike="noStrike" cap="none">
              <a:solidFill>
                <a:srgbClr val="FF00FF"/>
              </a:solidFill>
              <a:highlight>
                <a:srgbClr val="FFFF00"/>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6"/>
                                        </p:tgtEl>
                                        <p:attrNameLst>
                                          <p:attrName>style.visibility</p:attrName>
                                        </p:attrNameLst>
                                      </p:cBhvr>
                                      <p:to>
                                        <p:strVal val="visible"/>
                                      </p:to>
                                    </p:set>
                                    <p:anim calcmode="lin" valueType="num">
                                      <p:cBhvr additive="base">
                                        <p:cTn id="7" dur="1000"/>
                                        <p:tgtEl>
                                          <p:spTgt spid="15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75"/>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606" name="Google Shape;1606;p75"/>
          <p:cNvPicPr preferRelativeResize="0"/>
          <p:nvPr/>
        </p:nvPicPr>
        <p:blipFill rotWithShape="1">
          <a:blip r:embed="rId3">
            <a:alphaModFix/>
          </a:blip>
          <a:srcRect l="32001" t="19826" r="39797" b="9790"/>
          <a:stretch/>
        </p:blipFill>
        <p:spPr>
          <a:xfrm rot="-5400000">
            <a:off x="7824899" y="-395073"/>
            <a:ext cx="1138850" cy="2132297"/>
          </a:xfrm>
          <a:prstGeom prst="rect">
            <a:avLst/>
          </a:prstGeom>
          <a:noFill/>
          <a:ln>
            <a:noFill/>
          </a:ln>
        </p:spPr>
      </p:pic>
      <p:sp>
        <p:nvSpPr>
          <p:cNvPr id="1607" name="Google Shape;1607;p75"/>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608" name="Google Shape;1608;p75"/>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9" name="Google Shape;1609;p7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610" name="Google Shape;1610;p7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7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2" name="Google Shape;1612;p75"/>
          <p:cNvPicPr preferRelativeResize="0"/>
          <p:nvPr/>
        </p:nvPicPr>
        <p:blipFill rotWithShape="1">
          <a:blip r:embed="rId4">
            <a:alphaModFix/>
          </a:blip>
          <a:srcRect/>
          <a:stretch/>
        </p:blipFill>
        <p:spPr>
          <a:xfrm>
            <a:off x="-1543961" y="3569625"/>
            <a:ext cx="3475024" cy="3813073"/>
          </a:xfrm>
          <a:prstGeom prst="rect">
            <a:avLst/>
          </a:prstGeom>
          <a:noFill/>
          <a:ln>
            <a:noFill/>
          </a:ln>
        </p:spPr>
      </p:pic>
      <p:sp>
        <p:nvSpPr>
          <p:cNvPr id="1613" name="Google Shape;1613;p75"/>
          <p:cNvSpPr txBox="1"/>
          <p:nvPr/>
        </p:nvSpPr>
        <p:spPr>
          <a:xfrm rot="-596119">
            <a:off x="52185" y="39661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1614" name="Google Shape;1614;p75"/>
          <p:cNvPicPr preferRelativeResize="0"/>
          <p:nvPr/>
        </p:nvPicPr>
        <p:blipFill rotWithShape="1">
          <a:blip r:embed="rId5">
            <a:alphaModFix/>
          </a:blip>
          <a:srcRect/>
          <a:stretch/>
        </p:blipFill>
        <p:spPr>
          <a:xfrm>
            <a:off x="152400" y="152400"/>
            <a:ext cx="6848475" cy="2733675"/>
          </a:xfrm>
          <a:prstGeom prst="rect">
            <a:avLst/>
          </a:prstGeom>
          <a:noFill/>
          <a:ln>
            <a:noFill/>
          </a:ln>
        </p:spPr>
      </p:pic>
      <p:pic>
        <p:nvPicPr>
          <p:cNvPr id="1615" name="Google Shape;1615;p75"/>
          <p:cNvPicPr preferRelativeResize="0"/>
          <p:nvPr/>
        </p:nvPicPr>
        <p:blipFill rotWithShape="1">
          <a:blip r:embed="rId6">
            <a:alphaModFix/>
          </a:blip>
          <a:srcRect/>
          <a:stretch/>
        </p:blipFill>
        <p:spPr>
          <a:xfrm>
            <a:off x="2099063" y="2420300"/>
            <a:ext cx="6905625" cy="2590800"/>
          </a:xfrm>
          <a:prstGeom prst="rect">
            <a:avLst/>
          </a:prstGeom>
          <a:noFill/>
          <a:ln>
            <a:noFill/>
          </a:ln>
        </p:spPr>
      </p:pic>
      <p:pic>
        <p:nvPicPr>
          <p:cNvPr id="1616" name="Google Shape;1616;p75"/>
          <p:cNvPicPr preferRelativeResize="0"/>
          <p:nvPr/>
        </p:nvPicPr>
        <p:blipFill rotWithShape="1">
          <a:blip r:embed="rId7">
            <a:alphaModFix/>
          </a:blip>
          <a:srcRect/>
          <a:stretch/>
        </p:blipFill>
        <p:spPr>
          <a:xfrm>
            <a:off x="7443600" y="1420012"/>
            <a:ext cx="1278725" cy="1342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2"/>
                                        </p:tgtEl>
                                        <p:attrNameLst>
                                          <p:attrName>style.visibility</p:attrName>
                                        </p:attrNameLst>
                                      </p:cBhvr>
                                      <p:to>
                                        <p:strVal val="visible"/>
                                      </p:to>
                                    </p:set>
                                    <p:anim calcmode="lin" valueType="num">
                                      <p:cBhvr additive="base">
                                        <p:cTn id="7" dur="1000"/>
                                        <p:tgtEl>
                                          <p:spTgt spid="16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76"/>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622" name="Google Shape;1622;p76"/>
          <p:cNvPicPr preferRelativeResize="0"/>
          <p:nvPr/>
        </p:nvPicPr>
        <p:blipFill rotWithShape="1">
          <a:blip r:embed="rId3">
            <a:alphaModFix/>
          </a:blip>
          <a:srcRect l="32001" t="19826" r="39797" b="9790"/>
          <a:stretch/>
        </p:blipFill>
        <p:spPr>
          <a:xfrm rot="-5400000">
            <a:off x="7824899" y="-395073"/>
            <a:ext cx="1138850" cy="2132297"/>
          </a:xfrm>
          <a:prstGeom prst="rect">
            <a:avLst/>
          </a:prstGeom>
          <a:noFill/>
          <a:ln>
            <a:noFill/>
          </a:ln>
        </p:spPr>
      </p:pic>
      <p:sp>
        <p:nvSpPr>
          <p:cNvPr id="1623" name="Google Shape;1623;p76"/>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624" name="Google Shape;1624;p76"/>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5" name="Google Shape;1625;p76"/>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626" name="Google Shape;1626;p7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7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8" name="Google Shape;1628;p76"/>
          <p:cNvPicPr preferRelativeResize="0"/>
          <p:nvPr/>
        </p:nvPicPr>
        <p:blipFill rotWithShape="1">
          <a:blip r:embed="rId4">
            <a:alphaModFix/>
          </a:blip>
          <a:srcRect/>
          <a:stretch/>
        </p:blipFill>
        <p:spPr>
          <a:xfrm>
            <a:off x="-1543961" y="3569625"/>
            <a:ext cx="3475024" cy="3813073"/>
          </a:xfrm>
          <a:prstGeom prst="rect">
            <a:avLst/>
          </a:prstGeom>
          <a:noFill/>
          <a:ln>
            <a:noFill/>
          </a:ln>
        </p:spPr>
      </p:pic>
      <p:sp>
        <p:nvSpPr>
          <p:cNvPr id="1629" name="Google Shape;1629;p76"/>
          <p:cNvSpPr txBox="1"/>
          <p:nvPr/>
        </p:nvSpPr>
        <p:spPr>
          <a:xfrm rot="-596119">
            <a:off x="52185" y="39661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1630" name="Google Shape;1630;p76"/>
          <p:cNvPicPr preferRelativeResize="0"/>
          <p:nvPr/>
        </p:nvPicPr>
        <p:blipFill rotWithShape="1">
          <a:blip r:embed="rId5">
            <a:alphaModFix/>
          </a:blip>
          <a:srcRect/>
          <a:stretch/>
        </p:blipFill>
        <p:spPr>
          <a:xfrm>
            <a:off x="152400" y="152400"/>
            <a:ext cx="5507594" cy="2052900"/>
          </a:xfrm>
          <a:prstGeom prst="rect">
            <a:avLst/>
          </a:prstGeom>
          <a:noFill/>
          <a:ln>
            <a:noFill/>
          </a:ln>
        </p:spPr>
      </p:pic>
      <p:pic>
        <p:nvPicPr>
          <p:cNvPr id="1631" name="Google Shape;1631;p76"/>
          <p:cNvPicPr preferRelativeResize="0"/>
          <p:nvPr/>
        </p:nvPicPr>
        <p:blipFill rotWithShape="1">
          <a:blip r:embed="rId6">
            <a:alphaModFix/>
          </a:blip>
          <a:srcRect/>
          <a:stretch/>
        </p:blipFill>
        <p:spPr>
          <a:xfrm>
            <a:off x="3347000" y="1609075"/>
            <a:ext cx="5583800" cy="3359475"/>
          </a:xfrm>
          <a:prstGeom prst="rect">
            <a:avLst/>
          </a:prstGeom>
          <a:noFill/>
          <a:ln>
            <a:noFill/>
          </a:ln>
        </p:spPr>
      </p:pic>
      <p:pic>
        <p:nvPicPr>
          <p:cNvPr id="1632" name="Google Shape;1632;p76"/>
          <p:cNvPicPr preferRelativeResize="0"/>
          <p:nvPr/>
        </p:nvPicPr>
        <p:blipFill rotWithShape="1">
          <a:blip r:embed="rId7">
            <a:alphaModFix/>
          </a:blip>
          <a:srcRect/>
          <a:stretch/>
        </p:blipFill>
        <p:spPr>
          <a:xfrm>
            <a:off x="1931075" y="2522312"/>
            <a:ext cx="1278725" cy="1342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
                                        </p:tgtEl>
                                        <p:attrNameLst>
                                          <p:attrName>style.visibility</p:attrName>
                                        </p:attrNameLst>
                                      </p:cBhvr>
                                      <p:to>
                                        <p:strVal val="visible"/>
                                      </p:to>
                                    </p:set>
                                    <p:anim calcmode="lin" valueType="num">
                                      <p:cBhvr additive="base">
                                        <p:cTn id="7" dur="1000"/>
                                        <p:tgtEl>
                                          <p:spTgt spid="16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77"/>
          <p:cNvSpPr/>
          <p:nvPr/>
        </p:nvSpPr>
        <p:spPr>
          <a:xfrm rot="465390">
            <a:off x="2916245" y="537299"/>
            <a:ext cx="3174731" cy="4017098"/>
          </a:xfrm>
          <a:prstGeom prst="rect">
            <a:avLst/>
          </a:prstGeom>
          <a:solidFill>
            <a:schemeClr val="lt1"/>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8" name="Google Shape;1638;p77"/>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1639" name="Google Shape;1639;p77"/>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77"/>
          <p:cNvSpPr txBox="1">
            <a:spLocks noGrp="1"/>
          </p:cNvSpPr>
          <p:nvPr>
            <p:ph type="title"/>
          </p:nvPr>
        </p:nvSpPr>
        <p:spPr>
          <a:xfrm rot="452811">
            <a:off x="3150990" y="3328334"/>
            <a:ext cx="2471509" cy="5147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1641" name="Google Shape;1641;p77"/>
          <p:cNvSpPr txBox="1">
            <a:spLocks noGrp="1"/>
          </p:cNvSpPr>
          <p:nvPr>
            <p:ph type="subTitle" idx="1"/>
          </p:nvPr>
        </p:nvSpPr>
        <p:spPr>
          <a:xfrm rot="464367">
            <a:off x="2618097" y="3753522"/>
            <a:ext cx="3341539" cy="79262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642" name="Google Shape;1642;p77"/>
          <p:cNvSpPr txBox="1">
            <a:spLocks noGrp="1"/>
          </p:cNvSpPr>
          <p:nvPr>
            <p:ph type="title"/>
          </p:nvPr>
        </p:nvSpPr>
        <p:spPr>
          <a:xfrm rot="-513110">
            <a:off x="860606" y="2277527"/>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Workbook</a:t>
            </a:r>
            <a:endParaRPr sz="2500"/>
          </a:p>
        </p:txBody>
      </p:sp>
      <p:sp>
        <p:nvSpPr>
          <p:cNvPr id="1643" name="Google Shape;1643;p77">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77">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chemeClr val="accent6"/>
                </a:highlight>
                <a:latin typeface="Architects Daughter"/>
                <a:ea typeface="Architects Daughter"/>
                <a:cs typeface="Architects Daughter"/>
                <a:sym typeface="Architects Daughter"/>
              </a:rPr>
              <a:t>Lesson Plans</a:t>
            </a:r>
            <a:endParaRPr sz="12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pic>
        <p:nvPicPr>
          <p:cNvPr id="1645" name="Google Shape;1645;p77"/>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pic>
        <p:nvPicPr>
          <p:cNvPr id="1646" name="Google Shape;1646;p77"/>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1647" name="Google Shape;1647;p77"/>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1648" name="Google Shape;1648;p77"/>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77"/>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77"/>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77"/>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77"/>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53" name="Google Shape;1653;p77"/>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77"/>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55" name="Google Shape;1655;p77">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77"/>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7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7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77"/>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60" name="Google Shape;1660;p7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77">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77">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63" name="Google Shape;1663;p77">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77"/>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77"/>
          <p:cNvSpPr txBox="1">
            <a:spLocks noGrp="1"/>
          </p:cNvSpPr>
          <p:nvPr>
            <p:ph type="ctrTitle" idx="4294967295"/>
          </p:nvPr>
        </p:nvSpPr>
        <p:spPr>
          <a:xfrm rot="-496088">
            <a:off x="1902203" y="4185067"/>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66" name="Google Shape;1666;p77"/>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7" name="Google Shape;1667;p77"/>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1668" name="Google Shape;1668;p77"/>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1669" name="Google Shape;1669;p77"/>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670" name="Google Shape;1670;p77"/>
          <p:cNvSpPr txBox="1"/>
          <p:nvPr/>
        </p:nvSpPr>
        <p:spPr>
          <a:xfrm rot="340193">
            <a:off x="948404" y="412603"/>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1671" name="Google Shape;1671;p77"/>
          <p:cNvPicPr preferRelativeResize="0"/>
          <p:nvPr/>
        </p:nvPicPr>
        <p:blipFill rotWithShape="1">
          <a:blip r:embed="rId8">
            <a:alphaModFix/>
          </a:blip>
          <a:srcRect/>
          <a:stretch/>
        </p:blipFill>
        <p:spPr>
          <a:xfrm rot="-501702">
            <a:off x="3280487" y="322775"/>
            <a:ext cx="2689900" cy="226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38"/>
                                        </p:tgtEl>
                                        <p:attrNameLst>
                                          <p:attrName>style.visibility</p:attrName>
                                        </p:attrNameLst>
                                      </p:cBhvr>
                                      <p:to>
                                        <p:strVal val="visible"/>
                                      </p:to>
                                    </p:set>
                                    <p:anim calcmode="lin" valueType="num">
                                      <p:cBhvr additive="base">
                                        <p:cTn id="7" dur="700"/>
                                        <p:tgtEl>
                                          <p:spTgt spid="16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639"/>
                                        </p:tgtEl>
                                        <p:attrNameLst>
                                          <p:attrName>style.visibility</p:attrName>
                                        </p:attrNameLst>
                                      </p:cBhvr>
                                      <p:to>
                                        <p:strVal val="visible"/>
                                      </p:to>
                                    </p:set>
                                    <p:anim calcmode="lin" valueType="num">
                                      <p:cBhvr additive="base">
                                        <p:cTn id="10" dur="700"/>
                                        <p:tgtEl>
                                          <p:spTgt spid="163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642"/>
                                        </p:tgtEl>
                                        <p:attrNameLst>
                                          <p:attrName>style.visibility</p:attrName>
                                        </p:attrNameLst>
                                      </p:cBhvr>
                                      <p:to>
                                        <p:strVal val="visible"/>
                                      </p:to>
                                    </p:set>
                                    <p:anim calcmode="lin" valueType="num">
                                      <p:cBhvr additive="base">
                                        <p:cTn id="13" dur="700"/>
                                        <p:tgtEl>
                                          <p:spTgt spid="1642"/>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667"/>
                                        </p:tgtEl>
                                        <p:attrNameLst>
                                          <p:attrName>style.visibility</p:attrName>
                                        </p:attrNameLst>
                                      </p:cBhvr>
                                      <p:to>
                                        <p:strVal val="visible"/>
                                      </p:to>
                                    </p:set>
                                    <p:anim calcmode="lin" valueType="num">
                                      <p:cBhvr additive="base">
                                        <p:cTn id="16" dur="700"/>
                                        <p:tgtEl>
                                          <p:spTgt spid="1667"/>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640"/>
                                        </p:tgtEl>
                                        <p:attrNameLst>
                                          <p:attrName>style.visibility</p:attrName>
                                        </p:attrNameLst>
                                      </p:cBhvr>
                                      <p:to>
                                        <p:strVal val="visible"/>
                                      </p:to>
                                    </p:set>
                                    <p:anim calcmode="lin" valueType="num">
                                      <p:cBhvr additive="base">
                                        <p:cTn id="19" dur="700"/>
                                        <p:tgtEl>
                                          <p:spTgt spid="1640"/>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641"/>
                                        </p:tgtEl>
                                        <p:attrNameLst>
                                          <p:attrName>style.visibility</p:attrName>
                                        </p:attrNameLst>
                                      </p:cBhvr>
                                      <p:to>
                                        <p:strVal val="visible"/>
                                      </p:to>
                                    </p:set>
                                    <p:anim calcmode="lin" valueType="num">
                                      <p:cBhvr additive="base">
                                        <p:cTn id="22" dur="700"/>
                                        <p:tgtEl>
                                          <p:spTgt spid="1641"/>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49"/>
                                        </p:tgtEl>
                                        <p:attrNameLst>
                                          <p:attrName>style.visibility</p:attrName>
                                        </p:attrNameLst>
                                      </p:cBhvr>
                                      <p:to>
                                        <p:strVal val="visible"/>
                                      </p:to>
                                    </p:set>
                                    <p:anim calcmode="lin" valueType="num">
                                      <p:cBhvr additive="base">
                                        <p:cTn id="25" dur="700"/>
                                        <p:tgtEl>
                                          <p:spTgt spid="1649"/>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650"/>
                                        </p:tgtEl>
                                        <p:attrNameLst>
                                          <p:attrName>style.visibility</p:attrName>
                                        </p:attrNameLst>
                                      </p:cBhvr>
                                      <p:to>
                                        <p:strVal val="visible"/>
                                      </p:to>
                                    </p:set>
                                    <p:anim calcmode="lin" valueType="num">
                                      <p:cBhvr additive="base">
                                        <p:cTn id="28" dur="700"/>
                                        <p:tgtEl>
                                          <p:spTgt spid="1650"/>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1646"/>
                                        </p:tgtEl>
                                        <p:attrNameLst>
                                          <p:attrName>style.visibility</p:attrName>
                                        </p:attrNameLst>
                                      </p:cBhvr>
                                      <p:to>
                                        <p:strVal val="visible"/>
                                      </p:to>
                                    </p:set>
                                    <p:anim calcmode="lin" valueType="num">
                                      <p:cBhvr additive="base">
                                        <p:cTn id="32" dur="1000"/>
                                        <p:tgtEl>
                                          <p:spTgt spid="1646"/>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64"/>
                                        </p:tgtEl>
                                        <p:attrNameLst>
                                          <p:attrName>style.visibility</p:attrName>
                                        </p:attrNameLst>
                                      </p:cBhvr>
                                      <p:to>
                                        <p:strVal val="visible"/>
                                      </p:to>
                                    </p:set>
                                    <p:anim calcmode="lin" valueType="num">
                                      <p:cBhvr additive="base">
                                        <p:cTn id="35" dur="1000"/>
                                        <p:tgtEl>
                                          <p:spTgt spid="166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65"/>
                                        </p:tgtEl>
                                        <p:attrNameLst>
                                          <p:attrName>style.visibility</p:attrName>
                                        </p:attrNameLst>
                                      </p:cBhvr>
                                      <p:to>
                                        <p:strVal val="visible"/>
                                      </p:to>
                                    </p:set>
                                    <p:anim calcmode="lin" valueType="num">
                                      <p:cBhvr additive="base">
                                        <p:cTn id="38" dur="1000"/>
                                        <p:tgtEl>
                                          <p:spTgt spid="1665"/>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66"/>
                                        </p:tgtEl>
                                        <p:attrNameLst>
                                          <p:attrName>style.visibility</p:attrName>
                                        </p:attrNameLst>
                                      </p:cBhvr>
                                      <p:to>
                                        <p:strVal val="visible"/>
                                      </p:to>
                                    </p:set>
                                    <p:anim calcmode="lin" valueType="num">
                                      <p:cBhvr additive="base">
                                        <p:cTn id="41" dur="1000"/>
                                        <p:tgtEl>
                                          <p:spTgt spid="16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g288d6b28828_0_4"/>
          <p:cNvSpPr/>
          <p:nvPr/>
        </p:nvSpPr>
        <p:spPr>
          <a:xfrm rot="465295">
            <a:off x="2916281" y="537267"/>
            <a:ext cx="3174836" cy="4017145"/>
          </a:xfrm>
          <a:prstGeom prst="rect">
            <a:avLst/>
          </a:prstGeom>
          <a:solidFill>
            <a:schemeClr val="lt1"/>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7" name="Google Shape;1677;g288d6b28828_0_4"/>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1678" name="Google Shape;1678;g288d6b28828_0_4"/>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g288d6b28828_0_4"/>
          <p:cNvSpPr txBox="1">
            <a:spLocks noGrp="1"/>
          </p:cNvSpPr>
          <p:nvPr>
            <p:ph type="title"/>
          </p:nvPr>
        </p:nvSpPr>
        <p:spPr>
          <a:xfrm rot="452811">
            <a:off x="3128394" y="3326873"/>
            <a:ext cx="2471509" cy="86121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1680" name="Google Shape;1680;g288d6b28828_0_4"/>
          <p:cNvSpPr txBox="1">
            <a:spLocks noGrp="1"/>
          </p:cNvSpPr>
          <p:nvPr>
            <p:ph type="subTitle" idx="1"/>
          </p:nvPr>
        </p:nvSpPr>
        <p:spPr>
          <a:xfrm rot="464367">
            <a:off x="2579323" y="4050599"/>
            <a:ext cx="3341539" cy="76840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681" name="Google Shape;1681;g288d6b28828_0_4"/>
          <p:cNvSpPr txBox="1">
            <a:spLocks noGrp="1"/>
          </p:cNvSpPr>
          <p:nvPr>
            <p:ph type="title"/>
          </p:nvPr>
        </p:nvSpPr>
        <p:spPr>
          <a:xfrm rot="-513110">
            <a:off x="860613" y="2277526"/>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Workbook</a:t>
            </a:r>
            <a:endParaRPr sz="2500"/>
          </a:p>
        </p:txBody>
      </p:sp>
      <p:sp>
        <p:nvSpPr>
          <p:cNvPr id="1682" name="Google Shape;1682;g288d6b28828_0_4">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g288d6b28828_0_4">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chemeClr val="accent6"/>
                </a:highlight>
                <a:latin typeface="Architects Daughter"/>
                <a:ea typeface="Architects Daughter"/>
                <a:cs typeface="Architects Daughter"/>
                <a:sym typeface="Architects Daughter"/>
              </a:rPr>
              <a:t>Lesson Plans</a:t>
            </a:r>
            <a:endParaRPr sz="12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pic>
        <p:nvPicPr>
          <p:cNvPr id="1684" name="Google Shape;1684;g288d6b28828_0_4"/>
          <p:cNvPicPr preferRelativeResize="0"/>
          <p:nvPr/>
        </p:nvPicPr>
        <p:blipFill rotWithShape="1">
          <a:blip r:embed="rId5">
            <a:alphaModFix/>
          </a:blip>
          <a:srcRect l="32002" t="19826" r="39797" b="9790"/>
          <a:stretch/>
        </p:blipFill>
        <p:spPr>
          <a:xfrm rot="-5400000">
            <a:off x="7824899" y="-395073"/>
            <a:ext cx="1138850" cy="2132297"/>
          </a:xfrm>
          <a:prstGeom prst="rect">
            <a:avLst/>
          </a:prstGeom>
          <a:noFill/>
          <a:ln>
            <a:noFill/>
          </a:ln>
        </p:spPr>
      </p:pic>
      <p:pic>
        <p:nvPicPr>
          <p:cNvPr id="1685" name="Google Shape;1685;g288d6b28828_0_4"/>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1686" name="Google Shape;1686;g288d6b28828_0_4"/>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1687" name="Google Shape;1687;g288d6b28828_0_4"/>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g288d6b28828_0_4"/>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g288d6b28828_0_4"/>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g288d6b28828_0_4"/>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g288d6b28828_0_4"/>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endParaRPr sz="1200" b="1" i="0" u="none" strike="noStrike" cap="none">
              <a:solidFill>
                <a:schemeClr val="dk1"/>
              </a:solidFill>
              <a:latin typeface="Architects Daughter"/>
              <a:ea typeface="Architects Daughter"/>
              <a:cs typeface="Architects Daughter"/>
              <a:sym typeface="Architects Daughter"/>
            </a:endParaRPr>
          </a:p>
        </p:txBody>
      </p:sp>
      <p:sp>
        <p:nvSpPr>
          <p:cNvPr id="1692" name="Google Shape;1692;g288d6b28828_0_4"/>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g288d6b28828_0_4"/>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94" name="Google Shape;1694;g288d6b28828_0_4">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g288d6b28828_0_4"/>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g288d6b28828_0_4"/>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g288d6b28828_0_4"/>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g288d6b28828_0_4"/>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99" name="Google Shape;1699;g288d6b28828_0_4"/>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g288d6b28828_0_4">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g288d6b28828_0_4">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endParaRPr sz="1200" b="1" i="0" u="none" strike="noStrike" cap="none">
              <a:solidFill>
                <a:schemeClr val="dk1"/>
              </a:solidFill>
              <a:latin typeface="Architects Daughter"/>
              <a:ea typeface="Architects Daughter"/>
              <a:cs typeface="Architects Daughter"/>
              <a:sym typeface="Architects Daughter"/>
            </a:endParaRPr>
          </a:p>
        </p:txBody>
      </p:sp>
      <p:sp>
        <p:nvSpPr>
          <p:cNvPr id="1702" name="Google Shape;1702;g288d6b28828_0_4">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g288d6b28828_0_4"/>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g288d6b28828_0_4"/>
          <p:cNvSpPr txBox="1">
            <a:spLocks noGrp="1"/>
          </p:cNvSpPr>
          <p:nvPr>
            <p:ph type="ctrTitle" idx="4294967295"/>
          </p:nvPr>
        </p:nvSpPr>
        <p:spPr>
          <a:xfrm rot="-496088">
            <a:off x="1902152" y="418507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05" name="Google Shape;1705;g288d6b28828_0_4"/>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6" name="Google Shape;1706;g288d6b28828_0_4"/>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1707" name="Google Shape;1707;g288d6b28828_0_4"/>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1708" name="Google Shape;1708;g288d6b28828_0_4"/>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709" name="Google Shape;1709;g288d6b28828_0_4"/>
          <p:cNvSpPr txBox="1"/>
          <p:nvPr/>
        </p:nvSpPr>
        <p:spPr>
          <a:xfrm rot="340193">
            <a:off x="948455" y="412608"/>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1710" name="Google Shape;1710;g288d6b28828_0_4"/>
          <p:cNvPicPr preferRelativeResize="0"/>
          <p:nvPr/>
        </p:nvPicPr>
        <p:blipFill rotWithShape="1">
          <a:blip r:embed="rId8">
            <a:alphaModFix/>
          </a:blip>
          <a:srcRect/>
          <a:stretch/>
        </p:blipFill>
        <p:spPr>
          <a:xfrm rot="-501702">
            <a:off x="6479402" y="3492806"/>
            <a:ext cx="1562316" cy="1315085"/>
          </a:xfrm>
          <a:prstGeom prst="rect">
            <a:avLst/>
          </a:prstGeom>
          <a:noFill/>
          <a:ln>
            <a:noFill/>
          </a:ln>
        </p:spPr>
      </p:pic>
      <p:pic>
        <p:nvPicPr>
          <p:cNvPr id="1711" name="Google Shape;1711;g288d6b28828_0_4"/>
          <p:cNvPicPr preferRelativeResize="0"/>
          <p:nvPr/>
        </p:nvPicPr>
        <p:blipFill rotWithShape="1">
          <a:blip r:embed="rId9">
            <a:alphaModFix/>
          </a:blip>
          <a:srcRect/>
          <a:stretch/>
        </p:blipFill>
        <p:spPr>
          <a:xfrm>
            <a:off x="111144" y="341449"/>
            <a:ext cx="2713056" cy="3439975"/>
          </a:xfrm>
          <a:prstGeom prst="rect">
            <a:avLst/>
          </a:prstGeom>
          <a:noFill/>
          <a:ln>
            <a:noFill/>
          </a:ln>
        </p:spPr>
      </p:pic>
      <p:pic>
        <p:nvPicPr>
          <p:cNvPr id="1712" name="Google Shape;1712;g288d6b28828_0_4"/>
          <p:cNvPicPr preferRelativeResize="0"/>
          <p:nvPr/>
        </p:nvPicPr>
        <p:blipFill rotWithShape="1">
          <a:blip r:embed="rId10">
            <a:alphaModFix/>
          </a:blip>
          <a:srcRect/>
          <a:stretch/>
        </p:blipFill>
        <p:spPr>
          <a:xfrm>
            <a:off x="5580050" y="411769"/>
            <a:ext cx="3485751" cy="3060455"/>
          </a:xfrm>
          <a:prstGeom prst="rect">
            <a:avLst/>
          </a:prstGeom>
          <a:noFill/>
          <a:ln>
            <a:noFill/>
          </a:ln>
        </p:spPr>
      </p:pic>
      <p:pic>
        <p:nvPicPr>
          <p:cNvPr id="1713" name="Google Shape;1713;g288d6b28828_0_4"/>
          <p:cNvPicPr preferRelativeResize="0"/>
          <p:nvPr/>
        </p:nvPicPr>
        <p:blipFill rotWithShape="1">
          <a:blip r:embed="rId11">
            <a:alphaModFix/>
          </a:blip>
          <a:srcRect/>
          <a:stretch/>
        </p:blipFill>
        <p:spPr>
          <a:xfrm>
            <a:off x="2970580" y="83458"/>
            <a:ext cx="2132300" cy="2866942"/>
          </a:xfrm>
          <a:prstGeom prst="rect">
            <a:avLst/>
          </a:prstGeom>
          <a:noFill/>
          <a:ln>
            <a:noFill/>
          </a:ln>
        </p:spPr>
      </p:pic>
      <p:sp>
        <p:nvSpPr>
          <p:cNvPr id="1714" name="Google Shape;1714;g288d6b28828_0_4"/>
          <p:cNvSpPr txBox="1"/>
          <p:nvPr/>
        </p:nvSpPr>
        <p:spPr>
          <a:xfrm rot="1864888">
            <a:off x="1745469" y="3366604"/>
            <a:ext cx="1577705" cy="1944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FFFF00"/>
                </a:highlight>
                <a:latin typeface="Catamaran"/>
                <a:ea typeface="Catamaran"/>
                <a:cs typeface="Catamaran"/>
                <a:sym typeface="Catamaran"/>
              </a:rPr>
              <a:t>Digital Activities</a:t>
            </a:r>
            <a:endParaRPr sz="1400" b="1" i="0" u="none" strike="noStrike" cap="none">
              <a:solidFill>
                <a:srgbClr val="000000"/>
              </a:solidFill>
              <a:highlight>
                <a:srgbClr val="FFFF00"/>
              </a:highlight>
              <a:latin typeface="Catamaran"/>
              <a:ea typeface="Catamaran"/>
              <a:cs typeface="Catamaran"/>
              <a:sym typeface="Catamaran"/>
            </a:endParaRPr>
          </a:p>
        </p:txBody>
      </p:sp>
      <p:sp>
        <p:nvSpPr>
          <p:cNvPr id="1715" name="Google Shape;1715;g288d6b28828_0_4"/>
          <p:cNvSpPr txBox="1"/>
          <p:nvPr/>
        </p:nvSpPr>
        <p:spPr>
          <a:xfrm rot="1888486">
            <a:off x="3845358" y="2387939"/>
            <a:ext cx="1730627" cy="268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FFEE00"/>
                </a:highlight>
                <a:latin typeface="Catamaran"/>
                <a:ea typeface="Catamaran"/>
                <a:cs typeface="Catamaran"/>
                <a:sym typeface="Catamaran"/>
              </a:rPr>
              <a:t>Companion Website</a:t>
            </a:r>
            <a:endParaRPr sz="1400" b="1" i="0" u="none" strike="noStrike" cap="none">
              <a:solidFill>
                <a:srgbClr val="000000"/>
              </a:solidFill>
              <a:highlight>
                <a:srgbClr val="FFEE00"/>
              </a:highlight>
              <a:latin typeface="Catamaran"/>
              <a:ea typeface="Catamaran"/>
              <a:cs typeface="Catamaran"/>
              <a:sym typeface="Catamaran"/>
            </a:endParaRPr>
          </a:p>
        </p:txBody>
      </p:sp>
      <p:sp>
        <p:nvSpPr>
          <p:cNvPr id="1716" name="Google Shape;1716;g288d6b28828_0_4"/>
          <p:cNvSpPr txBox="1"/>
          <p:nvPr/>
        </p:nvSpPr>
        <p:spPr>
          <a:xfrm rot="843208">
            <a:off x="7580080" y="1856325"/>
            <a:ext cx="1451649" cy="3593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FFFF00"/>
                </a:highlight>
                <a:latin typeface="Catamaran"/>
                <a:ea typeface="Catamaran"/>
                <a:cs typeface="Catamaran"/>
                <a:sym typeface="Catamaran"/>
              </a:rPr>
              <a:t>Instructor Resources</a:t>
            </a:r>
            <a:endParaRPr sz="1400" b="1" i="0" u="none" strike="noStrike" cap="none">
              <a:solidFill>
                <a:srgbClr val="000000"/>
              </a:solidFill>
              <a:highlight>
                <a:srgbClr val="FFFF00"/>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77"/>
                                        </p:tgtEl>
                                        <p:attrNameLst>
                                          <p:attrName>style.visibility</p:attrName>
                                        </p:attrNameLst>
                                      </p:cBhvr>
                                      <p:to>
                                        <p:strVal val="visible"/>
                                      </p:to>
                                    </p:set>
                                    <p:anim calcmode="lin" valueType="num">
                                      <p:cBhvr additive="base">
                                        <p:cTn id="7" dur="700"/>
                                        <p:tgtEl>
                                          <p:spTgt spid="167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678"/>
                                        </p:tgtEl>
                                        <p:attrNameLst>
                                          <p:attrName>style.visibility</p:attrName>
                                        </p:attrNameLst>
                                      </p:cBhvr>
                                      <p:to>
                                        <p:strVal val="visible"/>
                                      </p:to>
                                    </p:set>
                                    <p:anim calcmode="lin" valueType="num">
                                      <p:cBhvr additive="base">
                                        <p:cTn id="10" dur="700"/>
                                        <p:tgtEl>
                                          <p:spTgt spid="167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681"/>
                                        </p:tgtEl>
                                        <p:attrNameLst>
                                          <p:attrName>style.visibility</p:attrName>
                                        </p:attrNameLst>
                                      </p:cBhvr>
                                      <p:to>
                                        <p:strVal val="visible"/>
                                      </p:to>
                                    </p:set>
                                    <p:anim calcmode="lin" valueType="num">
                                      <p:cBhvr additive="base">
                                        <p:cTn id="13" dur="700"/>
                                        <p:tgtEl>
                                          <p:spTgt spid="1681"/>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706"/>
                                        </p:tgtEl>
                                        <p:attrNameLst>
                                          <p:attrName>style.visibility</p:attrName>
                                        </p:attrNameLst>
                                      </p:cBhvr>
                                      <p:to>
                                        <p:strVal val="visible"/>
                                      </p:to>
                                    </p:set>
                                    <p:anim calcmode="lin" valueType="num">
                                      <p:cBhvr additive="base">
                                        <p:cTn id="16" dur="700"/>
                                        <p:tgtEl>
                                          <p:spTgt spid="1706"/>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679"/>
                                        </p:tgtEl>
                                        <p:attrNameLst>
                                          <p:attrName>style.visibility</p:attrName>
                                        </p:attrNameLst>
                                      </p:cBhvr>
                                      <p:to>
                                        <p:strVal val="visible"/>
                                      </p:to>
                                    </p:set>
                                    <p:anim calcmode="lin" valueType="num">
                                      <p:cBhvr additive="base">
                                        <p:cTn id="19" dur="700"/>
                                        <p:tgtEl>
                                          <p:spTgt spid="1679"/>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680"/>
                                        </p:tgtEl>
                                        <p:attrNameLst>
                                          <p:attrName>style.visibility</p:attrName>
                                        </p:attrNameLst>
                                      </p:cBhvr>
                                      <p:to>
                                        <p:strVal val="visible"/>
                                      </p:to>
                                    </p:set>
                                    <p:anim calcmode="lin" valueType="num">
                                      <p:cBhvr additive="base">
                                        <p:cTn id="22" dur="700"/>
                                        <p:tgtEl>
                                          <p:spTgt spid="1680"/>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88"/>
                                        </p:tgtEl>
                                        <p:attrNameLst>
                                          <p:attrName>style.visibility</p:attrName>
                                        </p:attrNameLst>
                                      </p:cBhvr>
                                      <p:to>
                                        <p:strVal val="visible"/>
                                      </p:to>
                                    </p:set>
                                    <p:anim calcmode="lin" valueType="num">
                                      <p:cBhvr additive="base">
                                        <p:cTn id="25" dur="700"/>
                                        <p:tgtEl>
                                          <p:spTgt spid="1688"/>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689"/>
                                        </p:tgtEl>
                                        <p:attrNameLst>
                                          <p:attrName>style.visibility</p:attrName>
                                        </p:attrNameLst>
                                      </p:cBhvr>
                                      <p:to>
                                        <p:strVal val="visible"/>
                                      </p:to>
                                    </p:set>
                                    <p:anim calcmode="lin" valueType="num">
                                      <p:cBhvr additive="base">
                                        <p:cTn id="28" dur="700"/>
                                        <p:tgtEl>
                                          <p:spTgt spid="1689"/>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1685"/>
                                        </p:tgtEl>
                                        <p:attrNameLst>
                                          <p:attrName>style.visibility</p:attrName>
                                        </p:attrNameLst>
                                      </p:cBhvr>
                                      <p:to>
                                        <p:strVal val="visible"/>
                                      </p:to>
                                    </p:set>
                                    <p:anim calcmode="lin" valueType="num">
                                      <p:cBhvr additive="base">
                                        <p:cTn id="32" dur="1000"/>
                                        <p:tgtEl>
                                          <p:spTgt spid="1685"/>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03"/>
                                        </p:tgtEl>
                                        <p:attrNameLst>
                                          <p:attrName>style.visibility</p:attrName>
                                        </p:attrNameLst>
                                      </p:cBhvr>
                                      <p:to>
                                        <p:strVal val="visible"/>
                                      </p:to>
                                    </p:set>
                                    <p:anim calcmode="lin" valueType="num">
                                      <p:cBhvr additive="base">
                                        <p:cTn id="35" dur="1000"/>
                                        <p:tgtEl>
                                          <p:spTgt spid="1703"/>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04"/>
                                        </p:tgtEl>
                                        <p:attrNameLst>
                                          <p:attrName>style.visibility</p:attrName>
                                        </p:attrNameLst>
                                      </p:cBhvr>
                                      <p:to>
                                        <p:strVal val="visible"/>
                                      </p:to>
                                    </p:set>
                                    <p:anim calcmode="lin" valueType="num">
                                      <p:cBhvr additive="base">
                                        <p:cTn id="38" dur="1000"/>
                                        <p:tgtEl>
                                          <p:spTgt spid="1704"/>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05"/>
                                        </p:tgtEl>
                                        <p:attrNameLst>
                                          <p:attrName>style.visibility</p:attrName>
                                        </p:attrNameLst>
                                      </p:cBhvr>
                                      <p:to>
                                        <p:strVal val="visible"/>
                                      </p:to>
                                    </p:set>
                                    <p:anim calcmode="lin" valueType="num">
                                      <p:cBhvr additive="base">
                                        <p:cTn id="41" dur="1000"/>
                                        <p:tgtEl>
                                          <p:spTgt spid="17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78"/>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722" name="Google Shape;1722;p78"/>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723" name="Google Shape;1723;p78"/>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724" name="Google Shape;1724;p7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78"/>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726" name="Google Shape;1726;p78"/>
          <p:cNvPicPr preferRelativeResize="0"/>
          <p:nvPr/>
        </p:nvPicPr>
        <p:blipFill rotWithShape="1">
          <a:blip r:embed="rId4">
            <a:alphaModFix/>
          </a:blip>
          <a:srcRect/>
          <a:stretch/>
        </p:blipFill>
        <p:spPr>
          <a:xfrm>
            <a:off x="6152900" y="1890563"/>
            <a:ext cx="2152650" cy="2638425"/>
          </a:xfrm>
          <a:prstGeom prst="rect">
            <a:avLst/>
          </a:prstGeom>
          <a:noFill/>
          <a:ln>
            <a:noFill/>
          </a:ln>
        </p:spPr>
      </p:pic>
      <p:pic>
        <p:nvPicPr>
          <p:cNvPr id="1727" name="Google Shape;1727;p78"/>
          <p:cNvPicPr preferRelativeResize="0"/>
          <p:nvPr/>
        </p:nvPicPr>
        <p:blipFill rotWithShape="1">
          <a:blip r:embed="rId5">
            <a:alphaModFix/>
          </a:blip>
          <a:srcRect/>
          <a:stretch/>
        </p:blipFill>
        <p:spPr>
          <a:xfrm>
            <a:off x="997573" y="921225"/>
            <a:ext cx="5010950" cy="3301050"/>
          </a:xfrm>
          <a:prstGeom prst="rect">
            <a:avLst/>
          </a:prstGeom>
          <a:noFill/>
          <a:ln>
            <a:noFill/>
          </a:ln>
        </p:spPr>
      </p:pic>
      <p:sp>
        <p:nvSpPr>
          <p:cNvPr id="1728" name="Google Shape;1728;p78"/>
          <p:cNvSpPr txBox="1"/>
          <p:nvPr/>
        </p:nvSpPr>
        <p:spPr>
          <a:xfrm>
            <a:off x="1013375" y="258900"/>
            <a:ext cx="7203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3000" b="1" i="0" u="none" strike="noStrike" cap="none">
                <a:solidFill>
                  <a:srgbClr val="000000"/>
                </a:solidFill>
                <a:highlight>
                  <a:srgbClr val="FF00FF"/>
                </a:highlight>
                <a:latin typeface="Architects Daughter"/>
                <a:ea typeface="Architects Daughter"/>
                <a:cs typeface="Architects Daughter"/>
                <a:sym typeface="Architects Daughter"/>
              </a:rPr>
              <a:t>Resources and Autogradeable Options</a:t>
            </a:r>
            <a:endParaRPr sz="21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g223abcb922e_0_62"/>
          <p:cNvGrpSpPr/>
          <p:nvPr/>
        </p:nvGrpSpPr>
        <p:grpSpPr>
          <a:xfrm>
            <a:off x="557052" y="-1733075"/>
            <a:ext cx="4918975" cy="6507975"/>
            <a:chOff x="557052" y="-1733075"/>
            <a:chExt cx="4918975" cy="6507975"/>
          </a:xfrm>
        </p:grpSpPr>
        <p:pic>
          <p:nvPicPr>
            <p:cNvPr id="318" name="Google Shape;318;g223abcb922e_0_62"/>
            <p:cNvPicPr preferRelativeResize="0"/>
            <p:nvPr/>
          </p:nvPicPr>
          <p:blipFill rotWithShape="1">
            <a:blip r:embed="rId3">
              <a:alphaModFix/>
            </a:blip>
            <a:srcRect/>
            <a:stretch/>
          </p:blipFill>
          <p:spPr>
            <a:xfrm>
              <a:off x="557052" y="-1733075"/>
              <a:ext cx="4918975" cy="6507975"/>
            </a:xfrm>
            <a:prstGeom prst="rect">
              <a:avLst/>
            </a:prstGeom>
            <a:noFill/>
            <a:ln>
              <a:noFill/>
            </a:ln>
          </p:spPr>
        </p:pic>
        <p:grpSp>
          <p:nvGrpSpPr>
            <p:cNvPr id="319" name="Google Shape;319;g223abcb922e_0_62"/>
            <p:cNvGrpSpPr/>
            <p:nvPr/>
          </p:nvGrpSpPr>
          <p:grpSpPr>
            <a:xfrm>
              <a:off x="1490463" y="-1358760"/>
              <a:ext cx="3642225" cy="5714463"/>
              <a:chOff x="1490463" y="-1358760"/>
              <a:chExt cx="3642225" cy="5714463"/>
            </a:xfrm>
          </p:grpSpPr>
          <p:cxnSp>
            <p:nvCxnSpPr>
              <p:cNvPr id="320" name="Google Shape;320;g223abcb922e_0_62"/>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321" name="Google Shape;321;g223abcb922e_0_62"/>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322" name="Google Shape;322;g223abcb922e_0_62"/>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323" name="Google Shape;323;g223abcb922e_0_62"/>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324" name="Google Shape;324;g223abcb922e_0_62"/>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325" name="Google Shape;325;g223abcb922e_0_62"/>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326" name="Google Shape;326;g223abcb922e_0_62"/>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327" name="Google Shape;327;g223abcb922e_0_62"/>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328" name="Google Shape;328;g223abcb922e_0_62"/>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329" name="Google Shape;329;g223abcb922e_0_62"/>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330" name="Google Shape;330;g223abcb922e_0_62"/>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331" name="Google Shape;331;g223abcb922e_0_62"/>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332" name="Google Shape;332;g223abcb922e_0_62"/>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333" name="Google Shape;333;g223abcb922e_0_62"/>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334" name="Google Shape;334;g223abcb922e_0_62"/>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335" name="Google Shape;335;g223abcb922e_0_62"/>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223abcb922e_0_62"/>
          <p:cNvSpPr txBox="1">
            <a:spLocks noGrp="1"/>
          </p:cNvSpPr>
          <p:nvPr>
            <p:ph type="subTitle" idx="1"/>
          </p:nvPr>
        </p:nvSpPr>
        <p:spPr>
          <a:xfrm>
            <a:off x="1394950" y="-152150"/>
            <a:ext cx="4009200" cy="845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300" b="1">
                <a:highlight>
                  <a:srgbClr val="FF00FF"/>
                </a:highlight>
              </a:rPr>
              <a:t>Ponder This</a:t>
            </a:r>
            <a:endParaRPr sz="3300" b="1">
              <a:highlight>
                <a:srgbClr val="FF00FF"/>
              </a:highlight>
            </a:endParaRPr>
          </a:p>
        </p:txBody>
      </p:sp>
      <p:pic>
        <p:nvPicPr>
          <p:cNvPr id="337" name="Google Shape;337;g223abcb922e_0_62"/>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338" name="Google Shape;338;g223abcb922e_0_62"/>
          <p:cNvSpPr/>
          <p:nvPr/>
        </p:nvSpPr>
        <p:spPr>
          <a:xfrm>
            <a:off x="6460175" y="3936100"/>
            <a:ext cx="1730400" cy="490800"/>
          </a:xfrm>
          <a:prstGeom prst="rect">
            <a:avLst/>
          </a:prstGeom>
          <a:solidFill>
            <a:srgbClr val="93C47D"/>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223abcb922e_0_62"/>
          <p:cNvSpPr txBox="1">
            <a:spLocks noGrp="1"/>
          </p:cNvSpPr>
          <p:nvPr>
            <p:ph type="ctrTitle"/>
          </p:nvPr>
        </p:nvSpPr>
        <p:spPr>
          <a:xfrm>
            <a:off x="7136579" y="4001800"/>
            <a:ext cx="915900" cy="359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1200">
                <a:latin typeface="Architects Daughter"/>
                <a:ea typeface="Architects Daughter"/>
                <a:cs typeface="Architects Daughter"/>
                <a:sym typeface="Architects Daughter"/>
              </a:rPr>
              <a:t>NEXT!</a:t>
            </a:r>
            <a:endParaRPr sz="1200">
              <a:latin typeface="Architects Daughter"/>
              <a:ea typeface="Architects Daughter"/>
              <a:cs typeface="Architects Daughter"/>
              <a:sym typeface="Architects Daughter"/>
            </a:endParaRPr>
          </a:p>
        </p:txBody>
      </p:sp>
      <p:sp>
        <p:nvSpPr>
          <p:cNvPr id="340" name="Google Shape;340;g223abcb922e_0_62"/>
          <p:cNvSpPr/>
          <p:nvPr/>
        </p:nvSpPr>
        <p:spPr>
          <a:xfrm rot="-5400000">
            <a:off x="6872521"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1" name="Google Shape;341;g223abcb922e_0_62"/>
          <p:cNvPicPr preferRelativeResize="0"/>
          <p:nvPr/>
        </p:nvPicPr>
        <p:blipFill rotWithShape="1">
          <a:blip r:embed="rId5">
            <a:alphaModFix/>
          </a:blip>
          <a:srcRect/>
          <a:stretch/>
        </p:blipFill>
        <p:spPr>
          <a:xfrm>
            <a:off x="5232575" y="1189214"/>
            <a:ext cx="3758175" cy="2438161"/>
          </a:xfrm>
          <a:prstGeom prst="rect">
            <a:avLst/>
          </a:prstGeom>
          <a:noFill/>
          <a:ln>
            <a:noFill/>
          </a:ln>
        </p:spPr>
      </p:pic>
      <p:pic>
        <p:nvPicPr>
          <p:cNvPr id="342" name="Google Shape;342;g223abcb922e_0_62"/>
          <p:cNvPicPr preferRelativeResize="0"/>
          <p:nvPr/>
        </p:nvPicPr>
        <p:blipFill rotWithShape="1">
          <a:blip r:embed="rId6">
            <a:alphaModFix/>
          </a:blip>
          <a:srcRect/>
          <a:stretch/>
        </p:blipFill>
        <p:spPr>
          <a:xfrm>
            <a:off x="1091950" y="693550"/>
            <a:ext cx="4140625" cy="3000450"/>
          </a:xfrm>
          <a:prstGeom prst="rect">
            <a:avLst/>
          </a:prstGeom>
          <a:noFill/>
          <a:ln>
            <a:noFill/>
          </a:ln>
        </p:spPr>
      </p:pic>
      <p:pic>
        <p:nvPicPr>
          <p:cNvPr id="343" name="Google Shape;343;g223abcb922e_0_62"/>
          <p:cNvPicPr preferRelativeResize="0"/>
          <p:nvPr/>
        </p:nvPicPr>
        <p:blipFill rotWithShape="1">
          <a:blip r:embed="rId7">
            <a:alphaModFix/>
          </a:blip>
          <a:srcRect/>
          <a:stretch/>
        </p:blipFill>
        <p:spPr>
          <a:xfrm>
            <a:off x="435325" y="3870400"/>
            <a:ext cx="5162425" cy="49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additive="base">
                                        <p:cTn id="7" dur="900"/>
                                        <p:tgtEl>
                                          <p:spTgt spid="31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36"/>
                                        </p:tgtEl>
                                        <p:attrNameLst>
                                          <p:attrName>style.visibility</p:attrName>
                                        </p:attrNameLst>
                                      </p:cBhvr>
                                      <p:to>
                                        <p:strVal val="visible"/>
                                      </p:to>
                                    </p:set>
                                    <p:anim calcmode="lin" valueType="num">
                                      <p:cBhvr additive="base">
                                        <p:cTn id="10" dur="900"/>
                                        <p:tgtEl>
                                          <p:spTgt spid="336"/>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 calcmode="lin" valueType="num">
                                      <p:cBhvr additive="base">
                                        <p:cTn id="13" dur="900"/>
                                        <p:tgtEl>
                                          <p:spTgt spid="335"/>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37"/>
                                        </p:tgtEl>
                                        <p:attrNameLst>
                                          <p:attrName>style.visibility</p:attrName>
                                        </p:attrNameLst>
                                      </p:cBhvr>
                                      <p:to>
                                        <p:strVal val="visible"/>
                                      </p:to>
                                    </p:set>
                                    <p:anim calcmode="lin" valueType="num">
                                      <p:cBhvr additive="base">
                                        <p:cTn id="16" dur="1000"/>
                                        <p:tgtEl>
                                          <p:spTgt spid="337"/>
                                        </p:tgtEl>
                                        <p:attrNameLst>
                                          <p:attrName>ppt_x</p:attrName>
                                        </p:attrNameLst>
                                      </p:cBhvr>
                                      <p:tavLst>
                                        <p:tav tm="0">
                                          <p:val>
                                            <p:strVal val="#ppt_x+1"/>
                                          </p:val>
                                        </p:tav>
                                        <p:tav tm="100000">
                                          <p:val>
                                            <p:strVal val="#ppt_x"/>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338"/>
                                        </p:tgtEl>
                                        <p:attrNameLst>
                                          <p:attrName>style.visibility</p:attrName>
                                        </p:attrNameLst>
                                      </p:cBhvr>
                                      <p:to>
                                        <p:strVal val="visible"/>
                                      </p:to>
                                    </p:set>
                                    <p:anim calcmode="lin" valueType="num">
                                      <p:cBhvr additive="base">
                                        <p:cTn id="20" dur="1000"/>
                                        <p:tgtEl>
                                          <p:spTgt spid="338"/>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9"/>
                                        </p:tgtEl>
                                        <p:attrNameLst>
                                          <p:attrName>style.visibility</p:attrName>
                                        </p:attrNameLst>
                                      </p:cBhvr>
                                      <p:to>
                                        <p:strVal val="visible"/>
                                      </p:to>
                                    </p:set>
                                    <p:anim calcmode="lin" valueType="num">
                                      <p:cBhvr additive="base">
                                        <p:cTn id="23" dur="1000"/>
                                        <p:tgtEl>
                                          <p:spTgt spid="33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40"/>
                                        </p:tgtEl>
                                        <p:attrNameLst>
                                          <p:attrName>style.visibility</p:attrName>
                                        </p:attrNameLst>
                                      </p:cBhvr>
                                      <p:to>
                                        <p:strVal val="visible"/>
                                      </p:to>
                                    </p:set>
                                    <p:anim calcmode="lin" valueType="num">
                                      <p:cBhvr additive="base">
                                        <p:cTn id="26" dur="1000"/>
                                        <p:tgtEl>
                                          <p:spTgt spid="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7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734" name="Google Shape;1734;p79"/>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735" name="Google Shape;1735;p7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736" name="Google Shape;1736;p7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79"/>
          <p:cNvSpPr txBox="1"/>
          <p:nvPr/>
        </p:nvSpPr>
        <p:spPr>
          <a:xfrm>
            <a:off x="5364275" y="581975"/>
            <a:ext cx="2716500" cy="27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100" b="1" i="0" u="none" strike="noStrike" cap="none">
                <a:solidFill>
                  <a:srgbClr val="000000"/>
                </a:solidFill>
                <a:highlight>
                  <a:srgbClr val="FF00FF"/>
                </a:highlight>
                <a:latin typeface="Architects Daughter"/>
                <a:ea typeface="Architects Daughter"/>
                <a:cs typeface="Architects Daughter"/>
                <a:sym typeface="Architects Daughter"/>
              </a:rPr>
              <a:t>Lesson Plans include Standards</a:t>
            </a:r>
            <a:endParaRPr sz="32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1738" name="Google Shape;1738;p79"/>
          <p:cNvPicPr preferRelativeResize="0"/>
          <p:nvPr/>
        </p:nvPicPr>
        <p:blipFill rotWithShape="1">
          <a:blip r:embed="rId4">
            <a:alphaModFix/>
          </a:blip>
          <a:srcRect/>
          <a:stretch/>
        </p:blipFill>
        <p:spPr>
          <a:xfrm>
            <a:off x="845473" y="238550"/>
            <a:ext cx="4291900" cy="40608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80"/>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744" name="Google Shape;1744;p80"/>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745" name="Google Shape;1745;p80"/>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746" name="Google Shape;1746;p8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80"/>
          <p:cNvSpPr txBox="1"/>
          <p:nvPr/>
        </p:nvSpPr>
        <p:spPr>
          <a:xfrm rot="972344">
            <a:off x="6983251" y="803195"/>
            <a:ext cx="2095045" cy="8619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2200" b="1" i="0" u="none" strike="noStrike" cap="none">
                <a:solidFill>
                  <a:srgbClr val="000000"/>
                </a:solidFill>
                <a:highlight>
                  <a:srgbClr val="FF00FF"/>
                </a:highlight>
                <a:latin typeface="Architects Daughter"/>
                <a:ea typeface="Architects Daughter"/>
                <a:cs typeface="Architects Daughter"/>
                <a:sym typeface="Architects Daughter"/>
              </a:rPr>
              <a:t>Lesson Plans timeline</a:t>
            </a:r>
            <a:endParaRPr sz="1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748" name="Google Shape;1748;p80"/>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749" name="Google Shape;1749;p80"/>
          <p:cNvPicPr preferRelativeResize="0"/>
          <p:nvPr/>
        </p:nvPicPr>
        <p:blipFill rotWithShape="1">
          <a:blip r:embed="rId4">
            <a:alphaModFix/>
          </a:blip>
          <a:srcRect/>
          <a:stretch/>
        </p:blipFill>
        <p:spPr>
          <a:xfrm>
            <a:off x="686624" y="-37100"/>
            <a:ext cx="5828875" cy="48296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81"/>
          <p:cNvSpPr/>
          <p:nvPr/>
        </p:nvSpPr>
        <p:spPr>
          <a:xfrm rot="465295">
            <a:off x="2916281" y="537267"/>
            <a:ext cx="3174836" cy="4017145"/>
          </a:xfrm>
          <a:prstGeom prst="rect">
            <a:avLst/>
          </a:prstGeom>
          <a:solidFill>
            <a:schemeClr val="lt1"/>
          </a:solidFill>
          <a:ln>
            <a:noFill/>
          </a:ln>
          <a:effectLst>
            <a:outerShdw blurRad="57150" dist="19050" dir="540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5" name="Google Shape;1755;p81"/>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1756" name="Google Shape;1756;p81"/>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81"/>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1758" name="Google Shape;1758;p81"/>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759" name="Google Shape;1759;p81"/>
          <p:cNvSpPr txBox="1">
            <a:spLocks noGrp="1"/>
          </p:cNvSpPr>
          <p:nvPr>
            <p:ph type="title"/>
          </p:nvPr>
        </p:nvSpPr>
        <p:spPr>
          <a:xfrm rot="-513110">
            <a:off x="860606" y="2277527"/>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highlight>
                  <a:srgbClr val="FFEE00"/>
                </a:highlight>
              </a:rPr>
              <a:t>Workbook</a:t>
            </a:r>
            <a:endParaRPr sz="2500">
              <a:highlight>
                <a:srgbClr val="FFEE00"/>
              </a:highlight>
            </a:endParaRPr>
          </a:p>
        </p:txBody>
      </p:sp>
      <p:sp>
        <p:nvSpPr>
          <p:cNvPr id="1760" name="Google Shape;1760;p81">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81">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762" name="Google Shape;1762;p81"/>
          <p:cNvPicPr preferRelativeResize="0"/>
          <p:nvPr/>
        </p:nvPicPr>
        <p:blipFill rotWithShape="1">
          <a:blip r:embed="rId5">
            <a:alphaModFix/>
          </a:blip>
          <a:srcRect l="32001" t="19826" r="39797" b="9790"/>
          <a:stretch/>
        </p:blipFill>
        <p:spPr>
          <a:xfrm rot="-5400000">
            <a:off x="7824899" y="-395073"/>
            <a:ext cx="1138850" cy="2132297"/>
          </a:xfrm>
          <a:prstGeom prst="rect">
            <a:avLst/>
          </a:prstGeom>
          <a:noFill/>
          <a:ln>
            <a:noFill/>
          </a:ln>
        </p:spPr>
      </p:pic>
      <p:pic>
        <p:nvPicPr>
          <p:cNvPr id="1763" name="Google Shape;1763;p81"/>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1764" name="Google Shape;1764;p81"/>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1765" name="Google Shape;1765;p81"/>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81"/>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81"/>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8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81"/>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70" name="Google Shape;1770;p81"/>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81"/>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72" name="Google Shape;1772;p81">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8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8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8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81"/>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77" name="Google Shape;1777;p8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81">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81">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80" name="Google Shape;1780;p81">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81"/>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81"/>
          <p:cNvSpPr txBox="1">
            <a:spLocks noGrp="1"/>
          </p:cNvSpPr>
          <p:nvPr>
            <p:ph type="ctrTitle" idx="4294967295"/>
          </p:nvPr>
        </p:nvSpPr>
        <p:spPr>
          <a:xfrm rot="-496088">
            <a:off x="1902152" y="418507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83" name="Google Shape;1783;p81"/>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84" name="Google Shape;1784;p81"/>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1785" name="Google Shape;1785;p81"/>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1786" name="Google Shape;1786;p81"/>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787" name="Google Shape;1787;p81"/>
          <p:cNvSpPr txBox="1"/>
          <p:nvPr/>
        </p:nvSpPr>
        <p:spPr>
          <a:xfrm rot="340193">
            <a:off x="948404" y="412603"/>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1788" name="Google Shape;1788;p81"/>
          <p:cNvPicPr preferRelativeResize="0"/>
          <p:nvPr/>
        </p:nvPicPr>
        <p:blipFill rotWithShape="1">
          <a:blip r:embed="rId8">
            <a:alphaModFix/>
          </a:blip>
          <a:srcRect/>
          <a:stretch/>
        </p:blipFill>
        <p:spPr>
          <a:xfrm rot="-501702">
            <a:off x="3280487" y="322775"/>
            <a:ext cx="2689900" cy="226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55"/>
                                        </p:tgtEl>
                                        <p:attrNameLst>
                                          <p:attrName>style.visibility</p:attrName>
                                        </p:attrNameLst>
                                      </p:cBhvr>
                                      <p:to>
                                        <p:strVal val="visible"/>
                                      </p:to>
                                    </p:set>
                                    <p:anim calcmode="lin" valueType="num">
                                      <p:cBhvr additive="base">
                                        <p:cTn id="7" dur="700"/>
                                        <p:tgtEl>
                                          <p:spTgt spid="175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756"/>
                                        </p:tgtEl>
                                        <p:attrNameLst>
                                          <p:attrName>style.visibility</p:attrName>
                                        </p:attrNameLst>
                                      </p:cBhvr>
                                      <p:to>
                                        <p:strVal val="visible"/>
                                      </p:to>
                                    </p:set>
                                    <p:anim calcmode="lin" valueType="num">
                                      <p:cBhvr additive="base">
                                        <p:cTn id="10" dur="700"/>
                                        <p:tgtEl>
                                          <p:spTgt spid="175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759"/>
                                        </p:tgtEl>
                                        <p:attrNameLst>
                                          <p:attrName>style.visibility</p:attrName>
                                        </p:attrNameLst>
                                      </p:cBhvr>
                                      <p:to>
                                        <p:strVal val="visible"/>
                                      </p:to>
                                    </p:set>
                                    <p:anim calcmode="lin" valueType="num">
                                      <p:cBhvr additive="base">
                                        <p:cTn id="13" dur="700"/>
                                        <p:tgtEl>
                                          <p:spTgt spid="175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784"/>
                                        </p:tgtEl>
                                        <p:attrNameLst>
                                          <p:attrName>style.visibility</p:attrName>
                                        </p:attrNameLst>
                                      </p:cBhvr>
                                      <p:to>
                                        <p:strVal val="visible"/>
                                      </p:to>
                                    </p:set>
                                    <p:anim calcmode="lin" valueType="num">
                                      <p:cBhvr additive="base">
                                        <p:cTn id="16" dur="700"/>
                                        <p:tgtEl>
                                          <p:spTgt spid="1784"/>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57"/>
                                        </p:tgtEl>
                                        <p:attrNameLst>
                                          <p:attrName>style.visibility</p:attrName>
                                        </p:attrNameLst>
                                      </p:cBhvr>
                                      <p:to>
                                        <p:strVal val="visible"/>
                                      </p:to>
                                    </p:set>
                                    <p:anim calcmode="lin" valueType="num">
                                      <p:cBhvr additive="base">
                                        <p:cTn id="19" dur="700"/>
                                        <p:tgtEl>
                                          <p:spTgt spid="1757"/>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58"/>
                                        </p:tgtEl>
                                        <p:attrNameLst>
                                          <p:attrName>style.visibility</p:attrName>
                                        </p:attrNameLst>
                                      </p:cBhvr>
                                      <p:to>
                                        <p:strVal val="visible"/>
                                      </p:to>
                                    </p:set>
                                    <p:anim calcmode="lin" valueType="num">
                                      <p:cBhvr additive="base">
                                        <p:cTn id="22" dur="700"/>
                                        <p:tgtEl>
                                          <p:spTgt spid="1758"/>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66"/>
                                        </p:tgtEl>
                                        <p:attrNameLst>
                                          <p:attrName>style.visibility</p:attrName>
                                        </p:attrNameLst>
                                      </p:cBhvr>
                                      <p:to>
                                        <p:strVal val="visible"/>
                                      </p:to>
                                    </p:set>
                                    <p:anim calcmode="lin" valueType="num">
                                      <p:cBhvr additive="base">
                                        <p:cTn id="25" dur="700"/>
                                        <p:tgtEl>
                                          <p:spTgt spid="1766"/>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67"/>
                                        </p:tgtEl>
                                        <p:attrNameLst>
                                          <p:attrName>style.visibility</p:attrName>
                                        </p:attrNameLst>
                                      </p:cBhvr>
                                      <p:to>
                                        <p:strVal val="visible"/>
                                      </p:to>
                                    </p:set>
                                    <p:anim calcmode="lin" valueType="num">
                                      <p:cBhvr additive="base">
                                        <p:cTn id="28" dur="700"/>
                                        <p:tgtEl>
                                          <p:spTgt spid="1767"/>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1763"/>
                                        </p:tgtEl>
                                        <p:attrNameLst>
                                          <p:attrName>style.visibility</p:attrName>
                                        </p:attrNameLst>
                                      </p:cBhvr>
                                      <p:to>
                                        <p:strVal val="visible"/>
                                      </p:to>
                                    </p:set>
                                    <p:anim calcmode="lin" valueType="num">
                                      <p:cBhvr additive="base">
                                        <p:cTn id="32" dur="1000"/>
                                        <p:tgtEl>
                                          <p:spTgt spid="1763"/>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81"/>
                                        </p:tgtEl>
                                        <p:attrNameLst>
                                          <p:attrName>style.visibility</p:attrName>
                                        </p:attrNameLst>
                                      </p:cBhvr>
                                      <p:to>
                                        <p:strVal val="visible"/>
                                      </p:to>
                                    </p:set>
                                    <p:anim calcmode="lin" valueType="num">
                                      <p:cBhvr additive="base">
                                        <p:cTn id="35" dur="1000"/>
                                        <p:tgtEl>
                                          <p:spTgt spid="1781"/>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82"/>
                                        </p:tgtEl>
                                        <p:attrNameLst>
                                          <p:attrName>style.visibility</p:attrName>
                                        </p:attrNameLst>
                                      </p:cBhvr>
                                      <p:to>
                                        <p:strVal val="visible"/>
                                      </p:to>
                                    </p:set>
                                    <p:anim calcmode="lin" valueType="num">
                                      <p:cBhvr additive="base">
                                        <p:cTn id="38" dur="1000"/>
                                        <p:tgtEl>
                                          <p:spTgt spid="1782"/>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83"/>
                                        </p:tgtEl>
                                        <p:attrNameLst>
                                          <p:attrName>style.visibility</p:attrName>
                                        </p:attrNameLst>
                                      </p:cBhvr>
                                      <p:to>
                                        <p:strVal val="visible"/>
                                      </p:to>
                                    </p:set>
                                    <p:anim calcmode="lin" valueType="num">
                                      <p:cBhvr additive="base">
                                        <p:cTn id="41" dur="1000"/>
                                        <p:tgtEl>
                                          <p:spTgt spid="17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8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794" name="Google Shape;1794;p8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795" name="Google Shape;1795;p8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796" name="Google Shape;1796;p8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82"/>
          <p:cNvSpPr txBox="1"/>
          <p:nvPr/>
        </p:nvSpPr>
        <p:spPr>
          <a:xfrm rot="972344">
            <a:off x="6497426" y="887695"/>
            <a:ext cx="2095045" cy="8619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2200" b="1" i="0" u="none" strike="noStrike" cap="none">
                <a:solidFill>
                  <a:srgbClr val="000000"/>
                </a:solidFill>
                <a:highlight>
                  <a:srgbClr val="FF00FF"/>
                </a:highlight>
                <a:latin typeface="Architects Daughter"/>
                <a:ea typeface="Architects Daughter"/>
                <a:cs typeface="Architects Daughter"/>
                <a:sym typeface="Architects Daughter"/>
              </a:rPr>
              <a:t>Work book features</a:t>
            </a:r>
            <a:endParaRPr sz="1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798" name="Google Shape;1798;p82"/>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799" name="Google Shape;1799;p82"/>
          <p:cNvPicPr preferRelativeResize="0"/>
          <p:nvPr/>
        </p:nvPicPr>
        <p:blipFill rotWithShape="1">
          <a:blip r:embed="rId4">
            <a:alphaModFix/>
          </a:blip>
          <a:srcRect/>
          <a:stretch/>
        </p:blipFill>
        <p:spPr>
          <a:xfrm>
            <a:off x="613700" y="213450"/>
            <a:ext cx="5690595" cy="4716600"/>
          </a:xfrm>
          <a:prstGeom prst="rect">
            <a:avLst/>
          </a:prstGeom>
          <a:noFill/>
          <a:ln>
            <a:noFill/>
          </a:ln>
        </p:spPr>
      </p:pic>
      <p:pic>
        <p:nvPicPr>
          <p:cNvPr id="1800" name="Google Shape;1800;p82"/>
          <p:cNvPicPr preferRelativeResize="0"/>
          <p:nvPr/>
        </p:nvPicPr>
        <p:blipFill rotWithShape="1">
          <a:blip r:embed="rId5">
            <a:alphaModFix/>
          </a:blip>
          <a:srcRect/>
          <a:stretch/>
        </p:blipFill>
        <p:spPr>
          <a:xfrm rot="1060671">
            <a:off x="3757562" y="1669443"/>
            <a:ext cx="4956301" cy="125456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pic>
        <p:nvPicPr>
          <p:cNvPr id="1805" name="Google Shape;1805;g25739684ed9_0_0"/>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7843"/>
              </a:srgbClr>
            </a:outerShdw>
          </a:effectLst>
        </p:spPr>
      </p:pic>
      <p:pic>
        <p:nvPicPr>
          <p:cNvPr id="1806" name="Google Shape;1806;g25739684ed9_0_0"/>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7843"/>
              </a:srgbClr>
            </a:outerShdw>
          </a:effectLst>
        </p:spPr>
      </p:pic>
      <p:sp>
        <p:nvSpPr>
          <p:cNvPr id="1807" name="Google Shape;1807;g25739684ed9_0_0"/>
          <p:cNvSpPr txBox="1">
            <a:spLocks noGrp="1"/>
          </p:cNvSpPr>
          <p:nvPr>
            <p:ph type="title"/>
          </p:nvPr>
        </p:nvSpPr>
        <p:spPr>
          <a:xfrm>
            <a:off x="1063200" y="326810"/>
            <a:ext cx="7017600" cy="1347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300">
                <a:highlight>
                  <a:srgbClr val="FFEE00"/>
                </a:highlight>
              </a:rPr>
              <a:t>Please Pick up materials and</a:t>
            </a:r>
            <a:endParaRPr sz="3300">
              <a:highlight>
                <a:srgbClr val="FFEE00"/>
              </a:highlight>
            </a:endParaRPr>
          </a:p>
          <a:p>
            <a:pPr marL="0" lvl="0" indent="0" algn="l" rtl="0">
              <a:lnSpc>
                <a:spcPct val="100000"/>
              </a:lnSpc>
              <a:spcBef>
                <a:spcPts val="0"/>
              </a:spcBef>
              <a:spcAft>
                <a:spcPts val="0"/>
              </a:spcAft>
              <a:buSzPts val="2400"/>
              <a:buNone/>
            </a:pPr>
            <a:r>
              <a:rPr lang="en" sz="3300">
                <a:highlight>
                  <a:srgbClr val="FFEE00"/>
                </a:highlight>
              </a:rPr>
              <a:t>Put everything except diagrams back into the bag</a:t>
            </a:r>
            <a:endParaRPr sz="3300">
              <a:highlight>
                <a:srgbClr val="FFEE00"/>
              </a:highlight>
            </a:endParaRPr>
          </a:p>
        </p:txBody>
      </p:sp>
      <p:pic>
        <p:nvPicPr>
          <p:cNvPr id="1808" name="Google Shape;1808;g25739684ed9_0_0"/>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809" name="Google Shape;1809;g25739684ed9_0_0"/>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g25739684ed9_0_0"/>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g25739684ed9_0_0"/>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g25739684ed9_0_0">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3" name="Google Shape;1813;g25739684ed9_0_0"/>
          <p:cNvPicPr preferRelativeResize="0"/>
          <p:nvPr/>
        </p:nvPicPr>
        <p:blipFill rotWithShape="1">
          <a:blip r:embed="rId7">
            <a:alphaModFix/>
          </a:blip>
          <a:srcRect l="32001" t="19826" r="39797" b="9790"/>
          <a:stretch/>
        </p:blipFill>
        <p:spPr>
          <a:xfrm rot="-5400000">
            <a:off x="7824899" y="-395073"/>
            <a:ext cx="1138850" cy="2132297"/>
          </a:xfrm>
          <a:prstGeom prst="rect">
            <a:avLst/>
          </a:prstGeom>
          <a:noFill/>
          <a:ln>
            <a:noFill/>
          </a:ln>
        </p:spPr>
      </p:pic>
      <p:sp>
        <p:nvSpPr>
          <p:cNvPr id="1814" name="Google Shape;1814;g25739684ed9_0_0"/>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815" name="Google Shape;1815;g25739684ed9_0_0"/>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g25739684ed9_0_0"/>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g25739684ed9_0_0"/>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g25739684ed9_0_0"/>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9" name="Google Shape;1819;g25739684ed9_0_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820" name="Google Shape;1820;g25739684ed9_0_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g25739684ed9_0_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g25739684ed9_0_0"/>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823" name="Google Shape;1823;g25739684ed9_0_0"/>
          <p:cNvSpPr txBox="1"/>
          <p:nvPr/>
        </p:nvSpPr>
        <p:spPr>
          <a:xfrm>
            <a:off x="1660500" y="2561025"/>
            <a:ext cx="2904300" cy="9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en" sz="4700" b="0" i="0" u="none" strike="noStrike" cap="none">
                <a:solidFill>
                  <a:srgbClr val="000000"/>
                </a:solidFill>
                <a:latin typeface="Architects Daughter"/>
                <a:ea typeface="Architects Daughter"/>
                <a:cs typeface="Architects Daughter"/>
                <a:sym typeface="Architects Daughter"/>
              </a:rPr>
              <a:t>Questions</a:t>
            </a:r>
            <a:endParaRPr sz="4700" b="0" i="0" u="none" strike="noStrike" cap="none">
              <a:solidFill>
                <a:srgbClr val="000000"/>
              </a:solidFill>
              <a:latin typeface="Architects Daughter"/>
              <a:ea typeface="Architects Daughter"/>
              <a:cs typeface="Architects Daughter"/>
              <a:sym typeface="Architects Daughter"/>
            </a:endParaRPr>
          </a:p>
        </p:txBody>
      </p:sp>
      <p:sp>
        <p:nvSpPr>
          <p:cNvPr id="1824" name="Google Shape;1824;g25739684ed9_0_0"/>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825" name="Google Shape;1825;g25739684ed9_0_0"/>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826" name="Google Shape;1826;g25739684ed9_0_0"/>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827" name="Google Shape;1827;g25739684ed9_0_0"/>
          <p:cNvSpPr txBox="1"/>
          <p:nvPr/>
        </p:nvSpPr>
        <p:spPr>
          <a:xfrm>
            <a:off x="4798275" y="2930350"/>
            <a:ext cx="256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Answers</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828" name="Google Shape;1828;g25739684ed9_0_0"/>
          <p:cNvSpPr txBox="1"/>
          <p:nvPr/>
        </p:nvSpPr>
        <p:spPr>
          <a:xfrm rot="-559772">
            <a:off x="-57277" y="440944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05"/>
                                        </p:tgtEl>
                                        <p:attrNameLst>
                                          <p:attrName>style.visibility</p:attrName>
                                        </p:attrNameLst>
                                      </p:cBhvr>
                                      <p:to>
                                        <p:strVal val="visible"/>
                                      </p:to>
                                    </p:set>
                                    <p:anim calcmode="lin" valueType="num">
                                      <p:cBhvr additive="base">
                                        <p:cTn id="7" dur="1000"/>
                                        <p:tgtEl>
                                          <p:spTgt spid="180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806"/>
                                        </p:tgtEl>
                                        <p:attrNameLst>
                                          <p:attrName>style.visibility</p:attrName>
                                        </p:attrNameLst>
                                      </p:cBhvr>
                                      <p:to>
                                        <p:strVal val="visible"/>
                                      </p:to>
                                    </p:set>
                                    <p:anim calcmode="lin" valueType="num">
                                      <p:cBhvr additive="base">
                                        <p:cTn id="10" dur="1000"/>
                                        <p:tgtEl>
                                          <p:spTgt spid="1806"/>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810"/>
                                        </p:tgtEl>
                                        <p:attrNameLst>
                                          <p:attrName>style.visibility</p:attrName>
                                        </p:attrNameLst>
                                      </p:cBhvr>
                                      <p:to>
                                        <p:strVal val="visible"/>
                                      </p:to>
                                    </p:set>
                                    <p:anim calcmode="lin" valueType="num">
                                      <p:cBhvr additive="base">
                                        <p:cTn id="14" dur="300"/>
                                        <p:tgtEl>
                                          <p:spTgt spid="1810"/>
                                        </p:tgtEl>
                                        <p:attrNameLst>
                                          <p:attrName>ppt_w</p:attrName>
                                        </p:attrNameLst>
                                      </p:cBhvr>
                                      <p:tavLst>
                                        <p:tav tm="0">
                                          <p:val>
                                            <p:strVal val="0"/>
                                          </p:val>
                                        </p:tav>
                                        <p:tav tm="100000">
                                          <p:val>
                                            <p:strVal val="#ppt_w"/>
                                          </p:val>
                                        </p:tav>
                                      </p:tavLst>
                                    </p:anim>
                                    <p:anim calcmode="lin" valueType="num">
                                      <p:cBhvr additive="base">
                                        <p:cTn id="15" dur="300"/>
                                        <p:tgtEl>
                                          <p:spTgt spid="1810"/>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811"/>
                                        </p:tgtEl>
                                        <p:attrNameLst>
                                          <p:attrName>style.visibility</p:attrName>
                                        </p:attrNameLst>
                                      </p:cBhvr>
                                      <p:to>
                                        <p:strVal val="visible"/>
                                      </p:to>
                                    </p:set>
                                    <p:anim calcmode="lin" valueType="num">
                                      <p:cBhvr additive="base">
                                        <p:cTn id="19" dur="300"/>
                                        <p:tgtEl>
                                          <p:spTgt spid="1811"/>
                                        </p:tgtEl>
                                        <p:attrNameLst>
                                          <p:attrName>ppt_w</p:attrName>
                                        </p:attrNameLst>
                                      </p:cBhvr>
                                      <p:tavLst>
                                        <p:tav tm="0">
                                          <p:val>
                                            <p:strVal val="0"/>
                                          </p:val>
                                        </p:tav>
                                        <p:tav tm="100000">
                                          <p:val>
                                            <p:strVal val="#ppt_w"/>
                                          </p:val>
                                        </p:tav>
                                      </p:tavLst>
                                    </p:anim>
                                    <p:anim calcmode="lin" valueType="num">
                                      <p:cBhvr additive="base">
                                        <p:cTn id="20" dur="300"/>
                                        <p:tgtEl>
                                          <p:spTgt spid="1811"/>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809"/>
                                        </p:tgtEl>
                                        <p:attrNameLst>
                                          <p:attrName>style.visibility</p:attrName>
                                        </p:attrNameLst>
                                      </p:cBhvr>
                                      <p:to>
                                        <p:strVal val="visible"/>
                                      </p:to>
                                    </p:set>
                                    <p:anim calcmode="lin" valueType="num">
                                      <p:cBhvr additive="base">
                                        <p:cTn id="24" dur="300"/>
                                        <p:tgtEl>
                                          <p:spTgt spid="1809"/>
                                        </p:tgtEl>
                                        <p:attrNameLst>
                                          <p:attrName>ppt_w</p:attrName>
                                        </p:attrNameLst>
                                      </p:cBhvr>
                                      <p:tavLst>
                                        <p:tav tm="0">
                                          <p:val>
                                            <p:strVal val="0"/>
                                          </p:val>
                                        </p:tav>
                                        <p:tav tm="100000">
                                          <p:val>
                                            <p:strVal val="#ppt_w"/>
                                          </p:val>
                                        </p:tav>
                                      </p:tavLst>
                                    </p:anim>
                                    <p:anim calcmode="lin" valueType="num">
                                      <p:cBhvr additive="base">
                                        <p:cTn id="25" dur="300"/>
                                        <p:tgtEl>
                                          <p:spTgt spid="18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g24871d14cdb_0_152"/>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1834" name="Google Shape;1834;g24871d14cdb_0_152"/>
          <p:cNvSpPr txBox="1">
            <a:spLocks noGrp="1"/>
          </p:cNvSpPr>
          <p:nvPr>
            <p:ph type="title"/>
          </p:nvPr>
        </p:nvSpPr>
        <p:spPr>
          <a:xfrm>
            <a:off x="1978800" y="337350"/>
            <a:ext cx="5186400" cy="1473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3700">
                <a:highlight>
                  <a:srgbClr val="FFEE00"/>
                </a:highlight>
              </a:rPr>
              <a:t>Contact Information</a:t>
            </a:r>
            <a:endParaRPr sz="3700">
              <a:highlight>
                <a:srgbClr val="FFEE00"/>
              </a:highlight>
            </a:endParaRPr>
          </a:p>
          <a:p>
            <a:pPr marL="0" lvl="0" indent="0" algn="ctr" rtl="0">
              <a:lnSpc>
                <a:spcPct val="100000"/>
              </a:lnSpc>
              <a:spcBef>
                <a:spcPts val="0"/>
              </a:spcBef>
              <a:spcAft>
                <a:spcPts val="0"/>
              </a:spcAft>
              <a:buSzPts val="3000"/>
              <a:buNone/>
            </a:pPr>
            <a:endParaRPr/>
          </a:p>
        </p:txBody>
      </p:sp>
      <p:pic>
        <p:nvPicPr>
          <p:cNvPr id="1835" name="Google Shape;1835;g24871d14cdb_0_152"/>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1836" name="Google Shape;1836;g24871d14cdb_0_152"/>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1837" name="Google Shape;1837;g24871d14cdb_0_152"/>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838" name="Google Shape;1838;g24871d14cdb_0_15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g24871d14cdb_0_15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0" name="Google Shape;1840;g24871d14cdb_0_152"/>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1841" name="Google Shape;1841;g24871d14cdb_0_152"/>
          <p:cNvSpPr txBox="1"/>
          <p:nvPr/>
        </p:nvSpPr>
        <p:spPr>
          <a:xfrm rot="611409">
            <a:off x="6557728" y="1495079"/>
            <a:ext cx="1836468" cy="8559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kim.turnbull62@gmail.com</a:t>
            </a:r>
            <a:endParaRPr sz="1700" b="0" i="0" u="none" strike="noStrike" cap="none">
              <a:solidFill>
                <a:srgbClr val="000000"/>
              </a:solidFill>
              <a:latin typeface="Architects Daughter"/>
              <a:ea typeface="Architects Daughter"/>
              <a:cs typeface="Architects Daughter"/>
              <a:sym typeface="Architects Daughter"/>
            </a:endParaRPr>
          </a:p>
        </p:txBody>
      </p:sp>
      <p:pic>
        <p:nvPicPr>
          <p:cNvPr id="1842" name="Google Shape;1842;g24871d14cdb_0_152"/>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1843" name="Google Shape;1843;g24871d14cdb_0_152"/>
          <p:cNvSpPr txBox="1"/>
          <p:nvPr/>
        </p:nvSpPr>
        <p:spPr>
          <a:xfrm rot="-967117">
            <a:off x="954811" y="2907238"/>
            <a:ext cx="2753336" cy="8559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Architects Daughter"/>
                <a:ea typeface="Architects Daughter"/>
                <a:cs typeface="Architects Daughter"/>
                <a:sym typeface="Architects Daughter"/>
              </a:rPr>
              <a:t>linda.stanhope6@gmail.com</a:t>
            </a:r>
            <a:endParaRPr sz="2500" b="0" i="0" u="none" strike="noStrike" cap="none">
              <a:solidFill>
                <a:srgbClr val="000000"/>
              </a:solidFill>
              <a:latin typeface="Architects Daughter"/>
              <a:ea typeface="Architects Daughter"/>
              <a:cs typeface="Architects Daughter"/>
              <a:sym typeface="Architects Daughter"/>
            </a:endParaRPr>
          </a:p>
        </p:txBody>
      </p:sp>
      <p:pic>
        <p:nvPicPr>
          <p:cNvPr id="1844" name="Google Shape;1844;g24871d14cdb_0_152"/>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1845" name="Google Shape;1845;g24871d14cdb_0_152"/>
          <p:cNvSpPr txBox="1"/>
          <p:nvPr/>
        </p:nvSpPr>
        <p:spPr>
          <a:xfrm rot="-375024">
            <a:off x="2990247" y="3691339"/>
            <a:ext cx="7335103"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www.g-w.com</a:t>
            </a:r>
            <a:endParaRPr sz="1400" b="1" i="0" u="none" strike="noStrike" cap="none">
              <a:solidFill>
                <a:srgbClr val="000000"/>
              </a:solidFill>
              <a:latin typeface="Catamaran"/>
              <a:ea typeface="Catamaran"/>
              <a:cs typeface="Catamaran"/>
              <a:sym typeface="Catamaran"/>
            </a:endParaRPr>
          </a:p>
        </p:txBody>
      </p:sp>
      <p:sp>
        <p:nvSpPr>
          <p:cNvPr id="1846" name="Google Shape;1846;g24871d14cdb_0_152"/>
          <p:cNvSpPr txBox="1"/>
          <p:nvPr/>
        </p:nvSpPr>
        <p:spPr>
          <a:xfrm rot="675102">
            <a:off x="3525414" y="1633089"/>
            <a:ext cx="3299518" cy="1352614"/>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chitects Daughter"/>
                <a:ea typeface="Architects Daughter"/>
                <a:cs typeface="Architects Daughter"/>
                <a:sym typeface="Architects Daughter"/>
              </a:rPr>
              <a:t>Introduction to Medical Terminology </a:t>
            </a: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000000"/>
              </a:buClr>
              <a:buSzPts val="2700"/>
              <a:buFont typeface="Arial"/>
              <a:buNone/>
            </a:pP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FFFFFF"/>
              </a:buClr>
              <a:buSzPts val="2700"/>
              <a:buFont typeface="Calibri"/>
              <a:buNone/>
            </a:pPr>
            <a:r>
              <a:rPr lang="en" sz="2700" b="1" i="0" u="none" strike="noStrike" cap="none">
                <a:solidFill>
                  <a:schemeClr val="dk1"/>
                </a:solidFill>
                <a:latin typeface="Architects Daughter"/>
                <a:ea typeface="Architects Daughter"/>
                <a:cs typeface="Architects Daughter"/>
                <a:sym typeface="Architects Daughter"/>
              </a:rPr>
              <a:t>2nd Edition</a:t>
            </a:r>
            <a:endParaRPr sz="1800" b="1" i="0"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35"/>
                                        </p:tgtEl>
                                        <p:attrNameLst>
                                          <p:attrName>style.visibility</p:attrName>
                                        </p:attrNameLst>
                                      </p:cBhvr>
                                      <p:to>
                                        <p:strVal val="visible"/>
                                      </p:to>
                                    </p:set>
                                    <p:anim calcmode="lin" valueType="num">
                                      <p:cBhvr additive="base">
                                        <p:cTn id="7" dur="1000"/>
                                        <p:tgtEl>
                                          <p:spTgt spid="183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836"/>
                                        </p:tgtEl>
                                        <p:attrNameLst>
                                          <p:attrName>style.visibility</p:attrName>
                                        </p:attrNameLst>
                                      </p:cBhvr>
                                      <p:to>
                                        <p:strVal val="visible"/>
                                      </p:to>
                                    </p:set>
                                    <p:anim calcmode="lin" valueType="num">
                                      <p:cBhvr additive="base">
                                        <p:cTn id="10" dur="1000"/>
                                        <p:tgtEl>
                                          <p:spTgt spid="1836"/>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834"/>
                                        </p:tgtEl>
                                        <p:attrNameLst>
                                          <p:attrName>style.visibility</p:attrName>
                                        </p:attrNameLst>
                                      </p:cBhvr>
                                      <p:to>
                                        <p:strVal val="visible"/>
                                      </p:to>
                                    </p:set>
                                    <p:animEffect transition="in" filter="fade">
                                      <p:cBhvr>
                                        <p:cTn id="13" dur="10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85"/>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a:t>Thanks!</a:t>
            </a:r>
            <a:endParaRPr/>
          </a:p>
        </p:txBody>
      </p:sp>
      <p:sp>
        <p:nvSpPr>
          <p:cNvPr id="1852" name="Google Shape;1852;p85"/>
          <p:cNvSpPr txBox="1">
            <a:spLocks noGrp="1"/>
          </p:cNvSpPr>
          <p:nvPr>
            <p:ph type="subTitle" idx="1"/>
          </p:nvPr>
        </p:nvSpPr>
        <p:spPr>
          <a:xfrm>
            <a:off x="1409000" y="1284100"/>
            <a:ext cx="4545600" cy="178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b="1"/>
              <a:t>Do you have any questions?</a:t>
            </a:r>
            <a:endParaRPr b="1"/>
          </a:p>
          <a:p>
            <a:pPr marL="0" lvl="0" indent="0" algn="l" rtl="0">
              <a:lnSpc>
                <a:spcPct val="100000"/>
              </a:lnSpc>
              <a:spcBef>
                <a:spcPts val="0"/>
              </a:spcBef>
              <a:spcAft>
                <a:spcPts val="0"/>
              </a:spcAft>
              <a:buSzPts val="1600"/>
              <a:buNone/>
            </a:pPr>
            <a:r>
              <a:rPr lang="en" b="1">
                <a:solidFill>
                  <a:srgbClr val="FF0000"/>
                </a:solidFill>
              </a:rPr>
              <a:t>Mallory Dufek, </a:t>
            </a:r>
            <a:r>
              <a:rPr lang="en" sz="1200" b="1">
                <a:solidFill>
                  <a:srgbClr val="222222"/>
                </a:solidFill>
              </a:rPr>
              <a:t>Acquisition Editor</a:t>
            </a:r>
            <a:r>
              <a:rPr lang="en" b="1">
                <a:solidFill>
                  <a:srgbClr val="FF0000"/>
                </a:solidFill>
              </a:rPr>
              <a:t> - </a:t>
            </a:r>
            <a:r>
              <a:rPr lang="en" sz="1450" b="1">
                <a:solidFill>
                  <a:srgbClr val="FF0000"/>
                </a:solidFill>
                <a:highlight>
                  <a:srgbClr val="FFFFFF"/>
                </a:highlight>
                <a:latin typeface="Roboto"/>
                <a:ea typeface="Roboto"/>
                <a:cs typeface="Roboto"/>
                <a:sym typeface="Roboto"/>
              </a:rPr>
              <a:t>mdufek@g-w.com</a:t>
            </a:r>
            <a:endParaRPr sz="2000" b="1">
              <a:solidFill>
                <a:srgbClr val="FF0000"/>
              </a:solidFill>
            </a:endParaRPr>
          </a:p>
          <a:p>
            <a:pPr marL="0" lvl="0" indent="0" algn="l" rtl="0">
              <a:lnSpc>
                <a:spcPct val="100000"/>
              </a:lnSpc>
              <a:spcBef>
                <a:spcPts val="0"/>
              </a:spcBef>
              <a:spcAft>
                <a:spcPts val="0"/>
              </a:spcAft>
              <a:buSzPts val="1600"/>
              <a:buNone/>
            </a:pPr>
            <a:r>
              <a:rPr lang="en" b="1">
                <a:solidFill>
                  <a:srgbClr val="FF0000"/>
                </a:solidFill>
              </a:rPr>
              <a:t>Abigail Hess, </a:t>
            </a:r>
            <a:r>
              <a:rPr lang="en" sz="1200" b="1"/>
              <a:t>Marketing Manager</a:t>
            </a:r>
            <a:r>
              <a:rPr lang="en" b="1">
                <a:solidFill>
                  <a:srgbClr val="FF0000"/>
                </a:solidFill>
              </a:rPr>
              <a:t> - </a:t>
            </a:r>
            <a:r>
              <a:rPr lang="en" sz="1450" b="1">
                <a:solidFill>
                  <a:srgbClr val="FF0000"/>
                </a:solidFill>
                <a:highlight>
                  <a:srgbClr val="FFFFFF"/>
                </a:highlight>
                <a:latin typeface="Roboto"/>
                <a:ea typeface="Roboto"/>
                <a:cs typeface="Roboto"/>
                <a:sym typeface="Roboto"/>
              </a:rPr>
              <a:t>ahess@g-w.com</a:t>
            </a:r>
            <a:endParaRPr sz="2000" b="1">
              <a:solidFill>
                <a:srgbClr val="FF0000"/>
              </a:solidFill>
            </a:endParaRPr>
          </a:p>
          <a:p>
            <a:pPr marL="0" lvl="0" indent="0" algn="l" rtl="0">
              <a:lnSpc>
                <a:spcPct val="100000"/>
              </a:lnSpc>
              <a:spcBef>
                <a:spcPts val="0"/>
              </a:spcBef>
              <a:spcAft>
                <a:spcPts val="0"/>
              </a:spcAft>
              <a:buSzPts val="1600"/>
              <a:buNone/>
            </a:pPr>
            <a:r>
              <a:rPr lang="en" sz="2200" b="1" i="1">
                <a:solidFill>
                  <a:srgbClr val="FF0000"/>
                </a:solidFill>
                <a:highlight>
                  <a:srgbClr val="FFFFFF"/>
                </a:highlight>
                <a:latin typeface="Arial"/>
                <a:ea typeface="Arial"/>
                <a:cs typeface="Arial"/>
                <a:sym typeface="Arial"/>
              </a:rPr>
              <a:t>G-W</a:t>
            </a:r>
            <a:r>
              <a:rPr lang="en" sz="1400" b="1">
                <a:solidFill>
                  <a:srgbClr val="1F497D"/>
                </a:solidFill>
                <a:highlight>
                  <a:srgbClr val="FFFFFF"/>
                </a:highlight>
                <a:latin typeface="Arial"/>
                <a:ea typeface="Arial"/>
                <a:cs typeface="Arial"/>
                <a:sym typeface="Arial"/>
              </a:rPr>
              <a:t> Goodheart-Willcox Publisher</a:t>
            </a:r>
            <a:endParaRPr sz="2000"/>
          </a:p>
        </p:txBody>
      </p:sp>
      <p:sp>
        <p:nvSpPr>
          <p:cNvPr id="1853" name="Google Shape;1853;p85"/>
          <p:cNvSpPr txBox="1"/>
          <p:nvPr/>
        </p:nvSpPr>
        <p:spPr>
          <a:xfrm>
            <a:off x="1677525" y="4023350"/>
            <a:ext cx="3778200" cy="35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1" i="0" u="none" strike="noStrike" cap="none">
                <a:solidFill>
                  <a:schemeClr val="dk1"/>
                </a:solidFill>
                <a:latin typeface="Catamaran"/>
                <a:ea typeface="Catamaran"/>
                <a:cs typeface="Catamaran"/>
                <a:sym typeface="Catamaran"/>
              </a:rPr>
              <a:t>Please keep this slide for attribution.</a:t>
            </a:r>
            <a:endParaRPr sz="1200" b="1" i="0" u="none" strike="noStrike" cap="none">
              <a:solidFill>
                <a:schemeClr val="dk1"/>
              </a:solidFill>
              <a:latin typeface="Catamaran"/>
              <a:ea typeface="Catamaran"/>
              <a:cs typeface="Catamaran"/>
              <a:sym typeface="Catamaran"/>
            </a:endParaRPr>
          </a:p>
        </p:txBody>
      </p:sp>
      <p:sp>
        <p:nvSpPr>
          <p:cNvPr id="1854" name="Google Shape;1854;p85"/>
          <p:cNvSpPr/>
          <p:nvPr/>
        </p:nvSpPr>
        <p:spPr>
          <a:xfrm>
            <a:off x="1751339" y="26608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55" name="Google Shape;1855;p85"/>
          <p:cNvGrpSpPr/>
          <p:nvPr/>
        </p:nvGrpSpPr>
        <p:grpSpPr>
          <a:xfrm>
            <a:off x="2271879" y="2660765"/>
            <a:ext cx="407432" cy="407391"/>
            <a:chOff x="812101" y="2571761"/>
            <a:chExt cx="417066" cy="417024"/>
          </a:xfrm>
        </p:grpSpPr>
        <p:sp>
          <p:nvSpPr>
            <p:cNvPr id="1856" name="Google Shape;1856;p85"/>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85"/>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85"/>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85"/>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60" name="Google Shape;1860;p85"/>
          <p:cNvGrpSpPr/>
          <p:nvPr/>
        </p:nvGrpSpPr>
        <p:grpSpPr>
          <a:xfrm>
            <a:off x="2792473" y="2660765"/>
            <a:ext cx="407391" cy="407391"/>
            <a:chOff x="1323129" y="2571761"/>
            <a:chExt cx="417024" cy="417024"/>
          </a:xfrm>
        </p:grpSpPr>
        <p:sp>
          <p:nvSpPr>
            <p:cNvPr id="1861" name="Google Shape;1861;p85"/>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85"/>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85"/>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85"/>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5" name="Google Shape;1865;p85">
            <a:hlinkClick r:id="rId3"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85">
            <a:hlinkClick r:id="rId3" action="ppaction://hlinksldjump"/>
          </p:cNvPr>
          <p:cNvSpPr txBox="1">
            <a:spLocks noGrp="1"/>
          </p:cNvSpPr>
          <p:nvPr>
            <p:ph type="ctrTitle"/>
          </p:nvPr>
        </p:nvSpPr>
        <p:spPr>
          <a:xfrm>
            <a:off x="8088800" y="13062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1</a:t>
            </a:r>
            <a:endParaRPr sz="1200"/>
          </a:p>
        </p:txBody>
      </p:sp>
      <p:pic>
        <p:nvPicPr>
          <p:cNvPr id="1867" name="Google Shape;1867;p85"/>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1868" name="Google Shape;1868;p85"/>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Table of Contents</a:t>
            </a:r>
            <a:endParaRPr sz="1200"/>
          </a:p>
        </p:txBody>
      </p:sp>
      <p:sp>
        <p:nvSpPr>
          <p:cNvPr id="1869" name="Google Shape;1869;p85"/>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8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85"/>
          <p:cNvSpPr txBox="1">
            <a:spLocks noGrp="1"/>
          </p:cNvSpPr>
          <p:nvPr>
            <p:ph type="ctrTitle"/>
          </p:nvPr>
        </p:nvSpPr>
        <p:spPr>
          <a:xfrm>
            <a:off x="8088800" y="18590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2</a:t>
            </a:r>
            <a:endParaRPr sz="1200"/>
          </a:p>
        </p:txBody>
      </p:sp>
      <p:sp>
        <p:nvSpPr>
          <p:cNvPr id="1872" name="Google Shape;1872;p8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85"/>
          <p:cNvSpPr txBox="1">
            <a:spLocks noGrp="1"/>
          </p:cNvSpPr>
          <p:nvPr>
            <p:ph type="ctrTitle"/>
          </p:nvPr>
        </p:nvSpPr>
        <p:spPr>
          <a:xfrm>
            <a:off x="8088800" y="24119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3</a:t>
            </a:r>
            <a:endParaRPr sz="1200"/>
          </a:p>
        </p:txBody>
      </p:sp>
      <p:sp>
        <p:nvSpPr>
          <p:cNvPr id="1874" name="Google Shape;1874;p85">
            <a:hlinkClick r:id="rId3"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8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8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8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85"/>
          <p:cNvSpPr txBox="1">
            <a:spLocks noGrp="1"/>
          </p:cNvSpPr>
          <p:nvPr>
            <p:ph type="ctrTitle"/>
          </p:nvPr>
        </p:nvSpPr>
        <p:spPr>
          <a:xfrm>
            <a:off x="8088800" y="29647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4</a:t>
            </a:r>
            <a:endParaRPr sz="1200"/>
          </a:p>
        </p:txBody>
      </p:sp>
      <p:sp>
        <p:nvSpPr>
          <p:cNvPr id="1879" name="Google Shape;1879;p8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85">
            <a:hlinkClick r:id="rId5" action="ppaction://hlinksldjump"/>
          </p:cNvPr>
          <p:cNvSpPr/>
          <p:nvPr/>
        </p:nvSpPr>
        <p:spPr>
          <a:xfrm>
            <a:off x="7472650" y="3451900"/>
            <a:ext cx="1730400" cy="490800"/>
          </a:xfrm>
          <a:prstGeom prst="rect">
            <a:avLst/>
          </a:prstGeom>
          <a:solidFill>
            <a:schemeClr val="accent2"/>
          </a:solidFill>
          <a:ln>
            <a:noFill/>
          </a:ln>
          <a:effectLst>
            <a:outerShdw blurRad="57150" dist="19050" dir="8160000" algn="bl" rotWithShape="0">
              <a:srgbClr val="000000">
                <a:alpha val="4745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85">
            <a:hlinkClick r:id="rId5" action="ppaction://hlinksldjump"/>
          </p:cNvPr>
          <p:cNvSpPr txBox="1">
            <a:spLocks noGrp="1"/>
          </p:cNvSpPr>
          <p:nvPr>
            <p:ph type="ctrTitle"/>
          </p:nvPr>
        </p:nvSpPr>
        <p:spPr>
          <a:xfrm>
            <a:off x="7936400" y="35176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Credits</a:t>
            </a:r>
            <a:endParaRPr sz="1200"/>
          </a:p>
        </p:txBody>
      </p:sp>
      <p:sp>
        <p:nvSpPr>
          <p:cNvPr id="1882" name="Google Shape;1882;p85">
            <a:hlinkClick r:id="rId5" action="ppaction://hlinksldjump"/>
          </p:cNvPr>
          <p:cNvSpPr/>
          <p:nvPr/>
        </p:nvSpPr>
        <p:spPr>
          <a:xfrm rot="-5400000">
            <a:off x="76874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3" name="Google Shape;1883;p8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884" name="Google Shape;1884;p8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8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8"/>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349" name="Google Shape;349;p8"/>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8"/>
          <p:cNvSpPr/>
          <p:nvPr/>
        </p:nvSpPr>
        <p:spPr>
          <a:xfrm>
            <a:off x="5276975" y="1536850"/>
            <a:ext cx="2188800" cy="7296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latin typeface="Arial"/>
                <a:ea typeface="Arial"/>
                <a:cs typeface="Arial"/>
                <a:sym typeface="Arial"/>
              </a:rPr>
              <a:t>Phlebotomist</a:t>
            </a:r>
            <a:endParaRPr sz="2400" b="1" i="0" u="none" strike="noStrike" cap="none">
              <a:solidFill>
                <a:srgbClr val="000000"/>
              </a:solidFill>
              <a:latin typeface="Arial"/>
              <a:ea typeface="Arial"/>
              <a:cs typeface="Arial"/>
              <a:sym typeface="Arial"/>
            </a:endParaRPr>
          </a:p>
        </p:txBody>
      </p:sp>
      <p:pic>
        <p:nvPicPr>
          <p:cNvPr id="351" name="Google Shape;351;p8"/>
          <p:cNvPicPr preferRelativeResize="0"/>
          <p:nvPr/>
        </p:nvPicPr>
        <p:blipFill rotWithShape="1">
          <a:blip r:embed="rId4">
            <a:alphaModFix/>
          </a:blip>
          <a:srcRect t="5799" b="2857"/>
          <a:stretch/>
        </p:blipFill>
        <p:spPr>
          <a:xfrm>
            <a:off x="255225" y="1051850"/>
            <a:ext cx="4856800" cy="3948100"/>
          </a:xfrm>
          <a:prstGeom prst="rect">
            <a:avLst/>
          </a:prstGeom>
          <a:noFill/>
          <a:ln>
            <a:noFill/>
          </a:ln>
        </p:spPr>
      </p:pic>
      <p:sp>
        <p:nvSpPr>
          <p:cNvPr id="352" name="Google Shape;352;p8"/>
          <p:cNvSpPr/>
          <p:nvPr/>
        </p:nvSpPr>
        <p:spPr>
          <a:xfrm>
            <a:off x="1774125" y="1431250"/>
            <a:ext cx="2230500" cy="344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000000"/>
                </a:solidFill>
                <a:latin typeface="Arial"/>
                <a:ea typeface="Arial"/>
                <a:cs typeface="Arial"/>
                <a:sym typeface="Arial"/>
              </a:rPr>
              <a:t>Career List</a:t>
            </a:r>
            <a:endParaRPr sz="2600" b="0" i="0" u="none" strike="noStrike" cap="none">
              <a:solidFill>
                <a:srgbClr val="000000"/>
              </a:solidFill>
              <a:latin typeface="Arial"/>
              <a:ea typeface="Arial"/>
              <a:cs typeface="Arial"/>
              <a:sym typeface="Arial"/>
            </a:endParaRPr>
          </a:p>
        </p:txBody>
      </p:sp>
      <p:sp>
        <p:nvSpPr>
          <p:cNvPr id="353" name="Google Shape;353;p8"/>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55" name="Google Shape;355;p8">
            <a:hlinkClick r:id="rId5" action="ppaction://hlinksldjump"/>
          </p:cNvPr>
          <p:cNvSpPr txBox="1">
            <a:spLocks noGrp="1"/>
          </p:cNvSpPr>
          <p:nvPr>
            <p:ph type="title" idx="2"/>
          </p:nvPr>
        </p:nvSpPr>
        <p:spPr>
          <a:xfrm>
            <a:off x="1000325" y="2424025"/>
            <a:ext cx="3539100" cy="17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56" name="Google Shape;356;p8"/>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A Day in the Life</a:t>
            </a:r>
            <a:endParaRPr/>
          </a:p>
        </p:txBody>
      </p:sp>
      <p:pic>
        <p:nvPicPr>
          <p:cNvPr id="357" name="Google Shape;357;p8">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358" name="Google Shape;358;p8">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8">
            <a:hlinkClick r:id="rId6" action="ppaction://hlinksldjump"/>
          </p:cNvPr>
          <p:cNvSpPr txBox="1">
            <a:spLocks noGrp="1"/>
          </p:cNvSpPr>
          <p:nvPr>
            <p:ph type="ctrTitle" idx="4294967295"/>
          </p:nvPr>
        </p:nvSpPr>
        <p:spPr>
          <a:xfrm rot="-496088">
            <a:off x="7798352" y="413332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60" name="Google Shape;360;p8">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8"/>
          <p:cNvSpPr txBox="1"/>
          <p:nvPr/>
        </p:nvSpPr>
        <p:spPr>
          <a:xfrm>
            <a:off x="4778300" y="1219650"/>
            <a:ext cx="3302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pic>
        <p:nvPicPr>
          <p:cNvPr id="362" name="Google Shape;362;p8"/>
          <p:cNvPicPr preferRelativeResize="0"/>
          <p:nvPr/>
        </p:nvPicPr>
        <p:blipFill rotWithShape="1">
          <a:blip r:embed="rId8">
            <a:alphaModFix/>
          </a:blip>
          <a:srcRect/>
          <a:stretch/>
        </p:blipFill>
        <p:spPr>
          <a:xfrm>
            <a:off x="922125" y="2299125"/>
            <a:ext cx="3781425" cy="175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 calcmode="lin" valueType="num">
                                      <p:cBhvr additive="base">
                                        <p:cTn id="7" dur="1000"/>
                                        <p:tgtEl>
                                          <p:spTgt spid="35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53"/>
                                        </p:tgtEl>
                                        <p:attrNameLst>
                                          <p:attrName>style.visibility</p:attrName>
                                        </p:attrNameLst>
                                      </p:cBhvr>
                                      <p:to>
                                        <p:strVal val="visible"/>
                                      </p:to>
                                    </p:set>
                                    <p:anim calcmode="lin" valueType="num">
                                      <p:cBhvr additive="base">
                                        <p:cTn id="13" dur="1000"/>
                                        <p:tgtEl>
                                          <p:spTgt spid="35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55"/>
                                        </p:tgtEl>
                                        <p:attrNameLst>
                                          <p:attrName>style.visibility</p:attrName>
                                        </p:attrNameLst>
                                      </p:cBhvr>
                                      <p:to>
                                        <p:strVal val="visible"/>
                                      </p:to>
                                    </p:set>
                                    <p:anim calcmode="lin" valueType="num">
                                      <p:cBhvr additive="base">
                                        <p:cTn id="16" dur="1000"/>
                                        <p:tgtEl>
                                          <p:spTgt spid="35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 calcmode="lin" valueType="num">
                                      <p:cBhvr additive="base">
                                        <p:cTn id="19" dur="1000"/>
                                        <p:tgtEl>
                                          <p:spTgt spid="34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49"/>
                                        </p:tgtEl>
                                        <p:attrNameLst>
                                          <p:attrName>style.visibility</p:attrName>
                                        </p:attrNameLst>
                                      </p:cBhvr>
                                      <p:to>
                                        <p:strVal val="visible"/>
                                      </p:to>
                                    </p:set>
                                    <p:anim calcmode="lin" valueType="num">
                                      <p:cBhvr additive="base">
                                        <p:cTn id="22" dur="1000"/>
                                        <p:tgtEl>
                                          <p:spTgt spid="349"/>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50"/>
                                        </p:tgtEl>
                                        <p:attrNameLst>
                                          <p:attrName>style.visibility</p:attrName>
                                        </p:attrNameLst>
                                      </p:cBhvr>
                                      <p:to>
                                        <p:strVal val="visible"/>
                                      </p:to>
                                    </p:set>
                                    <p:anim calcmode="lin" valueType="num">
                                      <p:cBhvr additive="base">
                                        <p:cTn id="25" dur="1000"/>
                                        <p:tgtEl>
                                          <p:spTgt spid="350"/>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56"/>
                                        </p:tgtEl>
                                        <p:attrNameLst>
                                          <p:attrName>style.visibility</p:attrName>
                                        </p:attrNameLst>
                                      </p:cBhvr>
                                      <p:to>
                                        <p:strVal val="visible"/>
                                      </p:to>
                                    </p:set>
                                    <p:anim calcmode="lin" valueType="num">
                                      <p:cBhvr additive="base">
                                        <p:cTn id="28" dur="1000"/>
                                        <p:tgtEl>
                                          <p:spTgt spid="35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357"/>
                                        </p:tgtEl>
                                        <p:attrNameLst>
                                          <p:attrName>style.visibility</p:attrName>
                                        </p:attrNameLst>
                                      </p:cBhvr>
                                      <p:to>
                                        <p:strVal val="visible"/>
                                      </p:to>
                                    </p:set>
                                    <p:anim calcmode="lin" valueType="num">
                                      <p:cBhvr additive="base">
                                        <p:cTn id="32" dur="1000"/>
                                        <p:tgtEl>
                                          <p:spTgt spid="35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9"/>
                                        </p:tgtEl>
                                        <p:attrNameLst>
                                          <p:attrName>style.visibility</p:attrName>
                                        </p:attrNameLst>
                                      </p:cBhvr>
                                      <p:to>
                                        <p:strVal val="visible"/>
                                      </p:to>
                                    </p:set>
                                    <p:anim calcmode="lin" valueType="num">
                                      <p:cBhvr additive="base">
                                        <p:cTn id="35" dur="1000"/>
                                        <p:tgtEl>
                                          <p:spTgt spid="359"/>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60"/>
                                        </p:tgtEl>
                                        <p:attrNameLst>
                                          <p:attrName>style.visibility</p:attrName>
                                        </p:attrNameLst>
                                      </p:cBhvr>
                                      <p:to>
                                        <p:strVal val="visible"/>
                                      </p:to>
                                    </p:set>
                                    <p:anim calcmode="lin" valueType="num">
                                      <p:cBhvr additive="base">
                                        <p:cTn id="38" dur="1000"/>
                                        <p:tgtEl>
                                          <p:spTgt spid="360"/>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58"/>
                                        </p:tgtEl>
                                        <p:attrNameLst>
                                          <p:attrName>style.visibility</p:attrName>
                                        </p:attrNameLst>
                                      </p:cBhvr>
                                      <p:to>
                                        <p:strVal val="visible"/>
                                      </p:to>
                                    </p:set>
                                    <p:anim calcmode="lin" valueType="num">
                                      <p:cBhvr additive="base">
                                        <p:cTn id="41" dur="1000"/>
                                        <p:tgtEl>
                                          <p:spTgt spid="3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2019</Words>
  <Application>Microsoft Office PowerPoint</Application>
  <PresentationFormat>On-screen Show (16:9)</PresentationFormat>
  <Paragraphs>633</Paragraphs>
  <Slides>86</Slides>
  <Notes>86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Catamaran</vt:lpstr>
      <vt:lpstr>Roboto</vt:lpstr>
      <vt:lpstr>Architects Daughter</vt:lpstr>
      <vt:lpstr>Helvetica Neue</vt:lpstr>
      <vt:lpstr>Interactive Bulletin Board by Slidesgo</vt:lpstr>
      <vt:lpstr>Welcome </vt:lpstr>
      <vt:lpstr>PowerPoint Presentation</vt:lpstr>
      <vt:lpstr>PowerPoint Presentation</vt:lpstr>
      <vt:lpstr>In this chapter, you will learn medical word parts and terms related to basic anatomy and physiology. Before you begin this chapter, read the scenario that follows. </vt:lpstr>
      <vt:lpstr>•</vt:lpstr>
      <vt:lpstr>PowerPoint Presentation</vt:lpstr>
      <vt:lpstr>PowerPoint Presentation</vt:lpstr>
      <vt:lpstr>NEXT!</vt:lpstr>
      <vt:lpstr>Career Spotlight</vt:lpstr>
      <vt:lpstr>Career Spotlight</vt:lpstr>
      <vt:lpstr>PowerPoint Presentation</vt:lpstr>
      <vt:lpstr>PowerPoint Presentation</vt:lpstr>
      <vt:lpstr>Event Prep</vt:lpstr>
      <vt:lpstr>PowerPoint Presentation</vt:lpstr>
      <vt:lpstr>Therapeutic Diet: Any special diet</vt:lpstr>
      <vt:lpstr> Specialized Diets for 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Games</vt:lpstr>
      <vt:lpstr>Walk in the patient’s shoes - </vt:lpstr>
      <vt:lpstr>Walk in the patient’s shoes - </vt:lpstr>
      <vt:lpstr>Labeling Practice &amp; Drawing Terms</vt:lpstr>
      <vt:lpstr>Flash  cards</vt:lpstr>
      <vt:lpstr>Diagram Drill</vt:lpstr>
      <vt:lpstr>Diagram Drill</vt:lpstr>
      <vt:lpstr>Companion Website</vt:lpstr>
      <vt:lpstr>Companion Website</vt:lpstr>
      <vt:lpstr>Companion Website</vt:lpstr>
      <vt:lpstr>Companion Website</vt:lpstr>
      <vt:lpstr>Student Challenge - oldy, but goody</vt:lpstr>
      <vt:lpstr>Student Challenge</vt:lpstr>
      <vt:lpstr>Range of Motion</vt:lpstr>
      <vt:lpstr>Range of Motion</vt:lpstr>
      <vt:lpstr>Team Challenge</vt:lpstr>
      <vt:lpstr>PowerPoint Presentation</vt:lpstr>
      <vt:lpstr>Companion Website has More Reviews!!</vt:lpstr>
      <vt:lpstr>Word Surgery</vt:lpstr>
      <vt:lpstr>bronchoscopy</vt:lpstr>
      <vt:lpstr>Visual exam inside the bronchi using a scope</vt:lpstr>
      <vt:lpstr>Nephrectomy</vt:lpstr>
      <vt:lpstr>Surgical removal of the kidney</vt:lpstr>
      <vt:lpstr>Word Construction</vt:lpstr>
      <vt:lpstr>Incision into the vein</vt:lpstr>
      <vt:lpstr>Phlebotomy</vt:lpstr>
      <vt:lpstr>Rupture of the hair</vt:lpstr>
      <vt:lpstr>trichorrhexis</vt:lpstr>
      <vt:lpstr>Flash  cards</vt:lpstr>
      <vt:lpstr>PowerPoint Presentation</vt:lpstr>
      <vt:lpstr>Flash  cards</vt:lpstr>
      <vt:lpstr>Flashcards- Small group race</vt:lpstr>
      <vt:lpstr>Flash  cards</vt:lpstr>
      <vt:lpstr>Flash  cards</vt:lpstr>
      <vt:lpstr>Flyswatter/Bingo</vt:lpstr>
      <vt:lpstr>Flash  cards</vt:lpstr>
      <vt:lpstr>Make a Model!</vt:lpstr>
      <vt:lpstr>More Models!</vt:lpstr>
      <vt:lpstr>Creepy Baby Doll :)</vt:lpstr>
      <vt:lpstr>Make a Model</vt:lpstr>
      <vt:lpstr>Make a Model</vt:lpstr>
      <vt:lpstr>Make a Model</vt:lpstr>
      <vt:lpstr>Make a Model</vt:lpstr>
      <vt:lpstr>Make a Model</vt:lpstr>
      <vt:lpstr>Pinterest Ideas</vt:lpstr>
      <vt:lpstr>Pinterest Ideas</vt:lpstr>
      <vt:lpstr>Flash  cards</vt:lpstr>
      <vt:lpstr>PowerPoint Presentation</vt:lpstr>
      <vt:lpstr>Flash  cards</vt:lpstr>
      <vt:lpstr>   </vt:lpstr>
      <vt:lpstr>   </vt:lpstr>
      <vt:lpstr>   </vt:lpstr>
      <vt:lpstr>   </vt:lpstr>
      <vt:lpstr>Instructor Resources</vt:lpstr>
      <vt:lpstr>Instructor Resources</vt:lpstr>
      <vt:lpstr>PowerPoint Presentation</vt:lpstr>
      <vt:lpstr>PowerPoint Presentation</vt:lpstr>
      <vt:lpstr>PowerPoint Presentation</vt:lpstr>
      <vt:lpstr>Instructor Resources</vt:lpstr>
      <vt:lpstr>PowerPoint Presentation</vt:lpstr>
      <vt:lpstr>Please Pick up materials and Put everything except diagrams back into the bag</vt:lpstr>
      <vt:lpstr>Contact Information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Turnbull, Kim</dc:creator>
  <cp:lastModifiedBy>Linda Stanhope</cp:lastModifiedBy>
  <cp:revision>1</cp:revision>
  <dcterms:modified xsi:type="dcterms:W3CDTF">2024-07-08T23:57:26Z</dcterms:modified>
</cp:coreProperties>
</file>