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9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Lst>
  <p:sldSz cx="9144000" cy="5143500" type="screen16x9"/>
  <p:notesSz cx="6858000" cy="9144000"/>
  <p:embeddedFontLst>
    <p:embeddedFont>
      <p:font typeface="Architects Daughter" panose="020B0604020202020204" charset="0"/>
      <p:regular r:id="rId99"/>
    </p:embeddedFont>
    <p:embeddedFont>
      <p:font typeface="Calibri" panose="020F0502020204030204" pitchFamily="34" charset="0"/>
      <p:regular r:id="rId100"/>
      <p:bold r:id="rId101"/>
      <p:italic r:id="rId102"/>
      <p:boldItalic r:id="rId103"/>
    </p:embeddedFont>
    <p:embeddedFont>
      <p:font typeface="Catamaran" panose="020B0604020202020204" charset="0"/>
      <p:regular r:id="rId104"/>
      <p:bold r:id="rId105"/>
    </p:embeddedFont>
    <p:embeddedFont>
      <p:font typeface="Comic Sans MS" panose="030F0702030302020204" pitchFamily="66" charset="0"/>
      <p:regular r:id="rId106"/>
      <p:bold r:id="rId107"/>
      <p:italic r:id="rId108"/>
      <p:boldItalic r:id="rId109"/>
    </p:embeddedFont>
    <p:embeddedFont>
      <p:font typeface="Helvetica Neue" panose="020B0604020202020204" charset="0"/>
      <p:regular r:id="rId110"/>
      <p:bold r:id="rId111"/>
      <p:italic r:id="rId112"/>
      <p:boldItalic r:id="rId113"/>
    </p:embeddedFont>
    <p:embeddedFont>
      <p:font typeface="Lobster" panose="00000500000000000000" pitchFamily="2" charset="0"/>
      <p:regular r:id="rId114"/>
    </p:embeddedFont>
    <p:embeddedFont>
      <p:font typeface="Roboto" panose="02000000000000000000" pitchFamily="2" charset="0"/>
      <p:regular r:id="rId115"/>
      <p:bold r:id="rId116"/>
      <p:italic r:id="rId117"/>
      <p:boldItalic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62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9.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4.fntdata"/><Relationship Id="rId16" Type="http://schemas.openxmlformats.org/officeDocument/2006/relationships/slide" Target="slides/slide15.xml"/><Relationship Id="rId107" Type="http://schemas.openxmlformats.org/officeDocument/2006/relationships/font" Target="fonts/font9.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5.fntdata"/><Relationship Id="rId118" Type="http://schemas.openxmlformats.org/officeDocument/2006/relationships/font" Target="fonts/font20.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6.fntdata"/><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6.fntdata"/><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2.fntdata"/><Relationship Id="rId115"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font" Target="fonts/font1.fntdata"/><Relationship Id="rId101" Type="http://schemas.openxmlformats.org/officeDocument/2006/relationships/font" Target="fonts/font3.fntdata"/><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4" name="Google Shape;38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301b84d636_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g1301b84d636_1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301b84d636_1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g1301b84d636_1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301b84d636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g1301b84d636_1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33078e120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g133078e120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8" name="Google Shape;50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301b84d63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3" name="Google Shape;553;g1301b84d636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3fe474a20a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g13fe474a20a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2b42193d1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g12b42193d1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6" name="Google Shape;18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1" name="Google Shape;61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1" name="Google Shape;62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3fe474a20a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1" name="Google Shape;631;g13fe474a20a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1" name="Google Shape;641;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2e01b47b2b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g12e01b47b2b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 name="Google Shape;71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6" name="Google Shape;72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2e01b47b2b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 name="Google Shape;736;g12e01b47b2b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33078e120c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3" name="Google Shape;773;g133078e120c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0" name="Google Shape;81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3fe474a20a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13fe474a20a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9" name="Google Shape;83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7" name="Google Shape;85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8" name="Google Shape;8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13fe474a20a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1" name="Google Shape;911;g13fe474a20a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3" name="Google Shape;92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2" name="Google Shape;96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4" name="Google Shape;97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0" name="Google Shape;100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2" name="Google Shape;102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4" name="Google Shape;103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5" name="Google Shape;104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Bland</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133078e120c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7" name="Google Shape;1057;g133078e120c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5" name="Google Shape;106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3" name="Google Shape;108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133078e120c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8" name="Google Shape;1128;g133078e120c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12f896d5579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4" name="Google Shape;1174;g12f896d5579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1301b84d636_1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8" name="Google Shape;1198;g1301b84d636_1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1301b84d636_1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6" name="Google Shape;1206;g1301b84d636_1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g12f896d557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4" name="Google Shape;1214;g12f896d557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1" name="Google Shape;1251;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1" name="Google Shape;126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3078e120c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1" name="Google Shape;1271;g133078e120c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2" name="Google Shape;128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133078e120c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2" name="Google Shape;1292;g133078e120c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3" name="Google Shape;130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p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0" name="Google Shape;134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p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0" name="Google Shape;135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p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0" name="Google Shape;136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0" name="Google Shape;1370;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7" name="Google Shape;1407;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7" name="Google Shape;1417;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4" name="Google Shape;145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3" name="Google Shape;1463;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g1330134ac32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2" name="Google Shape;1472;g1330134ac32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133078e120c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2" name="Google Shape;1482;g133078e120c_0_2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13fe474a20a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2" name="Google Shape;1492;g13fe474a20a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2" name="Google Shape;150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146de76929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9" name="Google Shape;1539;g146de769296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8" name="Google Shape;1548;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p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6" name="Google Shape;1586;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p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4" name="Google Shape;1614;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3" name="Google Shape;1623;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p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0" name="Google Shape;1660;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p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0" name="Google Shape;1670;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p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7" name="Google Shape;1707;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p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4" name="Google Shape;1744;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p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1" name="Google Shape;1781;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133078e120c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8" name="Google Shape;1818;g133078e120c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1330afb6d8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6" name="Google Shape;1856;g1330afb6d8f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p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4" name="Google Shape;189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3fe474a20a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g13fe474a20a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p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2" name="Google Shape;1932;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p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2" name="Google Shape;1942;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p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9" name="Google Shape;1979;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133078e120c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3" name="Google Shape;1993;g133078e120c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133078e120c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8" name="Google Shape;2008;g133078e120c_0_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1330134ac3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3" name="Google Shape;2023;g1330134ac3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p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5" name="Google Shape;2035;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1301b84d636_1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4" name="Google Shape;2074;g1301b84d636_1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2"/>
        <p:cNvGrpSpPr/>
        <p:nvPr/>
      </p:nvGrpSpPr>
      <p:grpSpPr>
        <a:xfrm>
          <a:off x="0" y="0"/>
          <a:ext cx="0" cy="0"/>
          <a:chOff x="0" y="0"/>
          <a:chExt cx="0" cy="0"/>
        </a:xfrm>
      </p:grpSpPr>
      <p:sp>
        <p:nvSpPr>
          <p:cNvPr id="2083" name="Google Shape;2083;g1301b84d636_1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4" name="Google Shape;2084;g1301b84d636_1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1301b84d636_1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4" name="Google Shape;2094;g1301b84d636_1_2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62145c0ae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g162145c0aed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Juan – 49.5%</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1301b84d636_1_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3" name="Google Shape;2133;g1301b84d636_1_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3"/>
        <p:cNvGrpSpPr/>
        <p:nvPr/>
      </p:nvGrpSpPr>
      <p:grpSpPr>
        <a:xfrm>
          <a:off x="0" y="0"/>
          <a:ext cx="0" cy="0"/>
          <a:chOff x="0" y="0"/>
          <a:chExt cx="0" cy="0"/>
        </a:xfrm>
      </p:grpSpPr>
      <p:sp>
        <p:nvSpPr>
          <p:cNvPr id="2144" name="Google Shape;2144;g160f9e7b656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5" name="Google Shape;2145;g160f9e7b6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g160f9e7b65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2" name="Google Shape;2152;g160f9e7b65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160f9e7b656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9" name="Google Shape;2159;g160f9e7b65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p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6" name="Google Shape;2166;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p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4" name="Google Shape;2194;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p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2" name="Google Shape;2212;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2103113" y="216500"/>
            <a:ext cx="4937775" cy="4527647"/>
          </a:xfrm>
          <a:prstGeom prst="rect">
            <a:avLst/>
          </a:prstGeom>
          <a:noFill/>
          <a:ln>
            <a:noFill/>
          </a:ln>
        </p:spPr>
      </p:pic>
      <p:sp>
        <p:nvSpPr>
          <p:cNvPr id="10" name="Google Shape;10;p2"/>
          <p:cNvSpPr txBox="1">
            <a:spLocks noGrp="1"/>
          </p:cNvSpPr>
          <p:nvPr>
            <p:ph type="ctrTitle"/>
          </p:nvPr>
        </p:nvSpPr>
        <p:spPr>
          <a:xfrm>
            <a:off x="2998355" y="1010125"/>
            <a:ext cx="3147300" cy="20526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SzPts val="3600"/>
              <a:buNone/>
              <a:defRPr sz="3600" b="1"/>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 name="Google Shape;11;p2"/>
          <p:cNvSpPr txBox="1">
            <a:spLocks noGrp="1"/>
          </p:cNvSpPr>
          <p:nvPr>
            <p:ph type="subTitle" idx="1"/>
          </p:nvPr>
        </p:nvSpPr>
        <p:spPr>
          <a:xfrm>
            <a:off x="311700" y="31389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Catamaran"/>
              <a:buNone/>
              <a:defRPr sz="2000">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rot="452811">
            <a:off x="3437575" y="3328334"/>
            <a:ext cx="2471509" cy="514745"/>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1" name="Google Shape;61;p11"/>
          <p:cNvSpPr txBox="1">
            <a:spLocks noGrp="1"/>
          </p:cNvSpPr>
          <p:nvPr>
            <p:ph type="subTitle" idx="1"/>
          </p:nvPr>
        </p:nvSpPr>
        <p:spPr>
          <a:xfrm rot="464367">
            <a:off x="2904682" y="3753522"/>
            <a:ext cx="3341539" cy="792628"/>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wo Columns">
  <p:cSld name="TITLE_ONLY_1">
    <p:spTree>
      <p:nvGrpSpPr>
        <p:cNvPr id="1" name="Shape 62"/>
        <p:cNvGrpSpPr/>
        <p:nvPr/>
      </p:nvGrpSpPr>
      <p:grpSpPr>
        <a:xfrm>
          <a:off x="0" y="0"/>
          <a:ext cx="0" cy="0"/>
          <a:chOff x="0" y="0"/>
          <a:chExt cx="0" cy="0"/>
        </a:xfrm>
      </p:grpSpPr>
      <p:sp>
        <p:nvSpPr>
          <p:cNvPr id="63" name="Google Shape;63;p12"/>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2"/>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 name="Google Shape;65;p12"/>
          <p:cNvSpPr txBox="1">
            <a:spLocks noGrp="1"/>
          </p:cNvSpPr>
          <p:nvPr>
            <p:ph type="title" idx="2"/>
          </p:nvPr>
        </p:nvSpPr>
        <p:spPr>
          <a:xfrm>
            <a:off x="1842319" y="27627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6" name="Google Shape;66;p12"/>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7" name="Google Shape;67;p12"/>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8" name="Google Shape;68;p12"/>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69" name="Google Shape;69;p12"/>
          <p:cNvPicPr preferRelativeResize="0"/>
          <p:nvPr/>
        </p:nvPicPr>
        <p:blipFill rotWithShape="1">
          <a:blip r:embed="rId2">
            <a:alphaModFix/>
          </a:blip>
          <a:srcRect/>
          <a:stretch/>
        </p:blipFill>
        <p:spPr>
          <a:xfrm rot="-652982">
            <a:off x="-2228827" y="2581135"/>
            <a:ext cx="3104622" cy="284678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sp>
        <p:nvSpPr>
          <p:cNvPr id="71" name="Google Shape;71;p13"/>
          <p:cNvSpPr txBox="1">
            <a:spLocks noGrp="1"/>
          </p:cNvSpPr>
          <p:nvPr>
            <p:ph type="subTitle" idx="1"/>
          </p:nvPr>
        </p:nvSpPr>
        <p:spPr>
          <a:xfrm>
            <a:off x="1063200" y="1807053"/>
            <a:ext cx="3646800" cy="48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000"/>
              <a:buFont typeface="Architects Daughter"/>
              <a:buNone/>
              <a:defRPr sz="2000" b="1">
                <a:latin typeface="Architects Daughter"/>
                <a:ea typeface="Architects Daughter"/>
                <a:cs typeface="Architects Daughter"/>
                <a:sym typeface="Architects Daughter"/>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2" name="Google Shape;72;p13"/>
          <p:cNvSpPr txBox="1">
            <a:spLocks noGrp="1"/>
          </p:cNvSpPr>
          <p:nvPr>
            <p:ph type="body" idx="2"/>
          </p:nvPr>
        </p:nvSpPr>
        <p:spPr>
          <a:xfrm>
            <a:off x="1063200" y="2473322"/>
            <a:ext cx="4531200" cy="23664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0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
        <p:nvSpPr>
          <p:cNvPr id="73" name="Google Shape;7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74" name="Google Shape;74;p13"/>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3"/>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p:cSld name="TITLE_ONLY_2_2">
    <p:spTree>
      <p:nvGrpSpPr>
        <p:cNvPr id="1" name="Shape 76"/>
        <p:cNvGrpSpPr/>
        <p:nvPr/>
      </p:nvGrpSpPr>
      <p:grpSpPr>
        <a:xfrm>
          <a:off x="0" y="0"/>
          <a:ext cx="0" cy="0"/>
          <a:chOff x="0" y="0"/>
          <a:chExt cx="0" cy="0"/>
        </a:xfrm>
      </p:grpSpPr>
      <p:pic>
        <p:nvPicPr>
          <p:cNvPr id="77" name="Google Shape;77;p14"/>
          <p:cNvPicPr preferRelativeResize="0"/>
          <p:nvPr/>
        </p:nvPicPr>
        <p:blipFill rotWithShape="1">
          <a:blip r:embed="rId2">
            <a:alphaModFix/>
          </a:blip>
          <a:srcRect/>
          <a:stretch/>
        </p:blipFill>
        <p:spPr>
          <a:xfrm>
            <a:off x="668150" y="304640"/>
            <a:ext cx="5840423" cy="4669323"/>
          </a:xfrm>
          <a:prstGeom prst="rect">
            <a:avLst/>
          </a:prstGeom>
          <a:noFill/>
          <a:ln>
            <a:noFill/>
          </a:ln>
          <a:effectLst>
            <a:outerShdw blurRad="57150" dist="19050" dir="5400000" algn="bl" rotWithShape="0">
              <a:srgbClr val="000000">
                <a:alpha val="49019"/>
              </a:srgbClr>
            </a:outerShdw>
          </a:effectLst>
        </p:spPr>
      </p:pic>
      <p:sp>
        <p:nvSpPr>
          <p:cNvPr id="78" name="Google Shape;78;p14"/>
          <p:cNvSpPr txBox="1">
            <a:spLocks noGrp="1"/>
          </p:cNvSpPr>
          <p:nvPr>
            <p:ph type="title"/>
          </p:nvPr>
        </p:nvSpPr>
        <p:spPr>
          <a:xfrm>
            <a:off x="1215600" y="4877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Design 1">
  <p:cSld name="TITLE_ONLY_2">
    <p:spTree>
      <p:nvGrpSpPr>
        <p:cNvPr id="1" name="Shape 79"/>
        <p:cNvGrpSpPr/>
        <p:nvPr/>
      </p:nvGrpSpPr>
      <p:grpSpPr>
        <a:xfrm>
          <a:off x="0" y="0"/>
          <a:ext cx="0" cy="0"/>
          <a:chOff x="0" y="0"/>
          <a:chExt cx="0" cy="0"/>
        </a:xfrm>
      </p:grpSpPr>
      <p:sp>
        <p:nvSpPr>
          <p:cNvPr id="80" name="Google Shape;80;p15"/>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5"/>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p:cSld name="ONE_COLUMN_TEXT_1">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rot="-433836">
            <a:off x="4256249" y="1741598"/>
            <a:ext cx="2907925" cy="1575194"/>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b="1"/>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84" name="Google Shape;84;p16"/>
          <p:cNvSpPr txBox="1">
            <a:spLocks noGrp="1"/>
          </p:cNvSpPr>
          <p:nvPr>
            <p:ph type="subTitle" idx="1"/>
          </p:nvPr>
        </p:nvSpPr>
        <p:spPr>
          <a:xfrm rot="-432969">
            <a:off x="4732618" y="3306567"/>
            <a:ext cx="2292760" cy="1107086"/>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1978800" y="634425"/>
            <a:ext cx="5186400" cy="1176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Six Columns">
  <p:cSld name="TITLE_ONLY_2_1_1">
    <p:spTree>
      <p:nvGrpSpPr>
        <p:cNvPr id="1" name="Shape 87"/>
        <p:cNvGrpSpPr/>
        <p:nvPr/>
      </p:nvGrpSpPr>
      <p:grpSpPr>
        <a:xfrm>
          <a:off x="0" y="0"/>
          <a:ext cx="0" cy="0"/>
          <a:chOff x="0" y="0"/>
          <a:chExt cx="0" cy="0"/>
        </a:xfrm>
      </p:grpSpPr>
      <p:sp>
        <p:nvSpPr>
          <p:cNvPr id="88" name="Google Shape;88;p18"/>
          <p:cNvSpPr/>
          <p:nvPr/>
        </p:nvSpPr>
        <p:spPr>
          <a:xfrm rot="398269">
            <a:off x="578384" y="-5755"/>
            <a:ext cx="7181238" cy="5188439"/>
          </a:xfrm>
          <a:prstGeom prst="rect">
            <a:avLst/>
          </a:prstGeom>
          <a:solidFill>
            <a:srgbClr val="F3F3F3"/>
          </a:solidFill>
          <a:ln>
            <a:noFill/>
          </a:ln>
          <a:effectLst>
            <a:outerShdw blurRad="57150" dist="19050" dir="150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8"/>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0" name="Google Shape;90;p18"/>
          <p:cNvSpPr txBox="1">
            <a:spLocks noGrp="1"/>
          </p:cNvSpPr>
          <p:nvPr>
            <p:ph type="title" idx="2"/>
          </p:nvPr>
        </p:nvSpPr>
        <p:spPr>
          <a:xfrm>
            <a:off x="1139850" y="3185150"/>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1" name="Google Shape;91;p18"/>
          <p:cNvSpPr txBox="1">
            <a:spLocks noGrp="1"/>
          </p:cNvSpPr>
          <p:nvPr>
            <p:ph type="subTitle" idx="1"/>
          </p:nvPr>
        </p:nvSpPr>
        <p:spPr>
          <a:xfrm>
            <a:off x="1139850" y="3595350"/>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2" name="Google Shape;92;p18"/>
          <p:cNvSpPr txBox="1">
            <a:spLocks noGrp="1"/>
          </p:cNvSpPr>
          <p:nvPr>
            <p:ph type="title" idx="3"/>
          </p:nvPr>
        </p:nvSpPr>
        <p:spPr>
          <a:xfrm>
            <a:off x="3277646" y="3185150"/>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3" name="Google Shape;93;p18"/>
          <p:cNvSpPr txBox="1">
            <a:spLocks noGrp="1"/>
          </p:cNvSpPr>
          <p:nvPr>
            <p:ph type="subTitle" idx="4"/>
          </p:nvPr>
        </p:nvSpPr>
        <p:spPr>
          <a:xfrm>
            <a:off x="3277650" y="3595350"/>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4" name="Google Shape;94;p18"/>
          <p:cNvSpPr txBox="1">
            <a:spLocks noGrp="1"/>
          </p:cNvSpPr>
          <p:nvPr>
            <p:ph type="title" idx="5"/>
          </p:nvPr>
        </p:nvSpPr>
        <p:spPr>
          <a:xfrm>
            <a:off x="5415438" y="3185150"/>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5" name="Google Shape;95;p18"/>
          <p:cNvSpPr txBox="1">
            <a:spLocks noGrp="1"/>
          </p:cNvSpPr>
          <p:nvPr>
            <p:ph type="subTitle" idx="6"/>
          </p:nvPr>
        </p:nvSpPr>
        <p:spPr>
          <a:xfrm>
            <a:off x="5415446" y="3595350"/>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6" name="Google Shape;96;p18"/>
          <p:cNvSpPr txBox="1">
            <a:spLocks noGrp="1"/>
          </p:cNvSpPr>
          <p:nvPr>
            <p:ph type="title" idx="7"/>
          </p:nvPr>
        </p:nvSpPr>
        <p:spPr>
          <a:xfrm>
            <a:off x="1139850" y="1775975"/>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7" name="Google Shape;97;p18"/>
          <p:cNvSpPr txBox="1">
            <a:spLocks noGrp="1"/>
          </p:cNvSpPr>
          <p:nvPr>
            <p:ph type="subTitle" idx="8"/>
          </p:nvPr>
        </p:nvSpPr>
        <p:spPr>
          <a:xfrm>
            <a:off x="1139850" y="2186175"/>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8" name="Google Shape;98;p18"/>
          <p:cNvSpPr txBox="1">
            <a:spLocks noGrp="1"/>
          </p:cNvSpPr>
          <p:nvPr>
            <p:ph type="title" idx="9"/>
          </p:nvPr>
        </p:nvSpPr>
        <p:spPr>
          <a:xfrm>
            <a:off x="3277646" y="1775975"/>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9" name="Google Shape;99;p18"/>
          <p:cNvSpPr txBox="1">
            <a:spLocks noGrp="1"/>
          </p:cNvSpPr>
          <p:nvPr>
            <p:ph type="subTitle" idx="13"/>
          </p:nvPr>
        </p:nvSpPr>
        <p:spPr>
          <a:xfrm>
            <a:off x="3277650" y="2186175"/>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 name="Google Shape;100;p18"/>
          <p:cNvSpPr txBox="1">
            <a:spLocks noGrp="1"/>
          </p:cNvSpPr>
          <p:nvPr>
            <p:ph type="title" idx="14"/>
          </p:nvPr>
        </p:nvSpPr>
        <p:spPr>
          <a:xfrm>
            <a:off x="5415438" y="1775975"/>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1" name="Google Shape;101;p18"/>
          <p:cNvSpPr txBox="1">
            <a:spLocks noGrp="1"/>
          </p:cNvSpPr>
          <p:nvPr>
            <p:ph type="subTitle" idx="15"/>
          </p:nvPr>
        </p:nvSpPr>
        <p:spPr>
          <a:xfrm>
            <a:off x="5415446" y="2186175"/>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 Credits">
  <p:cSld name="TITLE_3">
    <p:spTree>
      <p:nvGrpSpPr>
        <p:cNvPr id="1" name="Shape 102"/>
        <p:cNvGrpSpPr/>
        <p:nvPr/>
      </p:nvGrpSpPr>
      <p:grpSpPr>
        <a:xfrm>
          <a:off x="0" y="0"/>
          <a:ext cx="0" cy="0"/>
          <a:chOff x="0" y="0"/>
          <a:chExt cx="0" cy="0"/>
        </a:xfrm>
      </p:grpSpPr>
      <p:pic>
        <p:nvPicPr>
          <p:cNvPr id="103" name="Google Shape;103;p19"/>
          <p:cNvPicPr preferRelativeResize="0"/>
          <p:nvPr/>
        </p:nvPicPr>
        <p:blipFill rotWithShape="1">
          <a:blip r:embed="rId2">
            <a:alphaModFix/>
          </a:blip>
          <a:srcRect/>
          <a:stretch/>
        </p:blipFill>
        <p:spPr>
          <a:xfrm>
            <a:off x="717554" y="-1325744"/>
            <a:ext cx="5428087" cy="7181544"/>
          </a:xfrm>
          <a:prstGeom prst="rect">
            <a:avLst/>
          </a:prstGeom>
          <a:noFill/>
          <a:ln>
            <a:noFill/>
          </a:ln>
          <a:effectLst>
            <a:outerShdw blurRad="57150" dist="19050" dir="5400000" algn="bl" rotWithShape="0">
              <a:srgbClr val="000000">
                <a:alpha val="49019"/>
              </a:srgbClr>
            </a:outerShdw>
          </a:effectLst>
        </p:spPr>
      </p:pic>
      <p:sp>
        <p:nvSpPr>
          <p:cNvPr id="104" name="Google Shape;104;p19"/>
          <p:cNvSpPr txBox="1">
            <a:spLocks noGrp="1"/>
          </p:cNvSpPr>
          <p:nvPr>
            <p:ph type="ctrTitle"/>
          </p:nvPr>
        </p:nvSpPr>
        <p:spPr>
          <a:xfrm>
            <a:off x="1677525" y="261100"/>
            <a:ext cx="4353300" cy="9468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05" name="Google Shape;105;p19"/>
          <p:cNvSpPr txBox="1">
            <a:spLocks noGrp="1"/>
          </p:cNvSpPr>
          <p:nvPr>
            <p:ph type="subTitle" idx="1"/>
          </p:nvPr>
        </p:nvSpPr>
        <p:spPr>
          <a:xfrm>
            <a:off x="1677525" y="1284100"/>
            <a:ext cx="3986100" cy="1784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06" name="Google Shape;106;p19"/>
          <p:cNvSpPr txBox="1"/>
          <p:nvPr/>
        </p:nvSpPr>
        <p:spPr>
          <a:xfrm>
            <a:off x="1677525" y="3323999"/>
            <a:ext cx="3305400" cy="66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00"/>
              </a:spcBef>
              <a:spcAft>
                <a:spcPts val="0"/>
              </a:spcAft>
              <a:buClr>
                <a:srgbClr val="000000"/>
              </a:buClr>
              <a:buSzPts val="1200"/>
              <a:buFont typeface="Arial"/>
              <a:buNone/>
            </a:pPr>
            <a:r>
              <a:rPr lang="en" sz="1200" b="0" i="0" u="none" strike="noStrike" cap="none">
                <a:solidFill>
                  <a:schemeClr val="dk1"/>
                </a:solidFill>
                <a:latin typeface="Catamaran"/>
                <a:ea typeface="Catamaran"/>
                <a:cs typeface="Catamaran"/>
                <a:sym typeface="Catamaran"/>
              </a:rPr>
              <a:t>CREDITS: This presentation template was created by </a:t>
            </a:r>
            <a:r>
              <a:rPr lang="en" sz="1200" b="0" i="0" u="none" strike="noStrike" cap="none">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Slidesgo</a:t>
            </a:r>
            <a:r>
              <a:rPr lang="en" sz="1200" b="0" i="0" u="none" strike="noStrike" cap="none">
                <a:solidFill>
                  <a:schemeClr val="dk1"/>
                </a:solidFill>
                <a:latin typeface="Catamaran"/>
                <a:ea typeface="Catamaran"/>
                <a:cs typeface="Catamaran"/>
                <a:sym typeface="Catamaran"/>
              </a:rPr>
              <a:t>, including icons by </a:t>
            </a:r>
            <a:r>
              <a:rPr lang="en" sz="1200" b="0" i="0" u="none" strike="noStrike" cap="none">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Flaticon</a:t>
            </a:r>
            <a:r>
              <a:rPr lang="en" sz="1200" b="0" i="0" u="none" strike="noStrike" cap="none">
                <a:solidFill>
                  <a:schemeClr val="dk1"/>
                </a:solidFill>
                <a:latin typeface="Catamaran"/>
                <a:ea typeface="Catamaran"/>
                <a:cs typeface="Catamaran"/>
                <a:sym typeface="Catamaran"/>
              </a:rPr>
              <a:t>, and infographics &amp; images by </a:t>
            </a:r>
            <a:r>
              <a:rPr lang="en" sz="1200" b="0" i="0" u="none" strike="noStrike" cap="none">
                <a:solidFill>
                  <a:schemeClr val="dk1"/>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Freepik</a:t>
            </a:r>
            <a:r>
              <a:rPr lang="en" sz="1200" b="0" i="0" u="none" strike="noStrike" cap="none">
                <a:solidFill>
                  <a:schemeClr val="dk1"/>
                </a:solidFill>
                <a:latin typeface="Catamaran"/>
                <a:ea typeface="Catamaran"/>
                <a:cs typeface="Catamaran"/>
                <a:sym typeface="Catamaran"/>
              </a:rPr>
              <a:t>. </a:t>
            </a:r>
            <a:endParaRPr sz="1200" b="0" i="0" u="none" strike="noStrike" cap="none">
              <a:solidFill>
                <a:schemeClr val="dk1"/>
              </a:solidFill>
              <a:latin typeface="Catamaran"/>
              <a:ea typeface="Catamaran"/>
              <a:cs typeface="Catamaran"/>
              <a:sym typeface="Catamaran"/>
            </a:endParaRPr>
          </a:p>
          <a:p>
            <a:pPr marL="0" marR="0" lvl="0" indent="0" algn="l" rtl="0">
              <a:lnSpc>
                <a:spcPct val="100000"/>
              </a:lnSpc>
              <a:spcBef>
                <a:spcPts val="300"/>
              </a:spcBef>
              <a:spcAft>
                <a:spcPts val="0"/>
              </a:spcAft>
              <a:buClr>
                <a:srgbClr val="000000"/>
              </a:buClr>
              <a:buSzPts val="1200"/>
              <a:buFont typeface="Arial"/>
              <a:buNone/>
            </a:pPr>
            <a:endParaRPr sz="1200" b="0" i="0" u="none" strike="noStrike" cap="none">
              <a:solidFill>
                <a:schemeClr val="dk1"/>
              </a:solidFill>
              <a:latin typeface="Catamaran"/>
              <a:ea typeface="Catamaran"/>
              <a:cs typeface="Catamaran"/>
              <a:sym typeface="Catamar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07"/>
        <p:cNvGrpSpPr/>
        <p:nvPr/>
      </p:nvGrpSpPr>
      <p:grpSpPr>
        <a:xfrm>
          <a:off x="0" y="0"/>
          <a:ext cx="0" cy="0"/>
          <a:chOff x="0" y="0"/>
          <a:chExt cx="0" cy="0"/>
        </a:xfrm>
      </p:grpSpPr>
      <p:sp>
        <p:nvSpPr>
          <p:cNvPr id="108" name="Google Shape;108;p20"/>
          <p:cNvSpPr txBox="1">
            <a:spLocks noGrp="1"/>
          </p:cNvSpPr>
          <p:nvPr>
            <p:ph type="body" idx="1"/>
          </p:nvPr>
        </p:nvSpPr>
        <p:spPr>
          <a:xfrm>
            <a:off x="706600" y="1450925"/>
            <a:ext cx="7702200" cy="3117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00000"/>
              </a:lnSpc>
              <a:spcBef>
                <a:spcPts val="1600"/>
              </a:spcBef>
              <a:spcAft>
                <a:spcPts val="0"/>
              </a:spcAft>
              <a:buSzPts val="1200"/>
              <a:buChar char="○"/>
              <a:defRPr sz="1200"/>
            </a:lvl2pPr>
            <a:lvl3pPr marL="1371600" lvl="2" indent="-304800" algn="l">
              <a:lnSpc>
                <a:spcPct val="100000"/>
              </a:lnSpc>
              <a:spcBef>
                <a:spcPts val="1600"/>
              </a:spcBef>
              <a:spcAft>
                <a:spcPts val="0"/>
              </a:spcAft>
              <a:buSzPts val="1200"/>
              <a:buChar char="■"/>
              <a:defRPr sz="1200"/>
            </a:lvl3pPr>
            <a:lvl4pPr marL="1828800" lvl="3" indent="-304800" algn="l">
              <a:lnSpc>
                <a:spcPct val="100000"/>
              </a:lnSpc>
              <a:spcBef>
                <a:spcPts val="1600"/>
              </a:spcBef>
              <a:spcAft>
                <a:spcPts val="0"/>
              </a:spcAft>
              <a:buSzPts val="1200"/>
              <a:buChar char="●"/>
              <a:defRPr sz="1200"/>
            </a:lvl4pPr>
            <a:lvl5pPr marL="2286000" lvl="4" indent="-304800" algn="l">
              <a:lnSpc>
                <a:spcPct val="100000"/>
              </a:lnSpc>
              <a:spcBef>
                <a:spcPts val="1600"/>
              </a:spcBef>
              <a:spcAft>
                <a:spcPts val="0"/>
              </a:spcAft>
              <a:buSzPts val="1200"/>
              <a:buChar char="○"/>
              <a:defRPr sz="1200"/>
            </a:lvl5pPr>
            <a:lvl6pPr marL="2743200" lvl="5" indent="-304800" algn="l">
              <a:lnSpc>
                <a:spcPct val="100000"/>
              </a:lnSpc>
              <a:spcBef>
                <a:spcPts val="1600"/>
              </a:spcBef>
              <a:spcAft>
                <a:spcPts val="0"/>
              </a:spcAft>
              <a:buSzPts val="1200"/>
              <a:buChar char="■"/>
              <a:defRPr sz="1200"/>
            </a:lvl6pPr>
            <a:lvl7pPr marL="3200400" lvl="6" indent="-304800" algn="l">
              <a:lnSpc>
                <a:spcPct val="100000"/>
              </a:lnSpc>
              <a:spcBef>
                <a:spcPts val="1600"/>
              </a:spcBef>
              <a:spcAft>
                <a:spcPts val="0"/>
              </a:spcAft>
              <a:buSzPts val="1200"/>
              <a:buChar char="●"/>
              <a:defRPr sz="1200"/>
            </a:lvl7pPr>
            <a:lvl8pPr marL="3657600" lvl="7" indent="-304800" algn="l">
              <a:lnSpc>
                <a:spcPct val="100000"/>
              </a:lnSpc>
              <a:spcBef>
                <a:spcPts val="1600"/>
              </a:spcBef>
              <a:spcAft>
                <a:spcPts val="0"/>
              </a:spcAft>
              <a:buSzPts val="1200"/>
              <a:buChar char="○"/>
              <a:defRPr sz="1200"/>
            </a:lvl8pPr>
            <a:lvl9pPr marL="4114800" lvl="8" indent="-304800" algn="l">
              <a:lnSpc>
                <a:spcPct val="100000"/>
              </a:lnSpc>
              <a:spcBef>
                <a:spcPts val="1600"/>
              </a:spcBef>
              <a:spcAft>
                <a:spcPts val="1600"/>
              </a:spcAft>
              <a:buSzPts val="1200"/>
              <a:buChar char="■"/>
              <a:defRPr sz="1200"/>
            </a:lvl9pPr>
          </a:lstStyle>
          <a:p>
            <a:endParaRPr/>
          </a:p>
        </p:txBody>
      </p:sp>
      <p:sp>
        <p:nvSpPr>
          <p:cNvPr id="109" name="Google Shape;109;p20"/>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20"/>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394950" y="3598868"/>
            <a:ext cx="3187500" cy="786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1800"/>
              <a:buFont typeface="Catamaran"/>
              <a:buNone/>
              <a:defRPr sz="1800">
                <a:latin typeface="Catamaran"/>
                <a:ea typeface="Catamaran"/>
                <a:cs typeface="Catamaran"/>
                <a:sym typeface="Catamara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3"/>
          <p:cNvSpPr txBox="1">
            <a:spLocks noGrp="1"/>
          </p:cNvSpPr>
          <p:nvPr>
            <p:ph type="subTitle" idx="1"/>
          </p:nvPr>
        </p:nvSpPr>
        <p:spPr>
          <a:xfrm>
            <a:off x="1394950" y="662775"/>
            <a:ext cx="3638100" cy="2517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700"/>
              <a:buFont typeface="Architects Daughter"/>
              <a:buNone/>
              <a:defRPr sz="2700">
                <a:latin typeface="Architects Daughter"/>
                <a:ea typeface="Architects Daughter"/>
                <a:cs typeface="Architects Daughter"/>
                <a:sym typeface="Architects Daughter"/>
              </a:defRPr>
            </a:lvl1pPr>
            <a:lvl2pPr lvl="1"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2pPr>
            <a:lvl3pPr lvl="2"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3pPr>
            <a:lvl4pPr lvl="3"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4pPr>
            <a:lvl5pPr lvl="4"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5pPr>
            <a:lvl6pPr lvl="5"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6pPr>
            <a:lvl7pPr lvl="6"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7pPr>
            <a:lvl8pPr lvl="7"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8pPr>
            <a:lvl9pPr lvl="8"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977163" y="2591037"/>
            <a:ext cx="2366400" cy="20583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
        <p:nvSpPr>
          <p:cNvPr id="113" name="Google Shape;113;p21"/>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21"/>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21"/>
          <p:cNvSpPr txBox="1">
            <a:spLocks noGrp="1"/>
          </p:cNvSpPr>
          <p:nvPr>
            <p:ph type="body" idx="2"/>
          </p:nvPr>
        </p:nvSpPr>
        <p:spPr>
          <a:xfrm>
            <a:off x="4251063" y="2591037"/>
            <a:ext cx="2366400" cy="20583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sp>
        <p:nvSpPr>
          <p:cNvPr id="117" name="Google Shape;117;p22"/>
          <p:cNvSpPr/>
          <p:nvPr/>
        </p:nvSpPr>
        <p:spPr>
          <a:xfrm>
            <a:off x="-50175" y="300150"/>
            <a:ext cx="4722600" cy="719100"/>
          </a:xfrm>
          <a:prstGeom prst="rect">
            <a:avLst/>
          </a:prstGeom>
          <a:solidFill>
            <a:srgbClr val="FFFFFF"/>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22"/>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9" name="Google Shape;119;p22"/>
          <p:cNvPicPr preferRelativeResize="0"/>
          <p:nvPr/>
        </p:nvPicPr>
        <p:blipFill rotWithShape="1">
          <a:blip r:embed="rId2">
            <a:alphaModFix/>
          </a:blip>
          <a:srcRect/>
          <a:stretch/>
        </p:blipFill>
        <p:spPr>
          <a:xfrm rot="-5400000">
            <a:off x="1343199" y="-722175"/>
            <a:ext cx="4001225" cy="764087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p23"/>
          <p:cNvSpPr/>
          <p:nvPr/>
        </p:nvSpPr>
        <p:spPr>
          <a:xfrm>
            <a:off x="726600" y="0"/>
            <a:ext cx="4921200" cy="1388400"/>
          </a:xfrm>
          <a:prstGeom prst="rect">
            <a:avLst/>
          </a:prstGeom>
          <a:solidFill>
            <a:srgbClr val="FFFFFF"/>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23"/>
          <p:cNvSpPr txBox="1">
            <a:spLocks noGrp="1"/>
          </p:cNvSpPr>
          <p:nvPr>
            <p:ph type="title"/>
          </p:nvPr>
        </p:nvSpPr>
        <p:spPr>
          <a:xfrm>
            <a:off x="1063200" y="367900"/>
            <a:ext cx="4497900" cy="1020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pic>
        <p:nvPicPr>
          <p:cNvPr id="124" name="Google Shape;124;p24"/>
          <p:cNvPicPr preferRelativeResize="0"/>
          <p:nvPr/>
        </p:nvPicPr>
        <p:blipFill rotWithShape="1">
          <a:blip r:embed="rId2">
            <a:alphaModFix/>
          </a:blip>
          <a:srcRect/>
          <a:stretch/>
        </p:blipFill>
        <p:spPr>
          <a:xfrm rot="-5400000">
            <a:off x="2758488" y="-463550"/>
            <a:ext cx="3627026" cy="6417823"/>
          </a:xfrm>
          <a:prstGeom prst="rect">
            <a:avLst/>
          </a:prstGeom>
          <a:noFill/>
          <a:ln>
            <a:noFill/>
          </a:ln>
        </p:spPr>
      </p:pic>
      <p:sp>
        <p:nvSpPr>
          <p:cNvPr id="125" name="Google Shape;125;p24"/>
          <p:cNvSpPr txBox="1">
            <a:spLocks noGrp="1"/>
          </p:cNvSpPr>
          <p:nvPr>
            <p:ph type="title" hasCustomPrompt="1"/>
          </p:nvPr>
        </p:nvSpPr>
        <p:spPr>
          <a:xfrm>
            <a:off x="2271775" y="1542250"/>
            <a:ext cx="4600500" cy="1420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a:r>
              <a:t>xx%</a:t>
            </a:r>
          </a:p>
        </p:txBody>
      </p:sp>
      <p:sp>
        <p:nvSpPr>
          <p:cNvPr id="126" name="Google Shape;126;p24"/>
          <p:cNvSpPr txBox="1">
            <a:spLocks noGrp="1"/>
          </p:cNvSpPr>
          <p:nvPr>
            <p:ph type="body" idx="1"/>
          </p:nvPr>
        </p:nvSpPr>
        <p:spPr>
          <a:xfrm>
            <a:off x="2984250" y="2915600"/>
            <a:ext cx="3175500" cy="708000"/>
          </a:xfrm>
          <a:prstGeom prst="rect">
            <a:avLst/>
          </a:prstGeom>
          <a:noFill/>
          <a:ln>
            <a:noFill/>
          </a:ln>
        </p:spPr>
        <p:txBody>
          <a:bodyPr spcFirstLastPara="1" wrap="square" lIns="91425" tIns="91425" rIns="91425" bIns="91425" anchor="t" anchorCtr="0">
            <a:noAutofit/>
          </a:bodyPr>
          <a:lstStyle>
            <a:lvl1pPr marL="457200" lvl="0" indent="-342900" algn="ctr">
              <a:lnSpc>
                <a:spcPct val="100000"/>
              </a:lnSpc>
              <a:spcBef>
                <a:spcPts val="0"/>
              </a:spcBef>
              <a:spcAft>
                <a:spcPts val="0"/>
              </a:spcAft>
              <a:buSzPts val="1800"/>
              <a:buChar char="●"/>
              <a:defRPr/>
            </a:lvl1pPr>
            <a:lvl2pPr marL="914400" lvl="1" indent="-342900" algn="ctr">
              <a:lnSpc>
                <a:spcPct val="100000"/>
              </a:lnSpc>
              <a:spcBef>
                <a:spcPts val="1600"/>
              </a:spcBef>
              <a:spcAft>
                <a:spcPts val="0"/>
              </a:spcAft>
              <a:buSzPts val="1800"/>
              <a:buChar char="○"/>
              <a:defRPr sz="1800"/>
            </a:lvl2pPr>
            <a:lvl3pPr marL="1371600" lvl="2" indent="-342900" algn="ctr">
              <a:lnSpc>
                <a:spcPct val="100000"/>
              </a:lnSpc>
              <a:spcBef>
                <a:spcPts val="1600"/>
              </a:spcBef>
              <a:spcAft>
                <a:spcPts val="0"/>
              </a:spcAft>
              <a:buSzPts val="1800"/>
              <a:buChar char="■"/>
              <a:defRPr sz="1800"/>
            </a:lvl3pPr>
            <a:lvl4pPr marL="1828800" lvl="3" indent="-342900" algn="ctr">
              <a:lnSpc>
                <a:spcPct val="100000"/>
              </a:lnSpc>
              <a:spcBef>
                <a:spcPts val="1600"/>
              </a:spcBef>
              <a:spcAft>
                <a:spcPts val="0"/>
              </a:spcAft>
              <a:buSzPts val="1800"/>
              <a:buChar char="●"/>
              <a:defRPr sz="1800"/>
            </a:lvl4pPr>
            <a:lvl5pPr marL="2286000" lvl="4" indent="-342900" algn="ctr">
              <a:lnSpc>
                <a:spcPct val="100000"/>
              </a:lnSpc>
              <a:spcBef>
                <a:spcPts val="1600"/>
              </a:spcBef>
              <a:spcAft>
                <a:spcPts val="0"/>
              </a:spcAft>
              <a:buSzPts val="1800"/>
              <a:buChar char="○"/>
              <a:defRPr sz="1800"/>
            </a:lvl5pPr>
            <a:lvl6pPr marL="2743200" lvl="5" indent="-342900" algn="ctr">
              <a:lnSpc>
                <a:spcPct val="100000"/>
              </a:lnSpc>
              <a:spcBef>
                <a:spcPts val="1600"/>
              </a:spcBef>
              <a:spcAft>
                <a:spcPts val="0"/>
              </a:spcAft>
              <a:buSzPts val="1800"/>
              <a:buChar char="■"/>
              <a:defRPr sz="1800"/>
            </a:lvl6pPr>
            <a:lvl7pPr marL="3200400" lvl="6" indent="-342900" algn="ctr">
              <a:lnSpc>
                <a:spcPct val="100000"/>
              </a:lnSpc>
              <a:spcBef>
                <a:spcPts val="1600"/>
              </a:spcBef>
              <a:spcAft>
                <a:spcPts val="0"/>
              </a:spcAft>
              <a:buSzPts val="1800"/>
              <a:buChar char="●"/>
              <a:defRPr sz="1800"/>
            </a:lvl7pPr>
            <a:lvl8pPr marL="3657600" lvl="7" indent="-342900" algn="ctr">
              <a:lnSpc>
                <a:spcPct val="100000"/>
              </a:lnSpc>
              <a:spcBef>
                <a:spcPts val="1600"/>
              </a:spcBef>
              <a:spcAft>
                <a:spcPts val="0"/>
              </a:spcAft>
              <a:buSzPts val="1800"/>
              <a:buChar char="○"/>
              <a:defRPr sz="1800"/>
            </a:lvl8pPr>
            <a:lvl9pPr marL="4114800" lvl="8" indent="-342900" algn="ctr">
              <a:lnSpc>
                <a:spcPct val="100000"/>
              </a:lnSpc>
              <a:spcBef>
                <a:spcPts val="1600"/>
              </a:spcBef>
              <a:spcAft>
                <a:spcPts val="1600"/>
              </a:spcAft>
              <a:buSzPts val="1800"/>
              <a:buChar char="■"/>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
  <p:cSld name="SECTION_HEADER_1">
    <p:spTree>
      <p:nvGrpSpPr>
        <p:cNvPr id="1" name="Shape 128"/>
        <p:cNvGrpSpPr/>
        <p:nvPr/>
      </p:nvGrpSpPr>
      <p:grpSpPr>
        <a:xfrm>
          <a:off x="0" y="0"/>
          <a:ext cx="0" cy="0"/>
          <a:chOff x="0" y="0"/>
          <a:chExt cx="0" cy="0"/>
        </a:xfrm>
      </p:grpSpPr>
      <p:sp>
        <p:nvSpPr>
          <p:cNvPr id="129" name="Google Shape;129;p26"/>
          <p:cNvSpPr txBox="1">
            <a:spLocks noGrp="1"/>
          </p:cNvSpPr>
          <p:nvPr>
            <p:ph type="title"/>
          </p:nvPr>
        </p:nvSpPr>
        <p:spPr>
          <a:xfrm rot="-751593">
            <a:off x="1985584" y="3475404"/>
            <a:ext cx="2471738" cy="514743"/>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0" name="Google Shape;130;p26"/>
          <p:cNvSpPr txBox="1">
            <a:spLocks noGrp="1"/>
          </p:cNvSpPr>
          <p:nvPr>
            <p:ph type="subTitle" idx="1"/>
          </p:nvPr>
        </p:nvSpPr>
        <p:spPr>
          <a:xfrm rot="-739912">
            <a:off x="1652287" y="3899950"/>
            <a:ext cx="3341703" cy="792571"/>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Numbers">
  <p:cSld name="TITLE_ONLY_3">
    <p:spTree>
      <p:nvGrpSpPr>
        <p:cNvPr id="1" name="Shape 131"/>
        <p:cNvGrpSpPr/>
        <p:nvPr/>
      </p:nvGrpSpPr>
      <p:grpSpPr>
        <a:xfrm>
          <a:off x="0" y="0"/>
          <a:ext cx="0" cy="0"/>
          <a:chOff x="0" y="0"/>
          <a:chExt cx="0" cy="0"/>
        </a:xfrm>
      </p:grpSpPr>
      <p:sp>
        <p:nvSpPr>
          <p:cNvPr id="132" name="Google Shape;132;p27"/>
          <p:cNvSpPr/>
          <p:nvPr/>
        </p:nvSpPr>
        <p:spPr>
          <a:xfrm>
            <a:off x="-50175" y="300150"/>
            <a:ext cx="4722600" cy="719100"/>
          </a:xfrm>
          <a:prstGeom prst="rect">
            <a:avLst/>
          </a:prstGeom>
          <a:solidFill>
            <a:srgbClr val="FFFFFF"/>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7"/>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4" name="Google Shape;134;p27"/>
          <p:cNvPicPr preferRelativeResize="0"/>
          <p:nvPr/>
        </p:nvPicPr>
        <p:blipFill rotWithShape="1">
          <a:blip r:embed="rId2">
            <a:alphaModFix/>
          </a:blip>
          <a:srcRect/>
          <a:stretch/>
        </p:blipFill>
        <p:spPr>
          <a:xfrm rot="-5400000">
            <a:off x="1343199" y="-722175"/>
            <a:ext cx="4001225" cy="7640874"/>
          </a:xfrm>
          <a:prstGeom prst="rect">
            <a:avLst/>
          </a:prstGeom>
          <a:noFill/>
          <a:ln>
            <a:noFill/>
          </a:ln>
        </p:spPr>
      </p:pic>
      <p:sp>
        <p:nvSpPr>
          <p:cNvPr id="135" name="Google Shape;135;p27"/>
          <p:cNvSpPr txBox="1">
            <a:spLocks noGrp="1"/>
          </p:cNvSpPr>
          <p:nvPr>
            <p:ph type="subTitle" idx="1"/>
          </p:nvPr>
        </p:nvSpPr>
        <p:spPr>
          <a:xfrm>
            <a:off x="1230498" y="2485975"/>
            <a:ext cx="1880400" cy="518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 name="Google Shape;136;p27"/>
          <p:cNvSpPr txBox="1">
            <a:spLocks noGrp="1"/>
          </p:cNvSpPr>
          <p:nvPr>
            <p:ph type="title" idx="2"/>
          </p:nvPr>
        </p:nvSpPr>
        <p:spPr>
          <a:xfrm>
            <a:off x="1230488" y="1721075"/>
            <a:ext cx="1880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37" name="Google Shape;137;p27"/>
          <p:cNvSpPr txBox="1">
            <a:spLocks noGrp="1"/>
          </p:cNvSpPr>
          <p:nvPr>
            <p:ph type="subTitle" idx="3"/>
          </p:nvPr>
        </p:nvSpPr>
        <p:spPr>
          <a:xfrm>
            <a:off x="3837123" y="2485975"/>
            <a:ext cx="1880400" cy="518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8" name="Google Shape;138;p27"/>
          <p:cNvSpPr txBox="1">
            <a:spLocks noGrp="1"/>
          </p:cNvSpPr>
          <p:nvPr>
            <p:ph type="title" idx="4"/>
          </p:nvPr>
        </p:nvSpPr>
        <p:spPr>
          <a:xfrm>
            <a:off x="3837113" y="1721075"/>
            <a:ext cx="1880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39" name="Google Shape;139;p27"/>
          <p:cNvSpPr txBox="1">
            <a:spLocks noGrp="1"/>
          </p:cNvSpPr>
          <p:nvPr>
            <p:ph type="subTitle" idx="5"/>
          </p:nvPr>
        </p:nvSpPr>
        <p:spPr>
          <a:xfrm>
            <a:off x="2533811" y="3957350"/>
            <a:ext cx="1880400" cy="518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0" name="Google Shape;140;p27"/>
          <p:cNvSpPr txBox="1">
            <a:spLocks noGrp="1"/>
          </p:cNvSpPr>
          <p:nvPr>
            <p:ph type="title" idx="6"/>
          </p:nvPr>
        </p:nvSpPr>
        <p:spPr>
          <a:xfrm>
            <a:off x="2533788" y="3192450"/>
            <a:ext cx="1880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1">
  <p:cSld name="SECTION_HEADER_1_1">
    <p:spTree>
      <p:nvGrpSpPr>
        <p:cNvPr id="1" name="Shape 141"/>
        <p:cNvGrpSpPr/>
        <p:nvPr/>
      </p:nvGrpSpPr>
      <p:grpSpPr>
        <a:xfrm>
          <a:off x="0" y="0"/>
          <a:ext cx="0" cy="0"/>
          <a:chOff x="0" y="0"/>
          <a:chExt cx="0" cy="0"/>
        </a:xfrm>
      </p:grpSpPr>
      <p:sp>
        <p:nvSpPr>
          <p:cNvPr id="142" name="Google Shape;142;p28"/>
          <p:cNvSpPr txBox="1">
            <a:spLocks noGrp="1"/>
          </p:cNvSpPr>
          <p:nvPr>
            <p:ph type="title"/>
          </p:nvPr>
        </p:nvSpPr>
        <p:spPr>
          <a:xfrm rot="-118108">
            <a:off x="3581953" y="3412981"/>
            <a:ext cx="2471659" cy="514804"/>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3" name="Google Shape;143;p28"/>
          <p:cNvSpPr txBox="1">
            <a:spLocks noGrp="1"/>
          </p:cNvSpPr>
          <p:nvPr>
            <p:ph type="subTitle" idx="1"/>
          </p:nvPr>
        </p:nvSpPr>
        <p:spPr>
          <a:xfrm rot="-106489">
            <a:off x="3143571" y="3846585"/>
            <a:ext cx="3341803" cy="792673"/>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ercentages">
  <p:cSld name="TITLE_ONLY_1_2_1">
    <p:spTree>
      <p:nvGrpSpPr>
        <p:cNvPr id="1" name="Shape 144"/>
        <p:cNvGrpSpPr/>
        <p:nvPr/>
      </p:nvGrpSpPr>
      <p:grpSpPr>
        <a:xfrm>
          <a:off x="0" y="0"/>
          <a:ext cx="0" cy="0"/>
          <a:chOff x="0" y="0"/>
          <a:chExt cx="0" cy="0"/>
        </a:xfrm>
      </p:grpSpPr>
      <p:pic>
        <p:nvPicPr>
          <p:cNvPr id="145" name="Google Shape;145;p29"/>
          <p:cNvPicPr preferRelativeResize="0"/>
          <p:nvPr/>
        </p:nvPicPr>
        <p:blipFill rotWithShape="1">
          <a:blip r:embed="rId2">
            <a:alphaModFix/>
          </a:blip>
          <a:srcRect/>
          <a:stretch/>
        </p:blipFill>
        <p:spPr>
          <a:xfrm>
            <a:off x="454950" y="-670575"/>
            <a:ext cx="6873224" cy="7403076"/>
          </a:xfrm>
          <a:prstGeom prst="rect">
            <a:avLst/>
          </a:prstGeom>
          <a:noFill/>
          <a:ln>
            <a:noFill/>
          </a:ln>
        </p:spPr>
      </p:pic>
      <p:sp>
        <p:nvSpPr>
          <p:cNvPr id="146" name="Google Shape;146;p29"/>
          <p:cNvSpPr txBox="1">
            <a:spLocks noGrp="1"/>
          </p:cNvSpPr>
          <p:nvPr>
            <p:ph type="subTitle" idx="1"/>
          </p:nvPr>
        </p:nvSpPr>
        <p:spPr>
          <a:xfrm>
            <a:off x="3838275" y="1547900"/>
            <a:ext cx="28500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7" name="Google Shape;147;p29"/>
          <p:cNvSpPr txBox="1">
            <a:spLocks noGrp="1"/>
          </p:cNvSpPr>
          <p:nvPr>
            <p:ph type="title"/>
          </p:nvPr>
        </p:nvSpPr>
        <p:spPr>
          <a:xfrm>
            <a:off x="1334775" y="1547900"/>
            <a:ext cx="18804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
        <p:nvSpPr>
          <p:cNvPr id="148" name="Google Shape;148;p29"/>
          <p:cNvSpPr txBox="1">
            <a:spLocks noGrp="1"/>
          </p:cNvSpPr>
          <p:nvPr>
            <p:ph type="subTitle" idx="2"/>
          </p:nvPr>
        </p:nvSpPr>
        <p:spPr>
          <a:xfrm>
            <a:off x="3838275" y="2664400"/>
            <a:ext cx="28500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9" name="Google Shape;149;p29"/>
          <p:cNvSpPr txBox="1">
            <a:spLocks noGrp="1"/>
          </p:cNvSpPr>
          <p:nvPr>
            <p:ph type="title" idx="3"/>
          </p:nvPr>
        </p:nvSpPr>
        <p:spPr>
          <a:xfrm>
            <a:off x="1334775" y="2664400"/>
            <a:ext cx="18804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
        <p:nvSpPr>
          <p:cNvPr id="150" name="Google Shape;150;p29"/>
          <p:cNvSpPr txBox="1">
            <a:spLocks noGrp="1"/>
          </p:cNvSpPr>
          <p:nvPr>
            <p:ph type="subTitle" idx="4"/>
          </p:nvPr>
        </p:nvSpPr>
        <p:spPr>
          <a:xfrm>
            <a:off x="3838275" y="3780900"/>
            <a:ext cx="28500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1" name="Google Shape;151;p29"/>
          <p:cNvSpPr txBox="1">
            <a:spLocks noGrp="1"/>
          </p:cNvSpPr>
          <p:nvPr>
            <p:ph type="title" idx="5"/>
          </p:nvPr>
        </p:nvSpPr>
        <p:spPr>
          <a:xfrm>
            <a:off x="1334775" y="3780900"/>
            <a:ext cx="18804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wo Columns  1">
  <p:cSld name="TITLE_ONLY_1_2_2">
    <p:spTree>
      <p:nvGrpSpPr>
        <p:cNvPr id="1" name="Shape 152"/>
        <p:cNvGrpSpPr/>
        <p:nvPr/>
      </p:nvGrpSpPr>
      <p:grpSpPr>
        <a:xfrm>
          <a:off x="0" y="0"/>
          <a:ext cx="0" cy="0"/>
          <a:chOff x="0" y="0"/>
          <a:chExt cx="0" cy="0"/>
        </a:xfrm>
      </p:grpSpPr>
      <p:sp>
        <p:nvSpPr>
          <p:cNvPr id="153" name="Google Shape;153;p30"/>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0"/>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 name="Google Shape;155;p30"/>
          <p:cNvSpPr txBox="1">
            <a:spLocks noGrp="1"/>
          </p:cNvSpPr>
          <p:nvPr>
            <p:ph type="title" idx="2"/>
          </p:nvPr>
        </p:nvSpPr>
        <p:spPr>
          <a:xfrm>
            <a:off x="1260376" y="3099050"/>
            <a:ext cx="21186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6" name="Google Shape;156;p30"/>
          <p:cNvSpPr txBox="1">
            <a:spLocks noGrp="1"/>
          </p:cNvSpPr>
          <p:nvPr>
            <p:ph type="subTitle" idx="1"/>
          </p:nvPr>
        </p:nvSpPr>
        <p:spPr>
          <a:xfrm>
            <a:off x="1260376" y="3585450"/>
            <a:ext cx="21186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7" name="Google Shape;157;p30"/>
          <p:cNvSpPr txBox="1">
            <a:spLocks noGrp="1"/>
          </p:cNvSpPr>
          <p:nvPr>
            <p:ph type="title" idx="3"/>
          </p:nvPr>
        </p:nvSpPr>
        <p:spPr>
          <a:xfrm>
            <a:off x="4407027" y="3099050"/>
            <a:ext cx="21186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8" name="Google Shape;158;p30"/>
          <p:cNvSpPr txBox="1">
            <a:spLocks noGrp="1"/>
          </p:cNvSpPr>
          <p:nvPr>
            <p:ph type="subTitle" idx="4"/>
          </p:nvPr>
        </p:nvSpPr>
        <p:spPr>
          <a:xfrm>
            <a:off x="4407027" y="3585450"/>
            <a:ext cx="21186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706600" y="1450925"/>
            <a:ext cx="7702200" cy="3117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00000"/>
              </a:lnSpc>
              <a:spcBef>
                <a:spcPts val="1600"/>
              </a:spcBef>
              <a:spcAft>
                <a:spcPts val="0"/>
              </a:spcAft>
              <a:buSzPts val="1200"/>
              <a:buChar char="○"/>
              <a:defRPr sz="1200"/>
            </a:lvl2pPr>
            <a:lvl3pPr marL="1371600" lvl="2" indent="-304800" algn="l">
              <a:lnSpc>
                <a:spcPct val="100000"/>
              </a:lnSpc>
              <a:spcBef>
                <a:spcPts val="1600"/>
              </a:spcBef>
              <a:spcAft>
                <a:spcPts val="0"/>
              </a:spcAft>
              <a:buSzPts val="1200"/>
              <a:buChar char="■"/>
              <a:defRPr sz="1200"/>
            </a:lvl3pPr>
            <a:lvl4pPr marL="1828800" lvl="3" indent="-304800" algn="l">
              <a:lnSpc>
                <a:spcPct val="100000"/>
              </a:lnSpc>
              <a:spcBef>
                <a:spcPts val="1600"/>
              </a:spcBef>
              <a:spcAft>
                <a:spcPts val="0"/>
              </a:spcAft>
              <a:buSzPts val="1200"/>
              <a:buChar char="●"/>
              <a:defRPr sz="1200"/>
            </a:lvl4pPr>
            <a:lvl5pPr marL="2286000" lvl="4" indent="-304800" algn="l">
              <a:lnSpc>
                <a:spcPct val="100000"/>
              </a:lnSpc>
              <a:spcBef>
                <a:spcPts val="1600"/>
              </a:spcBef>
              <a:spcAft>
                <a:spcPts val="0"/>
              </a:spcAft>
              <a:buSzPts val="1200"/>
              <a:buChar char="○"/>
              <a:defRPr sz="1200"/>
            </a:lvl5pPr>
            <a:lvl6pPr marL="2743200" lvl="5" indent="-304800" algn="l">
              <a:lnSpc>
                <a:spcPct val="100000"/>
              </a:lnSpc>
              <a:spcBef>
                <a:spcPts val="1600"/>
              </a:spcBef>
              <a:spcAft>
                <a:spcPts val="0"/>
              </a:spcAft>
              <a:buSzPts val="1200"/>
              <a:buChar char="■"/>
              <a:defRPr sz="1200"/>
            </a:lvl6pPr>
            <a:lvl7pPr marL="3200400" lvl="6" indent="-304800" algn="l">
              <a:lnSpc>
                <a:spcPct val="100000"/>
              </a:lnSpc>
              <a:spcBef>
                <a:spcPts val="1600"/>
              </a:spcBef>
              <a:spcAft>
                <a:spcPts val="0"/>
              </a:spcAft>
              <a:buSzPts val="1200"/>
              <a:buChar char="●"/>
              <a:defRPr sz="1200"/>
            </a:lvl7pPr>
            <a:lvl8pPr marL="3657600" lvl="7" indent="-304800" algn="l">
              <a:lnSpc>
                <a:spcPct val="100000"/>
              </a:lnSpc>
              <a:spcBef>
                <a:spcPts val="1600"/>
              </a:spcBef>
              <a:spcAft>
                <a:spcPts val="0"/>
              </a:spcAft>
              <a:buSzPts val="1200"/>
              <a:buChar char="○"/>
              <a:defRPr sz="1200"/>
            </a:lvl8pPr>
            <a:lvl9pPr marL="4114800" lvl="8" indent="-304800" algn="l">
              <a:lnSpc>
                <a:spcPct val="100000"/>
              </a:lnSpc>
              <a:spcBef>
                <a:spcPts val="1600"/>
              </a:spcBef>
              <a:spcAft>
                <a:spcPts val="1600"/>
              </a:spcAft>
              <a:buSzPts val="1200"/>
              <a:buChar char="■"/>
              <a:defRPr sz="1200"/>
            </a:lvl9pPr>
          </a:lstStyle>
          <a:p>
            <a:endParaRPr/>
          </a:p>
        </p:txBody>
      </p:sp>
      <p:sp>
        <p:nvSpPr>
          <p:cNvPr id="17" name="Google Shape;17;p4"/>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4"/>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2">
  <p:cSld name="SECTION_HEADER_1_1_1">
    <p:spTree>
      <p:nvGrpSpPr>
        <p:cNvPr id="1" name="Shape 159"/>
        <p:cNvGrpSpPr/>
        <p:nvPr/>
      </p:nvGrpSpPr>
      <p:grpSpPr>
        <a:xfrm>
          <a:off x="0" y="0"/>
          <a:ext cx="0" cy="0"/>
          <a:chOff x="0" y="0"/>
          <a:chExt cx="0" cy="0"/>
        </a:xfrm>
      </p:grpSpPr>
      <p:sp>
        <p:nvSpPr>
          <p:cNvPr id="160" name="Google Shape;160;p31"/>
          <p:cNvSpPr txBox="1">
            <a:spLocks noGrp="1"/>
          </p:cNvSpPr>
          <p:nvPr>
            <p:ph type="title"/>
          </p:nvPr>
        </p:nvSpPr>
        <p:spPr>
          <a:xfrm rot="530765">
            <a:off x="1278700" y="3438716"/>
            <a:ext cx="2471701" cy="514927"/>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61" name="Google Shape;161;p31"/>
          <p:cNvSpPr txBox="1">
            <a:spLocks noGrp="1"/>
          </p:cNvSpPr>
          <p:nvPr>
            <p:ph type="subTitle" idx="1"/>
          </p:nvPr>
        </p:nvSpPr>
        <p:spPr>
          <a:xfrm rot="542320">
            <a:off x="732969" y="3861485"/>
            <a:ext cx="3341797" cy="79258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ext 2">
  <p:cSld name="CAPTION_ONLY_1_1">
    <p:spTree>
      <p:nvGrpSpPr>
        <p:cNvPr id="1" name="Shape 162"/>
        <p:cNvGrpSpPr/>
        <p:nvPr/>
      </p:nvGrpSpPr>
      <p:grpSpPr>
        <a:xfrm>
          <a:off x="0" y="0"/>
          <a:ext cx="0" cy="0"/>
          <a:chOff x="0" y="0"/>
          <a:chExt cx="0" cy="0"/>
        </a:xfrm>
      </p:grpSpPr>
      <p:pic>
        <p:nvPicPr>
          <p:cNvPr id="163" name="Google Shape;163;p32"/>
          <p:cNvPicPr preferRelativeResize="0"/>
          <p:nvPr/>
        </p:nvPicPr>
        <p:blipFill rotWithShape="1">
          <a:blip r:embed="rId2">
            <a:alphaModFix/>
          </a:blip>
          <a:srcRect/>
          <a:stretch/>
        </p:blipFill>
        <p:spPr>
          <a:xfrm>
            <a:off x="5191875" y="0"/>
            <a:ext cx="3761450" cy="4694351"/>
          </a:xfrm>
          <a:prstGeom prst="rect">
            <a:avLst/>
          </a:prstGeom>
          <a:noFill/>
          <a:ln>
            <a:noFill/>
          </a:ln>
        </p:spPr>
      </p:pic>
      <p:sp>
        <p:nvSpPr>
          <p:cNvPr id="164" name="Google Shape;164;p32"/>
          <p:cNvSpPr txBox="1">
            <a:spLocks noGrp="1"/>
          </p:cNvSpPr>
          <p:nvPr>
            <p:ph type="title"/>
          </p:nvPr>
        </p:nvSpPr>
        <p:spPr>
          <a:xfrm>
            <a:off x="5819650" y="1592350"/>
            <a:ext cx="2505900" cy="10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65" name="Google Shape;165;p32"/>
          <p:cNvSpPr txBox="1">
            <a:spLocks noGrp="1"/>
          </p:cNvSpPr>
          <p:nvPr>
            <p:ph type="subTitle" idx="1"/>
          </p:nvPr>
        </p:nvSpPr>
        <p:spPr>
          <a:xfrm>
            <a:off x="5819650" y="2696150"/>
            <a:ext cx="2505900" cy="134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title">
  <p:cSld name="TITLE_2">
    <p:spTree>
      <p:nvGrpSpPr>
        <p:cNvPr id="1" name="Shape 19"/>
        <p:cNvGrpSpPr/>
        <p:nvPr/>
      </p:nvGrpSpPr>
      <p:grpSpPr>
        <a:xfrm>
          <a:off x="0" y="0"/>
          <a:ext cx="0" cy="0"/>
          <a:chOff x="0" y="0"/>
          <a:chExt cx="0" cy="0"/>
        </a:xfrm>
      </p:grpSpPr>
      <p:grpSp>
        <p:nvGrpSpPr>
          <p:cNvPr id="20" name="Google Shape;20;p5"/>
          <p:cNvGrpSpPr/>
          <p:nvPr/>
        </p:nvGrpSpPr>
        <p:grpSpPr>
          <a:xfrm>
            <a:off x="905796" y="-1057810"/>
            <a:ext cx="7332403" cy="7259105"/>
            <a:chOff x="981117" y="-452759"/>
            <a:chExt cx="7373696" cy="6214455"/>
          </a:xfrm>
        </p:grpSpPr>
        <p:sp>
          <p:nvSpPr>
            <p:cNvPr id="21" name="Google Shape;21;p5"/>
            <p:cNvSpPr/>
            <p:nvPr/>
          </p:nvSpPr>
          <p:spPr>
            <a:xfrm rot="-927981">
              <a:off x="1524243" y="324433"/>
              <a:ext cx="6321122" cy="4679152"/>
            </a:xfrm>
            <a:custGeom>
              <a:avLst/>
              <a:gdLst/>
              <a:ahLst/>
              <a:cxnLst/>
              <a:rect l="l" t="t" r="r" b="b"/>
              <a:pathLst>
                <a:path w="90530" h="67014" extrusionOk="0">
                  <a:moveTo>
                    <a:pt x="12061" y="1"/>
                  </a:moveTo>
                  <a:lnTo>
                    <a:pt x="0" y="46789"/>
                  </a:lnTo>
                  <a:lnTo>
                    <a:pt x="78469" y="67013"/>
                  </a:lnTo>
                  <a:lnTo>
                    <a:pt x="90530" y="20219"/>
                  </a:lnTo>
                  <a:lnTo>
                    <a:pt x="12061" y="1"/>
                  </a:lnTo>
                  <a:close/>
                </a:path>
              </a:pathLst>
            </a:custGeom>
            <a:solidFill>
              <a:srgbClr val="595959">
                <a:alpha val="5490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5"/>
            <p:cNvSpPr/>
            <p:nvPr/>
          </p:nvSpPr>
          <p:spPr>
            <a:xfrm rot="-927981">
              <a:off x="1490611" y="305347"/>
              <a:ext cx="6321122" cy="4679501"/>
            </a:xfrm>
            <a:custGeom>
              <a:avLst/>
              <a:gdLst/>
              <a:ahLst/>
              <a:cxnLst/>
              <a:rect l="l" t="t" r="r" b="b"/>
              <a:pathLst>
                <a:path w="90530" h="67019" extrusionOk="0">
                  <a:moveTo>
                    <a:pt x="12061" y="1"/>
                  </a:moveTo>
                  <a:lnTo>
                    <a:pt x="1" y="46795"/>
                  </a:lnTo>
                  <a:lnTo>
                    <a:pt x="78469" y="67019"/>
                  </a:lnTo>
                  <a:lnTo>
                    <a:pt x="90530" y="20225"/>
                  </a:lnTo>
                  <a:lnTo>
                    <a:pt x="12061" y="1"/>
                  </a:lnTo>
                  <a:close/>
                </a:path>
              </a:pathLst>
            </a:cu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5"/>
          <p:cNvSpPr/>
          <p:nvPr/>
        </p:nvSpPr>
        <p:spPr>
          <a:xfrm rot="4983645">
            <a:off x="6291354" y="3086931"/>
            <a:ext cx="1727973" cy="2564421"/>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FFFFF">
              <a:alpha val="4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5"/>
          <p:cNvSpPr/>
          <p:nvPr/>
        </p:nvSpPr>
        <p:spPr>
          <a:xfrm rot="-2214114">
            <a:off x="397113" y="678722"/>
            <a:ext cx="2529408" cy="805252"/>
          </a:xfrm>
          <a:custGeom>
            <a:avLst/>
            <a:gdLst/>
            <a:ahLst/>
            <a:cxnLst/>
            <a:rect l="l" t="t" r="r" b="b"/>
            <a:pathLst>
              <a:path w="36226" h="14902" extrusionOk="0">
                <a:moveTo>
                  <a:pt x="991" y="1"/>
                </a:moveTo>
                <a:cubicBezTo>
                  <a:pt x="992" y="1"/>
                  <a:pt x="2172" y="1007"/>
                  <a:pt x="2091" y="1954"/>
                </a:cubicBezTo>
                <a:cubicBezTo>
                  <a:pt x="2015" y="2901"/>
                  <a:pt x="915" y="3473"/>
                  <a:pt x="915" y="3473"/>
                </a:cubicBezTo>
                <a:cubicBezTo>
                  <a:pt x="915" y="3473"/>
                  <a:pt x="2064" y="4469"/>
                  <a:pt x="1977" y="5476"/>
                </a:cubicBezTo>
                <a:cubicBezTo>
                  <a:pt x="1884" y="6477"/>
                  <a:pt x="333" y="7576"/>
                  <a:pt x="333" y="7576"/>
                </a:cubicBezTo>
                <a:cubicBezTo>
                  <a:pt x="333" y="7576"/>
                  <a:pt x="1460" y="8801"/>
                  <a:pt x="1400" y="9465"/>
                </a:cubicBezTo>
                <a:cubicBezTo>
                  <a:pt x="1345" y="10134"/>
                  <a:pt x="1" y="11364"/>
                  <a:pt x="1" y="11364"/>
                </a:cubicBezTo>
                <a:lnTo>
                  <a:pt x="34903" y="14902"/>
                </a:lnTo>
                <a:cubicBezTo>
                  <a:pt x="33053" y="12943"/>
                  <a:pt x="35230" y="11114"/>
                  <a:pt x="35230" y="11114"/>
                </a:cubicBezTo>
                <a:cubicBezTo>
                  <a:pt x="35230" y="11114"/>
                  <a:pt x="34588" y="9993"/>
                  <a:pt x="34495" y="9138"/>
                </a:cubicBezTo>
                <a:cubicBezTo>
                  <a:pt x="34397" y="8289"/>
                  <a:pt x="35905" y="7244"/>
                  <a:pt x="35905" y="7244"/>
                </a:cubicBezTo>
                <a:cubicBezTo>
                  <a:pt x="35905" y="7244"/>
                  <a:pt x="34658" y="6123"/>
                  <a:pt x="34729" y="5291"/>
                </a:cubicBezTo>
                <a:cubicBezTo>
                  <a:pt x="34800" y="4452"/>
                  <a:pt x="36226" y="3565"/>
                  <a:pt x="36226" y="3565"/>
                </a:cubicBezTo>
                <a:lnTo>
                  <a:pt x="991" y="1"/>
                </a:lnTo>
                <a:close/>
              </a:path>
            </a:pathLst>
          </a:custGeom>
          <a:solidFill>
            <a:srgbClr val="FFFFFF">
              <a:alpha val="4980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5"/>
          <p:cNvSpPr txBox="1">
            <a:spLocks noGrp="1"/>
          </p:cNvSpPr>
          <p:nvPr>
            <p:ph type="ctrTitle"/>
          </p:nvPr>
        </p:nvSpPr>
        <p:spPr>
          <a:xfrm>
            <a:off x="1371900" y="1162825"/>
            <a:ext cx="6400200" cy="20526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SzPts val="7200"/>
              <a:buNone/>
              <a:defRPr sz="7200" b="1"/>
            </a:lvl1pPr>
            <a:lvl2pPr lvl="1" algn="ctr">
              <a:lnSpc>
                <a:spcPct val="80000"/>
              </a:lnSpc>
              <a:spcBef>
                <a:spcPts val="0"/>
              </a:spcBef>
              <a:spcAft>
                <a:spcPts val="0"/>
              </a:spcAft>
              <a:buSzPts val="7200"/>
              <a:buNone/>
              <a:defRPr sz="7200"/>
            </a:lvl2pPr>
            <a:lvl3pPr lvl="2" algn="ctr">
              <a:lnSpc>
                <a:spcPct val="80000"/>
              </a:lnSpc>
              <a:spcBef>
                <a:spcPts val="0"/>
              </a:spcBef>
              <a:spcAft>
                <a:spcPts val="0"/>
              </a:spcAft>
              <a:buSzPts val="7200"/>
              <a:buNone/>
              <a:defRPr sz="7200"/>
            </a:lvl3pPr>
            <a:lvl4pPr lvl="3" algn="ctr">
              <a:lnSpc>
                <a:spcPct val="80000"/>
              </a:lnSpc>
              <a:spcBef>
                <a:spcPts val="0"/>
              </a:spcBef>
              <a:spcAft>
                <a:spcPts val="0"/>
              </a:spcAft>
              <a:buSzPts val="7200"/>
              <a:buNone/>
              <a:defRPr sz="7200"/>
            </a:lvl4pPr>
            <a:lvl5pPr lvl="4" algn="ctr">
              <a:lnSpc>
                <a:spcPct val="80000"/>
              </a:lnSpc>
              <a:spcBef>
                <a:spcPts val="0"/>
              </a:spcBef>
              <a:spcAft>
                <a:spcPts val="0"/>
              </a:spcAft>
              <a:buSzPts val="7200"/>
              <a:buNone/>
              <a:defRPr sz="7200"/>
            </a:lvl5pPr>
            <a:lvl6pPr lvl="5" algn="ctr">
              <a:lnSpc>
                <a:spcPct val="80000"/>
              </a:lnSpc>
              <a:spcBef>
                <a:spcPts val="0"/>
              </a:spcBef>
              <a:spcAft>
                <a:spcPts val="0"/>
              </a:spcAft>
              <a:buSzPts val="7200"/>
              <a:buNone/>
              <a:defRPr sz="7200"/>
            </a:lvl6pPr>
            <a:lvl7pPr lvl="6" algn="ctr">
              <a:lnSpc>
                <a:spcPct val="80000"/>
              </a:lnSpc>
              <a:spcBef>
                <a:spcPts val="0"/>
              </a:spcBef>
              <a:spcAft>
                <a:spcPts val="0"/>
              </a:spcAft>
              <a:buSzPts val="7200"/>
              <a:buNone/>
              <a:defRPr sz="7200"/>
            </a:lvl7pPr>
            <a:lvl8pPr lvl="7" algn="ctr">
              <a:lnSpc>
                <a:spcPct val="80000"/>
              </a:lnSpc>
              <a:spcBef>
                <a:spcPts val="0"/>
              </a:spcBef>
              <a:spcAft>
                <a:spcPts val="0"/>
              </a:spcAft>
              <a:buSzPts val="7200"/>
              <a:buNone/>
              <a:defRPr sz="7200"/>
            </a:lvl8pPr>
            <a:lvl9pPr lvl="8" algn="ctr">
              <a:lnSpc>
                <a:spcPct val="80000"/>
              </a:lnSpc>
              <a:spcBef>
                <a:spcPts val="0"/>
              </a:spcBef>
              <a:spcAft>
                <a:spcPts val="0"/>
              </a:spcAft>
              <a:buSzPts val="7200"/>
              <a:buNone/>
              <a:defRPr sz="7200"/>
            </a:lvl9pPr>
          </a:lstStyle>
          <a:p>
            <a:endParaRPr/>
          </a:p>
        </p:txBody>
      </p:sp>
      <p:sp>
        <p:nvSpPr>
          <p:cNvPr id="26" name="Google Shape;26;p5"/>
          <p:cNvSpPr txBox="1">
            <a:spLocks noGrp="1"/>
          </p:cNvSpPr>
          <p:nvPr>
            <p:ph type="subTitle" idx="1"/>
          </p:nvPr>
        </p:nvSpPr>
        <p:spPr>
          <a:xfrm>
            <a:off x="2183100" y="3259450"/>
            <a:ext cx="47778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Catamaran"/>
              <a:buNone/>
              <a:defRPr sz="2000">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1369188" y="746250"/>
            <a:ext cx="42381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700"/>
              <a:buNone/>
              <a:defRPr sz="2700" b="1"/>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9" name="Google Shape;29;p6"/>
          <p:cNvSpPr txBox="1">
            <a:spLocks noGrp="1"/>
          </p:cNvSpPr>
          <p:nvPr>
            <p:ph type="body" idx="1"/>
          </p:nvPr>
        </p:nvSpPr>
        <p:spPr>
          <a:xfrm>
            <a:off x="1369188" y="1580250"/>
            <a:ext cx="4238100" cy="26646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ITLE_ONLY_1_1">
    <p:spTree>
      <p:nvGrpSpPr>
        <p:cNvPr id="1" name="Shape 30"/>
        <p:cNvGrpSpPr/>
        <p:nvPr/>
      </p:nvGrpSpPr>
      <p:grpSpPr>
        <a:xfrm>
          <a:off x="0" y="0"/>
          <a:ext cx="0" cy="0"/>
          <a:chOff x="0" y="0"/>
          <a:chExt cx="0" cy="0"/>
        </a:xfrm>
      </p:grpSpPr>
      <p:sp>
        <p:nvSpPr>
          <p:cNvPr id="31" name="Google Shape;31;p7"/>
          <p:cNvSpPr/>
          <p:nvPr/>
        </p:nvSpPr>
        <p:spPr>
          <a:xfrm>
            <a:off x="-50175" y="300150"/>
            <a:ext cx="9241500" cy="719100"/>
          </a:xfrm>
          <a:prstGeom prst="rect">
            <a:avLst/>
          </a:prstGeom>
          <a:solidFill>
            <a:srgbClr val="FFFFFF"/>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7"/>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 name="Google Shape;33;p7"/>
          <p:cNvSpPr txBox="1">
            <a:spLocks noGrp="1"/>
          </p:cNvSpPr>
          <p:nvPr>
            <p:ph type="title" idx="2"/>
          </p:nvPr>
        </p:nvSpPr>
        <p:spPr>
          <a:xfrm>
            <a:off x="1461319" y="1852500"/>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4" name="Google Shape;34;p7"/>
          <p:cNvSpPr txBox="1">
            <a:spLocks noGrp="1"/>
          </p:cNvSpPr>
          <p:nvPr>
            <p:ph type="subTitle" idx="1"/>
          </p:nvPr>
        </p:nvSpPr>
        <p:spPr>
          <a:xfrm>
            <a:off x="1461325" y="2262700"/>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5" name="Google Shape;35;p7"/>
          <p:cNvSpPr txBox="1">
            <a:spLocks noGrp="1"/>
          </p:cNvSpPr>
          <p:nvPr>
            <p:ph type="title" idx="3"/>
          </p:nvPr>
        </p:nvSpPr>
        <p:spPr>
          <a:xfrm>
            <a:off x="5238281" y="1852500"/>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6" name="Google Shape;36;p7"/>
          <p:cNvSpPr txBox="1">
            <a:spLocks noGrp="1"/>
          </p:cNvSpPr>
          <p:nvPr>
            <p:ph type="subTitle" idx="4"/>
          </p:nvPr>
        </p:nvSpPr>
        <p:spPr>
          <a:xfrm>
            <a:off x="5238280" y="2262700"/>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7" name="Google Shape;37;p7"/>
          <p:cNvSpPr txBox="1">
            <a:spLocks noGrp="1"/>
          </p:cNvSpPr>
          <p:nvPr>
            <p:ph type="title" idx="5"/>
          </p:nvPr>
        </p:nvSpPr>
        <p:spPr>
          <a:xfrm>
            <a:off x="1461319" y="31746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7"/>
          <p:cNvSpPr txBox="1">
            <a:spLocks noGrp="1"/>
          </p:cNvSpPr>
          <p:nvPr>
            <p:ph type="subTitle" idx="6"/>
          </p:nvPr>
        </p:nvSpPr>
        <p:spPr>
          <a:xfrm>
            <a:off x="1461325" y="3584825"/>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7"/>
          <p:cNvSpPr txBox="1">
            <a:spLocks noGrp="1"/>
          </p:cNvSpPr>
          <p:nvPr>
            <p:ph type="title" idx="7"/>
          </p:nvPr>
        </p:nvSpPr>
        <p:spPr>
          <a:xfrm>
            <a:off x="5238281" y="31746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7"/>
          <p:cNvSpPr txBox="1">
            <a:spLocks noGrp="1"/>
          </p:cNvSpPr>
          <p:nvPr>
            <p:ph type="subTitle" idx="8"/>
          </p:nvPr>
        </p:nvSpPr>
        <p:spPr>
          <a:xfrm>
            <a:off x="5238280" y="3584825"/>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Bullet Points">
  <p:cSld name="TITLE_ONLY_2_2_1">
    <p:spTree>
      <p:nvGrpSpPr>
        <p:cNvPr id="1" name="Shape 41"/>
        <p:cNvGrpSpPr/>
        <p:nvPr/>
      </p:nvGrpSpPr>
      <p:grpSpPr>
        <a:xfrm>
          <a:off x="0" y="0"/>
          <a:ext cx="0" cy="0"/>
          <a:chOff x="0" y="0"/>
          <a:chExt cx="0" cy="0"/>
        </a:xfrm>
      </p:grpSpPr>
      <p:pic>
        <p:nvPicPr>
          <p:cNvPr id="42" name="Google Shape;42;p8"/>
          <p:cNvPicPr preferRelativeResize="0"/>
          <p:nvPr/>
        </p:nvPicPr>
        <p:blipFill rotWithShape="1">
          <a:blip r:embed="rId2">
            <a:alphaModFix/>
          </a:blip>
          <a:srcRect/>
          <a:stretch/>
        </p:blipFill>
        <p:spPr>
          <a:xfrm>
            <a:off x="168751" y="-1722050"/>
            <a:ext cx="8375450" cy="6696023"/>
          </a:xfrm>
          <a:prstGeom prst="rect">
            <a:avLst/>
          </a:prstGeom>
          <a:noFill/>
          <a:ln>
            <a:noFill/>
          </a:ln>
          <a:effectLst>
            <a:outerShdw blurRad="57150" dist="19050" dir="5400000" algn="bl" rotWithShape="0">
              <a:srgbClr val="000000">
                <a:alpha val="49019"/>
              </a:srgbClr>
            </a:outerShdw>
          </a:effectLst>
        </p:spPr>
      </p:pic>
      <p:sp>
        <p:nvSpPr>
          <p:cNvPr id="43" name="Google Shape;43;p8"/>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 name="Google Shape;44;p8"/>
          <p:cNvSpPr txBox="1">
            <a:spLocks noGrp="1"/>
          </p:cNvSpPr>
          <p:nvPr>
            <p:ph type="body" idx="1"/>
          </p:nvPr>
        </p:nvSpPr>
        <p:spPr>
          <a:xfrm>
            <a:off x="1263875" y="1103875"/>
            <a:ext cx="3021600" cy="35223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45" name="Google Shape;45;p8"/>
          <p:cNvSpPr txBox="1">
            <a:spLocks noGrp="1"/>
          </p:cNvSpPr>
          <p:nvPr>
            <p:ph type="body" idx="2"/>
          </p:nvPr>
        </p:nvSpPr>
        <p:spPr>
          <a:xfrm>
            <a:off x="4858528" y="1103875"/>
            <a:ext cx="3021600" cy="35223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1">
  <p:cSld name="CAPTION_ONLY_1">
    <p:spTree>
      <p:nvGrpSpPr>
        <p:cNvPr id="1" name="Shape 46"/>
        <p:cNvGrpSpPr/>
        <p:nvPr/>
      </p:nvGrpSpPr>
      <p:grpSpPr>
        <a:xfrm>
          <a:off x="0" y="0"/>
          <a:ext cx="0" cy="0"/>
          <a:chOff x="0" y="0"/>
          <a:chExt cx="0" cy="0"/>
        </a:xfrm>
      </p:grpSpPr>
      <p:pic>
        <p:nvPicPr>
          <p:cNvPr id="47" name="Google Shape;47;p9"/>
          <p:cNvPicPr preferRelativeResize="0"/>
          <p:nvPr/>
        </p:nvPicPr>
        <p:blipFill rotWithShape="1">
          <a:blip r:embed="rId2">
            <a:alphaModFix/>
          </a:blip>
          <a:srcRect/>
          <a:stretch/>
        </p:blipFill>
        <p:spPr>
          <a:xfrm>
            <a:off x="346475" y="-4025"/>
            <a:ext cx="3761450" cy="4694351"/>
          </a:xfrm>
          <a:prstGeom prst="rect">
            <a:avLst/>
          </a:prstGeom>
          <a:noFill/>
          <a:ln>
            <a:noFill/>
          </a:ln>
        </p:spPr>
      </p:pic>
      <p:sp>
        <p:nvSpPr>
          <p:cNvPr id="48" name="Google Shape;48;p9"/>
          <p:cNvSpPr txBox="1">
            <a:spLocks noGrp="1"/>
          </p:cNvSpPr>
          <p:nvPr>
            <p:ph type="title"/>
          </p:nvPr>
        </p:nvSpPr>
        <p:spPr>
          <a:xfrm>
            <a:off x="974250" y="1588325"/>
            <a:ext cx="2505900" cy="10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9" name="Google Shape;49;p9"/>
          <p:cNvSpPr txBox="1">
            <a:spLocks noGrp="1"/>
          </p:cNvSpPr>
          <p:nvPr>
            <p:ph type="subTitle" idx="1"/>
          </p:nvPr>
        </p:nvSpPr>
        <p:spPr>
          <a:xfrm>
            <a:off x="974250" y="2692125"/>
            <a:ext cx="2505900" cy="134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hree Columns ">
  <p:cSld name="TITLE_ONLY_1_2">
    <p:spTree>
      <p:nvGrpSpPr>
        <p:cNvPr id="1" name="Shape 50"/>
        <p:cNvGrpSpPr/>
        <p:nvPr/>
      </p:nvGrpSpPr>
      <p:grpSpPr>
        <a:xfrm>
          <a:off x="0" y="0"/>
          <a:ext cx="0" cy="0"/>
          <a:chOff x="0" y="0"/>
          <a:chExt cx="0" cy="0"/>
        </a:xfrm>
      </p:grpSpPr>
      <p:sp>
        <p:nvSpPr>
          <p:cNvPr id="51" name="Google Shape;51;p10"/>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0"/>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3" name="Google Shape;53;p10"/>
          <p:cNvSpPr txBox="1">
            <a:spLocks noGrp="1"/>
          </p:cNvSpPr>
          <p:nvPr>
            <p:ph type="title" idx="2"/>
          </p:nvPr>
        </p:nvSpPr>
        <p:spPr>
          <a:xfrm>
            <a:off x="1660812" y="2915975"/>
            <a:ext cx="17520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4" name="Google Shape;54;p10"/>
          <p:cNvSpPr txBox="1">
            <a:spLocks noGrp="1"/>
          </p:cNvSpPr>
          <p:nvPr>
            <p:ph type="subTitle" idx="1"/>
          </p:nvPr>
        </p:nvSpPr>
        <p:spPr>
          <a:xfrm>
            <a:off x="1660812" y="3478575"/>
            <a:ext cx="17520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5" name="Google Shape;55;p10"/>
          <p:cNvSpPr txBox="1">
            <a:spLocks noGrp="1"/>
          </p:cNvSpPr>
          <p:nvPr>
            <p:ph type="title" idx="3"/>
          </p:nvPr>
        </p:nvSpPr>
        <p:spPr>
          <a:xfrm>
            <a:off x="3696004" y="2915975"/>
            <a:ext cx="17520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6" name="Google Shape;56;p10"/>
          <p:cNvSpPr txBox="1">
            <a:spLocks noGrp="1"/>
          </p:cNvSpPr>
          <p:nvPr>
            <p:ph type="subTitle" idx="4"/>
          </p:nvPr>
        </p:nvSpPr>
        <p:spPr>
          <a:xfrm>
            <a:off x="3696004" y="3478575"/>
            <a:ext cx="17520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7" name="Google Shape;57;p10"/>
          <p:cNvSpPr txBox="1">
            <a:spLocks noGrp="1"/>
          </p:cNvSpPr>
          <p:nvPr>
            <p:ph type="title" idx="5"/>
          </p:nvPr>
        </p:nvSpPr>
        <p:spPr>
          <a:xfrm>
            <a:off x="5731191" y="2915975"/>
            <a:ext cx="17520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8" name="Google Shape;58;p10"/>
          <p:cNvSpPr txBox="1">
            <a:spLocks noGrp="1"/>
          </p:cNvSpPr>
          <p:nvPr>
            <p:ph type="subTitle" idx="6"/>
          </p:nvPr>
        </p:nvSpPr>
        <p:spPr>
          <a:xfrm>
            <a:off x="5731191" y="3478575"/>
            <a:ext cx="17520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dk1"/>
              </a:buClr>
              <a:buSzPts val="1800"/>
              <a:buFont typeface="Catamaran"/>
              <a:buChar char="●"/>
              <a:defRPr sz="1800" b="0" i="0" u="none" strike="noStrike" cap="none">
                <a:solidFill>
                  <a:schemeClr val="dk1"/>
                </a:solidFill>
                <a:latin typeface="Catamaran"/>
                <a:ea typeface="Catamaran"/>
                <a:cs typeface="Catamaran"/>
                <a:sym typeface="Catamaran"/>
              </a:defRPr>
            </a:lvl1pPr>
            <a:lvl2pPr marL="914400" marR="0" lvl="1"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2pPr>
            <a:lvl3pPr marL="1371600" marR="0" lvl="2"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3pPr>
            <a:lvl4pPr marL="1828800" marR="0" lvl="3"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4pPr>
            <a:lvl5pPr marL="2286000" marR="0" lvl="4"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5pPr>
            <a:lvl6pPr marL="2743200" marR="0" lvl="5"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6pPr>
            <a:lvl7pPr marL="3200400" marR="0" lvl="6"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7pPr>
            <a:lvl8pPr marL="3657600" marR="0" lvl="7"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8pPr>
            <a:lvl9pPr marL="4114800" marR="0" lvl="8" indent="-317500" algn="l" rtl="0">
              <a:lnSpc>
                <a:spcPct val="100000"/>
              </a:lnSpc>
              <a:spcBef>
                <a:spcPts val="1600"/>
              </a:spcBef>
              <a:spcAft>
                <a:spcPts val="160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slide" Target="slide96.xml"/><Relationship Id="rId5" Type="http://schemas.openxmlformats.org/officeDocument/2006/relationships/slide" Target="slide8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slide" Target="slide96.xml"/><Relationship Id="rId5" Type="http://schemas.openxmlformats.org/officeDocument/2006/relationships/slide" Target="slide8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slide" Target="slide96.xml"/><Relationship Id="rId5" Type="http://schemas.openxmlformats.org/officeDocument/2006/relationships/slide" Target="slide8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slide" Target="slide96.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slide" Target="slide10.xml"/><Relationship Id="rId11" Type="http://schemas.openxmlformats.org/officeDocument/2006/relationships/image" Target="../media/image31.png"/><Relationship Id="rId5" Type="http://schemas.openxmlformats.org/officeDocument/2006/relationships/slide" Target="slide86.xml"/><Relationship Id="rId10" Type="http://schemas.openxmlformats.org/officeDocument/2006/relationships/image" Target="../media/image30.png"/><Relationship Id="rId4" Type="http://schemas.openxmlformats.org/officeDocument/2006/relationships/image" Target="../media/image19.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slide" Target="slide96.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9.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11.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slide" Target="slide96.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slide" Target="slide96.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9.pn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slide" Target="slide10.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19.png"/><Relationship Id="rId4" Type="http://schemas.openxmlformats.org/officeDocument/2006/relationships/slide" Target="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19.png"/><Relationship Id="rId4" Type="http://schemas.openxmlformats.org/officeDocument/2006/relationships/slide" Target="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19.png"/><Relationship Id="rId4" Type="http://schemas.openxmlformats.org/officeDocument/2006/relationships/slide" Target="slide10.xml"/></Relationships>
</file>

<file path=ppt/slides/_rels/slide23.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11.png"/><Relationship Id="rId7" Type="http://schemas.openxmlformats.org/officeDocument/2006/relationships/slide" Target="slide16.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slide" Target="slide10.xml"/><Relationship Id="rId10" Type="http://schemas.openxmlformats.org/officeDocument/2006/relationships/image" Target="../media/image42.png"/><Relationship Id="rId4" Type="http://schemas.openxmlformats.org/officeDocument/2006/relationships/slide" Target="slide24.xml"/><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11.png"/><Relationship Id="rId7" Type="http://schemas.openxmlformats.org/officeDocument/2006/relationships/slide" Target="slide16.xml"/><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slide" Target="slide10.xml"/><Relationship Id="rId10" Type="http://schemas.openxmlformats.org/officeDocument/2006/relationships/image" Target="../media/image45.png"/><Relationship Id="rId4" Type="http://schemas.openxmlformats.org/officeDocument/2006/relationships/slide" Target="slide27.xml"/><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11.png"/><Relationship Id="rId7" Type="http://schemas.openxmlformats.org/officeDocument/2006/relationships/slide" Target="slide16.xm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slide" Target="slide10.xml"/><Relationship Id="rId10" Type="http://schemas.openxmlformats.org/officeDocument/2006/relationships/image" Target="../media/image46.jpg"/><Relationship Id="rId4" Type="http://schemas.openxmlformats.org/officeDocument/2006/relationships/slide" Target="slide28.xml"/><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7.png"/><Relationship Id="rId7" Type="http://schemas.openxmlformats.org/officeDocument/2006/relationships/slide" Target="slide10.xml"/><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slide" Target="slide86.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slide" Target="sl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slide" Target="slide96.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slide" Target="slide10.xml"/><Relationship Id="rId4" Type="http://schemas.openxmlformats.org/officeDocument/2006/relationships/slide" Target="slide86.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9.png"/><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5.png"/><Relationship Id="rId7"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hyperlink" Target="https://www.dailymotion.com/video/x6tx7y5" TargetMode="External"/><Relationship Id="rId4" Type="http://schemas.openxmlformats.org/officeDocument/2006/relationships/image" Target="../media/image4.png"/><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 Target="slide96.xml"/><Relationship Id="rId7" Type="http://schemas.openxmlformats.org/officeDocument/2006/relationships/slide" Target="slide10.xm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19.png"/><Relationship Id="rId4" Type="http://schemas.openxmlformats.org/officeDocument/2006/relationships/slide" Target="slide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9.png"/><Relationship Id="rId7"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17.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5.png"/><Relationship Id="rId7"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0.jp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1.jp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slide" Target="slide96.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hyperlink" Target="https://www.g-wonlinetextbooks.com/introduction-medical-terminology-cws-2023/~~Attachments/index.htm"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7.png"/><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66.xml"/><Relationship Id="rId1" Type="http://schemas.openxmlformats.org/officeDocument/2006/relationships/slideLayout" Target="../slideLayouts/slideLayout9.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68.xml"/><Relationship Id="rId1" Type="http://schemas.openxmlformats.org/officeDocument/2006/relationships/slideLayout" Target="../slideLayouts/slideLayout9.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0.png"/><Relationship Id="rId9" Type="http://schemas.openxmlformats.org/officeDocument/2006/relationships/image" Target="../media/image78.png"/></Relationships>
</file>

<file path=ppt/slides/_rels/slide6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7.png"/><Relationship Id="rId7" Type="http://schemas.openxmlformats.org/officeDocument/2006/relationships/slide" Target="slide10.xml"/><Relationship Id="rId2" Type="http://schemas.openxmlformats.org/officeDocument/2006/relationships/notesSlide" Target="../notesSlides/notesSlide69.xml"/><Relationship Id="rId1" Type="http://schemas.openxmlformats.org/officeDocument/2006/relationships/slideLayout" Target="../slideLayouts/slideLayout11.xml"/><Relationship Id="rId6" Type="http://schemas.openxmlformats.org/officeDocument/2006/relationships/slide" Target="slide86.xml"/><Relationship Id="rId5" Type="http://schemas.openxmlformats.org/officeDocument/2006/relationships/image" Target="../media/image10.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slide" Target="slide10.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9.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73.xml"/><Relationship Id="rId1" Type="http://schemas.openxmlformats.org/officeDocument/2006/relationships/slideLayout" Target="../slideLayouts/slideLayout9.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74.xml"/><Relationship Id="rId1" Type="http://schemas.openxmlformats.org/officeDocument/2006/relationships/slideLayout" Target="../slideLayouts/slideLayout14.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9.png"/><Relationship Id="rId9" Type="http://schemas.openxmlformats.org/officeDocument/2006/relationships/image" Target="../media/image81.jpg"/></Relationships>
</file>

<file path=ppt/slides/_rels/slide75.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9.png"/><Relationship Id="rId9" Type="http://schemas.openxmlformats.org/officeDocument/2006/relationships/image" Target="../media/image82.jpg"/></Relationships>
</file>

<file path=ppt/slides/_rels/slide76.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76.xml"/><Relationship Id="rId1" Type="http://schemas.openxmlformats.org/officeDocument/2006/relationships/slideLayout" Target="../slideLayouts/slideLayout14.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9.png"/><Relationship Id="rId9" Type="http://schemas.openxmlformats.org/officeDocument/2006/relationships/image" Target="../media/image83.png"/></Relationships>
</file>

<file path=ppt/slides/_rels/slide77.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77.xml"/><Relationship Id="rId1" Type="http://schemas.openxmlformats.org/officeDocument/2006/relationships/slideLayout" Target="../slideLayouts/slideLayout14.xml"/><Relationship Id="rId6" Type="http://schemas.openxmlformats.org/officeDocument/2006/relationships/slide" Target="slide10.xml"/><Relationship Id="rId5" Type="http://schemas.openxmlformats.org/officeDocument/2006/relationships/slide" Target="slide86.xml"/><Relationship Id="rId10" Type="http://schemas.openxmlformats.org/officeDocument/2006/relationships/image" Target="../media/image85.png"/><Relationship Id="rId4" Type="http://schemas.openxmlformats.org/officeDocument/2006/relationships/image" Target="../media/image9.png"/><Relationship Id="rId9" Type="http://schemas.openxmlformats.org/officeDocument/2006/relationships/image" Target="../media/image84.png"/></Relationships>
</file>

<file path=ppt/slides/_rels/slide78.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78.xml"/><Relationship Id="rId1" Type="http://schemas.openxmlformats.org/officeDocument/2006/relationships/slideLayout" Target="../slideLayouts/slideLayout14.xml"/><Relationship Id="rId6" Type="http://schemas.openxmlformats.org/officeDocument/2006/relationships/slide" Target="slide10.xml"/><Relationship Id="rId5" Type="http://schemas.openxmlformats.org/officeDocument/2006/relationships/slide" Target="slide86.xml"/><Relationship Id="rId10" Type="http://schemas.openxmlformats.org/officeDocument/2006/relationships/image" Target="../media/image87.png"/><Relationship Id="rId4" Type="http://schemas.openxmlformats.org/officeDocument/2006/relationships/image" Target="../media/image9.png"/><Relationship Id="rId9" Type="http://schemas.openxmlformats.org/officeDocument/2006/relationships/image" Target="../media/image86.png"/></Relationships>
</file>

<file path=ppt/slides/_rels/slide79.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79.xml"/><Relationship Id="rId1" Type="http://schemas.openxmlformats.org/officeDocument/2006/relationships/slideLayout" Target="../slideLayouts/slideLayout9.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0.png"/><Relationship Id="rId9" Type="http://schemas.openxmlformats.org/officeDocument/2006/relationships/image" Target="../media/image8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slide" Target="slide96.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9.png"/><Relationship Id="rId9"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89.jpg"/></Relationships>
</file>

<file path=ppt/slides/_rels/slide81.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41.png"/><Relationship Id="rId7"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9.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11.png"/><Relationship Id="rId4" Type="http://schemas.openxmlformats.org/officeDocument/2006/relationships/image" Target="../media/image19.png"/></Relationships>
</file>

<file path=ppt/slides/_rels/slide83.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11.png"/><Relationship Id="rId4" Type="http://schemas.openxmlformats.org/officeDocument/2006/relationships/image" Target="../media/image19.png"/></Relationships>
</file>

<file path=ppt/slides/_rels/slide84.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11.png"/><Relationship Id="rId4" Type="http://schemas.openxmlformats.org/officeDocument/2006/relationships/image" Target="../media/image19.png"/></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11.png"/><Relationship Id="rId7" Type="http://schemas.openxmlformats.org/officeDocument/2006/relationships/slide" Target="slide16.xml"/><Relationship Id="rId2" Type="http://schemas.openxmlformats.org/officeDocument/2006/relationships/notesSlide" Target="../notesSlides/notesSlide86.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slide" Target="slide10.xml"/><Relationship Id="rId10" Type="http://schemas.openxmlformats.org/officeDocument/2006/relationships/image" Target="../media/image97.png"/><Relationship Id="rId4" Type="http://schemas.openxmlformats.org/officeDocument/2006/relationships/slide" Target="slide86.xml"/><Relationship Id="rId9" Type="http://schemas.openxmlformats.org/officeDocument/2006/relationships/image" Target="../media/image10.png"/></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89.xml.rels><?xml version="1.0" encoding="UTF-8" standalone="yes"?>
<Relationships xmlns="http://schemas.openxmlformats.org/package/2006/relationships"><Relationship Id="rId8" Type="http://schemas.openxmlformats.org/officeDocument/2006/relationships/slide" Target="slide96.xml"/><Relationship Id="rId3" Type="http://schemas.openxmlformats.org/officeDocument/2006/relationships/image" Target="../media/image11.png"/><Relationship Id="rId7" Type="http://schemas.openxmlformats.org/officeDocument/2006/relationships/slide" Target="slide16.xml"/><Relationship Id="rId2" Type="http://schemas.openxmlformats.org/officeDocument/2006/relationships/notesSlide" Target="../notesSlides/notesSlide89.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slide" Target="slide10.xml"/><Relationship Id="rId10" Type="http://schemas.openxmlformats.org/officeDocument/2006/relationships/image" Target="../media/image97.png"/><Relationship Id="rId4" Type="http://schemas.openxmlformats.org/officeDocument/2006/relationships/slide" Target="slide89.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slide" Target="slide96.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slide" Target="slide10.xml"/><Relationship Id="rId5" Type="http://schemas.openxmlformats.org/officeDocument/2006/relationships/slide" Target="slide86.xml"/><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7.png"/><Relationship Id="rId7" Type="http://schemas.openxmlformats.org/officeDocument/2006/relationships/slide" Target="slide10.xml"/><Relationship Id="rId2" Type="http://schemas.openxmlformats.org/officeDocument/2006/relationships/notesSlide" Target="../notesSlides/notesSlide94.xml"/><Relationship Id="rId1" Type="http://schemas.openxmlformats.org/officeDocument/2006/relationships/slideLayout" Target="../slideLayouts/slideLayout11.xml"/><Relationship Id="rId6" Type="http://schemas.openxmlformats.org/officeDocument/2006/relationships/slide" Target="slide86.xml"/><Relationship Id="rId5" Type="http://schemas.openxmlformats.org/officeDocument/2006/relationships/image" Target="../media/image10.png"/><Relationship Id="rId4" Type="http://schemas.openxmlformats.org/officeDocument/2006/relationships/image" Target="../media/image48.png"/></Relationships>
</file>

<file path=ppt/slides/_rels/slide9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95.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9.png"/></Relationships>
</file>

<file path=ppt/slides/_rels/slide96.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notesSlide" Target="../notesSlides/notesSlide96.xml"/><Relationship Id="rId1" Type="http://schemas.openxmlformats.org/officeDocument/2006/relationships/slideLayout" Target="../slideLayouts/slideLayout18.xml"/><Relationship Id="rId6" Type="http://schemas.openxmlformats.org/officeDocument/2006/relationships/slide" Target="slide96.xml"/><Relationship Id="rId5" Type="http://schemas.openxmlformats.org/officeDocument/2006/relationships/image" Target="../media/image19.png"/><Relationship Id="rId4"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3"/>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33"/>
          <p:cNvSpPr txBox="1">
            <a:spLocks noGrp="1"/>
          </p:cNvSpPr>
          <p:nvPr>
            <p:ph type="ctrTitle"/>
          </p:nvPr>
        </p:nvSpPr>
        <p:spPr>
          <a:xfrm>
            <a:off x="2915700" y="1010125"/>
            <a:ext cx="3489900" cy="10656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5300">
                <a:highlight>
                  <a:schemeClr val="accent6"/>
                </a:highlight>
              </a:rPr>
              <a:t>Welcome </a:t>
            </a:r>
            <a:endParaRPr sz="5300">
              <a:highlight>
                <a:schemeClr val="accent6"/>
              </a:highlight>
            </a:endParaRPr>
          </a:p>
        </p:txBody>
      </p:sp>
      <p:sp>
        <p:nvSpPr>
          <p:cNvPr id="172" name="Google Shape;172;p33"/>
          <p:cNvSpPr txBox="1">
            <a:spLocks noGrp="1"/>
          </p:cNvSpPr>
          <p:nvPr>
            <p:ph type="subTitle" idx="1"/>
          </p:nvPr>
        </p:nvSpPr>
        <p:spPr>
          <a:xfrm rot="913428">
            <a:off x="311648" y="3138950"/>
            <a:ext cx="8520506" cy="79253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000"/>
              <a:buNone/>
            </a:pPr>
            <a:endParaRPr/>
          </a:p>
        </p:txBody>
      </p:sp>
      <p:pic>
        <p:nvPicPr>
          <p:cNvPr id="173" name="Google Shape;173;p33"/>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174" name="Google Shape;174;p33"/>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175" name="Google Shape;175;p33"/>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176" name="Google Shape;176;p33"/>
          <p:cNvPicPr preferRelativeResize="0"/>
          <p:nvPr/>
        </p:nvPicPr>
        <p:blipFill rotWithShape="1">
          <a:blip r:embed="rId6">
            <a:alphaModFix/>
          </a:blip>
          <a:srcRect/>
          <a:stretch/>
        </p:blipFill>
        <p:spPr>
          <a:xfrm>
            <a:off x="-883628" y="4236325"/>
            <a:ext cx="2428700" cy="1817497"/>
          </a:xfrm>
          <a:prstGeom prst="rect">
            <a:avLst/>
          </a:prstGeom>
          <a:noFill/>
          <a:ln>
            <a:noFill/>
          </a:ln>
        </p:spPr>
      </p:pic>
      <p:sp>
        <p:nvSpPr>
          <p:cNvPr id="177" name="Google Shape;177;p33">
            <a:hlinkClick r:id="rId7" action="ppaction://hlinksldjump"/>
          </p:cNvPr>
          <p:cNvSpPr/>
          <p:nvPr/>
        </p:nvSpPr>
        <p:spPr>
          <a:xfrm>
            <a:off x="3706800" y="3851325"/>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33">
            <a:hlinkClick r:id="rId7" action="ppaction://hlinksldjump"/>
          </p:cNvPr>
          <p:cNvSpPr txBox="1">
            <a:spLocks noGrp="1"/>
          </p:cNvSpPr>
          <p:nvPr>
            <p:ph type="ctrTitle"/>
          </p:nvPr>
        </p:nvSpPr>
        <p:spPr>
          <a:xfrm>
            <a:off x="4240818" y="3917025"/>
            <a:ext cx="915900" cy="3594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1200"/>
              <a:t>START!</a:t>
            </a:r>
            <a:endParaRPr sz="1200"/>
          </a:p>
        </p:txBody>
      </p:sp>
      <p:sp>
        <p:nvSpPr>
          <p:cNvPr id="179" name="Google Shape;179;p33">
            <a:hlinkClick r:id="rId7" action="ppaction://hlinksldjump"/>
          </p:cNvPr>
          <p:cNvSpPr/>
          <p:nvPr/>
        </p:nvSpPr>
        <p:spPr>
          <a:xfrm rot="-5400000">
            <a:off x="4125666" y="39860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3"/>
          <p:cNvSpPr txBox="1"/>
          <p:nvPr/>
        </p:nvSpPr>
        <p:spPr>
          <a:xfrm>
            <a:off x="451150" y="1455250"/>
            <a:ext cx="1899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181" name="Google Shape;181;p33"/>
          <p:cNvPicPr preferRelativeResize="0"/>
          <p:nvPr/>
        </p:nvPicPr>
        <p:blipFill rotWithShape="1">
          <a:blip r:embed="rId8">
            <a:alphaModFix/>
          </a:blip>
          <a:srcRect l="18708" t="6198" r="18024" b="22060"/>
          <a:stretch/>
        </p:blipFill>
        <p:spPr>
          <a:xfrm rot="-642367">
            <a:off x="505675" y="1186555"/>
            <a:ext cx="2542551" cy="3209941"/>
          </a:xfrm>
          <a:prstGeom prst="rect">
            <a:avLst/>
          </a:prstGeom>
          <a:noFill/>
          <a:ln>
            <a:noFill/>
          </a:ln>
        </p:spPr>
      </p:pic>
      <p:sp>
        <p:nvSpPr>
          <p:cNvPr id="182" name="Google Shape;182;p33"/>
          <p:cNvSpPr txBox="1"/>
          <p:nvPr/>
        </p:nvSpPr>
        <p:spPr>
          <a:xfrm rot="758616">
            <a:off x="4430181" y="2226242"/>
            <a:ext cx="3589545" cy="1785417"/>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chemeClr val="dk1"/>
              </a:buClr>
              <a:buSzPts val="1800"/>
              <a:buFont typeface="Arial"/>
              <a:buNone/>
            </a:pPr>
            <a:r>
              <a:rPr lang="en" sz="2000" b="1" i="0" u="none" strike="noStrike" cap="none">
                <a:solidFill>
                  <a:schemeClr val="dk1"/>
                </a:solidFill>
                <a:latin typeface="Architects Daughter"/>
                <a:ea typeface="Architects Daughter"/>
                <a:cs typeface="Architects Daughter"/>
                <a:sym typeface="Architects Daughter"/>
              </a:rPr>
              <a:t>Linda Stanhope</a:t>
            </a:r>
            <a:endParaRPr sz="20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90000"/>
              </a:lnSpc>
              <a:spcBef>
                <a:spcPts val="0"/>
              </a:spcBef>
              <a:spcAft>
                <a:spcPts val="0"/>
              </a:spcAft>
              <a:buClr>
                <a:schemeClr val="dk1"/>
              </a:buClr>
              <a:buSzPts val="1800"/>
              <a:buFont typeface="Arial"/>
              <a:buNone/>
            </a:pPr>
            <a:endParaRPr sz="20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90000"/>
              </a:lnSpc>
              <a:spcBef>
                <a:spcPts val="0"/>
              </a:spcBef>
              <a:spcAft>
                <a:spcPts val="0"/>
              </a:spcAft>
              <a:buClr>
                <a:schemeClr val="dk1"/>
              </a:buClr>
              <a:buSzPts val="1800"/>
              <a:buFont typeface="Arial"/>
              <a:buNone/>
            </a:pPr>
            <a:r>
              <a:rPr lang="en" sz="2000" b="1" i="0" u="none" strike="noStrike" cap="none">
                <a:solidFill>
                  <a:schemeClr val="dk1"/>
                </a:solidFill>
                <a:latin typeface="Architects Daughter"/>
                <a:ea typeface="Architects Daughter"/>
                <a:cs typeface="Architects Daughter"/>
                <a:sym typeface="Architects Daughter"/>
              </a:rPr>
              <a:t>Kim Turnbull</a:t>
            </a:r>
            <a:endParaRPr sz="20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90000"/>
              </a:lnSpc>
              <a:spcBef>
                <a:spcPts val="0"/>
              </a:spcBef>
              <a:spcAft>
                <a:spcPts val="0"/>
              </a:spcAft>
              <a:buClr>
                <a:schemeClr val="dk1"/>
              </a:buClr>
              <a:buSzPts val="1800"/>
              <a:buFont typeface="Arial"/>
              <a:buNone/>
            </a:pPr>
            <a:endParaRPr sz="2000" b="1">
              <a:solidFill>
                <a:schemeClr val="dk1"/>
              </a:solidFill>
              <a:latin typeface="Architects Daughter"/>
              <a:ea typeface="Architects Daughter"/>
              <a:cs typeface="Architects Daughter"/>
              <a:sym typeface="Architects Daughter"/>
            </a:endParaRPr>
          </a:p>
          <a:p>
            <a:pPr marL="0" marR="0" lvl="0" indent="0" algn="l" rtl="0">
              <a:lnSpc>
                <a:spcPct val="90000"/>
              </a:lnSpc>
              <a:spcBef>
                <a:spcPts val="0"/>
              </a:spcBef>
              <a:spcAft>
                <a:spcPts val="0"/>
              </a:spcAft>
              <a:buClr>
                <a:schemeClr val="dk1"/>
              </a:buClr>
              <a:buSzPts val="1800"/>
              <a:buFont typeface="Arial"/>
              <a:buNone/>
            </a:pPr>
            <a:r>
              <a:rPr lang="en" sz="2000" b="1">
                <a:solidFill>
                  <a:schemeClr val="dk1"/>
                </a:solidFill>
                <a:latin typeface="Architects Daughter"/>
                <a:ea typeface="Architects Daughter"/>
                <a:cs typeface="Architects Daughter"/>
                <a:sym typeface="Architects Daughter"/>
              </a:rPr>
              <a:t>Mallory Dufek</a:t>
            </a:r>
            <a:endParaRPr sz="2000" b="1">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183" name="Google Shape;183;p33"/>
          <p:cNvPicPr preferRelativeResize="0"/>
          <p:nvPr/>
        </p:nvPicPr>
        <p:blipFill>
          <a:blip r:embed="rId9">
            <a:alphaModFix/>
          </a:blip>
          <a:stretch>
            <a:fillRect/>
          </a:stretch>
        </p:blipFill>
        <p:spPr>
          <a:xfrm>
            <a:off x="6528675" y="3403800"/>
            <a:ext cx="1402200" cy="140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par>
                                <p:cTn id="8" presetID="10" presetClass="entr" presetSubtype="0"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par>
                                <p:cTn id="11" presetID="2" presetClass="entr" presetSubtype="2"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 calcmode="lin" valueType="num">
                                      <p:cBhvr additive="base">
                                        <p:cTn id="13" dur="900"/>
                                        <p:tgtEl>
                                          <p:spTgt spid="175"/>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76"/>
                                        </p:tgtEl>
                                        <p:attrNameLst>
                                          <p:attrName>style.visibility</p:attrName>
                                        </p:attrNameLst>
                                      </p:cBhvr>
                                      <p:to>
                                        <p:strVal val="visible"/>
                                      </p:to>
                                    </p:set>
                                    <p:anim calcmode="lin" valueType="num">
                                      <p:cBhvr additive="base">
                                        <p:cTn id="16" dur="900"/>
                                        <p:tgtEl>
                                          <p:spTgt spid="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2"/>
          <p:cNvPicPr preferRelativeResize="0"/>
          <p:nvPr/>
        </p:nvPicPr>
        <p:blipFill rotWithShape="1">
          <a:blip r:embed="rId3">
            <a:alphaModFix/>
          </a:blip>
          <a:srcRect t="10992"/>
          <a:stretch/>
        </p:blipFill>
        <p:spPr>
          <a:xfrm>
            <a:off x="4703550" y="1051850"/>
            <a:ext cx="3591225" cy="3737050"/>
          </a:xfrm>
          <a:prstGeom prst="rect">
            <a:avLst/>
          </a:prstGeom>
          <a:noFill/>
          <a:ln>
            <a:noFill/>
          </a:ln>
        </p:spPr>
      </p:pic>
      <p:sp>
        <p:nvSpPr>
          <p:cNvPr id="387" name="Google Shape;387;p42"/>
          <p:cNvSpPr/>
          <p:nvPr/>
        </p:nvSpPr>
        <p:spPr>
          <a:xfrm>
            <a:off x="5895388" y="3423723"/>
            <a:ext cx="1052700" cy="1827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42"/>
          <p:cNvSpPr/>
          <p:nvPr/>
        </p:nvSpPr>
        <p:spPr>
          <a:xfrm>
            <a:off x="6080038" y="2083598"/>
            <a:ext cx="1052700" cy="182700"/>
          </a:xfrm>
          <a:prstGeom prst="rect">
            <a:avLst/>
          </a:prstGeom>
          <a:solidFill>
            <a:srgbClr val="EA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9" name="Google Shape;389;p42"/>
          <p:cNvPicPr preferRelativeResize="0"/>
          <p:nvPr/>
        </p:nvPicPr>
        <p:blipFill rotWithShape="1">
          <a:blip r:embed="rId4">
            <a:alphaModFix/>
          </a:blip>
          <a:srcRect t="5799" b="2857"/>
          <a:stretch/>
        </p:blipFill>
        <p:spPr>
          <a:xfrm>
            <a:off x="255225" y="1051850"/>
            <a:ext cx="4856800" cy="3948100"/>
          </a:xfrm>
          <a:prstGeom prst="rect">
            <a:avLst/>
          </a:prstGeom>
          <a:noFill/>
          <a:ln>
            <a:noFill/>
          </a:ln>
        </p:spPr>
      </p:pic>
      <p:sp>
        <p:nvSpPr>
          <p:cNvPr id="390" name="Google Shape;390;p42"/>
          <p:cNvSpPr/>
          <p:nvPr/>
        </p:nvSpPr>
        <p:spPr>
          <a:xfrm>
            <a:off x="1774122" y="2060400"/>
            <a:ext cx="2230500" cy="182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rgbClr val="000000"/>
                </a:solidFill>
                <a:latin typeface="Arial"/>
                <a:ea typeface="Arial"/>
                <a:cs typeface="Arial"/>
                <a:sym typeface="Arial"/>
              </a:rPr>
              <a:t>Prosthetist</a:t>
            </a:r>
            <a:endParaRPr sz="2600" b="0" i="0" u="none" strike="noStrike" cap="none">
              <a:solidFill>
                <a:srgbClr val="000000"/>
              </a:solidFill>
              <a:latin typeface="Arial"/>
              <a:ea typeface="Arial"/>
              <a:cs typeface="Arial"/>
              <a:sym typeface="Arial"/>
            </a:endParaRPr>
          </a:p>
        </p:txBody>
      </p:sp>
      <p:sp>
        <p:nvSpPr>
          <p:cNvPr id="391" name="Google Shape;391;p42"/>
          <p:cNvSpPr/>
          <p:nvPr/>
        </p:nvSpPr>
        <p:spPr>
          <a:xfrm>
            <a:off x="2214963" y="3423723"/>
            <a:ext cx="1052700" cy="182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42"/>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800">
                <a:highlight>
                  <a:srgbClr val="FF00FF"/>
                </a:highlight>
              </a:rPr>
              <a:t>Career Spotlight</a:t>
            </a:r>
            <a:endParaRPr sz="2800">
              <a:highlight>
                <a:srgbClr val="FF00FF"/>
              </a:highlight>
            </a:endParaRPr>
          </a:p>
        </p:txBody>
      </p:sp>
      <p:sp>
        <p:nvSpPr>
          <p:cNvPr id="393" name="Google Shape;393;p42">
            <a:hlinkClick r:id="rId5" action="ppaction://hlinksldjump"/>
          </p:cNvPr>
          <p:cNvSpPr txBox="1">
            <a:spLocks noGrp="1"/>
          </p:cNvSpPr>
          <p:nvPr>
            <p:ph type="title" idx="2"/>
          </p:nvPr>
        </p:nvSpPr>
        <p:spPr>
          <a:xfrm>
            <a:off x="1000325" y="1826550"/>
            <a:ext cx="3539100" cy="2349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sz="1800" b="0"/>
          </a:p>
          <a:p>
            <a:pPr marL="0" lvl="0" indent="0" algn="ctr" rtl="0">
              <a:lnSpc>
                <a:spcPct val="100000"/>
              </a:lnSpc>
              <a:spcBef>
                <a:spcPts val="0"/>
              </a:spcBef>
              <a:spcAft>
                <a:spcPts val="0"/>
              </a:spcAft>
              <a:buClr>
                <a:schemeClr val="dk1"/>
              </a:buClr>
              <a:buSzPts val="1100"/>
              <a:buFont typeface="Arial"/>
              <a:buNone/>
            </a:pPr>
            <a:r>
              <a:rPr lang="en" sz="1800" b="0"/>
              <a:t>A prosthetist (PRAHS-thuh-tist) measures,</a:t>
            </a:r>
            <a:endParaRPr sz="1800" b="0"/>
          </a:p>
          <a:p>
            <a:pPr marL="0" lvl="0" indent="0" algn="ctr" rtl="0">
              <a:lnSpc>
                <a:spcPct val="100000"/>
              </a:lnSpc>
              <a:spcBef>
                <a:spcPts val="0"/>
              </a:spcBef>
              <a:spcAft>
                <a:spcPts val="0"/>
              </a:spcAft>
              <a:buClr>
                <a:schemeClr val="dk1"/>
              </a:buClr>
              <a:buSzPts val="1100"/>
              <a:buFont typeface="Arial"/>
              <a:buNone/>
            </a:pPr>
            <a:r>
              <a:rPr lang="en" sz="1800" b="0"/>
              <a:t>designs, fabricates, fits, and services a prosthesis</a:t>
            </a:r>
            <a:endParaRPr sz="1800" b="0"/>
          </a:p>
          <a:p>
            <a:pPr marL="0" lvl="0" indent="0" algn="ctr" rtl="0">
              <a:lnSpc>
                <a:spcPct val="100000"/>
              </a:lnSpc>
              <a:spcBef>
                <a:spcPts val="0"/>
              </a:spcBef>
              <a:spcAft>
                <a:spcPts val="0"/>
              </a:spcAft>
              <a:buSzPts val="2000"/>
              <a:buNone/>
            </a:pPr>
            <a:r>
              <a:rPr lang="en" sz="1800" b="0"/>
              <a:t>(prahs-THEE-sis), or artificial limb. </a:t>
            </a:r>
            <a:endParaRPr/>
          </a:p>
        </p:txBody>
      </p:sp>
      <p:sp>
        <p:nvSpPr>
          <p:cNvPr id="394" name="Google Shape;394;p42"/>
          <p:cNvSpPr txBox="1">
            <a:spLocks noGrp="1"/>
          </p:cNvSpPr>
          <p:nvPr>
            <p:ph type="title" idx="3"/>
          </p:nvPr>
        </p:nvSpPr>
        <p:spPr>
          <a:xfrm>
            <a:off x="5276969" y="3345598"/>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pic>
        <p:nvPicPr>
          <p:cNvPr id="395" name="Google Shape;395;p42">
            <a:hlinkClick r:id="rId6" action="ppaction://hlinksldjump"/>
          </p:cNvPr>
          <p:cNvPicPr preferRelativeResize="0"/>
          <p:nvPr/>
        </p:nvPicPr>
        <p:blipFill rotWithShape="1">
          <a:blip r:embed="rId7">
            <a:alphaModFix/>
          </a:blip>
          <a:srcRect/>
          <a:stretch/>
        </p:blipFill>
        <p:spPr>
          <a:xfrm>
            <a:off x="7641758" y="3423725"/>
            <a:ext cx="1229098" cy="1348689"/>
          </a:xfrm>
          <a:prstGeom prst="rect">
            <a:avLst/>
          </a:prstGeom>
          <a:noFill/>
          <a:ln>
            <a:noFill/>
          </a:ln>
        </p:spPr>
      </p:pic>
      <p:sp>
        <p:nvSpPr>
          <p:cNvPr id="396" name="Google Shape;396;p42">
            <a:hlinkClick r:id="rId6" action="ppaction://hlinksldjump"/>
          </p:cNvPr>
          <p:cNvSpPr/>
          <p:nvPr/>
        </p:nvSpPr>
        <p:spPr>
          <a:xfrm rot="-5895391">
            <a:off x="8124633" y="388535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42">
            <a:hlinkClick r:id="rId6" action="ppaction://hlinksldjump"/>
          </p:cNvPr>
          <p:cNvSpPr txBox="1">
            <a:spLocks noGrp="1"/>
          </p:cNvSpPr>
          <p:nvPr>
            <p:ph type="ctrTitle" idx="4294967295"/>
          </p:nvPr>
        </p:nvSpPr>
        <p:spPr>
          <a:xfrm rot="-496088">
            <a:off x="7798403" y="4133317"/>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CREDITS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98" name="Google Shape;398;p42">
            <a:hlinkClick r:id="rId6" action="ppaction://hlinksldjump"/>
          </p:cNvPr>
          <p:cNvSpPr/>
          <p:nvPr/>
        </p:nvSpPr>
        <p:spPr>
          <a:xfrm>
            <a:off x="7981007" y="383190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2"/>
          <p:cNvSpPr txBox="1"/>
          <p:nvPr/>
        </p:nvSpPr>
        <p:spPr>
          <a:xfrm>
            <a:off x="4778300" y="1219650"/>
            <a:ext cx="3302400" cy="3817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chitects Daughter"/>
                <a:ea typeface="Architects Daughter"/>
                <a:cs typeface="Architects Daughter"/>
                <a:sym typeface="Architects Daughter"/>
              </a:rPr>
              <a:t>A licensed</a:t>
            </a:r>
            <a:endParaRPr sz="1800" b="0"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chitects Daughter"/>
                <a:ea typeface="Architects Daughter"/>
                <a:cs typeface="Architects Daughter"/>
                <a:sym typeface="Architects Daughter"/>
              </a:rPr>
              <a:t>physician can prescribe a prosthesis for the</a:t>
            </a:r>
            <a:endParaRPr sz="1800" b="0"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chitects Daughter"/>
                <a:ea typeface="Architects Daughter"/>
                <a:cs typeface="Architects Daughter"/>
                <a:sym typeface="Architects Daughter"/>
              </a:rPr>
              <a:t>replacement of an extremity due to amputation,</a:t>
            </a:r>
            <a:endParaRPr sz="1800" b="0"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chitects Daughter"/>
                <a:ea typeface="Architects Daughter"/>
                <a:cs typeface="Architects Daughter"/>
                <a:sym typeface="Architects Daughter"/>
              </a:rPr>
              <a:t>congenital deformity, or absence. A prosthetist</a:t>
            </a:r>
            <a:endParaRPr sz="1800" b="0"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chitects Daughter"/>
                <a:ea typeface="Architects Daughter"/>
                <a:cs typeface="Architects Daughter"/>
                <a:sym typeface="Architects Daughter"/>
              </a:rPr>
              <a:t>must have at least a master’s degree and complete</a:t>
            </a:r>
            <a:endParaRPr sz="1800" b="0"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1100"/>
              <a:buFont typeface="Arial"/>
              <a:buNone/>
            </a:pPr>
            <a:r>
              <a:rPr lang="en" sz="1800" b="0" i="0" u="none" strike="noStrike" cap="none">
                <a:solidFill>
                  <a:schemeClr val="dk1"/>
                </a:solidFill>
                <a:latin typeface="Architects Daughter"/>
                <a:ea typeface="Architects Daughter"/>
                <a:cs typeface="Architects Daughter"/>
                <a:sym typeface="Architects Daughter"/>
              </a:rPr>
              <a:t>a one-year residency to obtain certification.</a:t>
            </a:r>
            <a:endParaRPr sz="1800" b="0"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1100"/>
              <a:buFont typeface="Arial"/>
              <a:buNone/>
            </a:pPr>
            <a:endParaRPr sz="2000" b="1" i="0" u="none" strike="noStrike" cap="none">
              <a:solidFill>
                <a:schemeClr val="dk1"/>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89"/>
                                        </p:tgtEl>
                                        <p:attrNameLst>
                                          <p:attrName>style.visibility</p:attrName>
                                        </p:attrNameLst>
                                      </p:cBhvr>
                                      <p:to>
                                        <p:strVal val="visible"/>
                                      </p:to>
                                    </p:set>
                                    <p:anim calcmode="lin" valueType="num">
                                      <p:cBhvr additive="base">
                                        <p:cTn id="7" dur="1000"/>
                                        <p:tgtEl>
                                          <p:spTgt spid="38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90"/>
                                        </p:tgtEl>
                                        <p:attrNameLst>
                                          <p:attrName>style.visibility</p:attrName>
                                        </p:attrNameLst>
                                      </p:cBhvr>
                                      <p:to>
                                        <p:strVal val="visible"/>
                                      </p:to>
                                    </p:set>
                                    <p:anim calcmode="lin" valueType="num">
                                      <p:cBhvr additive="base">
                                        <p:cTn id="10" dur="1000"/>
                                        <p:tgtEl>
                                          <p:spTgt spid="39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91"/>
                                        </p:tgtEl>
                                        <p:attrNameLst>
                                          <p:attrName>style.visibility</p:attrName>
                                        </p:attrNameLst>
                                      </p:cBhvr>
                                      <p:to>
                                        <p:strVal val="visible"/>
                                      </p:to>
                                    </p:set>
                                    <p:anim calcmode="lin" valueType="num">
                                      <p:cBhvr additive="base">
                                        <p:cTn id="13" dur="1000"/>
                                        <p:tgtEl>
                                          <p:spTgt spid="391"/>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93"/>
                                        </p:tgtEl>
                                        <p:attrNameLst>
                                          <p:attrName>style.visibility</p:attrName>
                                        </p:attrNameLst>
                                      </p:cBhvr>
                                      <p:to>
                                        <p:strVal val="visible"/>
                                      </p:to>
                                    </p:set>
                                    <p:anim calcmode="lin" valueType="num">
                                      <p:cBhvr additive="base">
                                        <p:cTn id="16" dur="1000"/>
                                        <p:tgtEl>
                                          <p:spTgt spid="393"/>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86"/>
                                        </p:tgtEl>
                                        <p:attrNameLst>
                                          <p:attrName>style.visibility</p:attrName>
                                        </p:attrNameLst>
                                      </p:cBhvr>
                                      <p:to>
                                        <p:strVal val="visible"/>
                                      </p:to>
                                    </p:set>
                                    <p:anim calcmode="lin" valueType="num">
                                      <p:cBhvr additive="base">
                                        <p:cTn id="19" dur="1000"/>
                                        <p:tgtEl>
                                          <p:spTgt spid="38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87"/>
                                        </p:tgtEl>
                                        <p:attrNameLst>
                                          <p:attrName>style.visibility</p:attrName>
                                        </p:attrNameLst>
                                      </p:cBhvr>
                                      <p:to>
                                        <p:strVal val="visible"/>
                                      </p:to>
                                    </p:set>
                                    <p:anim calcmode="lin" valueType="num">
                                      <p:cBhvr additive="base">
                                        <p:cTn id="22" dur="1000"/>
                                        <p:tgtEl>
                                          <p:spTgt spid="387"/>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88"/>
                                        </p:tgtEl>
                                        <p:attrNameLst>
                                          <p:attrName>style.visibility</p:attrName>
                                        </p:attrNameLst>
                                      </p:cBhvr>
                                      <p:to>
                                        <p:strVal val="visible"/>
                                      </p:to>
                                    </p:set>
                                    <p:anim calcmode="lin" valueType="num">
                                      <p:cBhvr additive="base">
                                        <p:cTn id="25" dur="1000"/>
                                        <p:tgtEl>
                                          <p:spTgt spid="388"/>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94"/>
                                        </p:tgtEl>
                                        <p:attrNameLst>
                                          <p:attrName>style.visibility</p:attrName>
                                        </p:attrNameLst>
                                      </p:cBhvr>
                                      <p:to>
                                        <p:strVal val="visible"/>
                                      </p:to>
                                    </p:set>
                                    <p:anim calcmode="lin" valueType="num">
                                      <p:cBhvr additive="base">
                                        <p:cTn id="28" dur="1000"/>
                                        <p:tgtEl>
                                          <p:spTgt spid="39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395"/>
                                        </p:tgtEl>
                                        <p:attrNameLst>
                                          <p:attrName>style.visibility</p:attrName>
                                        </p:attrNameLst>
                                      </p:cBhvr>
                                      <p:to>
                                        <p:strVal val="visible"/>
                                      </p:to>
                                    </p:set>
                                    <p:anim calcmode="lin" valueType="num">
                                      <p:cBhvr additive="base">
                                        <p:cTn id="32" dur="1000"/>
                                        <p:tgtEl>
                                          <p:spTgt spid="395"/>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97"/>
                                        </p:tgtEl>
                                        <p:attrNameLst>
                                          <p:attrName>style.visibility</p:attrName>
                                        </p:attrNameLst>
                                      </p:cBhvr>
                                      <p:to>
                                        <p:strVal val="visible"/>
                                      </p:to>
                                    </p:set>
                                    <p:anim calcmode="lin" valueType="num">
                                      <p:cBhvr additive="base">
                                        <p:cTn id="35" dur="1000"/>
                                        <p:tgtEl>
                                          <p:spTgt spid="397"/>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98"/>
                                        </p:tgtEl>
                                        <p:attrNameLst>
                                          <p:attrName>style.visibility</p:attrName>
                                        </p:attrNameLst>
                                      </p:cBhvr>
                                      <p:to>
                                        <p:strVal val="visible"/>
                                      </p:to>
                                    </p:set>
                                    <p:anim calcmode="lin" valueType="num">
                                      <p:cBhvr additive="base">
                                        <p:cTn id="38" dur="1000"/>
                                        <p:tgtEl>
                                          <p:spTgt spid="398"/>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96"/>
                                        </p:tgtEl>
                                        <p:attrNameLst>
                                          <p:attrName>style.visibility</p:attrName>
                                        </p:attrNameLst>
                                      </p:cBhvr>
                                      <p:to>
                                        <p:strVal val="visible"/>
                                      </p:to>
                                    </p:set>
                                    <p:anim calcmode="lin" valueType="num">
                                      <p:cBhvr additive="base">
                                        <p:cTn id="41" dur="1000"/>
                                        <p:tgtEl>
                                          <p:spTgt spid="3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43"/>
          <p:cNvPicPr preferRelativeResize="0"/>
          <p:nvPr/>
        </p:nvPicPr>
        <p:blipFill rotWithShape="1">
          <a:blip r:embed="rId3">
            <a:alphaModFix/>
          </a:blip>
          <a:srcRect t="10992"/>
          <a:stretch/>
        </p:blipFill>
        <p:spPr>
          <a:xfrm>
            <a:off x="4703550" y="1051850"/>
            <a:ext cx="3591225" cy="3737050"/>
          </a:xfrm>
          <a:prstGeom prst="rect">
            <a:avLst/>
          </a:prstGeom>
          <a:noFill/>
          <a:ln>
            <a:noFill/>
          </a:ln>
        </p:spPr>
      </p:pic>
      <p:sp>
        <p:nvSpPr>
          <p:cNvPr id="405" name="Google Shape;405;p43"/>
          <p:cNvSpPr/>
          <p:nvPr/>
        </p:nvSpPr>
        <p:spPr>
          <a:xfrm>
            <a:off x="5895388" y="3423723"/>
            <a:ext cx="1052700" cy="1827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43"/>
          <p:cNvSpPr/>
          <p:nvPr/>
        </p:nvSpPr>
        <p:spPr>
          <a:xfrm>
            <a:off x="5276975" y="1536850"/>
            <a:ext cx="2188800" cy="729600"/>
          </a:xfrm>
          <a:prstGeom prst="rect">
            <a:avLst/>
          </a:prstGeom>
          <a:solidFill>
            <a:srgbClr val="EA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1" i="0" u="none" strike="noStrike" cap="none">
                <a:solidFill>
                  <a:srgbClr val="000000"/>
                </a:solidFill>
                <a:latin typeface="Arial"/>
                <a:ea typeface="Arial"/>
                <a:cs typeface="Arial"/>
                <a:sym typeface="Arial"/>
              </a:rPr>
              <a:t>Phlebotomist</a:t>
            </a:r>
            <a:endParaRPr sz="2400" b="1" i="0" u="none" strike="noStrike" cap="none">
              <a:solidFill>
                <a:srgbClr val="000000"/>
              </a:solidFill>
              <a:latin typeface="Arial"/>
              <a:ea typeface="Arial"/>
              <a:cs typeface="Arial"/>
              <a:sym typeface="Arial"/>
            </a:endParaRPr>
          </a:p>
        </p:txBody>
      </p:sp>
      <p:pic>
        <p:nvPicPr>
          <p:cNvPr id="407" name="Google Shape;407;p43"/>
          <p:cNvPicPr preferRelativeResize="0"/>
          <p:nvPr/>
        </p:nvPicPr>
        <p:blipFill rotWithShape="1">
          <a:blip r:embed="rId4">
            <a:alphaModFix/>
          </a:blip>
          <a:srcRect t="5800" b="2857"/>
          <a:stretch/>
        </p:blipFill>
        <p:spPr>
          <a:xfrm>
            <a:off x="255225" y="1051850"/>
            <a:ext cx="4856800" cy="3948100"/>
          </a:xfrm>
          <a:prstGeom prst="rect">
            <a:avLst/>
          </a:prstGeom>
          <a:noFill/>
          <a:ln>
            <a:noFill/>
          </a:ln>
        </p:spPr>
      </p:pic>
      <p:sp>
        <p:nvSpPr>
          <p:cNvPr id="408" name="Google Shape;408;p43"/>
          <p:cNvSpPr/>
          <p:nvPr/>
        </p:nvSpPr>
        <p:spPr>
          <a:xfrm>
            <a:off x="1774125" y="1431250"/>
            <a:ext cx="2230500" cy="344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rgbClr val="000000"/>
                </a:solidFill>
                <a:latin typeface="Arial"/>
                <a:ea typeface="Arial"/>
                <a:cs typeface="Arial"/>
                <a:sym typeface="Arial"/>
              </a:rPr>
              <a:t>Career List</a:t>
            </a:r>
            <a:endParaRPr sz="2600" b="0" i="0" u="none" strike="noStrike" cap="none">
              <a:solidFill>
                <a:srgbClr val="000000"/>
              </a:solidFill>
              <a:latin typeface="Arial"/>
              <a:ea typeface="Arial"/>
              <a:cs typeface="Arial"/>
              <a:sym typeface="Arial"/>
            </a:endParaRPr>
          </a:p>
        </p:txBody>
      </p:sp>
      <p:sp>
        <p:nvSpPr>
          <p:cNvPr id="409" name="Google Shape;409;p43"/>
          <p:cNvSpPr/>
          <p:nvPr/>
        </p:nvSpPr>
        <p:spPr>
          <a:xfrm>
            <a:off x="2214963" y="3423723"/>
            <a:ext cx="1052700" cy="182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43"/>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800">
                <a:highlight>
                  <a:srgbClr val="FF00FF"/>
                </a:highlight>
              </a:rPr>
              <a:t>Career Spotlight</a:t>
            </a:r>
            <a:endParaRPr sz="2800">
              <a:highlight>
                <a:srgbClr val="FF00FF"/>
              </a:highlight>
            </a:endParaRPr>
          </a:p>
        </p:txBody>
      </p:sp>
      <p:sp>
        <p:nvSpPr>
          <p:cNvPr id="411" name="Google Shape;411;p43">
            <a:hlinkClick r:id="rId5" action="ppaction://hlinksldjump"/>
          </p:cNvPr>
          <p:cNvSpPr txBox="1">
            <a:spLocks noGrp="1"/>
          </p:cNvSpPr>
          <p:nvPr>
            <p:ph type="title" idx="2"/>
          </p:nvPr>
        </p:nvSpPr>
        <p:spPr>
          <a:xfrm>
            <a:off x="1000325" y="2424025"/>
            <a:ext cx="3539100" cy="1752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412" name="Google Shape;412;p43"/>
          <p:cNvSpPr txBox="1">
            <a:spLocks noGrp="1"/>
          </p:cNvSpPr>
          <p:nvPr>
            <p:ph type="title" idx="3"/>
          </p:nvPr>
        </p:nvSpPr>
        <p:spPr>
          <a:xfrm>
            <a:off x="5276969" y="3345598"/>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A Day in the Life</a:t>
            </a:r>
            <a:endParaRPr/>
          </a:p>
        </p:txBody>
      </p:sp>
      <p:pic>
        <p:nvPicPr>
          <p:cNvPr id="413" name="Google Shape;413;p43">
            <a:hlinkClick r:id="rId6" action="ppaction://hlinksldjump"/>
          </p:cNvPr>
          <p:cNvPicPr preferRelativeResize="0"/>
          <p:nvPr/>
        </p:nvPicPr>
        <p:blipFill rotWithShape="1">
          <a:blip r:embed="rId7">
            <a:alphaModFix/>
          </a:blip>
          <a:srcRect/>
          <a:stretch/>
        </p:blipFill>
        <p:spPr>
          <a:xfrm>
            <a:off x="7641758" y="3423725"/>
            <a:ext cx="1229098" cy="1348689"/>
          </a:xfrm>
          <a:prstGeom prst="rect">
            <a:avLst/>
          </a:prstGeom>
          <a:noFill/>
          <a:ln>
            <a:noFill/>
          </a:ln>
        </p:spPr>
      </p:pic>
      <p:sp>
        <p:nvSpPr>
          <p:cNvPr id="414" name="Google Shape;414;p43">
            <a:hlinkClick r:id="rId6" action="ppaction://hlinksldjump"/>
          </p:cNvPr>
          <p:cNvSpPr/>
          <p:nvPr/>
        </p:nvSpPr>
        <p:spPr>
          <a:xfrm rot="-5895391">
            <a:off x="8124633" y="388535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43">
            <a:hlinkClick r:id="rId6" action="ppaction://hlinksldjump"/>
          </p:cNvPr>
          <p:cNvSpPr txBox="1">
            <a:spLocks noGrp="1"/>
          </p:cNvSpPr>
          <p:nvPr>
            <p:ph type="ctrTitle" idx="4294967295"/>
          </p:nvPr>
        </p:nvSpPr>
        <p:spPr>
          <a:xfrm rot="-496088">
            <a:off x="7798352" y="4133324"/>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CREDITS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16" name="Google Shape;416;p43">
            <a:hlinkClick r:id="rId6" action="ppaction://hlinksldjump"/>
          </p:cNvPr>
          <p:cNvSpPr/>
          <p:nvPr/>
        </p:nvSpPr>
        <p:spPr>
          <a:xfrm>
            <a:off x="7981007" y="383190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43"/>
          <p:cNvSpPr txBox="1"/>
          <p:nvPr/>
        </p:nvSpPr>
        <p:spPr>
          <a:xfrm>
            <a:off x="4778300" y="1219650"/>
            <a:ext cx="33024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endParaRPr sz="2000" b="1" i="0" u="none" strike="noStrike" cap="none">
              <a:solidFill>
                <a:schemeClr val="dk1"/>
              </a:solidFill>
              <a:latin typeface="Architects Daughter"/>
              <a:ea typeface="Architects Daughter"/>
              <a:cs typeface="Architects Daughter"/>
              <a:sym typeface="Architects Daughter"/>
            </a:endParaRPr>
          </a:p>
        </p:txBody>
      </p:sp>
      <p:pic>
        <p:nvPicPr>
          <p:cNvPr id="418" name="Google Shape;418;p43"/>
          <p:cNvPicPr preferRelativeResize="0"/>
          <p:nvPr/>
        </p:nvPicPr>
        <p:blipFill rotWithShape="1">
          <a:blip r:embed="rId8">
            <a:alphaModFix/>
          </a:blip>
          <a:srcRect/>
          <a:stretch/>
        </p:blipFill>
        <p:spPr>
          <a:xfrm>
            <a:off x="922125" y="2299125"/>
            <a:ext cx="3781425" cy="1752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08"/>
                                        </p:tgtEl>
                                        <p:attrNameLst>
                                          <p:attrName>style.visibility</p:attrName>
                                        </p:attrNameLst>
                                      </p:cBhvr>
                                      <p:to>
                                        <p:strVal val="visible"/>
                                      </p:to>
                                    </p:set>
                                    <p:anim calcmode="lin" valueType="num">
                                      <p:cBhvr additive="base">
                                        <p:cTn id="10" dur="1000"/>
                                        <p:tgtEl>
                                          <p:spTgt spid="40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09"/>
                                        </p:tgtEl>
                                        <p:attrNameLst>
                                          <p:attrName>style.visibility</p:attrName>
                                        </p:attrNameLst>
                                      </p:cBhvr>
                                      <p:to>
                                        <p:strVal val="visible"/>
                                      </p:to>
                                    </p:set>
                                    <p:anim calcmode="lin" valueType="num">
                                      <p:cBhvr additive="base">
                                        <p:cTn id="13" dur="1000"/>
                                        <p:tgtEl>
                                          <p:spTgt spid="40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11"/>
                                        </p:tgtEl>
                                        <p:attrNameLst>
                                          <p:attrName>style.visibility</p:attrName>
                                        </p:attrNameLst>
                                      </p:cBhvr>
                                      <p:to>
                                        <p:strVal val="visible"/>
                                      </p:to>
                                    </p:set>
                                    <p:anim calcmode="lin" valueType="num">
                                      <p:cBhvr additive="base">
                                        <p:cTn id="16" dur="1000"/>
                                        <p:tgtEl>
                                          <p:spTgt spid="4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04"/>
                                        </p:tgtEl>
                                        <p:attrNameLst>
                                          <p:attrName>style.visibility</p:attrName>
                                        </p:attrNameLst>
                                      </p:cBhvr>
                                      <p:to>
                                        <p:strVal val="visible"/>
                                      </p:to>
                                    </p:set>
                                    <p:anim calcmode="lin" valueType="num">
                                      <p:cBhvr additive="base">
                                        <p:cTn id="19" dur="1000"/>
                                        <p:tgtEl>
                                          <p:spTgt spid="40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05"/>
                                        </p:tgtEl>
                                        <p:attrNameLst>
                                          <p:attrName>style.visibility</p:attrName>
                                        </p:attrNameLst>
                                      </p:cBhvr>
                                      <p:to>
                                        <p:strVal val="visible"/>
                                      </p:to>
                                    </p:set>
                                    <p:anim calcmode="lin" valueType="num">
                                      <p:cBhvr additive="base">
                                        <p:cTn id="22" dur="1000"/>
                                        <p:tgtEl>
                                          <p:spTgt spid="40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06"/>
                                        </p:tgtEl>
                                        <p:attrNameLst>
                                          <p:attrName>style.visibility</p:attrName>
                                        </p:attrNameLst>
                                      </p:cBhvr>
                                      <p:to>
                                        <p:strVal val="visible"/>
                                      </p:to>
                                    </p:set>
                                    <p:anim calcmode="lin" valueType="num">
                                      <p:cBhvr additive="base">
                                        <p:cTn id="25" dur="1000"/>
                                        <p:tgtEl>
                                          <p:spTgt spid="406"/>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12"/>
                                        </p:tgtEl>
                                        <p:attrNameLst>
                                          <p:attrName>style.visibility</p:attrName>
                                        </p:attrNameLst>
                                      </p:cBhvr>
                                      <p:to>
                                        <p:strVal val="visible"/>
                                      </p:to>
                                    </p:set>
                                    <p:anim calcmode="lin" valueType="num">
                                      <p:cBhvr additive="base">
                                        <p:cTn id="28" dur="1000"/>
                                        <p:tgtEl>
                                          <p:spTgt spid="412"/>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413"/>
                                        </p:tgtEl>
                                        <p:attrNameLst>
                                          <p:attrName>style.visibility</p:attrName>
                                        </p:attrNameLst>
                                      </p:cBhvr>
                                      <p:to>
                                        <p:strVal val="visible"/>
                                      </p:to>
                                    </p:set>
                                    <p:anim calcmode="lin" valueType="num">
                                      <p:cBhvr additive="base">
                                        <p:cTn id="32" dur="1000"/>
                                        <p:tgtEl>
                                          <p:spTgt spid="413"/>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15"/>
                                        </p:tgtEl>
                                        <p:attrNameLst>
                                          <p:attrName>style.visibility</p:attrName>
                                        </p:attrNameLst>
                                      </p:cBhvr>
                                      <p:to>
                                        <p:strVal val="visible"/>
                                      </p:to>
                                    </p:set>
                                    <p:anim calcmode="lin" valueType="num">
                                      <p:cBhvr additive="base">
                                        <p:cTn id="35" dur="1000"/>
                                        <p:tgtEl>
                                          <p:spTgt spid="415"/>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16"/>
                                        </p:tgtEl>
                                        <p:attrNameLst>
                                          <p:attrName>style.visibility</p:attrName>
                                        </p:attrNameLst>
                                      </p:cBhvr>
                                      <p:to>
                                        <p:strVal val="visible"/>
                                      </p:to>
                                    </p:set>
                                    <p:anim calcmode="lin" valueType="num">
                                      <p:cBhvr additive="base">
                                        <p:cTn id="38" dur="1000"/>
                                        <p:tgtEl>
                                          <p:spTgt spid="416"/>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14"/>
                                        </p:tgtEl>
                                        <p:attrNameLst>
                                          <p:attrName>style.visibility</p:attrName>
                                        </p:attrNameLst>
                                      </p:cBhvr>
                                      <p:to>
                                        <p:strVal val="visible"/>
                                      </p:to>
                                    </p:set>
                                    <p:anim calcmode="lin" valueType="num">
                                      <p:cBhvr additive="base">
                                        <p:cTn id="41" dur="1000"/>
                                        <p:tgtEl>
                                          <p:spTgt spid="4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44"/>
          <p:cNvPicPr preferRelativeResize="0"/>
          <p:nvPr/>
        </p:nvPicPr>
        <p:blipFill rotWithShape="1">
          <a:blip r:embed="rId3">
            <a:alphaModFix/>
          </a:blip>
          <a:srcRect t="10992"/>
          <a:stretch/>
        </p:blipFill>
        <p:spPr>
          <a:xfrm>
            <a:off x="4703550" y="1051850"/>
            <a:ext cx="3591225" cy="3737050"/>
          </a:xfrm>
          <a:prstGeom prst="rect">
            <a:avLst/>
          </a:prstGeom>
          <a:noFill/>
          <a:ln>
            <a:noFill/>
          </a:ln>
        </p:spPr>
      </p:pic>
      <p:sp>
        <p:nvSpPr>
          <p:cNvPr id="424" name="Google Shape;424;p44"/>
          <p:cNvSpPr/>
          <p:nvPr/>
        </p:nvSpPr>
        <p:spPr>
          <a:xfrm>
            <a:off x="5895388" y="3423723"/>
            <a:ext cx="1052700" cy="1827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44"/>
          <p:cNvSpPr/>
          <p:nvPr/>
        </p:nvSpPr>
        <p:spPr>
          <a:xfrm>
            <a:off x="5276975" y="1536850"/>
            <a:ext cx="2188800" cy="729600"/>
          </a:xfrm>
          <a:prstGeom prst="rect">
            <a:avLst/>
          </a:prstGeom>
          <a:solidFill>
            <a:srgbClr val="EA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1" i="0" u="none" strike="noStrike" cap="none">
                <a:solidFill>
                  <a:srgbClr val="000000"/>
                </a:solidFill>
                <a:latin typeface="Arial"/>
                <a:ea typeface="Arial"/>
                <a:cs typeface="Arial"/>
                <a:sym typeface="Arial"/>
              </a:rPr>
              <a:t>Phlebotomist</a:t>
            </a:r>
            <a:endParaRPr sz="2400" b="1" i="0" u="none" strike="noStrike" cap="none">
              <a:solidFill>
                <a:srgbClr val="000000"/>
              </a:solidFill>
              <a:latin typeface="Arial"/>
              <a:ea typeface="Arial"/>
              <a:cs typeface="Arial"/>
              <a:sym typeface="Arial"/>
            </a:endParaRPr>
          </a:p>
        </p:txBody>
      </p:sp>
      <p:pic>
        <p:nvPicPr>
          <p:cNvPr id="426" name="Google Shape;426;p44"/>
          <p:cNvPicPr preferRelativeResize="0"/>
          <p:nvPr/>
        </p:nvPicPr>
        <p:blipFill rotWithShape="1">
          <a:blip r:embed="rId4">
            <a:alphaModFix/>
          </a:blip>
          <a:srcRect t="5800" b="2857"/>
          <a:stretch/>
        </p:blipFill>
        <p:spPr>
          <a:xfrm>
            <a:off x="255225" y="1051850"/>
            <a:ext cx="4856800" cy="3948100"/>
          </a:xfrm>
          <a:prstGeom prst="rect">
            <a:avLst/>
          </a:prstGeom>
          <a:noFill/>
          <a:ln>
            <a:noFill/>
          </a:ln>
        </p:spPr>
      </p:pic>
      <p:sp>
        <p:nvSpPr>
          <p:cNvPr id="427" name="Google Shape;427;p44"/>
          <p:cNvSpPr/>
          <p:nvPr/>
        </p:nvSpPr>
        <p:spPr>
          <a:xfrm>
            <a:off x="1774125" y="1431250"/>
            <a:ext cx="2230500" cy="344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Arial"/>
              <a:ea typeface="Arial"/>
              <a:cs typeface="Arial"/>
              <a:sym typeface="Arial"/>
            </a:endParaRPr>
          </a:p>
        </p:txBody>
      </p:sp>
      <p:sp>
        <p:nvSpPr>
          <p:cNvPr id="428" name="Google Shape;428;p44"/>
          <p:cNvSpPr/>
          <p:nvPr/>
        </p:nvSpPr>
        <p:spPr>
          <a:xfrm>
            <a:off x="2214963" y="3423723"/>
            <a:ext cx="1052700" cy="182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44"/>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800">
                <a:highlight>
                  <a:srgbClr val="FF00FF"/>
                </a:highlight>
              </a:rPr>
              <a:t>Career Spotlight</a:t>
            </a:r>
            <a:endParaRPr sz="2800">
              <a:highlight>
                <a:srgbClr val="FF00FF"/>
              </a:highlight>
            </a:endParaRPr>
          </a:p>
        </p:txBody>
      </p:sp>
      <p:sp>
        <p:nvSpPr>
          <p:cNvPr id="430" name="Google Shape;430;p44">
            <a:hlinkClick r:id="rId5" action="ppaction://hlinksldjump"/>
          </p:cNvPr>
          <p:cNvSpPr txBox="1">
            <a:spLocks noGrp="1"/>
          </p:cNvSpPr>
          <p:nvPr>
            <p:ph type="title" idx="2"/>
          </p:nvPr>
        </p:nvSpPr>
        <p:spPr>
          <a:xfrm>
            <a:off x="1000325" y="2424025"/>
            <a:ext cx="3539100" cy="1752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431" name="Google Shape;431;p44"/>
          <p:cNvSpPr txBox="1">
            <a:spLocks noGrp="1"/>
          </p:cNvSpPr>
          <p:nvPr>
            <p:ph type="title" idx="3"/>
          </p:nvPr>
        </p:nvSpPr>
        <p:spPr>
          <a:xfrm>
            <a:off x="5276969" y="3345598"/>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pic>
        <p:nvPicPr>
          <p:cNvPr id="432" name="Google Shape;432;p44">
            <a:hlinkClick r:id="rId6" action="ppaction://hlinksldjump"/>
          </p:cNvPr>
          <p:cNvPicPr preferRelativeResize="0"/>
          <p:nvPr/>
        </p:nvPicPr>
        <p:blipFill rotWithShape="1">
          <a:blip r:embed="rId7">
            <a:alphaModFix/>
          </a:blip>
          <a:srcRect/>
          <a:stretch/>
        </p:blipFill>
        <p:spPr>
          <a:xfrm>
            <a:off x="7641758" y="3423725"/>
            <a:ext cx="1229098" cy="1348689"/>
          </a:xfrm>
          <a:prstGeom prst="rect">
            <a:avLst/>
          </a:prstGeom>
          <a:noFill/>
          <a:ln>
            <a:noFill/>
          </a:ln>
        </p:spPr>
      </p:pic>
      <p:sp>
        <p:nvSpPr>
          <p:cNvPr id="433" name="Google Shape;433;p44">
            <a:hlinkClick r:id="rId6" action="ppaction://hlinksldjump"/>
          </p:cNvPr>
          <p:cNvSpPr/>
          <p:nvPr/>
        </p:nvSpPr>
        <p:spPr>
          <a:xfrm rot="-5895391">
            <a:off x="8124633" y="388535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44">
            <a:hlinkClick r:id="rId6" action="ppaction://hlinksldjump"/>
          </p:cNvPr>
          <p:cNvSpPr txBox="1">
            <a:spLocks noGrp="1"/>
          </p:cNvSpPr>
          <p:nvPr>
            <p:ph type="ctrTitle" idx="4294967295"/>
          </p:nvPr>
        </p:nvSpPr>
        <p:spPr>
          <a:xfrm rot="-496088">
            <a:off x="7798352" y="4133324"/>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CREDITS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35" name="Google Shape;435;p44">
            <a:hlinkClick r:id="rId6" action="ppaction://hlinksldjump"/>
          </p:cNvPr>
          <p:cNvSpPr/>
          <p:nvPr/>
        </p:nvSpPr>
        <p:spPr>
          <a:xfrm>
            <a:off x="7981007" y="383190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44"/>
          <p:cNvSpPr txBox="1"/>
          <p:nvPr/>
        </p:nvSpPr>
        <p:spPr>
          <a:xfrm>
            <a:off x="4778300" y="1219650"/>
            <a:ext cx="33024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endParaRPr sz="2000" b="1" i="0" u="none" strike="noStrike" cap="none">
              <a:solidFill>
                <a:schemeClr val="dk1"/>
              </a:solidFill>
              <a:latin typeface="Architects Daughter"/>
              <a:ea typeface="Architects Daughter"/>
              <a:cs typeface="Architects Daughter"/>
              <a:sym typeface="Architects Daughter"/>
            </a:endParaRPr>
          </a:p>
        </p:txBody>
      </p:sp>
      <p:pic>
        <p:nvPicPr>
          <p:cNvPr id="437" name="Google Shape;437;p44"/>
          <p:cNvPicPr preferRelativeResize="0"/>
          <p:nvPr/>
        </p:nvPicPr>
        <p:blipFill rotWithShape="1">
          <a:blip r:embed="rId8">
            <a:alphaModFix/>
          </a:blip>
          <a:srcRect/>
          <a:stretch/>
        </p:blipFill>
        <p:spPr>
          <a:xfrm>
            <a:off x="136275" y="2299125"/>
            <a:ext cx="7641000" cy="2201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26"/>
                                        </p:tgtEl>
                                        <p:attrNameLst>
                                          <p:attrName>style.visibility</p:attrName>
                                        </p:attrNameLst>
                                      </p:cBhvr>
                                      <p:to>
                                        <p:strVal val="visible"/>
                                      </p:to>
                                    </p:set>
                                    <p:anim calcmode="lin" valueType="num">
                                      <p:cBhvr additive="base">
                                        <p:cTn id="7" dur="1000"/>
                                        <p:tgtEl>
                                          <p:spTgt spid="42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27"/>
                                        </p:tgtEl>
                                        <p:attrNameLst>
                                          <p:attrName>style.visibility</p:attrName>
                                        </p:attrNameLst>
                                      </p:cBhvr>
                                      <p:to>
                                        <p:strVal val="visible"/>
                                      </p:to>
                                    </p:set>
                                    <p:anim calcmode="lin" valueType="num">
                                      <p:cBhvr additive="base">
                                        <p:cTn id="10" dur="1000"/>
                                        <p:tgtEl>
                                          <p:spTgt spid="42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28"/>
                                        </p:tgtEl>
                                        <p:attrNameLst>
                                          <p:attrName>style.visibility</p:attrName>
                                        </p:attrNameLst>
                                      </p:cBhvr>
                                      <p:to>
                                        <p:strVal val="visible"/>
                                      </p:to>
                                    </p:set>
                                    <p:anim calcmode="lin" valueType="num">
                                      <p:cBhvr additive="base">
                                        <p:cTn id="13" dur="1000"/>
                                        <p:tgtEl>
                                          <p:spTgt spid="42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30"/>
                                        </p:tgtEl>
                                        <p:attrNameLst>
                                          <p:attrName>style.visibility</p:attrName>
                                        </p:attrNameLst>
                                      </p:cBhvr>
                                      <p:to>
                                        <p:strVal val="visible"/>
                                      </p:to>
                                    </p:set>
                                    <p:anim calcmode="lin" valueType="num">
                                      <p:cBhvr additive="base">
                                        <p:cTn id="16" dur="1000"/>
                                        <p:tgtEl>
                                          <p:spTgt spid="430"/>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23"/>
                                        </p:tgtEl>
                                        <p:attrNameLst>
                                          <p:attrName>style.visibility</p:attrName>
                                        </p:attrNameLst>
                                      </p:cBhvr>
                                      <p:to>
                                        <p:strVal val="visible"/>
                                      </p:to>
                                    </p:set>
                                    <p:anim calcmode="lin" valueType="num">
                                      <p:cBhvr additive="base">
                                        <p:cTn id="19" dur="1000"/>
                                        <p:tgtEl>
                                          <p:spTgt spid="423"/>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24"/>
                                        </p:tgtEl>
                                        <p:attrNameLst>
                                          <p:attrName>style.visibility</p:attrName>
                                        </p:attrNameLst>
                                      </p:cBhvr>
                                      <p:to>
                                        <p:strVal val="visible"/>
                                      </p:to>
                                    </p:set>
                                    <p:anim calcmode="lin" valueType="num">
                                      <p:cBhvr additive="base">
                                        <p:cTn id="22" dur="1000"/>
                                        <p:tgtEl>
                                          <p:spTgt spid="424"/>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25"/>
                                        </p:tgtEl>
                                        <p:attrNameLst>
                                          <p:attrName>style.visibility</p:attrName>
                                        </p:attrNameLst>
                                      </p:cBhvr>
                                      <p:to>
                                        <p:strVal val="visible"/>
                                      </p:to>
                                    </p:set>
                                    <p:anim calcmode="lin" valueType="num">
                                      <p:cBhvr additive="base">
                                        <p:cTn id="25" dur="1000"/>
                                        <p:tgtEl>
                                          <p:spTgt spid="425"/>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31"/>
                                        </p:tgtEl>
                                        <p:attrNameLst>
                                          <p:attrName>style.visibility</p:attrName>
                                        </p:attrNameLst>
                                      </p:cBhvr>
                                      <p:to>
                                        <p:strVal val="visible"/>
                                      </p:to>
                                    </p:set>
                                    <p:anim calcmode="lin" valueType="num">
                                      <p:cBhvr additive="base">
                                        <p:cTn id="28" dur="1000"/>
                                        <p:tgtEl>
                                          <p:spTgt spid="431"/>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432"/>
                                        </p:tgtEl>
                                        <p:attrNameLst>
                                          <p:attrName>style.visibility</p:attrName>
                                        </p:attrNameLst>
                                      </p:cBhvr>
                                      <p:to>
                                        <p:strVal val="visible"/>
                                      </p:to>
                                    </p:set>
                                    <p:anim calcmode="lin" valueType="num">
                                      <p:cBhvr additive="base">
                                        <p:cTn id="32" dur="1000"/>
                                        <p:tgtEl>
                                          <p:spTgt spid="432"/>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34"/>
                                        </p:tgtEl>
                                        <p:attrNameLst>
                                          <p:attrName>style.visibility</p:attrName>
                                        </p:attrNameLst>
                                      </p:cBhvr>
                                      <p:to>
                                        <p:strVal val="visible"/>
                                      </p:to>
                                    </p:set>
                                    <p:anim calcmode="lin" valueType="num">
                                      <p:cBhvr additive="base">
                                        <p:cTn id="35" dur="1000"/>
                                        <p:tgtEl>
                                          <p:spTgt spid="43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35"/>
                                        </p:tgtEl>
                                        <p:attrNameLst>
                                          <p:attrName>style.visibility</p:attrName>
                                        </p:attrNameLst>
                                      </p:cBhvr>
                                      <p:to>
                                        <p:strVal val="visible"/>
                                      </p:to>
                                    </p:set>
                                    <p:anim calcmode="lin" valueType="num">
                                      <p:cBhvr additive="base">
                                        <p:cTn id="38" dur="1000"/>
                                        <p:tgtEl>
                                          <p:spTgt spid="435"/>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33"/>
                                        </p:tgtEl>
                                        <p:attrNameLst>
                                          <p:attrName>style.visibility</p:attrName>
                                        </p:attrNameLst>
                                      </p:cBhvr>
                                      <p:to>
                                        <p:strVal val="visible"/>
                                      </p:to>
                                    </p:set>
                                    <p:anim calcmode="lin" valueType="num">
                                      <p:cBhvr additive="base">
                                        <p:cTn id="41" dur="1000"/>
                                        <p:tgtEl>
                                          <p:spTgt spid="4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45"/>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9019"/>
              </a:srgbClr>
            </a:outerShdw>
          </a:effectLst>
        </p:spPr>
      </p:pic>
      <p:sp>
        <p:nvSpPr>
          <p:cNvPr id="443" name="Google Shape;443;p45"/>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45"/>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45"/>
          <p:cNvSpPr txBox="1">
            <a:spLocks noGrp="1"/>
          </p:cNvSpPr>
          <p:nvPr>
            <p:ph type="title"/>
          </p:nvPr>
        </p:nvSpPr>
        <p:spPr>
          <a:xfrm rot="960909">
            <a:off x="4216319" y="658360"/>
            <a:ext cx="2132360" cy="106927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r>
              <a:rPr lang="en" sz="2400" u="sng">
                <a:highlight>
                  <a:srgbClr val="FF00FF"/>
                </a:highlight>
              </a:rPr>
              <a:t>Official Event Resource</a:t>
            </a:r>
            <a:endParaRPr sz="2400" u="sng">
              <a:highlight>
                <a:srgbClr val="FF00FF"/>
              </a:highlight>
            </a:endParaRPr>
          </a:p>
        </p:txBody>
      </p:sp>
      <p:sp>
        <p:nvSpPr>
          <p:cNvPr id="446" name="Google Shape;446;p45"/>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endParaRPr sz="1800">
              <a:latin typeface="Architects Daughter"/>
              <a:ea typeface="Architects Daughter"/>
              <a:cs typeface="Architects Daughter"/>
              <a:sym typeface="Architects Daughter"/>
            </a:endParaRPr>
          </a:p>
        </p:txBody>
      </p:sp>
      <p:pic>
        <p:nvPicPr>
          <p:cNvPr id="447" name="Google Shape;447;p45"/>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448" name="Google Shape;448;p4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4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45">
            <a:hlinkClick r:id="rId5"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45">
            <a:hlinkClick r:id="rId5" action="ppaction://hlinksldjump"/>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Sports Medicine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452" name="Google Shape;452;p45">
            <a:hlinkClick r:id="rId6" action="ppaction://hlinksldjump"/>
          </p:cNvPr>
          <p:cNvPicPr preferRelativeResize="0"/>
          <p:nvPr/>
        </p:nvPicPr>
        <p:blipFill rotWithShape="1">
          <a:blip r:embed="rId4">
            <a:alphaModFix/>
          </a:blip>
          <a:srcRect l="32002" t="19826" r="39797" b="9790"/>
          <a:stretch/>
        </p:blipFill>
        <p:spPr>
          <a:xfrm rot="-5400000">
            <a:off x="7824899" y="-395073"/>
            <a:ext cx="1138850" cy="2132297"/>
          </a:xfrm>
          <a:prstGeom prst="rect">
            <a:avLst/>
          </a:prstGeom>
          <a:noFill/>
          <a:ln>
            <a:noFill/>
          </a:ln>
        </p:spPr>
      </p:pic>
      <p:sp>
        <p:nvSpPr>
          <p:cNvPr id="453" name="Google Shape;453;p45">
            <a:hlinkClick r:id="rId6"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54" name="Google Shape;454;p45">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45"/>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45"/>
          <p:cNvSpPr txBox="1">
            <a:spLocks noGrp="1"/>
          </p:cNvSpPr>
          <p:nvPr>
            <p:ph type="ctrTitle" idx="4294967295"/>
          </p:nvPr>
        </p:nvSpPr>
        <p:spPr>
          <a:xfrm>
            <a:off x="8055850" y="1727650"/>
            <a:ext cx="1299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Career Health</a:t>
            </a:r>
            <a:endParaRPr sz="12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Display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57" name="Google Shape;457;p45"/>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45"/>
          <p:cNvSpPr txBox="1">
            <a:spLocks noGrp="1"/>
          </p:cNvSpPr>
          <p:nvPr>
            <p:ph type="ctrTitle" idx="4294967295"/>
          </p:nvPr>
        </p:nvSpPr>
        <p:spPr>
          <a:xfrm>
            <a:off x="8088800" y="2280500"/>
            <a:ext cx="1151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Biomedical Debate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59" name="Google Shape;459;p45">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45"/>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45"/>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45"/>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45"/>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Medical Spelling</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64" name="Google Shape;464;p45"/>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45">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45">
            <a:hlinkClick r:id="rId7" action="ppaction://hlinksldjump"/>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Epidemiology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67" name="Google Shape;467;p45">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8" name="Google Shape;468;p45"/>
          <p:cNvPicPr preferRelativeResize="0"/>
          <p:nvPr/>
        </p:nvPicPr>
        <p:blipFill rotWithShape="1">
          <a:blip r:embed="rId8">
            <a:alphaModFix/>
          </a:blip>
          <a:srcRect/>
          <a:stretch/>
        </p:blipFill>
        <p:spPr>
          <a:xfrm>
            <a:off x="1369192" y="520850"/>
            <a:ext cx="2756507" cy="1001550"/>
          </a:xfrm>
          <a:prstGeom prst="rect">
            <a:avLst/>
          </a:prstGeom>
          <a:noFill/>
          <a:ln>
            <a:noFill/>
          </a:ln>
        </p:spPr>
      </p:pic>
      <p:pic>
        <p:nvPicPr>
          <p:cNvPr id="469" name="Google Shape;469;p45"/>
          <p:cNvPicPr preferRelativeResize="0"/>
          <p:nvPr/>
        </p:nvPicPr>
        <p:blipFill rotWithShape="1">
          <a:blip r:embed="rId9">
            <a:alphaModFix/>
          </a:blip>
          <a:srcRect/>
          <a:stretch/>
        </p:blipFill>
        <p:spPr>
          <a:xfrm>
            <a:off x="2145313" y="2354450"/>
            <a:ext cx="2886075" cy="342900"/>
          </a:xfrm>
          <a:prstGeom prst="rect">
            <a:avLst/>
          </a:prstGeom>
          <a:noFill/>
          <a:ln>
            <a:noFill/>
          </a:ln>
        </p:spPr>
      </p:pic>
      <p:pic>
        <p:nvPicPr>
          <p:cNvPr id="470" name="Google Shape;470;p45"/>
          <p:cNvPicPr preferRelativeResize="0"/>
          <p:nvPr/>
        </p:nvPicPr>
        <p:blipFill>
          <a:blip r:embed="rId10">
            <a:alphaModFix/>
          </a:blip>
          <a:stretch>
            <a:fillRect/>
          </a:stretch>
        </p:blipFill>
        <p:spPr>
          <a:xfrm>
            <a:off x="1369200" y="2872600"/>
            <a:ext cx="2114550" cy="1600200"/>
          </a:xfrm>
          <a:prstGeom prst="rect">
            <a:avLst/>
          </a:prstGeom>
          <a:noFill/>
          <a:ln>
            <a:noFill/>
          </a:ln>
        </p:spPr>
      </p:pic>
      <p:pic>
        <p:nvPicPr>
          <p:cNvPr id="471" name="Google Shape;471;p45"/>
          <p:cNvPicPr preferRelativeResize="0"/>
          <p:nvPr/>
        </p:nvPicPr>
        <p:blipFill>
          <a:blip r:embed="rId11">
            <a:alphaModFix/>
          </a:blip>
          <a:stretch>
            <a:fillRect/>
          </a:stretch>
        </p:blipFill>
        <p:spPr>
          <a:xfrm>
            <a:off x="3771888" y="2901175"/>
            <a:ext cx="2066925" cy="1543050"/>
          </a:xfrm>
          <a:prstGeom prst="rect">
            <a:avLst/>
          </a:prstGeom>
          <a:noFill/>
          <a:ln>
            <a:noFill/>
          </a:ln>
        </p:spPr>
      </p:pic>
      <p:sp>
        <p:nvSpPr>
          <p:cNvPr id="472" name="Google Shape;472;p45"/>
          <p:cNvSpPr txBox="1"/>
          <p:nvPr/>
        </p:nvSpPr>
        <p:spPr>
          <a:xfrm rot="-1513520">
            <a:off x="830575" y="2554851"/>
            <a:ext cx="1359991" cy="4003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tamaran"/>
                <a:ea typeface="Catamaran"/>
                <a:cs typeface="Catamaran"/>
                <a:sym typeface="Catamaran"/>
              </a:rPr>
              <a:t>Middle School</a:t>
            </a:r>
            <a:endParaRPr b="1">
              <a:latin typeface="Catamaran"/>
              <a:ea typeface="Catamaran"/>
              <a:cs typeface="Catamaran"/>
              <a:sym typeface="Catamaran"/>
            </a:endParaRPr>
          </a:p>
        </p:txBody>
      </p:sp>
      <p:sp>
        <p:nvSpPr>
          <p:cNvPr id="473" name="Google Shape;473;p45"/>
          <p:cNvSpPr txBox="1"/>
          <p:nvPr/>
        </p:nvSpPr>
        <p:spPr>
          <a:xfrm rot="-1126824">
            <a:off x="3888854" y="4128822"/>
            <a:ext cx="2344524" cy="40016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tamaran"/>
                <a:ea typeface="Catamaran"/>
                <a:cs typeface="Catamaran"/>
                <a:sym typeface="Catamaran"/>
              </a:rPr>
              <a:t>Secondary/Postsecondary</a:t>
            </a:r>
            <a:endParaRPr b="1">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2"/>
                                        </p:tgtEl>
                                        <p:attrNameLst>
                                          <p:attrName>style.visibility</p:attrName>
                                        </p:attrNameLst>
                                      </p:cBhvr>
                                      <p:to>
                                        <p:strVal val="visible"/>
                                      </p:to>
                                    </p:set>
                                    <p:anim calcmode="lin" valueType="num">
                                      <p:cBhvr additive="base">
                                        <p:cTn id="7" dur="1000"/>
                                        <p:tgtEl>
                                          <p:spTgt spid="44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43"/>
                                        </p:tgtEl>
                                        <p:attrNameLst>
                                          <p:attrName>style.visibility</p:attrName>
                                        </p:attrNameLst>
                                      </p:cBhvr>
                                      <p:to>
                                        <p:strVal val="visible"/>
                                      </p:to>
                                    </p:set>
                                    <p:anim calcmode="lin" valueType="num">
                                      <p:cBhvr additive="base">
                                        <p:cTn id="10" dur="1000"/>
                                        <p:tgtEl>
                                          <p:spTgt spid="44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44"/>
                                        </p:tgtEl>
                                        <p:attrNameLst>
                                          <p:attrName>style.visibility</p:attrName>
                                        </p:attrNameLst>
                                      </p:cBhvr>
                                      <p:to>
                                        <p:strVal val="visible"/>
                                      </p:to>
                                    </p:set>
                                    <p:anim calcmode="lin" valueType="num">
                                      <p:cBhvr additive="base">
                                        <p:cTn id="13" dur="1000"/>
                                        <p:tgtEl>
                                          <p:spTgt spid="444"/>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445"/>
                                        </p:tgtEl>
                                        <p:attrNameLst>
                                          <p:attrName>style.visibility</p:attrName>
                                        </p:attrNameLst>
                                      </p:cBhvr>
                                      <p:to>
                                        <p:strVal val="visible"/>
                                      </p:to>
                                    </p:set>
                                    <p:anim calcmode="lin" valueType="num">
                                      <p:cBhvr additive="base">
                                        <p:cTn id="16" dur="1000"/>
                                        <p:tgtEl>
                                          <p:spTgt spid="445"/>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446"/>
                                        </p:tgtEl>
                                        <p:attrNameLst>
                                          <p:attrName>style.visibility</p:attrName>
                                        </p:attrNameLst>
                                      </p:cBhvr>
                                      <p:to>
                                        <p:strVal val="visible"/>
                                      </p:to>
                                    </p:set>
                                    <p:anim calcmode="lin" valueType="num">
                                      <p:cBhvr additive="base">
                                        <p:cTn id="19" dur="1000"/>
                                        <p:tgtEl>
                                          <p:spTgt spid="44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46"/>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9019"/>
              </a:srgbClr>
            </a:outerShdw>
          </a:effectLst>
        </p:spPr>
      </p:pic>
      <p:sp>
        <p:nvSpPr>
          <p:cNvPr id="479" name="Google Shape;479;p46"/>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46"/>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46"/>
          <p:cNvSpPr txBox="1">
            <a:spLocks noGrp="1"/>
          </p:cNvSpPr>
          <p:nvPr>
            <p:ph type="title"/>
          </p:nvPr>
        </p:nvSpPr>
        <p:spPr>
          <a:xfrm>
            <a:off x="4401325" y="658300"/>
            <a:ext cx="1947300" cy="5430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r>
              <a:rPr lang="en" sz="2400" u="sng">
                <a:highlight>
                  <a:srgbClr val="FF00FF"/>
                </a:highlight>
              </a:rPr>
              <a:t>Event Prep</a:t>
            </a:r>
            <a:endParaRPr sz="2400" u="sng">
              <a:highlight>
                <a:srgbClr val="FF00FF"/>
              </a:highlight>
            </a:endParaRPr>
          </a:p>
        </p:txBody>
      </p:sp>
      <p:sp>
        <p:nvSpPr>
          <p:cNvPr id="482" name="Google Shape;482;p46"/>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endParaRPr sz="1800">
              <a:latin typeface="Architects Daughter"/>
              <a:ea typeface="Architects Daughter"/>
              <a:cs typeface="Architects Daughter"/>
              <a:sym typeface="Architects Daughter"/>
            </a:endParaRPr>
          </a:p>
        </p:txBody>
      </p:sp>
      <p:pic>
        <p:nvPicPr>
          <p:cNvPr id="483" name="Google Shape;483;p46"/>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484" name="Google Shape;484;p46">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4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46">
            <a:hlinkClick r:id="rId5"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46">
            <a:hlinkClick r:id="rId5" action="ppaction://hlinksldjump"/>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Sports Medicine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488" name="Google Shape;488;p46">
            <a:hlinkClick r:id="rId6" action="ppaction://hlinksldjump"/>
          </p:cNvPr>
          <p:cNvPicPr preferRelativeResize="0"/>
          <p:nvPr/>
        </p:nvPicPr>
        <p:blipFill rotWithShape="1">
          <a:blip r:embed="rId4">
            <a:alphaModFix/>
          </a:blip>
          <a:srcRect l="32002" t="19826" r="39797" b="9790"/>
          <a:stretch/>
        </p:blipFill>
        <p:spPr>
          <a:xfrm rot="-5400000">
            <a:off x="7824899" y="-395073"/>
            <a:ext cx="1138850" cy="2132297"/>
          </a:xfrm>
          <a:prstGeom prst="rect">
            <a:avLst/>
          </a:prstGeom>
          <a:noFill/>
          <a:ln>
            <a:noFill/>
          </a:ln>
        </p:spPr>
      </p:pic>
      <p:sp>
        <p:nvSpPr>
          <p:cNvPr id="489" name="Google Shape;489;p46">
            <a:hlinkClick r:id="rId6"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90" name="Google Shape;490;p46">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46"/>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46"/>
          <p:cNvSpPr txBox="1">
            <a:spLocks noGrp="1"/>
          </p:cNvSpPr>
          <p:nvPr>
            <p:ph type="ctrTitle" idx="4294967295"/>
          </p:nvPr>
        </p:nvSpPr>
        <p:spPr>
          <a:xfrm>
            <a:off x="8055850" y="1727650"/>
            <a:ext cx="1299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Career Health</a:t>
            </a:r>
            <a:endParaRPr sz="12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Display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93" name="Google Shape;493;p46"/>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46"/>
          <p:cNvSpPr txBox="1">
            <a:spLocks noGrp="1"/>
          </p:cNvSpPr>
          <p:nvPr>
            <p:ph type="ctrTitle" idx="4294967295"/>
          </p:nvPr>
        </p:nvSpPr>
        <p:spPr>
          <a:xfrm>
            <a:off x="8088800" y="2280500"/>
            <a:ext cx="1151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Biomedical Debate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95" name="Google Shape;495;p46">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46"/>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46"/>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46"/>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46"/>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Medical Spelling</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00" name="Google Shape;500;p46"/>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46">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46">
            <a:hlinkClick r:id="rId7" action="ppaction://hlinksldjump"/>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Epidemiology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03" name="Google Shape;503;p46">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4" name="Google Shape;504;p46"/>
          <p:cNvPicPr preferRelativeResize="0"/>
          <p:nvPr/>
        </p:nvPicPr>
        <p:blipFill rotWithShape="1">
          <a:blip r:embed="rId8">
            <a:alphaModFix/>
          </a:blip>
          <a:srcRect/>
          <a:stretch/>
        </p:blipFill>
        <p:spPr>
          <a:xfrm>
            <a:off x="1369192" y="520850"/>
            <a:ext cx="2756507" cy="1001550"/>
          </a:xfrm>
          <a:prstGeom prst="rect">
            <a:avLst/>
          </a:prstGeom>
          <a:noFill/>
          <a:ln>
            <a:noFill/>
          </a:ln>
        </p:spPr>
      </p:pic>
      <p:pic>
        <p:nvPicPr>
          <p:cNvPr id="505" name="Google Shape;505;p46"/>
          <p:cNvPicPr preferRelativeResize="0"/>
          <p:nvPr/>
        </p:nvPicPr>
        <p:blipFill rotWithShape="1">
          <a:blip r:embed="rId9">
            <a:alphaModFix/>
          </a:blip>
          <a:srcRect/>
          <a:stretch/>
        </p:blipFill>
        <p:spPr>
          <a:xfrm>
            <a:off x="925876" y="1994925"/>
            <a:ext cx="5582710" cy="2299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78"/>
                                        </p:tgtEl>
                                        <p:attrNameLst>
                                          <p:attrName>style.visibility</p:attrName>
                                        </p:attrNameLst>
                                      </p:cBhvr>
                                      <p:to>
                                        <p:strVal val="visible"/>
                                      </p:to>
                                    </p:set>
                                    <p:anim calcmode="lin" valueType="num">
                                      <p:cBhvr additive="base">
                                        <p:cTn id="7" dur="1000"/>
                                        <p:tgtEl>
                                          <p:spTgt spid="47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79"/>
                                        </p:tgtEl>
                                        <p:attrNameLst>
                                          <p:attrName>style.visibility</p:attrName>
                                        </p:attrNameLst>
                                      </p:cBhvr>
                                      <p:to>
                                        <p:strVal val="visible"/>
                                      </p:to>
                                    </p:set>
                                    <p:anim calcmode="lin" valueType="num">
                                      <p:cBhvr additive="base">
                                        <p:cTn id="10" dur="1000"/>
                                        <p:tgtEl>
                                          <p:spTgt spid="47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80"/>
                                        </p:tgtEl>
                                        <p:attrNameLst>
                                          <p:attrName>style.visibility</p:attrName>
                                        </p:attrNameLst>
                                      </p:cBhvr>
                                      <p:to>
                                        <p:strVal val="visible"/>
                                      </p:to>
                                    </p:set>
                                    <p:anim calcmode="lin" valueType="num">
                                      <p:cBhvr additive="base">
                                        <p:cTn id="13" dur="1000"/>
                                        <p:tgtEl>
                                          <p:spTgt spid="480"/>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481"/>
                                        </p:tgtEl>
                                        <p:attrNameLst>
                                          <p:attrName>style.visibility</p:attrName>
                                        </p:attrNameLst>
                                      </p:cBhvr>
                                      <p:to>
                                        <p:strVal val="visible"/>
                                      </p:to>
                                    </p:set>
                                    <p:anim calcmode="lin" valueType="num">
                                      <p:cBhvr additive="base">
                                        <p:cTn id="16" dur="1000"/>
                                        <p:tgtEl>
                                          <p:spTgt spid="481"/>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482"/>
                                        </p:tgtEl>
                                        <p:attrNameLst>
                                          <p:attrName>style.visibility</p:attrName>
                                        </p:attrNameLst>
                                      </p:cBhvr>
                                      <p:to>
                                        <p:strVal val="visible"/>
                                      </p:to>
                                    </p:set>
                                    <p:anim calcmode="lin" valueType="num">
                                      <p:cBhvr additive="base">
                                        <p:cTn id="19" dur="1000"/>
                                        <p:tgtEl>
                                          <p:spTgt spid="48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7"/>
          <p:cNvSpPr txBox="1">
            <a:spLocks noGrp="1"/>
          </p:cNvSpPr>
          <p:nvPr>
            <p:ph type="ctrTitle"/>
          </p:nvPr>
        </p:nvSpPr>
        <p:spPr>
          <a:xfrm rot="-199">
            <a:off x="2045175" y="286925"/>
            <a:ext cx="5171100" cy="3986100"/>
          </a:xfrm>
          <a:prstGeom prst="rect">
            <a:avLst/>
          </a:prstGeom>
          <a:noFill/>
          <a:ln>
            <a:noFill/>
          </a:ln>
        </p:spPr>
        <p:txBody>
          <a:bodyPr spcFirstLastPara="1" wrap="square" lIns="91425" tIns="91425" rIns="91425" bIns="91425" anchor="b" anchorCtr="0">
            <a:noAutofit/>
          </a:bodyPr>
          <a:lstStyle/>
          <a:p>
            <a:pPr marL="457200" lvl="0" indent="-358140" algn="l" rtl="0">
              <a:lnSpc>
                <a:spcPct val="80000"/>
              </a:lnSpc>
              <a:spcBef>
                <a:spcPts val="0"/>
              </a:spcBef>
              <a:spcAft>
                <a:spcPts val="0"/>
              </a:spcAft>
              <a:buSzPts val="2040"/>
              <a:buChar char="●"/>
            </a:pPr>
            <a:r>
              <a:rPr lang="en" sz="2040" b="0"/>
              <a:t>The purpose of the event</a:t>
            </a:r>
            <a:endParaRPr sz="2040" b="0"/>
          </a:p>
          <a:p>
            <a:pPr marL="457200" lvl="0" indent="-358140" algn="l" rtl="0">
              <a:lnSpc>
                <a:spcPct val="80000"/>
              </a:lnSpc>
              <a:spcBef>
                <a:spcPts val="0"/>
              </a:spcBef>
              <a:spcAft>
                <a:spcPts val="0"/>
              </a:spcAft>
              <a:buSzPts val="2040"/>
              <a:buChar char="●"/>
            </a:pPr>
            <a:r>
              <a:rPr lang="en" sz="2040" b="0"/>
              <a:t>What is involved in the event? </a:t>
            </a:r>
            <a:endParaRPr sz="2040" b="0"/>
          </a:p>
          <a:p>
            <a:pPr marL="457200" lvl="0" indent="-358140" algn="l" rtl="0">
              <a:lnSpc>
                <a:spcPct val="80000"/>
              </a:lnSpc>
              <a:spcBef>
                <a:spcPts val="0"/>
              </a:spcBef>
              <a:spcAft>
                <a:spcPts val="0"/>
              </a:spcAft>
              <a:buSzPts val="2040"/>
              <a:buChar char="●"/>
            </a:pPr>
            <a:r>
              <a:rPr lang="en" sz="2040" b="0"/>
              <a:t>What knowledge is demonstrated in the event The information and activities in this chapter can help prepare you for this and other competitive events.</a:t>
            </a:r>
            <a:endParaRPr sz="2040" b="0"/>
          </a:p>
          <a:p>
            <a:pPr marL="0" lvl="0" indent="0" algn="l" rtl="0">
              <a:lnSpc>
                <a:spcPct val="80000"/>
              </a:lnSpc>
              <a:spcBef>
                <a:spcPts val="0"/>
              </a:spcBef>
              <a:spcAft>
                <a:spcPts val="0"/>
              </a:spcAft>
              <a:buClr>
                <a:schemeClr val="dk1"/>
              </a:buClr>
              <a:buSzPts val="770"/>
              <a:buFont typeface="Arial"/>
              <a:buNone/>
            </a:pPr>
            <a:r>
              <a:rPr lang="en" sz="2040" b="0"/>
              <a:t>1.</a:t>
            </a:r>
            <a:r>
              <a:rPr lang="en" sz="2040" b="0">
                <a:solidFill>
                  <a:srgbClr val="0000FF"/>
                </a:solidFill>
              </a:rPr>
              <a:t> How might participating in this event benefit you personally and your future career? Explain.</a:t>
            </a:r>
            <a:endParaRPr sz="2040" b="0">
              <a:solidFill>
                <a:srgbClr val="0000FF"/>
              </a:solidFill>
            </a:endParaRPr>
          </a:p>
          <a:p>
            <a:pPr marL="0" lvl="0" indent="0" algn="l" rtl="0">
              <a:lnSpc>
                <a:spcPct val="80000"/>
              </a:lnSpc>
              <a:spcBef>
                <a:spcPts val="0"/>
              </a:spcBef>
              <a:spcAft>
                <a:spcPts val="0"/>
              </a:spcAft>
              <a:buClr>
                <a:schemeClr val="dk1"/>
              </a:buClr>
              <a:buSzPts val="770"/>
              <a:buFont typeface="Arial"/>
              <a:buNone/>
            </a:pPr>
            <a:r>
              <a:rPr lang="en" sz="2040" b="0"/>
              <a:t> 2. </a:t>
            </a:r>
            <a:r>
              <a:rPr lang="en" sz="2040" b="0">
                <a:solidFill>
                  <a:srgbClr val="980000"/>
                </a:solidFill>
              </a:rPr>
              <a:t>Are you interested in participating in this event? Why or why not?</a:t>
            </a:r>
            <a:endParaRPr sz="2040" b="0">
              <a:solidFill>
                <a:srgbClr val="980000"/>
              </a:solidFill>
            </a:endParaRPr>
          </a:p>
        </p:txBody>
      </p:sp>
      <p:pic>
        <p:nvPicPr>
          <p:cNvPr id="511" name="Google Shape;511;p47">
            <a:hlinkClick r:id="rId3" action="ppaction://hlinksldjump"/>
          </p:cNvPr>
          <p:cNvPicPr preferRelativeResize="0"/>
          <p:nvPr/>
        </p:nvPicPr>
        <p:blipFill rotWithShape="1">
          <a:blip r:embed="rId4">
            <a:alphaModFix/>
          </a:blip>
          <a:srcRect l="32004" t="19826" r="39797" b="9790"/>
          <a:stretch/>
        </p:blipFill>
        <p:spPr>
          <a:xfrm rot="-5400000">
            <a:off x="7824901" y="-395073"/>
            <a:ext cx="1138848" cy="2132299"/>
          </a:xfrm>
          <a:prstGeom prst="rect">
            <a:avLst/>
          </a:prstGeom>
          <a:noFill/>
          <a:ln>
            <a:noFill/>
          </a:ln>
        </p:spPr>
      </p:pic>
      <p:sp>
        <p:nvSpPr>
          <p:cNvPr id="512" name="Google Shape;512;p47">
            <a:hlinkClick r:id="rId3" action="ppaction://hlinksldjump"/>
          </p:cNvPr>
          <p:cNvSpPr txBox="1">
            <a:spLocks noGrp="1"/>
          </p:cNvSpPr>
          <p:nvPr>
            <p:ph type="ctrTitle"/>
          </p:nvPr>
        </p:nvSpPr>
        <p:spPr>
          <a:xfrm rot="986875">
            <a:off x="7759659" y="399546"/>
            <a:ext cx="1362559" cy="543063"/>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r>
              <a:rPr lang="en" sz="1900"/>
              <a:t>Event Prep</a:t>
            </a:r>
            <a:endParaRPr sz="1900"/>
          </a:p>
        </p:txBody>
      </p:sp>
      <p:sp>
        <p:nvSpPr>
          <p:cNvPr id="513" name="Google Shape;513;p47">
            <a:hlinkClick r:id="rId3"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4" name="Google Shape;514;p47"/>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515" name="Google Shape;515;p4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4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7" name="Google Shape;517;p47"/>
          <p:cNvPicPr preferRelativeResize="0"/>
          <p:nvPr/>
        </p:nvPicPr>
        <p:blipFill rotWithShape="1">
          <a:blip r:embed="rId5">
            <a:alphaModFix/>
          </a:blip>
          <a:srcRect/>
          <a:stretch/>
        </p:blipFill>
        <p:spPr>
          <a:xfrm>
            <a:off x="-1543961" y="3569625"/>
            <a:ext cx="3475024" cy="3813073"/>
          </a:xfrm>
          <a:prstGeom prst="rect">
            <a:avLst/>
          </a:prstGeom>
          <a:noFill/>
          <a:ln>
            <a:noFill/>
          </a:ln>
        </p:spPr>
      </p:pic>
      <p:pic>
        <p:nvPicPr>
          <p:cNvPr id="518" name="Google Shape;518;p47"/>
          <p:cNvPicPr preferRelativeResize="0"/>
          <p:nvPr/>
        </p:nvPicPr>
        <p:blipFill rotWithShape="1">
          <a:blip r:embed="rId6">
            <a:alphaModFix/>
          </a:blip>
          <a:srcRect/>
          <a:stretch/>
        </p:blipFill>
        <p:spPr>
          <a:xfrm rot="-1122120">
            <a:off x="37792" y="415500"/>
            <a:ext cx="2756508" cy="1001550"/>
          </a:xfrm>
          <a:prstGeom prst="rect">
            <a:avLst/>
          </a:prstGeom>
          <a:noFill/>
          <a:ln>
            <a:noFill/>
          </a:ln>
        </p:spPr>
      </p:pic>
      <p:sp>
        <p:nvSpPr>
          <p:cNvPr id="519" name="Google Shape;519;p47"/>
          <p:cNvSpPr txBox="1"/>
          <p:nvPr/>
        </p:nvSpPr>
        <p:spPr>
          <a:xfrm rot="-487258">
            <a:off x="113616" y="4237274"/>
            <a:ext cx="1331553" cy="73872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highlight>
                  <a:srgbClr val="FF00FF"/>
                </a:highlight>
                <a:latin typeface="Architects Daughter"/>
                <a:ea typeface="Architects Daughter"/>
                <a:cs typeface="Architects Daughter"/>
                <a:sym typeface="Architects Daughter"/>
              </a:rPr>
              <a:t>Check it out!</a:t>
            </a:r>
            <a:endParaRPr sz="18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cBhvr additive="base">
                                        <p:cTn id="7" dur="1000"/>
                                        <p:tgtEl>
                                          <p:spTgt spid="5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48"/>
          <p:cNvPicPr preferRelativeResize="0"/>
          <p:nvPr/>
        </p:nvPicPr>
        <p:blipFill rotWithShape="1">
          <a:blip r:embed="rId3">
            <a:alphaModFix/>
          </a:blip>
          <a:srcRect/>
          <a:stretch/>
        </p:blipFill>
        <p:spPr>
          <a:xfrm>
            <a:off x="668150" y="304640"/>
            <a:ext cx="5840423" cy="4669323"/>
          </a:xfrm>
          <a:prstGeom prst="rect">
            <a:avLst/>
          </a:prstGeom>
          <a:noFill/>
          <a:ln>
            <a:noFill/>
          </a:ln>
          <a:effectLst>
            <a:outerShdw blurRad="57150" dist="19050" dir="5400000" algn="bl" rotWithShape="0">
              <a:srgbClr val="000000">
                <a:alpha val="49019"/>
              </a:srgbClr>
            </a:outerShdw>
          </a:effectLst>
        </p:spPr>
      </p:pic>
      <p:sp>
        <p:nvSpPr>
          <p:cNvPr id="525" name="Google Shape;525;p48"/>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48"/>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48"/>
          <p:cNvSpPr txBox="1">
            <a:spLocks noGrp="1"/>
          </p:cNvSpPr>
          <p:nvPr>
            <p:ph type="title"/>
          </p:nvPr>
        </p:nvSpPr>
        <p:spPr>
          <a:xfrm>
            <a:off x="1369200" y="1306200"/>
            <a:ext cx="4443900" cy="640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r>
              <a:rPr lang="en" sz="2400" u="sng">
                <a:highlight>
                  <a:srgbClr val="FF00FF"/>
                </a:highlight>
              </a:rPr>
              <a:t>Event Prep</a:t>
            </a:r>
            <a:endParaRPr sz="2400" u="sng">
              <a:highlight>
                <a:srgbClr val="FF00FF"/>
              </a:highlight>
            </a:endParaRPr>
          </a:p>
        </p:txBody>
      </p:sp>
      <p:sp>
        <p:nvSpPr>
          <p:cNvPr id="528" name="Google Shape;528;p48"/>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r>
              <a:rPr lang="en" sz="2880">
                <a:latin typeface="Architects Daughter"/>
                <a:ea typeface="Architects Daughter"/>
                <a:cs typeface="Architects Daughter"/>
                <a:sym typeface="Architects Daughter"/>
              </a:rPr>
              <a:t>Excellent time to encourage your students to participate in </a:t>
            </a:r>
            <a:r>
              <a:rPr lang="en" sz="2880" b="1">
                <a:latin typeface="Architects Daughter"/>
                <a:ea typeface="Architects Daughter"/>
                <a:cs typeface="Architects Daughter"/>
                <a:sym typeface="Architects Daughter"/>
              </a:rPr>
              <a:t>Forensic Science</a:t>
            </a:r>
            <a:r>
              <a:rPr lang="en" sz="2880">
                <a:latin typeface="Architects Daughter"/>
                <a:ea typeface="Architects Daughter"/>
                <a:cs typeface="Architects Daughter"/>
                <a:sym typeface="Architects Daughter"/>
              </a:rPr>
              <a:t>. Each chapter suggests different events. This is an excellent opportunity to incorporate HOSA in the classroom.</a:t>
            </a:r>
            <a:endParaRPr sz="1800">
              <a:latin typeface="Architects Daughter"/>
              <a:ea typeface="Architects Daughter"/>
              <a:cs typeface="Architects Daughter"/>
              <a:sym typeface="Architects Daughter"/>
            </a:endParaRPr>
          </a:p>
        </p:txBody>
      </p:sp>
      <p:pic>
        <p:nvPicPr>
          <p:cNvPr id="529" name="Google Shape;529;p48"/>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530" name="Google Shape;530;p4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4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48">
            <a:hlinkClick r:id="rId5"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48">
            <a:hlinkClick r:id="rId5" action="ppaction://hlinksldjump"/>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Sports Medicine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534" name="Google Shape;534;p48">
            <a:hlinkClick r:id="rId6" action="ppaction://hlinksldjump"/>
          </p:cNvPr>
          <p:cNvPicPr preferRelativeResize="0"/>
          <p:nvPr/>
        </p:nvPicPr>
        <p:blipFill rotWithShape="1">
          <a:blip r:embed="rId4">
            <a:alphaModFix/>
          </a:blip>
          <a:srcRect l="32004" t="19826" r="39797" b="9790"/>
          <a:stretch/>
        </p:blipFill>
        <p:spPr>
          <a:xfrm rot="-5400000">
            <a:off x="7824901" y="-395073"/>
            <a:ext cx="1138848" cy="2132299"/>
          </a:xfrm>
          <a:prstGeom prst="rect">
            <a:avLst/>
          </a:prstGeom>
          <a:noFill/>
          <a:ln>
            <a:noFill/>
          </a:ln>
        </p:spPr>
      </p:pic>
      <p:sp>
        <p:nvSpPr>
          <p:cNvPr id="535" name="Google Shape;535;p48">
            <a:hlinkClick r:id="rId6"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36" name="Google Shape;536;p48">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48"/>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48"/>
          <p:cNvSpPr txBox="1">
            <a:spLocks noGrp="1"/>
          </p:cNvSpPr>
          <p:nvPr>
            <p:ph type="ctrTitle" idx="4294967295"/>
          </p:nvPr>
        </p:nvSpPr>
        <p:spPr>
          <a:xfrm>
            <a:off x="8055850" y="1727650"/>
            <a:ext cx="1299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Career Health</a:t>
            </a:r>
            <a:endParaRPr sz="12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Display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39" name="Google Shape;539;p48"/>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48"/>
          <p:cNvSpPr txBox="1">
            <a:spLocks noGrp="1"/>
          </p:cNvSpPr>
          <p:nvPr>
            <p:ph type="ctrTitle" idx="4294967295"/>
          </p:nvPr>
        </p:nvSpPr>
        <p:spPr>
          <a:xfrm>
            <a:off x="8088800" y="2280500"/>
            <a:ext cx="1151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Biomedical Debate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41" name="Google Shape;541;p48">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48"/>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48"/>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48"/>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48"/>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Medical Spelling</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46" name="Google Shape;546;p48"/>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48">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48">
            <a:hlinkClick r:id="rId7" action="ppaction://hlinksldjump"/>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Epidemiology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49" name="Google Shape;549;p48">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0" name="Google Shape;550;p48"/>
          <p:cNvPicPr preferRelativeResize="0"/>
          <p:nvPr/>
        </p:nvPicPr>
        <p:blipFill rotWithShape="1">
          <a:blip r:embed="rId8">
            <a:alphaModFix/>
          </a:blip>
          <a:srcRect/>
          <a:stretch/>
        </p:blipFill>
        <p:spPr>
          <a:xfrm>
            <a:off x="1369192" y="520850"/>
            <a:ext cx="2756507" cy="1001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24"/>
                                        </p:tgtEl>
                                        <p:attrNameLst>
                                          <p:attrName>style.visibility</p:attrName>
                                        </p:attrNameLst>
                                      </p:cBhvr>
                                      <p:to>
                                        <p:strVal val="visible"/>
                                      </p:to>
                                    </p:set>
                                    <p:anim calcmode="lin" valueType="num">
                                      <p:cBhvr additive="base">
                                        <p:cTn id="7" dur="1000"/>
                                        <p:tgtEl>
                                          <p:spTgt spid="5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525"/>
                                        </p:tgtEl>
                                        <p:attrNameLst>
                                          <p:attrName>style.visibility</p:attrName>
                                        </p:attrNameLst>
                                      </p:cBhvr>
                                      <p:to>
                                        <p:strVal val="visible"/>
                                      </p:to>
                                    </p:set>
                                    <p:anim calcmode="lin" valueType="num">
                                      <p:cBhvr additive="base">
                                        <p:cTn id="10" dur="1000"/>
                                        <p:tgtEl>
                                          <p:spTgt spid="525"/>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526"/>
                                        </p:tgtEl>
                                        <p:attrNameLst>
                                          <p:attrName>style.visibility</p:attrName>
                                        </p:attrNameLst>
                                      </p:cBhvr>
                                      <p:to>
                                        <p:strVal val="visible"/>
                                      </p:to>
                                    </p:set>
                                    <p:anim calcmode="lin" valueType="num">
                                      <p:cBhvr additive="base">
                                        <p:cTn id="13" dur="1000"/>
                                        <p:tgtEl>
                                          <p:spTgt spid="526"/>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527"/>
                                        </p:tgtEl>
                                        <p:attrNameLst>
                                          <p:attrName>style.visibility</p:attrName>
                                        </p:attrNameLst>
                                      </p:cBhvr>
                                      <p:to>
                                        <p:strVal val="visible"/>
                                      </p:to>
                                    </p:set>
                                    <p:anim calcmode="lin" valueType="num">
                                      <p:cBhvr additive="base">
                                        <p:cTn id="16" dur="1000"/>
                                        <p:tgtEl>
                                          <p:spTgt spid="527"/>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528"/>
                                        </p:tgtEl>
                                        <p:attrNameLst>
                                          <p:attrName>style.visibility</p:attrName>
                                        </p:attrNameLst>
                                      </p:cBhvr>
                                      <p:to>
                                        <p:strVal val="visible"/>
                                      </p:to>
                                    </p:set>
                                    <p:anim calcmode="lin" valueType="num">
                                      <p:cBhvr additive="base">
                                        <p:cTn id="19" dur="1000"/>
                                        <p:tgtEl>
                                          <p:spTgt spid="5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49"/>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9019"/>
              </a:srgbClr>
            </a:outerShdw>
          </a:effectLst>
        </p:spPr>
      </p:pic>
      <p:sp>
        <p:nvSpPr>
          <p:cNvPr id="556" name="Google Shape;556;p49"/>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49"/>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49"/>
          <p:cNvSpPr txBox="1">
            <a:spLocks noGrp="1"/>
          </p:cNvSpPr>
          <p:nvPr>
            <p:ph type="title"/>
          </p:nvPr>
        </p:nvSpPr>
        <p:spPr>
          <a:xfrm>
            <a:off x="4401325" y="658300"/>
            <a:ext cx="1947300" cy="5430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r>
              <a:rPr lang="en" sz="2400" u="sng">
                <a:highlight>
                  <a:srgbClr val="FF00FF"/>
                </a:highlight>
              </a:rPr>
              <a:t>Event Prep</a:t>
            </a:r>
            <a:endParaRPr sz="2400" u="sng">
              <a:highlight>
                <a:srgbClr val="FF00FF"/>
              </a:highlight>
            </a:endParaRPr>
          </a:p>
        </p:txBody>
      </p:sp>
      <p:sp>
        <p:nvSpPr>
          <p:cNvPr id="559" name="Google Shape;559;p49"/>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endParaRPr sz="1800">
              <a:latin typeface="Architects Daughter"/>
              <a:ea typeface="Architects Daughter"/>
              <a:cs typeface="Architects Daughter"/>
              <a:sym typeface="Architects Daughter"/>
            </a:endParaRPr>
          </a:p>
        </p:txBody>
      </p:sp>
      <p:pic>
        <p:nvPicPr>
          <p:cNvPr id="560" name="Google Shape;560;p49"/>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561" name="Google Shape;561;p49">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4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49">
            <a:hlinkClick r:id="rId5"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49">
            <a:hlinkClick r:id="rId5" action="ppaction://hlinksldjump"/>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Sports Medicine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565" name="Google Shape;565;p49">
            <a:hlinkClick r:id="rId6" action="ppaction://hlinksldjump"/>
          </p:cNvPr>
          <p:cNvPicPr preferRelativeResize="0"/>
          <p:nvPr/>
        </p:nvPicPr>
        <p:blipFill rotWithShape="1">
          <a:blip r:embed="rId4">
            <a:alphaModFix/>
          </a:blip>
          <a:srcRect l="32002" t="19826" r="39797" b="9790"/>
          <a:stretch/>
        </p:blipFill>
        <p:spPr>
          <a:xfrm rot="-5400000">
            <a:off x="7824899" y="-395073"/>
            <a:ext cx="1138850" cy="2132297"/>
          </a:xfrm>
          <a:prstGeom prst="rect">
            <a:avLst/>
          </a:prstGeom>
          <a:noFill/>
          <a:ln>
            <a:noFill/>
          </a:ln>
        </p:spPr>
      </p:pic>
      <p:sp>
        <p:nvSpPr>
          <p:cNvPr id="566" name="Google Shape;566;p49">
            <a:hlinkClick r:id="rId6"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67" name="Google Shape;567;p49">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49"/>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49"/>
          <p:cNvSpPr txBox="1">
            <a:spLocks noGrp="1"/>
          </p:cNvSpPr>
          <p:nvPr>
            <p:ph type="ctrTitle" idx="4294967295"/>
          </p:nvPr>
        </p:nvSpPr>
        <p:spPr>
          <a:xfrm>
            <a:off x="8055850" y="1727650"/>
            <a:ext cx="1299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Career Health</a:t>
            </a:r>
            <a:endParaRPr sz="12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Display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70" name="Google Shape;570;p49"/>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49"/>
          <p:cNvSpPr txBox="1">
            <a:spLocks noGrp="1"/>
          </p:cNvSpPr>
          <p:nvPr>
            <p:ph type="ctrTitle" idx="4294967295"/>
          </p:nvPr>
        </p:nvSpPr>
        <p:spPr>
          <a:xfrm>
            <a:off x="8088800" y="2280500"/>
            <a:ext cx="1151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Biomedical Debate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72" name="Google Shape;572;p49">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49"/>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49"/>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49"/>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49"/>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Medical Spelling</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77" name="Google Shape;577;p49"/>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49">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49">
            <a:hlinkClick r:id="rId7" action="ppaction://hlinksldjump"/>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Epidemiology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580" name="Google Shape;580;p49">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1" name="Google Shape;581;p49"/>
          <p:cNvPicPr preferRelativeResize="0"/>
          <p:nvPr/>
        </p:nvPicPr>
        <p:blipFill rotWithShape="1">
          <a:blip r:embed="rId8">
            <a:alphaModFix/>
          </a:blip>
          <a:srcRect/>
          <a:stretch/>
        </p:blipFill>
        <p:spPr>
          <a:xfrm>
            <a:off x="1369192" y="520850"/>
            <a:ext cx="2756507" cy="1001550"/>
          </a:xfrm>
          <a:prstGeom prst="rect">
            <a:avLst/>
          </a:prstGeom>
          <a:noFill/>
          <a:ln>
            <a:noFill/>
          </a:ln>
        </p:spPr>
      </p:pic>
      <p:pic>
        <p:nvPicPr>
          <p:cNvPr id="582" name="Google Shape;582;p49"/>
          <p:cNvPicPr preferRelativeResize="0"/>
          <p:nvPr/>
        </p:nvPicPr>
        <p:blipFill rotWithShape="1">
          <a:blip r:embed="rId9">
            <a:alphaModFix/>
          </a:blip>
          <a:srcRect/>
          <a:stretch/>
        </p:blipFill>
        <p:spPr>
          <a:xfrm>
            <a:off x="278070" y="1604075"/>
            <a:ext cx="7044929" cy="323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5"/>
                                        </p:tgtEl>
                                        <p:attrNameLst>
                                          <p:attrName>style.visibility</p:attrName>
                                        </p:attrNameLst>
                                      </p:cBhvr>
                                      <p:to>
                                        <p:strVal val="visible"/>
                                      </p:to>
                                    </p:set>
                                    <p:anim calcmode="lin" valueType="num">
                                      <p:cBhvr additive="base">
                                        <p:cTn id="7" dur="1000"/>
                                        <p:tgtEl>
                                          <p:spTgt spid="55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556"/>
                                        </p:tgtEl>
                                        <p:attrNameLst>
                                          <p:attrName>style.visibility</p:attrName>
                                        </p:attrNameLst>
                                      </p:cBhvr>
                                      <p:to>
                                        <p:strVal val="visible"/>
                                      </p:to>
                                    </p:set>
                                    <p:anim calcmode="lin" valueType="num">
                                      <p:cBhvr additive="base">
                                        <p:cTn id="10" dur="1000"/>
                                        <p:tgtEl>
                                          <p:spTgt spid="556"/>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557"/>
                                        </p:tgtEl>
                                        <p:attrNameLst>
                                          <p:attrName>style.visibility</p:attrName>
                                        </p:attrNameLst>
                                      </p:cBhvr>
                                      <p:to>
                                        <p:strVal val="visible"/>
                                      </p:to>
                                    </p:set>
                                    <p:anim calcmode="lin" valueType="num">
                                      <p:cBhvr additive="base">
                                        <p:cTn id="13" dur="1000"/>
                                        <p:tgtEl>
                                          <p:spTgt spid="557"/>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558"/>
                                        </p:tgtEl>
                                        <p:attrNameLst>
                                          <p:attrName>style.visibility</p:attrName>
                                        </p:attrNameLst>
                                      </p:cBhvr>
                                      <p:to>
                                        <p:strVal val="visible"/>
                                      </p:to>
                                    </p:set>
                                    <p:anim calcmode="lin" valueType="num">
                                      <p:cBhvr additive="base">
                                        <p:cTn id="16" dur="1000"/>
                                        <p:tgtEl>
                                          <p:spTgt spid="558"/>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559"/>
                                        </p:tgtEl>
                                        <p:attrNameLst>
                                          <p:attrName>style.visibility</p:attrName>
                                        </p:attrNameLst>
                                      </p:cBhvr>
                                      <p:to>
                                        <p:strVal val="visible"/>
                                      </p:to>
                                    </p:set>
                                    <p:anim calcmode="lin" valueType="num">
                                      <p:cBhvr additive="base">
                                        <p:cTn id="19" dur="1000"/>
                                        <p:tgtEl>
                                          <p:spTgt spid="5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50"/>
          <p:cNvSpPr txBox="1">
            <a:spLocks noGrp="1"/>
          </p:cNvSpPr>
          <p:nvPr>
            <p:ph type="title"/>
          </p:nvPr>
        </p:nvSpPr>
        <p:spPr>
          <a:xfrm>
            <a:off x="938950" y="161950"/>
            <a:ext cx="7530300" cy="1649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sz="4200">
                <a:solidFill>
                  <a:srgbClr val="FF0000"/>
                </a:solidFill>
                <a:highlight>
                  <a:schemeClr val="accent6"/>
                </a:highlight>
              </a:rPr>
              <a:t>More HOSA Events</a:t>
            </a:r>
            <a:endParaRPr sz="4200">
              <a:solidFill>
                <a:srgbClr val="FF0000"/>
              </a:solidFill>
              <a:highlight>
                <a:schemeClr val="accent6"/>
              </a:highlight>
            </a:endParaRPr>
          </a:p>
        </p:txBody>
      </p:sp>
      <p:pic>
        <p:nvPicPr>
          <p:cNvPr id="588" name="Google Shape;588;p50"/>
          <p:cNvPicPr preferRelativeResize="0"/>
          <p:nvPr/>
        </p:nvPicPr>
        <p:blipFill rotWithShape="1">
          <a:blip r:embed="rId3">
            <a:alphaModFix/>
          </a:blip>
          <a:srcRect/>
          <a:stretch/>
        </p:blipFill>
        <p:spPr>
          <a:xfrm>
            <a:off x="111219" y="65297"/>
            <a:ext cx="778932" cy="792600"/>
          </a:xfrm>
          <a:prstGeom prst="rect">
            <a:avLst/>
          </a:prstGeom>
          <a:noFill/>
          <a:ln>
            <a:noFill/>
          </a:ln>
        </p:spPr>
      </p:pic>
      <p:pic>
        <p:nvPicPr>
          <p:cNvPr id="589" name="Google Shape;589;p50"/>
          <p:cNvPicPr preferRelativeResize="0"/>
          <p:nvPr/>
        </p:nvPicPr>
        <p:blipFill rotWithShape="1">
          <a:blip r:embed="rId3">
            <a:alphaModFix/>
          </a:blip>
          <a:srcRect/>
          <a:stretch/>
        </p:blipFill>
        <p:spPr>
          <a:xfrm>
            <a:off x="8253844" y="65297"/>
            <a:ext cx="778932" cy="792600"/>
          </a:xfrm>
          <a:prstGeom prst="rect">
            <a:avLst/>
          </a:prstGeom>
          <a:noFill/>
          <a:ln>
            <a:noFill/>
          </a:ln>
        </p:spPr>
      </p:pic>
      <p:pic>
        <p:nvPicPr>
          <p:cNvPr id="590" name="Google Shape;590;p50"/>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591" name="Google Shape;591;p50">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5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50"/>
          <p:cNvSpPr txBox="1"/>
          <p:nvPr/>
        </p:nvSpPr>
        <p:spPr>
          <a:xfrm>
            <a:off x="6554700" y="1543475"/>
            <a:ext cx="25893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rgbClr val="000000"/>
              </a:solidFill>
              <a:latin typeface="Architects Daughter"/>
              <a:ea typeface="Architects Daughter"/>
              <a:cs typeface="Architects Daughter"/>
              <a:sym typeface="Architects Daughter"/>
            </a:endParaRPr>
          </a:p>
        </p:txBody>
      </p:sp>
      <p:sp>
        <p:nvSpPr>
          <p:cNvPr id="594" name="Google Shape;594;p50"/>
          <p:cNvSpPr txBox="1"/>
          <p:nvPr/>
        </p:nvSpPr>
        <p:spPr>
          <a:xfrm rot="-967117">
            <a:off x="717211" y="2764763"/>
            <a:ext cx="2753336" cy="85593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chitects Daughter"/>
              <a:ea typeface="Architects Daughter"/>
              <a:cs typeface="Architects Daughter"/>
              <a:sym typeface="Architects Daughter"/>
            </a:endParaRPr>
          </a:p>
        </p:txBody>
      </p:sp>
      <p:pic>
        <p:nvPicPr>
          <p:cNvPr id="595" name="Google Shape;595;p50"/>
          <p:cNvPicPr preferRelativeResize="0"/>
          <p:nvPr/>
        </p:nvPicPr>
        <p:blipFill rotWithShape="1">
          <a:blip r:embed="rId5">
            <a:alphaModFix/>
          </a:blip>
          <a:srcRect/>
          <a:stretch/>
        </p:blipFill>
        <p:spPr>
          <a:xfrm rot="-436636">
            <a:off x="2468200" y="3321775"/>
            <a:ext cx="1765977" cy="1737251"/>
          </a:xfrm>
          <a:prstGeom prst="rect">
            <a:avLst/>
          </a:prstGeom>
          <a:noFill/>
          <a:ln>
            <a:noFill/>
          </a:ln>
        </p:spPr>
      </p:pic>
      <p:sp>
        <p:nvSpPr>
          <p:cNvPr id="596" name="Google Shape;596;p50"/>
          <p:cNvSpPr txBox="1"/>
          <p:nvPr/>
        </p:nvSpPr>
        <p:spPr>
          <a:xfrm rot="-375024">
            <a:off x="3145373" y="1035519"/>
            <a:ext cx="7335103" cy="268630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tamaran"/>
              <a:ea typeface="Catamaran"/>
              <a:cs typeface="Catamaran"/>
              <a:sym typeface="Catamaran"/>
            </a:endParaRPr>
          </a:p>
        </p:txBody>
      </p:sp>
      <p:pic>
        <p:nvPicPr>
          <p:cNvPr id="597" name="Google Shape;597;p50"/>
          <p:cNvPicPr preferRelativeResize="0"/>
          <p:nvPr/>
        </p:nvPicPr>
        <p:blipFill>
          <a:blip r:embed="rId6">
            <a:alphaModFix/>
          </a:blip>
          <a:stretch>
            <a:fillRect/>
          </a:stretch>
        </p:blipFill>
        <p:spPr>
          <a:xfrm rot="-579663">
            <a:off x="375254" y="1451996"/>
            <a:ext cx="3580793" cy="2017458"/>
          </a:xfrm>
          <a:prstGeom prst="rect">
            <a:avLst/>
          </a:prstGeom>
          <a:noFill/>
          <a:ln>
            <a:noFill/>
          </a:ln>
        </p:spPr>
      </p:pic>
      <p:pic>
        <p:nvPicPr>
          <p:cNvPr id="598" name="Google Shape;598;p50"/>
          <p:cNvPicPr preferRelativeResize="0"/>
          <p:nvPr/>
        </p:nvPicPr>
        <p:blipFill>
          <a:blip r:embed="rId7">
            <a:alphaModFix/>
          </a:blip>
          <a:stretch>
            <a:fillRect/>
          </a:stretch>
        </p:blipFill>
        <p:spPr>
          <a:xfrm rot="423513">
            <a:off x="4508798" y="1465439"/>
            <a:ext cx="3866054" cy="1722421"/>
          </a:xfrm>
          <a:prstGeom prst="rect">
            <a:avLst/>
          </a:prstGeom>
          <a:noFill/>
          <a:ln>
            <a:noFill/>
          </a:ln>
        </p:spPr>
      </p:pic>
      <p:pic>
        <p:nvPicPr>
          <p:cNvPr id="599" name="Google Shape;599;p50"/>
          <p:cNvPicPr preferRelativeResize="0"/>
          <p:nvPr/>
        </p:nvPicPr>
        <p:blipFill>
          <a:blip r:embed="rId8">
            <a:alphaModFix/>
          </a:blip>
          <a:stretch>
            <a:fillRect/>
          </a:stretch>
        </p:blipFill>
        <p:spPr>
          <a:xfrm>
            <a:off x="4435763" y="3528400"/>
            <a:ext cx="3800475" cy="1323975"/>
          </a:xfrm>
          <a:prstGeom prst="rect">
            <a:avLst/>
          </a:prstGeom>
          <a:noFill/>
          <a:ln>
            <a:noFill/>
          </a:ln>
        </p:spPr>
      </p:pic>
      <p:sp>
        <p:nvSpPr>
          <p:cNvPr id="600" name="Google Shape;600;p50"/>
          <p:cNvSpPr txBox="1"/>
          <p:nvPr/>
        </p:nvSpPr>
        <p:spPr>
          <a:xfrm rot="-872411">
            <a:off x="2681612" y="3881462"/>
            <a:ext cx="1182989" cy="61579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highlight>
                  <a:srgbClr val="FFEE00"/>
                </a:highlight>
                <a:latin typeface="Catamaran"/>
                <a:ea typeface="Catamaran"/>
                <a:cs typeface="Catamaran"/>
                <a:sym typeface="Catamaran"/>
              </a:rPr>
              <a:t>And, much, much more</a:t>
            </a:r>
            <a:endParaRPr b="1">
              <a:highlight>
                <a:srgbClr val="FFEE00"/>
              </a:highlight>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88"/>
                                        </p:tgtEl>
                                        <p:attrNameLst>
                                          <p:attrName>style.visibility</p:attrName>
                                        </p:attrNameLst>
                                      </p:cBhvr>
                                      <p:to>
                                        <p:strVal val="visible"/>
                                      </p:to>
                                    </p:set>
                                    <p:anim calcmode="lin" valueType="num">
                                      <p:cBhvr additive="base">
                                        <p:cTn id="7" dur="1000"/>
                                        <p:tgtEl>
                                          <p:spTgt spid="588"/>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589"/>
                                        </p:tgtEl>
                                        <p:attrNameLst>
                                          <p:attrName>style.visibility</p:attrName>
                                        </p:attrNameLst>
                                      </p:cBhvr>
                                      <p:to>
                                        <p:strVal val="visible"/>
                                      </p:to>
                                    </p:set>
                                    <p:anim calcmode="lin" valueType="num">
                                      <p:cBhvr additive="base">
                                        <p:cTn id="10" dur="1000"/>
                                        <p:tgtEl>
                                          <p:spTgt spid="589"/>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587"/>
                                        </p:tgtEl>
                                        <p:attrNameLst>
                                          <p:attrName>style.visibility</p:attrName>
                                        </p:attrNameLst>
                                      </p:cBhvr>
                                      <p:to>
                                        <p:strVal val="visible"/>
                                      </p:to>
                                    </p:set>
                                    <p:animEffect transition="in" filter="fade">
                                      <p:cBhvr>
                                        <p:cTn id="13" dur="10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1"/>
          <p:cNvSpPr txBox="1">
            <a:spLocks noGrp="1"/>
          </p:cNvSpPr>
          <p:nvPr>
            <p:ph type="title"/>
          </p:nvPr>
        </p:nvSpPr>
        <p:spPr>
          <a:xfrm>
            <a:off x="812225" y="335375"/>
            <a:ext cx="72687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FF00"/>
                </a:highlight>
              </a:rPr>
              <a:t>New</a:t>
            </a:r>
            <a:r>
              <a:rPr lang="en"/>
              <a:t> Labs in Intro to Medical Terminology, 2nd Ed</a:t>
            </a:r>
            <a:endParaRPr/>
          </a:p>
        </p:txBody>
      </p:sp>
      <p:sp>
        <p:nvSpPr>
          <p:cNvPr id="606" name="Google Shape;606;p51"/>
          <p:cNvSpPr txBox="1">
            <a:spLocks noGrp="1"/>
          </p:cNvSpPr>
          <p:nvPr>
            <p:ph type="body" idx="1"/>
          </p:nvPr>
        </p:nvSpPr>
        <p:spPr>
          <a:xfrm>
            <a:off x="1063200" y="1290250"/>
            <a:ext cx="3456300" cy="3336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Labeling the Body</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Skin Function</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Fingerprints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Understanding Calcium - chicken bones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Rigor Mortis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Blood Type &amp; Cross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Pulse points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Arrhythmias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Rhinovirus - research lab</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Virus mutations - research COVID mutations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Digestion in Oral Cavity</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Diarrheal Diseases - top 5</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607" name="Google Shape;607;p51"/>
          <p:cNvSpPr txBox="1">
            <a:spLocks noGrp="1"/>
          </p:cNvSpPr>
          <p:nvPr>
            <p:ph type="body" idx="2"/>
          </p:nvPr>
        </p:nvSpPr>
        <p:spPr>
          <a:xfrm>
            <a:off x="4858525" y="1290375"/>
            <a:ext cx="3021600" cy="3336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Diarrheal Diseases - top 5</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b="1">
                <a:latin typeface="Architects Daughter"/>
                <a:ea typeface="Architects Daughter"/>
                <a:cs typeface="Architects Daughter"/>
                <a:sym typeface="Architects Daughter"/>
              </a:rPr>
              <a:t>Developmental Disabilities - research</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b="1">
                <a:latin typeface="Architects Daughter"/>
                <a:ea typeface="Architects Daughter"/>
                <a:cs typeface="Architects Daughter"/>
                <a:sym typeface="Architects Daughter"/>
              </a:rPr>
              <a:t>Neuro VS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b="1">
                <a:latin typeface="Architects Daughter"/>
                <a:ea typeface="Architects Daughter"/>
                <a:cs typeface="Architects Daughter"/>
                <a:sym typeface="Architects Daughter"/>
              </a:rPr>
              <a:t>Supertasters</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b="1">
                <a:latin typeface="Architects Daughter"/>
                <a:ea typeface="Architects Daughter"/>
                <a:cs typeface="Architects Daughter"/>
                <a:sym typeface="Architects Daughter"/>
              </a:rPr>
              <a:t>Taste and Smell</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Type I &amp; Type II DM - research</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Hydration - group lab</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Prostate Cancer Tx - research</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Types of Birth Control - small group research</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PMS - research</a:t>
            </a:r>
            <a:endParaRPr b="1">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400"/>
              <a:buNone/>
            </a:pPr>
            <a:r>
              <a:rPr lang="en" b="1">
                <a:latin typeface="Architects Daughter"/>
                <a:ea typeface="Architects Daughter"/>
                <a:cs typeface="Architects Daughter"/>
                <a:sym typeface="Architects Daughter"/>
              </a:rPr>
              <a:t>DNA Testing</a:t>
            </a:r>
            <a:endParaRPr b="1">
              <a:latin typeface="Architects Daughter"/>
              <a:ea typeface="Architects Daughter"/>
              <a:cs typeface="Architects Daughter"/>
              <a:sym typeface="Architects Daughter"/>
            </a:endParaRPr>
          </a:p>
        </p:txBody>
      </p:sp>
      <p:sp>
        <p:nvSpPr>
          <p:cNvPr id="608" name="Google Shape;608;p51"/>
          <p:cNvSpPr txBox="1"/>
          <p:nvPr/>
        </p:nvSpPr>
        <p:spPr>
          <a:xfrm>
            <a:off x="2966800" y="727800"/>
            <a:ext cx="40452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highlight>
                  <a:srgbClr val="FF00FF"/>
                </a:highlight>
                <a:latin typeface="Architects Daughter"/>
                <a:ea typeface="Architects Daughter"/>
                <a:cs typeface="Architects Daughter"/>
                <a:sym typeface="Architects Daughter"/>
              </a:rPr>
              <a:t>Inquiring Minds</a:t>
            </a:r>
            <a:endParaRPr sz="23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pSp>
        <p:nvGrpSpPr>
          <p:cNvPr id="188" name="Google Shape;188;p34"/>
          <p:cNvGrpSpPr/>
          <p:nvPr/>
        </p:nvGrpSpPr>
        <p:grpSpPr>
          <a:xfrm>
            <a:off x="557052" y="-1733075"/>
            <a:ext cx="4918974" cy="6507973"/>
            <a:chOff x="557052" y="-1733075"/>
            <a:chExt cx="4918974" cy="6507973"/>
          </a:xfrm>
        </p:grpSpPr>
        <p:pic>
          <p:nvPicPr>
            <p:cNvPr id="189" name="Google Shape;189;p34"/>
            <p:cNvPicPr preferRelativeResize="0"/>
            <p:nvPr/>
          </p:nvPicPr>
          <p:blipFill rotWithShape="1">
            <a:blip r:embed="rId3">
              <a:alphaModFix/>
            </a:blip>
            <a:srcRect/>
            <a:stretch/>
          </p:blipFill>
          <p:spPr>
            <a:xfrm>
              <a:off x="557052" y="-1733075"/>
              <a:ext cx="4918974" cy="6507973"/>
            </a:xfrm>
            <a:prstGeom prst="rect">
              <a:avLst/>
            </a:prstGeom>
            <a:noFill/>
            <a:ln>
              <a:noFill/>
            </a:ln>
          </p:spPr>
        </p:pic>
        <p:grpSp>
          <p:nvGrpSpPr>
            <p:cNvPr id="190" name="Google Shape;190;p34"/>
            <p:cNvGrpSpPr/>
            <p:nvPr/>
          </p:nvGrpSpPr>
          <p:grpSpPr>
            <a:xfrm>
              <a:off x="1490463" y="-1358760"/>
              <a:ext cx="3642225" cy="5714463"/>
              <a:chOff x="1490463" y="-1358760"/>
              <a:chExt cx="3642225" cy="5714463"/>
            </a:xfrm>
          </p:grpSpPr>
          <p:cxnSp>
            <p:nvCxnSpPr>
              <p:cNvPr id="191" name="Google Shape;191;p34"/>
              <p:cNvCxnSpPr/>
              <p:nvPr/>
            </p:nvCxnSpPr>
            <p:spPr>
              <a:xfrm>
                <a:off x="1490463" y="1111024"/>
                <a:ext cx="3608400" cy="0"/>
              </a:xfrm>
              <a:prstGeom prst="straightConnector1">
                <a:avLst/>
              </a:prstGeom>
              <a:noFill/>
              <a:ln w="9525" cap="flat" cmpd="sng">
                <a:solidFill>
                  <a:srgbClr val="D0E0E3"/>
                </a:solidFill>
                <a:prstDash val="solid"/>
                <a:round/>
                <a:headEnd type="none" w="sm" len="sm"/>
                <a:tailEnd type="none" w="sm" len="sm"/>
              </a:ln>
            </p:spPr>
          </p:cxnSp>
          <p:cxnSp>
            <p:nvCxnSpPr>
              <p:cNvPr id="192" name="Google Shape;192;p34"/>
              <p:cNvCxnSpPr/>
              <p:nvPr/>
            </p:nvCxnSpPr>
            <p:spPr>
              <a:xfrm>
                <a:off x="1490463" y="1522662"/>
                <a:ext cx="3608400" cy="0"/>
              </a:xfrm>
              <a:prstGeom prst="straightConnector1">
                <a:avLst/>
              </a:prstGeom>
              <a:noFill/>
              <a:ln w="9525" cap="flat" cmpd="sng">
                <a:solidFill>
                  <a:srgbClr val="D0E0E3"/>
                </a:solidFill>
                <a:prstDash val="solid"/>
                <a:round/>
                <a:headEnd type="none" w="sm" len="sm"/>
                <a:tailEnd type="none" w="sm" len="sm"/>
              </a:ln>
            </p:spPr>
          </p:cxnSp>
          <p:cxnSp>
            <p:nvCxnSpPr>
              <p:cNvPr id="193" name="Google Shape;193;p34"/>
              <p:cNvCxnSpPr/>
              <p:nvPr/>
            </p:nvCxnSpPr>
            <p:spPr>
              <a:xfrm>
                <a:off x="1490463" y="1934299"/>
                <a:ext cx="3608400" cy="0"/>
              </a:xfrm>
              <a:prstGeom prst="straightConnector1">
                <a:avLst/>
              </a:prstGeom>
              <a:noFill/>
              <a:ln w="9525" cap="flat" cmpd="sng">
                <a:solidFill>
                  <a:srgbClr val="D0E0E3"/>
                </a:solidFill>
                <a:prstDash val="solid"/>
                <a:round/>
                <a:headEnd type="none" w="sm" len="sm"/>
                <a:tailEnd type="none" w="sm" len="sm"/>
              </a:ln>
            </p:spPr>
          </p:cxnSp>
          <p:cxnSp>
            <p:nvCxnSpPr>
              <p:cNvPr id="194" name="Google Shape;194;p34"/>
              <p:cNvCxnSpPr/>
              <p:nvPr/>
            </p:nvCxnSpPr>
            <p:spPr>
              <a:xfrm>
                <a:off x="1490463" y="2345937"/>
                <a:ext cx="3608400" cy="0"/>
              </a:xfrm>
              <a:prstGeom prst="straightConnector1">
                <a:avLst/>
              </a:prstGeom>
              <a:noFill/>
              <a:ln w="9525" cap="flat" cmpd="sng">
                <a:solidFill>
                  <a:srgbClr val="D0E0E3"/>
                </a:solidFill>
                <a:prstDash val="solid"/>
                <a:round/>
                <a:headEnd type="none" w="sm" len="sm"/>
                <a:tailEnd type="none" w="sm" len="sm"/>
              </a:ln>
            </p:spPr>
          </p:cxnSp>
          <p:cxnSp>
            <p:nvCxnSpPr>
              <p:cNvPr id="195" name="Google Shape;195;p34"/>
              <p:cNvCxnSpPr/>
              <p:nvPr/>
            </p:nvCxnSpPr>
            <p:spPr>
              <a:xfrm>
                <a:off x="1490463" y="2757574"/>
                <a:ext cx="3608400" cy="0"/>
              </a:xfrm>
              <a:prstGeom prst="straightConnector1">
                <a:avLst/>
              </a:prstGeom>
              <a:noFill/>
              <a:ln w="9525" cap="flat" cmpd="sng">
                <a:solidFill>
                  <a:srgbClr val="D0E0E3"/>
                </a:solidFill>
                <a:prstDash val="solid"/>
                <a:round/>
                <a:headEnd type="none" w="sm" len="sm"/>
                <a:tailEnd type="none" w="sm" len="sm"/>
              </a:ln>
            </p:spPr>
          </p:cxnSp>
          <p:cxnSp>
            <p:nvCxnSpPr>
              <p:cNvPr id="196" name="Google Shape;196;p34"/>
              <p:cNvCxnSpPr/>
              <p:nvPr/>
            </p:nvCxnSpPr>
            <p:spPr>
              <a:xfrm>
                <a:off x="1490463" y="3169212"/>
                <a:ext cx="3608400" cy="0"/>
              </a:xfrm>
              <a:prstGeom prst="straightConnector1">
                <a:avLst/>
              </a:prstGeom>
              <a:noFill/>
              <a:ln w="9525" cap="flat" cmpd="sng">
                <a:solidFill>
                  <a:srgbClr val="D0E0E3"/>
                </a:solidFill>
                <a:prstDash val="solid"/>
                <a:round/>
                <a:headEnd type="none" w="sm" len="sm"/>
                <a:tailEnd type="none" w="sm" len="sm"/>
              </a:ln>
            </p:spPr>
          </p:cxnSp>
          <p:cxnSp>
            <p:nvCxnSpPr>
              <p:cNvPr id="197" name="Google Shape;197;p34"/>
              <p:cNvCxnSpPr/>
              <p:nvPr/>
            </p:nvCxnSpPr>
            <p:spPr>
              <a:xfrm>
                <a:off x="1490463" y="3532428"/>
                <a:ext cx="3608400" cy="0"/>
              </a:xfrm>
              <a:prstGeom prst="straightConnector1">
                <a:avLst/>
              </a:prstGeom>
              <a:noFill/>
              <a:ln w="9525" cap="flat" cmpd="sng">
                <a:solidFill>
                  <a:srgbClr val="D0E0E3"/>
                </a:solidFill>
                <a:prstDash val="solid"/>
                <a:round/>
                <a:headEnd type="none" w="sm" len="sm"/>
                <a:tailEnd type="none" w="sm" len="sm"/>
              </a:ln>
            </p:spPr>
          </p:cxnSp>
          <p:cxnSp>
            <p:nvCxnSpPr>
              <p:cNvPr id="198" name="Google Shape;198;p34"/>
              <p:cNvCxnSpPr/>
              <p:nvPr/>
            </p:nvCxnSpPr>
            <p:spPr>
              <a:xfrm>
                <a:off x="1490463" y="3944065"/>
                <a:ext cx="3608400" cy="0"/>
              </a:xfrm>
              <a:prstGeom prst="straightConnector1">
                <a:avLst/>
              </a:prstGeom>
              <a:noFill/>
              <a:ln w="9525" cap="flat" cmpd="sng">
                <a:solidFill>
                  <a:srgbClr val="D0E0E3"/>
                </a:solidFill>
                <a:prstDash val="solid"/>
                <a:round/>
                <a:headEnd type="none" w="sm" len="sm"/>
                <a:tailEnd type="none" w="sm" len="sm"/>
              </a:ln>
            </p:spPr>
          </p:cxnSp>
          <p:cxnSp>
            <p:nvCxnSpPr>
              <p:cNvPr id="199" name="Google Shape;199;p34"/>
              <p:cNvCxnSpPr/>
              <p:nvPr/>
            </p:nvCxnSpPr>
            <p:spPr>
              <a:xfrm>
                <a:off x="1490463" y="4355703"/>
                <a:ext cx="3608400" cy="0"/>
              </a:xfrm>
              <a:prstGeom prst="straightConnector1">
                <a:avLst/>
              </a:prstGeom>
              <a:noFill/>
              <a:ln w="9525" cap="flat" cmpd="sng">
                <a:solidFill>
                  <a:srgbClr val="D0E0E3"/>
                </a:solidFill>
                <a:prstDash val="solid"/>
                <a:round/>
                <a:headEnd type="none" w="sm" len="sm"/>
                <a:tailEnd type="none" w="sm" len="sm"/>
              </a:ln>
            </p:spPr>
          </p:cxnSp>
          <p:cxnSp>
            <p:nvCxnSpPr>
              <p:cNvPr id="200" name="Google Shape;200;p34"/>
              <p:cNvCxnSpPr/>
              <p:nvPr/>
            </p:nvCxnSpPr>
            <p:spPr>
              <a:xfrm>
                <a:off x="1524288" y="-123872"/>
                <a:ext cx="3608400" cy="0"/>
              </a:xfrm>
              <a:prstGeom prst="straightConnector1">
                <a:avLst/>
              </a:prstGeom>
              <a:noFill/>
              <a:ln w="9525" cap="flat" cmpd="sng">
                <a:solidFill>
                  <a:srgbClr val="D0E0E3"/>
                </a:solidFill>
                <a:prstDash val="solid"/>
                <a:round/>
                <a:headEnd type="none" w="sm" len="sm"/>
                <a:tailEnd type="none" w="sm" len="sm"/>
              </a:ln>
            </p:spPr>
          </p:cxnSp>
          <p:cxnSp>
            <p:nvCxnSpPr>
              <p:cNvPr id="201" name="Google Shape;201;p34"/>
              <p:cNvCxnSpPr/>
              <p:nvPr/>
            </p:nvCxnSpPr>
            <p:spPr>
              <a:xfrm>
                <a:off x="1524288" y="287765"/>
                <a:ext cx="3608400" cy="0"/>
              </a:xfrm>
              <a:prstGeom prst="straightConnector1">
                <a:avLst/>
              </a:prstGeom>
              <a:noFill/>
              <a:ln w="9525" cap="flat" cmpd="sng">
                <a:solidFill>
                  <a:srgbClr val="D0E0E3"/>
                </a:solidFill>
                <a:prstDash val="solid"/>
                <a:round/>
                <a:headEnd type="none" w="sm" len="sm"/>
                <a:tailEnd type="none" w="sm" len="sm"/>
              </a:ln>
            </p:spPr>
          </p:cxnSp>
          <p:cxnSp>
            <p:nvCxnSpPr>
              <p:cNvPr id="202" name="Google Shape;202;p34"/>
              <p:cNvCxnSpPr/>
              <p:nvPr/>
            </p:nvCxnSpPr>
            <p:spPr>
              <a:xfrm>
                <a:off x="1524288" y="699403"/>
                <a:ext cx="3608400" cy="0"/>
              </a:xfrm>
              <a:prstGeom prst="straightConnector1">
                <a:avLst/>
              </a:prstGeom>
              <a:noFill/>
              <a:ln w="9525" cap="flat" cmpd="sng">
                <a:solidFill>
                  <a:srgbClr val="D0E0E3"/>
                </a:solidFill>
                <a:prstDash val="solid"/>
                <a:round/>
                <a:headEnd type="none" w="sm" len="sm"/>
                <a:tailEnd type="none" w="sm" len="sm"/>
              </a:ln>
            </p:spPr>
          </p:cxnSp>
          <p:cxnSp>
            <p:nvCxnSpPr>
              <p:cNvPr id="203" name="Google Shape;203;p34"/>
              <p:cNvCxnSpPr/>
              <p:nvPr/>
            </p:nvCxnSpPr>
            <p:spPr>
              <a:xfrm>
                <a:off x="1490463" y="-535501"/>
                <a:ext cx="3608400" cy="0"/>
              </a:xfrm>
              <a:prstGeom prst="straightConnector1">
                <a:avLst/>
              </a:prstGeom>
              <a:noFill/>
              <a:ln w="9525" cap="flat" cmpd="sng">
                <a:solidFill>
                  <a:srgbClr val="D0E0E3"/>
                </a:solidFill>
                <a:prstDash val="solid"/>
                <a:round/>
                <a:headEnd type="none" w="sm" len="sm"/>
                <a:tailEnd type="none" w="sm" len="sm"/>
              </a:ln>
            </p:spPr>
          </p:cxnSp>
          <p:cxnSp>
            <p:nvCxnSpPr>
              <p:cNvPr id="204" name="Google Shape;204;p34"/>
              <p:cNvCxnSpPr/>
              <p:nvPr/>
            </p:nvCxnSpPr>
            <p:spPr>
              <a:xfrm>
                <a:off x="1524288" y="-1358760"/>
                <a:ext cx="3608400" cy="0"/>
              </a:xfrm>
              <a:prstGeom prst="straightConnector1">
                <a:avLst/>
              </a:prstGeom>
              <a:noFill/>
              <a:ln w="9525" cap="flat" cmpd="sng">
                <a:solidFill>
                  <a:srgbClr val="D0E0E3"/>
                </a:solidFill>
                <a:prstDash val="solid"/>
                <a:round/>
                <a:headEnd type="none" w="sm" len="sm"/>
                <a:tailEnd type="none" w="sm" len="sm"/>
              </a:ln>
            </p:spPr>
          </p:cxnSp>
          <p:cxnSp>
            <p:nvCxnSpPr>
              <p:cNvPr id="205" name="Google Shape;205;p34"/>
              <p:cNvCxnSpPr/>
              <p:nvPr/>
            </p:nvCxnSpPr>
            <p:spPr>
              <a:xfrm>
                <a:off x="1524288" y="-947122"/>
                <a:ext cx="3608400" cy="0"/>
              </a:xfrm>
              <a:prstGeom prst="straightConnector1">
                <a:avLst/>
              </a:prstGeom>
              <a:noFill/>
              <a:ln w="9525" cap="flat" cmpd="sng">
                <a:solidFill>
                  <a:srgbClr val="D0E0E3"/>
                </a:solidFill>
                <a:prstDash val="solid"/>
                <a:round/>
                <a:headEnd type="none" w="sm" len="sm"/>
                <a:tailEnd type="none" w="sm" len="sm"/>
              </a:ln>
            </p:spPr>
          </p:cxnSp>
        </p:grpSp>
      </p:grpSp>
      <p:sp>
        <p:nvSpPr>
          <p:cNvPr id="206" name="Google Shape;206;p34"/>
          <p:cNvSpPr/>
          <p:nvPr/>
        </p:nvSpPr>
        <p:spPr>
          <a:xfrm>
            <a:off x="1524300" y="2066050"/>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34"/>
          <p:cNvSpPr txBox="1">
            <a:spLocks noGrp="1"/>
          </p:cNvSpPr>
          <p:nvPr>
            <p:ph type="subTitle" idx="1"/>
          </p:nvPr>
        </p:nvSpPr>
        <p:spPr>
          <a:xfrm>
            <a:off x="1394950" y="662775"/>
            <a:ext cx="3638100" cy="2517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700"/>
              <a:buNone/>
            </a:pPr>
            <a:r>
              <a:rPr lang="en" sz="3700" b="1"/>
              <a:t>Medical Terminology, Alive and Well</a:t>
            </a:r>
            <a:endParaRPr sz="3300" b="1"/>
          </a:p>
        </p:txBody>
      </p:sp>
      <p:pic>
        <p:nvPicPr>
          <p:cNvPr id="208" name="Google Shape;208;p34"/>
          <p:cNvPicPr preferRelativeResize="0"/>
          <p:nvPr/>
        </p:nvPicPr>
        <p:blipFill rotWithShape="1">
          <a:blip r:embed="rId4">
            <a:alphaModFix/>
          </a:blip>
          <a:srcRect/>
          <a:stretch/>
        </p:blipFill>
        <p:spPr>
          <a:xfrm>
            <a:off x="7199950" y="771527"/>
            <a:ext cx="778926" cy="793795"/>
          </a:xfrm>
          <a:prstGeom prst="rect">
            <a:avLst/>
          </a:prstGeom>
          <a:noFill/>
          <a:ln>
            <a:noFill/>
          </a:ln>
        </p:spPr>
      </p:pic>
      <p:sp>
        <p:nvSpPr>
          <p:cNvPr id="209" name="Google Shape;209;p34">
            <a:hlinkClick r:id="rId5" action="ppaction://hlinksldjump"/>
          </p:cNvPr>
          <p:cNvSpPr/>
          <p:nvPr/>
        </p:nvSpPr>
        <p:spPr>
          <a:xfrm>
            <a:off x="5943625" y="4084350"/>
            <a:ext cx="2869200" cy="3426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r>
              <a:rPr lang="en" sz="1400" b="1" i="0" u="none" strike="noStrike" cap="none">
                <a:solidFill>
                  <a:srgbClr val="000000"/>
                </a:solidFill>
                <a:highlight>
                  <a:srgbClr val="FFFF00"/>
                </a:highlight>
                <a:latin typeface="Arial"/>
                <a:ea typeface="Arial"/>
                <a:cs typeface="Arial"/>
                <a:sym typeface="Arial"/>
              </a:rPr>
              <a:t>What’s NEW in Ed 2</a:t>
            </a:r>
            <a:endParaRPr sz="1400" b="1" i="0" u="none" strike="noStrike" cap="none">
              <a:solidFill>
                <a:srgbClr val="000000"/>
              </a:solidFill>
              <a:highlight>
                <a:srgbClr val="FFFF00"/>
              </a:highlight>
              <a:latin typeface="Arial"/>
              <a:ea typeface="Arial"/>
              <a:cs typeface="Arial"/>
              <a:sym typeface="Arial"/>
            </a:endParaRPr>
          </a:p>
        </p:txBody>
      </p:sp>
      <p:sp>
        <p:nvSpPr>
          <p:cNvPr id="210" name="Google Shape;210;p34">
            <a:hlinkClick r:id="rId5" action="ppaction://hlinksldjump"/>
          </p:cNvPr>
          <p:cNvSpPr/>
          <p:nvPr/>
        </p:nvSpPr>
        <p:spPr>
          <a:xfrm rot="-5400000">
            <a:off x="6059296" y="40626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 name="Google Shape;211;p34"/>
          <p:cNvPicPr preferRelativeResize="0"/>
          <p:nvPr/>
        </p:nvPicPr>
        <p:blipFill rotWithShape="1">
          <a:blip r:embed="rId6">
            <a:alphaModFix/>
          </a:blip>
          <a:srcRect/>
          <a:stretch/>
        </p:blipFill>
        <p:spPr>
          <a:xfrm rot="-4">
            <a:off x="4895701" y="301428"/>
            <a:ext cx="2206150" cy="1588397"/>
          </a:xfrm>
          <a:prstGeom prst="rect">
            <a:avLst/>
          </a:prstGeom>
          <a:noFill/>
          <a:ln>
            <a:noFill/>
          </a:ln>
        </p:spPr>
      </p:pic>
      <p:sp>
        <p:nvSpPr>
          <p:cNvPr id="212" name="Google Shape;212;p34"/>
          <p:cNvSpPr txBox="1"/>
          <p:nvPr/>
        </p:nvSpPr>
        <p:spPr>
          <a:xfrm>
            <a:off x="2079600" y="2906500"/>
            <a:ext cx="2217900" cy="12621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Activities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Labs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Scenarios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Drills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Research</a:t>
            </a:r>
            <a:endParaRPr sz="1400" b="0" i="0" u="none" strike="noStrike" cap="none">
              <a:solidFill>
                <a:srgbClr val="000000"/>
              </a:solidFill>
              <a:latin typeface="Catamaran"/>
              <a:ea typeface="Catamaran"/>
              <a:cs typeface="Catamaran"/>
              <a:sym typeface="Catamaran"/>
            </a:endParaRPr>
          </a:p>
        </p:txBody>
      </p:sp>
      <p:pic>
        <p:nvPicPr>
          <p:cNvPr id="213" name="Google Shape;213;p34"/>
          <p:cNvPicPr preferRelativeResize="0"/>
          <p:nvPr/>
        </p:nvPicPr>
        <p:blipFill rotWithShape="1">
          <a:blip r:embed="rId7">
            <a:alphaModFix/>
          </a:blip>
          <a:srcRect/>
          <a:stretch/>
        </p:blipFill>
        <p:spPr>
          <a:xfrm>
            <a:off x="5566413" y="2049250"/>
            <a:ext cx="2924175" cy="1066800"/>
          </a:xfrm>
          <a:prstGeom prst="rect">
            <a:avLst/>
          </a:prstGeom>
          <a:noFill/>
          <a:ln>
            <a:noFill/>
          </a:ln>
        </p:spPr>
      </p:pic>
      <p:pic>
        <p:nvPicPr>
          <p:cNvPr id="214" name="Google Shape;214;p34"/>
          <p:cNvPicPr preferRelativeResize="0"/>
          <p:nvPr/>
        </p:nvPicPr>
        <p:blipFill rotWithShape="1">
          <a:blip r:embed="rId8">
            <a:alphaModFix/>
          </a:blip>
          <a:srcRect/>
          <a:stretch/>
        </p:blipFill>
        <p:spPr>
          <a:xfrm>
            <a:off x="5797300" y="3298163"/>
            <a:ext cx="2924175" cy="6040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8"/>
                                        </p:tgtEl>
                                        <p:attrNameLst>
                                          <p:attrName>style.visibility</p:attrName>
                                        </p:attrNameLst>
                                      </p:cBhvr>
                                      <p:to>
                                        <p:strVal val="visible"/>
                                      </p:to>
                                    </p:set>
                                    <p:anim calcmode="lin" valueType="num">
                                      <p:cBhvr additive="base">
                                        <p:cTn id="7" dur="900"/>
                                        <p:tgtEl>
                                          <p:spTgt spid="188"/>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07"/>
                                        </p:tgtEl>
                                        <p:attrNameLst>
                                          <p:attrName>style.visibility</p:attrName>
                                        </p:attrNameLst>
                                      </p:cBhvr>
                                      <p:to>
                                        <p:strVal val="visible"/>
                                      </p:to>
                                    </p:set>
                                    <p:anim calcmode="lin" valueType="num">
                                      <p:cBhvr additive="base">
                                        <p:cTn id="10" dur="900"/>
                                        <p:tgtEl>
                                          <p:spTgt spid="207"/>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206"/>
                                        </p:tgtEl>
                                        <p:attrNameLst>
                                          <p:attrName>style.visibility</p:attrName>
                                        </p:attrNameLst>
                                      </p:cBhvr>
                                      <p:to>
                                        <p:strVal val="visible"/>
                                      </p:to>
                                    </p:set>
                                    <p:anim calcmode="lin" valueType="num">
                                      <p:cBhvr additive="base">
                                        <p:cTn id="13" dur="900"/>
                                        <p:tgtEl>
                                          <p:spTgt spid="206"/>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08"/>
                                        </p:tgtEl>
                                        <p:attrNameLst>
                                          <p:attrName>style.visibility</p:attrName>
                                        </p:attrNameLst>
                                      </p:cBhvr>
                                      <p:to>
                                        <p:strVal val="visible"/>
                                      </p:to>
                                    </p:set>
                                    <p:anim calcmode="lin" valueType="num">
                                      <p:cBhvr additive="base">
                                        <p:cTn id="16" dur="1000"/>
                                        <p:tgtEl>
                                          <p:spTgt spid="208"/>
                                        </p:tgtEl>
                                        <p:attrNameLst>
                                          <p:attrName>ppt_x</p:attrName>
                                        </p:attrNameLst>
                                      </p:cBhvr>
                                      <p:tavLst>
                                        <p:tav tm="0">
                                          <p:val>
                                            <p:strVal val="#ppt_x+1"/>
                                          </p:val>
                                        </p:tav>
                                        <p:tav tm="100000">
                                          <p:val>
                                            <p:strVal val="#ppt_x"/>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209"/>
                                        </p:tgtEl>
                                        <p:attrNameLst>
                                          <p:attrName>style.visibility</p:attrName>
                                        </p:attrNameLst>
                                      </p:cBhvr>
                                      <p:to>
                                        <p:strVal val="visible"/>
                                      </p:to>
                                    </p:set>
                                    <p:anim calcmode="lin" valueType="num">
                                      <p:cBhvr additive="base">
                                        <p:cTn id="20" dur="1000"/>
                                        <p:tgtEl>
                                          <p:spTgt spid="209"/>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0"/>
                                        </p:tgtEl>
                                        <p:attrNameLst>
                                          <p:attrName>style.visibility</p:attrName>
                                        </p:attrNameLst>
                                      </p:cBhvr>
                                      <p:to>
                                        <p:strVal val="visible"/>
                                      </p:to>
                                    </p:set>
                                    <p:anim calcmode="lin" valueType="num">
                                      <p:cBhvr additive="base">
                                        <p:cTn id="23" dur="1000"/>
                                        <p:tgtEl>
                                          <p:spTgt spid="2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52"/>
          <p:cNvPicPr preferRelativeResize="0"/>
          <p:nvPr/>
        </p:nvPicPr>
        <p:blipFill rotWithShape="1">
          <a:blip r:embed="rId3">
            <a:alphaModFix/>
          </a:blip>
          <a:srcRect t="17898" r="9115" b="-3617"/>
          <a:stretch/>
        </p:blipFill>
        <p:spPr>
          <a:xfrm>
            <a:off x="4277775" y="-209900"/>
            <a:ext cx="4732897" cy="5750146"/>
          </a:xfrm>
          <a:prstGeom prst="rect">
            <a:avLst/>
          </a:prstGeom>
          <a:noFill/>
          <a:ln>
            <a:noFill/>
          </a:ln>
        </p:spPr>
      </p:pic>
      <p:sp>
        <p:nvSpPr>
          <p:cNvPr id="614" name="Google Shape;614;p52"/>
          <p:cNvSpPr txBox="1">
            <a:spLocks noGrp="1"/>
          </p:cNvSpPr>
          <p:nvPr>
            <p:ph type="subTitle" idx="1"/>
          </p:nvPr>
        </p:nvSpPr>
        <p:spPr>
          <a:xfrm>
            <a:off x="680750" y="827300"/>
            <a:ext cx="3093000" cy="32295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Lesson for Osmosis to help students understand concepts of</a:t>
            </a:r>
            <a:endParaRPr sz="1800">
              <a:latin typeface="Architects Daughter"/>
              <a:ea typeface="Architects Daughter"/>
              <a:cs typeface="Architects Daughter"/>
              <a:sym typeface="Architects Daughter"/>
            </a:endParaRPr>
          </a:p>
          <a:p>
            <a:pPr marL="457200" lvl="0" indent="-342900" algn="l" rtl="0">
              <a:lnSpc>
                <a:spcPct val="100000"/>
              </a:lnSpc>
              <a:spcBef>
                <a:spcPts val="0"/>
              </a:spcBef>
              <a:spcAft>
                <a:spcPts val="0"/>
              </a:spcAft>
              <a:buSzPts val="1800"/>
              <a:buFont typeface="Architects Daughter"/>
              <a:buChar char="●"/>
            </a:pPr>
            <a:r>
              <a:rPr lang="en" sz="1800">
                <a:latin typeface="Architects Daughter"/>
                <a:ea typeface="Architects Daughter"/>
                <a:cs typeface="Architects Daughter"/>
                <a:sym typeface="Architects Daughter"/>
              </a:rPr>
              <a:t>Hypertonic</a:t>
            </a:r>
            <a:endParaRPr sz="1800">
              <a:latin typeface="Architects Daughter"/>
              <a:ea typeface="Architects Daughter"/>
              <a:cs typeface="Architects Daughter"/>
              <a:sym typeface="Architects Daughter"/>
            </a:endParaRPr>
          </a:p>
          <a:p>
            <a:pPr marL="457200" lvl="0" indent="-342900" algn="l" rtl="0">
              <a:lnSpc>
                <a:spcPct val="100000"/>
              </a:lnSpc>
              <a:spcBef>
                <a:spcPts val="0"/>
              </a:spcBef>
              <a:spcAft>
                <a:spcPts val="0"/>
              </a:spcAft>
              <a:buSzPts val="1800"/>
              <a:buFont typeface="Architects Daughter"/>
              <a:buChar char="●"/>
            </a:pPr>
            <a:r>
              <a:rPr lang="en" sz="1800">
                <a:latin typeface="Architects Daughter"/>
                <a:ea typeface="Architects Daughter"/>
                <a:cs typeface="Architects Daughter"/>
                <a:sym typeface="Architects Daughter"/>
              </a:rPr>
              <a:t>Hypotonic</a:t>
            </a:r>
            <a:endParaRPr sz="1800">
              <a:latin typeface="Architects Daughter"/>
              <a:ea typeface="Architects Daughter"/>
              <a:cs typeface="Architects Daughter"/>
              <a:sym typeface="Architects Daughter"/>
            </a:endParaRPr>
          </a:p>
          <a:p>
            <a:pPr marL="457200" lvl="0" indent="-342900" algn="l" rtl="0">
              <a:lnSpc>
                <a:spcPct val="100000"/>
              </a:lnSpc>
              <a:spcBef>
                <a:spcPts val="0"/>
              </a:spcBef>
              <a:spcAft>
                <a:spcPts val="0"/>
              </a:spcAft>
              <a:buSzPts val="1800"/>
              <a:buFont typeface="Architects Daughter"/>
              <a:buChar char="●"/>
            </a:pPr>
            <a:r>
              <a:rPr lang="en" sz="1800">
                <a:latin typeface="Architects Daughter"/>
                <a:ea typeface="Architects Daughter"/>
                <a:cs typeface="Architects Daughter"/>
                <a:sym typeface="Architects Daughter"/>
              </a:rPr>
              <a:t>Isotonic</a:t>
            </a:r>
            <a:endParaRPr sz="1800">
              <a:latin typeface="Architects Daughter"/>
              <a:ea typeface="Architects Daughter"/>
              <a:cs typeface="Architects Daughter"/>
              <a:sym typeface="Architects Daughter"/>
            </a:endParaRPr>
          </a:p>
          <a:p>
            <a:pPr marL="457200" lvl="0" indent="-342900" algn="l" rtl="0">
              <a:lnSpc>
                <a:spcPct val="100000"/>
              </a:lnSpc>
              <a:spcBef>
                <a:spcPts val="0"/>
              </a:spcBef>
              <a:spcAft>
                <a:spcPts val="0"/>
              </a:spcAft>
              <a:buSzPts val="1800"/>
              <a:buFont typeface="Architects Daughter"/>
              <a:buChar char="●"/>
            </a:pPr>
            <a:r>
              <a:rPr lang="en" sz="1800">
                <a:latin typeface="Architects Daughter"/>
                <a:ea typeface="Architects Daughter"/>
                <a:cs typeface="Architects Daughter"/>
                <a:sym typeface="Architects Daughter"/>
              </a:rPr>
              <a:t>Fetal Alcohol Syndrome</a:t>
            </a:r>
            <a:endParaRPr sz="1800">
              <a:latin typeface="Architects Daughter"/>
              <a:ea typeface="Architects Daughter"/>
              <a:cs typeface="Architects Daughter"/>
              <a:sym typeface="Architects Daughter"/>
            </a:endParaRPr>
          </a:p>
        </p:txBody>
      </p:sp>
      <p:pic>
        <p:nvPicPr>
          <p:cNvPr id="615" name="Google Shape;615;p52">
            <a:hlinkClick r:id="rId4" action="ppaction://hlinksldjump"/>
          </p:cNvPr>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616" name="Google Shape;616;p5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52"/>
          <p:cNvSpPr txBox="1"/>
          <p:nvPr/>
        </p:nvSpPr>
        <p:spPr>
          <a:xfrm>
            <a:off x="363075" y="162600"/>
            <a:ext cx="36870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0000"/>
                </a:solidFill>
                <a:highlight>
                  <a:srgbClr val="FF00FF"/>
                </a:highlight>
                <a:latin typeface="Architects Daughter"/>
                <a:ea typeface="Architects Daughter"/>
                <a:cs typeface="Architects Daughter"/>
                <a:sym typeface="Architects Daughter"/>
              </a:rPr>
              <a:t>Kitchen Labs</a:t>
            </a:r>
            <a:endParaRPr sz="34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618" name="Google Shape;618;p52"/>
          <p:cNvPicPr preferRelativeResize="0"/>
          <p:nvPr/>
        </p:nvPicPr>
        <p:blipFill rotWithShape="1">
          <a:blip r:embed="rId6">
            <a:alphaModFix/>
          </a:blip>
          <a:srcRect l="11890" t="11352" r="-2865" b="3417"/>
          <a:stretch/>
        </p:blipFill>
        <p:spPr>
          <a:xfrm>
            <a:off x="4097263" y="1101563"/>
            <a:ext cx="5093926" cy="31272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13"/>
                                        </p:tgtEl>
                                        <p:attrNameLst>
                                          <p:attrName>style.visibility</p:attrName>
                                        </p:attrNameLst>
                                      </p:cBhvr>
                                      <p:to>
                                        <p:strVal val="visible"/>
                                      </p:to>
                                    </p:set>
                                    <p:anim calcmode="lin" valueType="num">
                                      <p:cBhvr additive="base">
                                        <p:cTn id="7" dur="1000"/>
                                        <p:tgtEl>
                                          <p:spTgt spid="6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53"/>
          <p:cNvPicPr preferRelativeResize="0"/>
          <p:nvPr/>
        </p:nvPicPr>
        <p:blipFill rotWithShape="1">
          <a:blip r:embed="rId3">
            <a:alphaModFix/>
          </a:blip>
          <a:srcRect t="17898" r="9115" b="-3617"/>
          <a:stretch/>
        </p:blipFill>
        <p:spPr>
          <a:xfrm>
            <a:off x="4277775" y="-209900"/>
            <a:ext cx="4732897" cy="5750146"/>
          </a:xfrm>
          <a:prstGeom prst="rect">
            <a:avLst/>
          </a:prstGeom>
          <a:noFill/>
          <a:ln>
            <a:noFill/>
          </a:ln>
        </p:spPr>
      </p:pic>
      <p:sp>
        <p:nvSpPr>
          <p:cNvPr id="624" name="Google Shape;624;p53"/>
          <p:cNvSpPr txBox="1">
            <a:spLocks noGrp="1"/>
          </p:cNvSpPr>
          <p:nvPr>
            <p:ph type="subTitle" idx="1"/>
          </p:nvPr>
        </p:nvSpPr>
        <p:spPr>
          <a:xfrm>
            <a:off x="486725" y="827300"/>
            <a:ext cx="3468600" cy="322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Workplace Lab</a:t>
            </a:r>
            <a:endParaRPr sz="2100">
              <a:latin typeface="Architects Daughter"/>
              <a:ea typeface="Architects Daughter"/>
              <a:cs typeface="Architects Daughter"/>
              <a:sym typeface="Architects Daughter"/>
            </a:endParaRPr>
          </a:p>
          <a:p>
            <a:pPr marL="91440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HOSA Competition</a:t>
            </a: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Real world application</a:t>
            </a: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Springboard discussion over hydration, infection, diabetes/disease conditions</a:t>
            </a:r>
            <a:endParaRPr sz="2100">
              <a:latin typeface="Architects Daughter"/>
              <a:ea typeface="Architects Daughter"/>
              <a:cs typeface="Architects Daughter"/>
              <a:sym typeface="Architects Daughter"/>
            </a:endParaRPr>
          </a:p>
        </p:txBody>
      </p:sp>
      <p:pic>
        <p:nvPicPr>
          <p:cNvPr id="625" name="Google Shape;625;p53">
            <a:hlinkClick r:id="rId4" action="ppaction://hlinksldjump"/>
          </p:cNvPr>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626" name="Google Shape;626;p5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53"/>
          <p:cNvSpPr txBox="1"/>
          <p:nvPr/>
        </p:nvSpPr>
        <p:spPr>
          <a:xfrm>
            <a:off x="363075" y="162600"/>
            <a:ext cx="36870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0000"/>
                </a:solidFill>
                <a:highlight>
                  <a:srgbClr val="FF00FF"/>
                </a:highlight>
                <a:latin typeface="Architects Daughter"/>
                <a:ea typeface="Architects Daughter"/>
                <a:cs typeface="Architects Daughter"/>
                <a:sym typeface="Architects Daughter"/>
              </a:rPr>
              <a:t>Dipstick Lab</a:t>
            </a:r>
            <a:endParaRPr sz="34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628" name="Google Shape;628;p53"/>
          <p:cNvPicPr preferRelativeResize="0"/>
          <p:nvPr/>
        </p:nvPicPr>
        <p:blipFill rotWithShape="1">
          <a:blip r:embed="rId6">
            <a:alphaModFix/>
          </a:blip>
          <a:srcRect l="5787" t="63678" r="34181" b="4869"/>
          <a:stretch/>
        </p:blipFill>
        <p:spPr>
          <a:xfrm>
            <a:off x="4403700" y="870600"/>
            <a:ext cx="4426359" cy="2966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23"/>
                                        </p:tgtEl>
                                        <p:attrNameLst>
                                          <p:attrName>style.visibility</p:attrName>
                                        </p:attrNameLst>
                                      </p:cBhvr>
                                      <p:to>
                                        <p:strVal val="visible"/>
                                      </p:to>
                                    </p:set>
                                    <p:anim calcmode="lin" valueType="num">
                                      <p:cBhvr additive="base">
                                        <p:cTn id="7" dur="1000"/>
                                        <p:tgtEl>
                                          <p:spTgt spid="6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54"/>
          <p:cNvPicPr preferRelativeResize="0"/>
          <p:nvPr/>
        </p:nvPicPr>
        <p:blipFill rotWithShape="1">
          <a:blip r:embed="rId3">
            <a:alphaModFix/>
          </a:blip>
          <a:srcRect t="17898" r="9115" b="-3617"/>
          <a:stretch/>
        </p:blipFill>
        <p:spPr>
          <a:xfrm>
            <a:off x="4277775" y="-209900"/>
            <a:ext cx="4732896" cy="5750144"/>
          </a:xfrm>
          <a:prstGeom prst="rect">
            <a:avLst/>
          </a:prstGeom>
          <a:noFill/>
          <a:ln>
            <a:noFill/>
          </a:ln>
        </p:spPr>
      </p:pic>
      <p:sp>
        <p:nvSpPr>
          <p:cNvPr id="634" name="Google Shape;634;p54"/>
          <p:cNvSpPr txBox="1">
            <a:spLocks noGrp="1"/>
          </p:cNvSpPr>
          <p:nvPr>
            <p:ph type="subTitle" idx="1"/>
          </p:nvPr>
        </p:nvSpPr>
        <p:spPr>
          <a:xfrm>
            <a:off x="486725" y="827300"/>
            <a:ext cx="3468600" cy="322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p:txBody>
      </p:sp>
      <p:pic>
        <p:nvPicPr>
          <p:cNvPr id="635" name="Google Shape;635;p54">
            <a:hlinkClick r:id="rId4" action="ppaction://hlinksldjump"/>
          </p:cNvPr>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636" name="Google Shape;636;p5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54"/>
          <p:cNvSpPr txBox="1"/>
          <p:nvPr/>
        </p:nvSpPr>
        <p:spPr>
          <a:xfrm>
            <a:off x="83875" y="162600"/>
            <a:ext cx="44763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a:highlight>
                  <a:srgbClr val="FF00FF"/>
                </a:highlight>
                <a:latin typeface="Architects Daughter"/>
                <a:ea typeface="Architects Daughter"/>
                <a:cs typeface="Architects Daughter"/>
                <a:sym typeface="Architects Daughter"/>
              </a:rPr>
              <a:t>Test your Blind Spot</a:t>
            </a:r>
            <a:endParaRPr sz="34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638" name="Google Shape;638;p54"/>
          <p:cNvPicPr preferRelativeResize="0"/>
          <p:nvPr/>
        </p:nvPicPr>
        <p:blipFill>
          <a:blip r:embed="rId6">
            <a:alphaModFix/>
          </a:blip>
          <a:stretch>
            <a:fillRect/>
          </a:stretch>
        </p:blipFill>
        <p:spPr>
          <a:xfrm>
            <a:off x="1279775" y="1001600"/>
            <a:ext cx="6438900" cy="3790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33"/>
                                        </p:tgtEl>
                                        <p:attrNameLst>
                                          <p:attrName>style.visibility</p:attrName>
                                        </p:attrNameLst>
                                      </p:cBhvr>
                                      <p:to>
                                        <p:strVal val="visible"/>
                                      </p:to>
                                    </p:set>
                                    <p:anim calcmode="lin" valueType="num">
                                      <p:cBhvr additive="base">
                                        <p:cTn id="7" dur="1000"/>
                                        <p:tgtEl>
                                          <p:spTgt spid="6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55"/>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9019"/>
              </a:srgbClr>
            </a:outerShdw>
          </a:effectLst>
        </p:spPr>
      </p:pic>
      <p:sp>
        <p:nvSpPr>
          <p:cNvPr id="644" name="Google Shape;644;p55"/>
          <p:cNvSpPr txBox="1">
            <a:spLocks noGrp="1"/>
          </p:cNvSpPr>
          <p:nvPr>
            <p:ph type="title" idx="2"/>
          </p:nvPr>
        </p:nvSpPr>
        <p:spPr>
          <a:xfrm>
            <a:off x="1660800" y="3140075"/>
            <a:ext cx="1752000" cy="490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Inquiring Minds</a:t>
            </a:r>
            <a:endParaRPr/>
          </a:p>
        </p:txBody>
      </p:sp>
      <p:sp>
        <p:nvSpPr>
          <p:cNvPr id="645" name="Google Shape;645;p55"/>
          <p:cNvSpPr/>
          <p:nvPr/>
        </p:nvSpPr>
        <p:spPr>
          <a:xfrm>
            <a:off x="1974950" y="2836999"/>
            <a:ext cx="1071905" cy="843495"/>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55"/>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55"/>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55"/>
          <p:cNvSpPr txBox="1">
            <a:spLocks noGrp="1"/>
          </p:cNvSpPr>
          <p:nvPr>
            <p:ph type="subTitle" idx="1"/>
          </p:nvPr>
        </p:nvSpPr>
        <p:spPr>
          <a:xfrm>
            <a:off x="1377600" y="3707175"/>
            <a:ext cx="21912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Pulse Points</a:t>
            </a:r>
            <a:endParaRPr/>
          </a:p>
          <a:p>
            <a:pPr marL="0" lvl="0" indent="0" algn="ctr" rtl="0">
              <a:lnSpc>
                <a:spcPct val="100000"/>
              </a:lnSpc>
              <a:spcBef>
                <a:spcPts val="0"/>
              </a:spcBef>
              <a:spcAft>
                <a:spcPts val="0"/>
              </a:spcAft>
              <a:buSzPts val="1600"/>
              <a:buNone/>
            </a:pPr>
            <a:r>
              <a:rPr lang="en"/>
              <a:t>Skin Function</a:t>
            </a:r>
            <a:endParaRPr/>
          </a:p>
          <a:p>
            <a:pPr marL="0" lvl="0" indent="0" algn="ctr" rtl="0">
              <a:lnSpc>
                <a:spcPct val="100000"/>
              </a:lnSpc>
              <a:spcBef>
                <a:spcPts val="0"/>
              </a:spcBef>
              <a:spcAft>
                <a:spcPts val="0"/>
              </a:spcAft>
              <a:buSzPts val="1600"/>
              <a:buNone/>
            </a:pPr>
            <a:r>
              <a:rPr lang="en"/>
              <a:t>Understanding Calcium</a:t>
            </a:r>
            <a:endParaRPr/>
          </a:p>
        </p:txBody>
      </p:sp>
      <p:sp>
        <p:nvSpPr>
          <p:cNvPr id="649" name="Google Shape;649;p55"/>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Team Challenge</a:t>
            </a:r>
            <a:endParaRPr/>
          </a:p>
        </p:txBody>
      </p:sp>
      <p:sp>
        <p:nvSpPr>
          <p:cNvPr id="650" name="Google Shape;650;p55"/>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Your Spine in Action</a:t>
            </a:r>
            <a:endParaRPr/>
          </a:p>
          <a:p>
            <a:pPr marL="0" lvl="0" indent="0" algn="ctr" rtl="0">
              <a:lnSpc>
                <a:spcPct val="100000"/>
              </a:lnSpc>
              <a:spcBef>
                <a:spcPts val="0"/>
              </a:spcBef>
              <a:spcAft>
                <a:spcPts val="0"/>
              </a:spcAft>
              <a:buClr>
                <a:schemeClr val="dk1"/>
              </a:buClr>
              <a:buSzPts val="1100"/>
              <a:buFont typeface="Arial"/>
              <a:buNone/>
            </a:pPr>
            <a:r>
              <a:rPr lang="en"/>
              <a:t>Long Bones</a:t>
            </a:r>
            <a:endParaRPr/>
          </a:p>
          <a:p>
            <a:pPr marL="0" lvl="0" indent="0" algn="ctr" rtl="0">
              <a:lnSpc>
                <a:spcPct val="100000"/>
              </a:lnSpc>
              <a:spcBef>
                <a:spcPts val="0"/>
              </a:spcBef>
              <a:spcAft>
                <a:spcPts val="0"/>
              </a:spcAft>
              <a:buClr>
                <a:schemeClr val="dk1"/>
              </a:buClr>
              <a:buSzPts val="1100"/>
              <a:buFont typeface="Arial"/>
              <a:buNone/>
            </a:pPr>
            <a:r>
              <a:rPr lang="en"/>
              <a:t>Dig Deeper</a:t>
            </a:r>
            <a:endParaRPr/>
          </a:p>
          <a:p>
            <a:pPr marL="0" lvl="0" indent="0" algn="ctr" rtl="0">
              <a:lnSpc>
                <a:spcPct val="100000"/>
              </a:lnSpc>
              <a:spcBef>
                <a:spcPts val="0"/>
              </a:spcBef>
              <a:spcAft>
                <a:spcPts val="0"/>
              </a:spcAft>
              <a:buClr>
                <a:schemeClr val="dk1"/>
              </a:buClr>
              <a:buSzPts val="1100"/>
              <a:buFont typeface="Arial"/>
              <a:buNone/>
            </a:pPr>
            <a:endParaRPr/>
          </a:p>
        </p:txBody>
      </p:sp>
      <p:sp>
        <p:nvSpPr>
          <p:cNvPr id="651" name="Google Shape;651;p55"/>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Student Challenge</a:t>
            </a:r>
            <a:endParaRPr/>
          </a:p>
        </p:txBody>
      </p:sp>
      <p:sp>
        <p:nvSpPr>
          <p:cNvPr id="652" name="Google Shape;652;p55"/>
          <p:cNvSpPr txBox="1">
            <a:spLocks noGrp="1"/>
          </p:cNvSpPr>
          <p:nvPr>
            <p:ph type="subTitle" idx="6"/>
          </p:nvPr>
        </p:nvSpPr>
        <p:spPr>
          <a:xfrm>
            <a:off x="5589900" y="3707175"/>
            <a:ext cx="20352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Trash Skin Cell Project</a:t>
            </a:r>
            <a:endParaRPr sz="1500"/>
          </a:p>
          <a:p>
            <a:pPr marL="0" lvl="0" indent="0" algn="ctr" rtl="0">
              <a:lnSpc>
                <a:spcPct val="100000"/>
              </a:lnSpc>
              <a:spcBef>
                <a:spcPts val="0"/>
              </a:spcBef>
              <a:spcAft>
                <a:spcPts val="0"/>
              </a:spcAft>
              <a:buSzPts val="1600"/>
              <a:buNone/>
            </a:pPr>
            <a:r>
              <a:rPr lang="en" sz="1500"/>
              <a:t>Punnett Square Practice</a:t>
            </a:r>
            <a:endParaRPr sz="1500"/>
          </a:p>
          <a:p>
            <a:pPr marL="0" lvl="0" indent="0" algn="ctr" rtl="0">
              <a:lnSpc>
                <a:spcPct val="100000"/>
              </a:lnSpc>
              <a:spcBef>
                <a:spcPts val="0"/>
              </a:spcBef>
              <a:spcAft>
                <a:spcPts val="0"/>
              </a:spcAft>
              <a:buSzPts val="1600"/>
              <a:buNone/>
            </a:pPr>
            <a:r>
              <a:rPr lang="en" sz="1500"/>
              <a:t>Calculating I/O</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653" name="Google Shape;653;p55"/>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654" name="Google Shape;654;p55">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55">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656" name="Google Shape;656;p55">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657" name="Google Shape;657;p55">
            <a:hlinkClick r:id="rId6"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58" name="Google Shape;658;p55">
            <a:hlinkClick r:id="rId6"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55"/>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55"/>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61" name="Google Shape;661;p55"/>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55"/>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63" name="Google Shape;663;p55">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55"/>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55"/>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55"/>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55"/>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chemeClr val="accent6"/>
                </a:highlight>
                <a:latin typeface="Architects Daughter"/>
                <a:ea typeface="Architects Daughter"/>
                <a:cs typeface="Architects Daughter"/>
                <a:sym typeface="Architects Daughter"/>
              </a:rPr>
              <a:t>Labs</a:t>
            </a:r>
            <a:endParaRPr sz="1200" b="1" i="0" u="none" strike="noStrike" cap="none">
              <a:solidFill>
                <a:schemeClr val="dk1"/>
              </a:solidFill>
              <a:highlight>
                <a:schemeClr val="accent6"/>
              </a:highlight>
              <a:latin typeface="Architects Daughter"/>
              <a:ea typeface="Architects Daughter"/>
              <a:cs typeface="Architects Daughter"/>
              <a:sym typeface="Architects Daughter"/>
            </a:endParaRPr>
          </a:p>
        </p:txBody>
      </p:sp>
      <p:sp>
        <p:nvSpPr>
          <p:cNvPr id="668" name="Google Shape;668;p55"/>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55">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55">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1" name="Google Shape;671;p55"/>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672" name="Google Shape;672;p5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5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55"/>
          <p:cNvSpPr txBox="1"/>
          <p:nvPr/>
        </p:nvSpPr>
        <p:spPr>
          <a:xfrm>
            <a:off x="408050" y="1580575"/>
            <a:ext cx="6855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i="0" u="none" strike="noStrike" cap="none">
                <a:solidFill>
                  <a:srgbClr val="FF0000"/>
                </a:solidFill>
                <a:highlight>
                  <a:srgbClr val="FFEE00"/>
                </a:highlight>
                <a:latin typeface="Lobster"/>
                <a:ea typeface="Lobster"/>
                <a:cs typeface="Lobster"/>
                <a:sym typeface="Lobster"/>
              </a:rPr>
              <a:t>Additional Labs found in Teacher Resources</a:t>
            </a:r>
            <a:endParaRPr sz="3000" i="0" u="none" strike="noStrike" cap="none">
              <a:solidFill>
                <a:srgbClr val="FF0000"/>
              </a:solidFill>
              <a:highlight>
                <a:srgbClr val="FFEE00"/>
              </a:highlight>
              <a:latin typeface="Lobster"/>
              <a:ea typeface="Lobster"/>
              <a:cs typeface="Lobster"/>
              <a:sym typeface="Lobster"/>
            </a:endParaRPr>
          </a:p>
        </p:txBody>
      </p:sp>
      <p:sp>
        <p:nvSpPr>
          <p:cNvPr id="675" name="Google Shape;675;p55"/>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
        <p:nvSpPr>
          <p:cNvPr id="676" name="Google Shape;676;p55"/>
          <p:cNvSpPr txBox="1"/>
          <p:nvPr/>
        </p:nvSpPr>
        <p:spPr>
          <a:xfrm>
            <a:off x="1118500" y="396200"/>
            <a:ext cx="5734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highlight>
                  <a:srgbClr val="FF00FF"/>
                </a:highlight>
                <a:latin typeface="Architects Daughter"/>
                <a:ea typeface="Architects Daughter"/>
                <a:cs typeface="Architects Daughter"/>
                <a:sym typeface="Architects Daughter"/>
              </a:rPr>
              <a:t>More Student Labs</a:t>
            </a:r>
            <a:endParaRPr sz="2800" b="1">
              <a:highlight>
                <a:srgbClr val="FF00FF"/>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43"/>
                                        </p:tgtEl>
                                        <p:attrNameLst>
                                          <p:attrName>style.visibility</p:attrName>
                                        </p:attrNameLst>
                                      </p:cBhvr>
                                      <p:to>
                                        <p:strVal val="visible"/>
                                      </p:to>
                                    </p:set>
                                    <p:anim calcmode="lin" valueType="num">
                                      <p:cBhvr additive="base">
                                        <p:cTn id="7" dur="1000"/>
                                        <p:tgtEl>
                                          <p:spTgt spid="64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44"/>
                                        </p:tgtEl>
                                        <p:attrNameLst>
                                          <p:attrName>style.visibility</p:attrName>
                                        </p:attrNameLst>
                                      </p:cBhvr>
                                      <p:to>
                                        <p:strVal val="visible"/>
                                      </p:to>
                                    </p:set>
                                    <p:anim calcmode="lin" valueType="num">
                                      <p:cBhvr additive="base">
                                        <p:cTn id="10" dur="1000"/>
                                        <p:tgtEl>
                                          <p:spTgt spid="64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45"/>
                                        </p:tgtEl>
                                        <p:attrNameLst>
                                          <p:attrName>style.visibility</p:attrName>
                                        </p:attrNameLst>
                                      </p:cBhvr>
                                      <p:to>
                                        <p:strVal val="visible"/>
                                      </p:to>
                                    </p:set>
                                    <p:anim calcmode="lin" valueType="num">
                                      <p:cBhvr additive="base">
                                        <p:cTn id="13" dur="1000"/>
                                        <p:tgtEl>
                                          <p:spTgt spid="64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46"/>
                                        </p:tgtEl>
                                        <p:attrNameLst>
                                          <p:attrName>style.visibility</p:attrName>
                                        </p:attrNameLst>
                                      </p:cBhvr>
                                      <p:to>
                                        <p:strVal val="visible"/>
                                      </p:to>
                                    </p:set>
                                    <p:anim calcmode="lin" valueType="num">
                                      <p:cBhvr additive="base">
                                        <p:cTn id="16" dur="1000"/>
                                        <p:tgtEl>
                                          <p:spTgt spid="646"/>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47"/>
                                        </p:tgtEl>
                                        <p:attrNameLst>
                                          <p:attrName>style.visibility</p:attrName>
                                        </p:attrNameLst>
                                      </p:cBhvr>
                                      <p:to>
                                        <p:strVal val="visible"/>
                                      </p:to>
                                    </p:set>
                                    <p:anim calcmode="lin" valueType="num">
                                      <p:cBhvr additive="base">
                                        <p:cTn id="19" dur="1000"/>
                                        <p:tgtEl>
                                          <p:spTgt spid="647"/>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48"/>
                                        </p:tgtEl>
                                        <p:attrNameLst>
                                          <p:attrName>style.visibility</p:attrName>
                                        </p:attrNameLst>
                                      </p:cBhvr>
                                      <p:to>
                                        <p:strVal val="visible"/>
                                      </p:to>
                                    </p:set>
                                    <p:anim calcmode="lin" valueType="num">
                                      <p:cBhvr additive="base">
                                        <p:cTn id="22" dur="1000"/>
                                        <p:tgtEl>
                                          <p:spTgt spid="648"/>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49"/>
                                        </p:tgtEl>
                                        <p:attrNameLst>
                                          <p:attrName>style.visibility</p:attrName>
                                        </p:attrNameLst>
                                      </p:cBhvr>
                                      <p:to>
                                        <p:strVal val="visible"/>
                                      </p:to>
                                    </p:set>
                                    <p:anim calcmode="lin" valueType="num">
                                      <p:cBhvr additive="base">
                                        <p:cTn id="25" dur="1000"/>
                                        <p:tgtEl>
                                          <p:spTgt spid="649"/>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50"/>
                                        </p:tgtEl>
                                        <p:attrNameLst>
                                          <p:attrName>style.visibility</p:attrName>
                                        </p:attrNameLst>
                                      </p:cBhvr>
                                      <p:to>
                                        <p:strVal val="visible"/>
                                      </p:to>
                                    </p:set>
                                    <p:anim calcmode="lin" valueType="num">
                                      <p:cBhvr additive="base">
                                        <p:cTn id="28" dur="1000"/>
                                        <p:tgtEl>
                                          <p:spTgt spid="650"/>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51"/>
                                        </p:tgtEl>
                                        <p:attrNameLst>
                                          <p:attrName>style.visibility</p:attrName>
                                        </p:attrNameLst>
                                      </p:cBhvr>
                                      <p:to>
                                        <p:strVal val="visible"/>
                                      </p:to>
                                    </p:set>
                                    <p:anim calcmode="lin" valueType="num">
                                      <p:cBhvr additive="base">
                                        <p:cTn id="31" dur="1000"/>
                                        <p:tgtEl>
                                          <p:spTgt spid="651"/>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652"/>
                                        </p:tgtEl>
                                        <p:attrNameLst>
                                          <p:attrName>style.visibility</p:attrName>
                                        </p:attrNameLst>
                                      </p:cBhvr>
                                      <p:to>
                                        <p:strVal val="visible"/>
                                      </p:to>
                                    </p:set>
                                    <p:anim calcmode="lin" valueType="num">
                                      <p:cBhvr additive="base">
                                        <p:cTn id="34" dur="1000"/>
                                        <p:tgtEl>
                                          <p:spTgt spid="6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6"/>
          <p:cNvSpPr/>
          <p:nvPr/>
        </p:nvSpPr>
        <p:spPr>
          <a:xfrm rot="465295">
            <a:off x="2916281" y="537267"/>
            <a:ext cx="3174836" cy="4017145"/>
          </a:xfrm>
          <a:prstGeom prst="rect">
            <a:avLst/>
          </a:prstGeom>
          <a:solidFill>
            <a:schemeClr val="lt1"/>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2" name="Google Shape;682;p56"/>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683" name="Google Shape;683;p56"/>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56"/>
          <p:cNvSpPr txBox="1">
            <a:spLocks noGrp="1"/>
          </p:cNvSpPr>
          <p:nvPr>
            <p:ph type="subTitle" idx="1"/>
          </p:nvPr>
        </p:nvSpPr>
        <p:spPr>
          <a:xfrm rot="464367">
            <a:off x="2618068" y="3753518"/>
            <a:ext cx="3341539" cy="79262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endParaRPr sz="2300">
              <a:latin typeface="Architects Daughter"/>
              <a:ea typeface="Architects Daughter"/>
              <a:cs typeface="Architects Daughter"/>
              <a:sym typeface="Architects Daughter"/>
            </a:endParaRPr>
          </a:p>
        </p:txBody>
      </p:sp>
      <p:sp>
        <p:nvSpPr>
          <p:cNvPr id="685" name="Google Shape;685;p56"/>
          <p:cNvSpPr txBox="1">
            <a:spLocks noGrp="1"/>
          </p:cNvSpPr>
          <p:nvPr>
            <p:ph type="title"/>
          </p:nvPr>
        </p:nvSpPr>
        <p:spPr>
          <a:xfrm rot="-513185">
            <a:off x="1026406" y="2288828"/>
            <a:ext cx="1333329"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t>Games</a:t>
            </a:r>
            <a:endParaRPr sz="2500"/>
          </a:p>
        </p:txBody>
      </p:sp>
      <p:sp>
        <p:nvSpPr>
          <p:cNvPr id="686" name="Google Shape;686;p56">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56">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Lesson Plans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688" name="Google Shape;688;p56">
            <a:hlinkClick r:id="rId5" action="ppaction://hlinksldjump"/>
          </p:cNvPr>
          <p:cNvPicPr preferRelativeResize="0"/>
          <p:nvPr/>
        </p:nvPicPr>
        <p:blipFill rotWithShape="1">
          <a:blip r:embed="rId6">
            <a:alphaModFix/>
          </a:blip>
          <a:srcRect l="32002" t="19826" r="39797" b="9790"/>
          <a:stretch/>
        </p:blipFill>
        <p:spPr>
          <a:xfrm rot="-5400000">
            <a:off x="7824899" y="-395073"/>
            <a:ext cx="1138850" cy="2132297"/>
          </a:xfrm>
          <a:prstGeom prst="rect">
            <a:avLst/>
          </a:prstGeom>
          <a:noFill/>
          <a:ln>
            <a:noFill/>
          </a:ln>
        </p:spPr>
      </p:pic>
      <p:pic>
        <p:nvPicPr>
          <p:cNvPr id="689" name="Google Shape;689;p56">
            <a:hlinkClick r:id="rId7" action="ppaction://hlinksldjump"/>
          </p:cNvPr>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690" name="Google Shape;690;p56">
            <a:hlinkClick r:id="rId5" action="ppaction://hlinksldjump"/>
          </p:cNvPr>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691" name="Google Shape;691;p56">
            <a:hlinkClick r:id="rId5" action="ppaction://hlinksldjump"/>
          </p:cNvPr>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p56"/>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p56"/>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56"/>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56"/>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96" name="Google Shape;696;p56"/>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p56"/>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Teaching Strategies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98" name="Google Shape;698;p56">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56"/>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56"/>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p56"/>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p56"/>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703" name="Google Shape;703;p56"/>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56">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56">
            <a:hlinkClick r:id="rId8" action="ppaction://hlinksldjump"/>
          </p:cNvPr>
          <p:cNvSpPr txBox="1">
            <a:spLocks noGrp="1"/>
          </p:cNvSpPr>
          <p:nvPr>
            <p:ph type="ctrTitle" idx="4294967295"/>
          </p:nvPr>
        </p:nvSpPr>
        <p:spPr>
          <a:xfrm>
            <a:off x="7668250" y="3451900"/>
            <a:ext cx="1635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a:highlight>
                  <a:schemeClr val="accent6"/>
                </a:highlight>
              </a:rPr>
              <a:t>Labs in Teacher Resources</a:t>
            </a:r>
            <a:endParaRPr sz="1200" b="1" i="0" u="none" strike="noStrike" cap="none">
              <a:solidFill>
                <a:schemeClr val="dk1"/>
              </a:solidFill>
              <a:highlight>
                <a:schemeClr val="accent6"/>
              </a:highlight>
              <a:latin typeface="Architects Daughter"/>
              <a:ea typeface="Architects Daughter"/>
              <a:cs typeface="Architects Daughter"/>
              <a:sym typeface="Architects Daughter"/>
            </a:endParaRPr>
          </a:p>
        </p:txBody>
      </p:sp>
      <p:sp>
        <p:nvSpPr>
          <p:cNvPr id="706" name="Google Shape;706;p56">
            <a:hlinkClick r:id="rId7" action="ppaction://hlinksldjump"/>
          </p:cNvPr>
          <p:cNvSpPr/>
          <p:nvPr/>
        </p:nvSpPr>
        <p:spPr>
          <a:xfrm rot="-5895391">
            <a:off x="2228433" y="393710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56">
            <a:hlinkClick r:id="rId7" action="ppaction://hlinksldjump"/>
          </p:cNvPr>
          <p:cNvSpPr txBox="1">
            <a:spLocks noGrp="1"/>
          </p:cNvSpPr>
          <p:nvPr>
            <p:ph type="ctrTitle" idx="4294967295"/>
          </p:nvPr>
        </p:nvSpPr>
        <p:spPr>
          <a:xfrm rot="-496088">
            <a:off x="1902152" y="4185074"/>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708" name="Google Shape;708;p56">
            <a:hlinkClick r:id="rId7" action="ppaction://hlinksldjump"/>
          </p:cNvPr>
          <p:cNvSpPr/>
          <p:nvPr/>
        </p:nvSpPr>
        <p:spPr>
          <a:xfrm>
            <a:off x="2084807" y="388365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9" name="Google Shape;709;p56"/>
          <p:cNvPicPr preferRelativeResize="0"/>
          <p:nvPr/>
        </p:nvPicPr>
        <p:blipFill rotWithShape="1">
          <a:blip r:embed="rId9">
            <a:alphaModFix/>
          </a:blip>
          <a:srcRect/>
          <a:stretch/>
        </p:blipFill>
        <p:spPr>
          <a:xfrm>
            <a:off x="6347115" y="2571751"/>
            <a:ext cx="481602" cy="490801"/>
          </a:xfrm>
          <a:prstGeom prst="rect">
            <a:avLst/>
          </a:prstGeom>
          <a:noFill/>
          <a:ln>
            <a:noFill/>
          </a:ln>
        </p:spPr>
      </p:pic>
      <p:pic>
        <p:nvPicPr>
          <p:cNvPr id="710" name="Google Shape;710;p56">
            <a:hlinkClick r:id="rId7" action="ppaction://hlinksldjump"/>
          </p:cNvPr>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711" name="Google Shape;711;p56"/>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712" name="Google Shape;712;p56"/>
          <p:cNvSpPr txBox="1"/>
          <p:nvPr/>
        </p:nvSpPr>
        <p:spPr>
          <a:xfrm>
            <a:off x="948325" y="412650"/>
            <a:ext cx="1512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ExamView</a:t>
            </a:r>
            <a:endParaRPr sz="1800" b="1" i="0" u="none" strike="noStrike" cap="none">
              <a:solidFill>
                <a:srgbClr val="000000"/>
              </a:solidFill>
              <a:latin typeface="Architects Daughter"/>
              <a:ea typeface="Architects Daughter"/>
              <a:cs typeface="Architects Daughter"/>
              <a:sym typeface="Architects Daughter"/>
            </a:endParaRPr>
          </a:p>
        </p:txBody>
      </p:sp>
      <p:pic>
        <p:nvPicPr>
          <p:cNvPr id="713" name="Google Shape;713;p56"/>
          <p:cNvPicPr preferRelativeResize="0"/>
          <p:nvPr/>
        </p:nvPicPr>
        <p:blipFill rotWithShape="1">
          <a:blip r:embed="rId10">
            <a:alphaModFix/>
          </a:blip>
          <a:srcRect/>
          <a:stretch/>
        </p:blipFill>
        <p:spPr>
          <a:xfrm>
            <a:off x="3462175" y="165924"/>
            <a:ext cx="3237837" cy="4673575"/>
          </a:xfrm>
          <a:prstGeom prst="rect">
            <a:avLst/>
          </a:prstGeom>
          <a:noFill/>
          <a:ln>
            <a:noFill/>
          </a:ln>
          <a:effectLst>
            <a:outerShdw blurRad="57150" dist="19050" dir="5400000" algn="bl" rotWithShape="0">
              <a:srgbClr val="000000">
                <a:alpha val="49019"/>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82"/>
                                        </p:tgtEl>
                                        <p:attrNameLst>
                                          <p:attrName>style.visibility</p:attrName>
                                        </p:attrNameLst>
                                      </p:cBhvr>
                                      <p:to>
                                        <p:strVal val="visible"/>
                                      </p:to>
                                    </p:set>
                                    <p:anim calcmode="lin" valueType="num">
                                      <p:cBhvr additive="base">
                                        <p:cTn id="7" dur="700"/>
                                        <p:tgtEl>
                                          <p:spTgt spid="68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83"/>
                                        </p:tgtEl>
                                        <p:attrNameLst>
                                          <p:attrName>style.visibility</p:attrName>
                                        </p:attrNameLst>
                                      </p:cBhvr>
                                      <p:to>
                                        <p:strVal val="visible"/>
                                      </p:to>
                                    </p:set>
                                    <p:anim calcmode="lin" valueType="num">
                                      <p:cBhvr additive="base">
                                        <p:cTn id="10" dur="700"/>
                                        <p:tgtEl>
                                          <p:spTgt spid="68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685"/>
                                        </p:tgtEl>
                                        <p:attrNameLst>
                                          <p:attrName>style.visibility</p:attrName>
                                        </p:attrNameLst>
                                      </p:cBhvr>
                                      <p:to>
                                        <p:strVal val="visible"/>
                                      </p:to>
                                    </p:set>
                                    <p:anim calcmode="lin" valueType="num">
                                      <p:cBhvr additive="base">
                                        <p:cTn id="13" dur="700"/>
                                        <p:tgtEl>
                                          <p:spTgt spid="685"/>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709"/>
                                        </p:tgtEl>
                                        <p:attrNameLst>
                                          <p:attrName>style.visibility</p:attrName>
                                        </p:attrNameLst>
                                      </p:cBhvr>
                                      <p:to>
                                        <p:strVal val="visible"/>
                                      </p:to>
                                    </p:set>
                                    <p:anim calcmode="lin" valueType="num">
                                      <p:cBhvr additive="base">
                                        <p:cTn id="16" dur="700"/>
                                        <p:tgtEl>
                                          <p:spTgt spid="709"/>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684"/>
                                        </p:tgtEl>
                                        <p:attrNameLst>
                                          <p:attrName>style.visibility</p:attrName>
                                        </p:attrNameLst>
                                      </p:cBhvr>
                                      <p:to>
                                        <p:strVal val="visible"/>
                                      </p:to>
                                    </p:set>
                                    <p:anim calcmode="lin" valueType="num">
                                      <p:cBhvr additive="base">
                                        <p:cTn id="19" dur="700"/>
                                        <p:tgtEl>
                                          <p:spTgt spid="684"/>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692"/>
                                        </p:tgtEl>
                                        <p:attrNameLst>
                                          <p:attrName>style.visibility</p:attrName>
                                        </p:attrNameLst>
                                      </p:cBhvr>
                                      <p:to>
                                        <p:strVal val="visible"/>
                                      </p:to>
                                    </p:set>
                                    <p:anim calcmode="lin" valueType="num">
                                      <p:cBhvr additive="base">
                                        <p:cTn id="22" dur="700"/>
                                        <p:tgtEl>
                                          <p:spTgt spid="692"/>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693"/>
                                        </p:tgtEl>
                                        <p:attrNameLst>
                                          <p:attrName>style.visibility</p:attrName>
                                        </p:attrNameLst>
                                      </p:cBhvr>
                                      <p:to>
                                        <p:strVal val="visible"/>
                                      </p:to>
                                    </p:set>
                                    <p:anim calcmode="lin" valueType="num">
                                      <p:cBhvr additive="base">
                                        <p:cTn id="25" dur="700"/>
                                        <p:tgtEl>
                                          <p:spTgt spid="693"/>
                                        </p:tgtEl>
                                        <p:attrNameLst>
                                          <p:attrName>ppt_y</p:attrName>
                                        </p:attrNameLst>
                                      </p:cBhvr>
                                      <p:tavLst>
                                        <p:tav tm="0">
                                          <p:val>
                                            <p:strVal val="#ppt_y-1"/>
                                          </p:val>
                                        </p:tav>
                                        <p:tav tm="100000">
                                          <p:val>
                                            <p:strVal val="#ppt_y"/>
                                          </p:val>
                                        </p:tav>
                                      </p:tavLst>
                                    </p:anim>
                                  </p:childTnLst>
                                </p:cTn>
                              </p:par>
                            </p:childTnLst>
                          </p:cTn>
                        </p:par>
                        <p:par>
                          <p:cTn id="26" fill="hold">
                            <p:stCondLst>
                              <p:cond delay="700"/>
                            </p:stCondLst>
                            <p:childTnLst>
                              <p:par>
                                <p:cTn id="27" presetID="2" presetClass="entr" presetSubtype="4" fill="hold" nodeType="afterEffect">
                                  <p:stCondLst>
                                    <p:cond delay="0"/>
                                  </p:stCondLst>
                                  <p:childTnLst>
                                    <p:set>
                                      <p:cBhvr>
                                        <p:cTn id="28" dur="1" fill="hold">
                                          <p:stCondLst>
                                            <p:cond delay="0"/>
                                          </p:stCondLst>
                                        </p:cTn>
                                        <p:tgtEl>
                                          <p:spTgt spid="689"/>
                                        </p:tgtEl>
                                        <p:attrNameLst>
                                          <p:attrName>style.visibility</p:attrName>
                                        </p:attrNameLst>
                                      </p:cBhvr>
                                      <p:to>
                                        <p:strVal val="visible"/>
                                      </p:to>
                                    </p:set>
                                    <p:anim calcmode="lin" valueType="num">
                                      <p:cBhvr additive="base">
                                        <p:cTn id="29" dur="1000"/>
                                        <p:tgtEl>
                                          <p:spTgt spid="689"/>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06"/>
                                        </p:tgtEl>
                                        <p:attrNameLst>
                                          <p:attrName>style.visibility</p:attrName>
                                        </p:attrNameLst>
                                      </p:cBhvr>
                                      <p:to>
                                        <p:strVal val="visible"/>
                                      </p:to>
                                    </p:set>
                                    <p:anim calcmode="lin" valueType="num">
                                      <p:cBhvr additive="base">
                                        <p:cTn id="32" dur="1000"/>
                                        <p:tgtEl>
                                          <p:spTgt spid="706"/>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07"/>
                                        </p:tgtEl>
                                        <p:attrNameLst>
                                          <p:attrName>style.visibility</p:attrName>
                                        </p:attrNameLst>
                                      </p:cBhvr>
                                      <p:to>
                                        <p:strVal val="visible"/>
                                      </p:to>
                                    </p:set>
                                    <p:anim calcmode="lin" valueType="num">
                                      <p:cBhvr additive="base">
                                        <p:cTn id="35" dur="1000"/>
                                        <p:tgtEl>
                                          <p:spTgt spid="707"/>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708"/>
                                        </p:tgtEl>
                                        <p:attrNameLst>
                                          <p:attrName>style.visibility</p:attrName>
                                        </p:attrNameLst>
                                      </p:cBhvr>
                                      <p:to>
                                        <p:strVal val="visible"/>
                                      </p:to>
                                    </p:set>
                                    <p:anim calcmode="lin" valueType="num">
                                      <p:cBhvr additive="base">
                                        <p:cTn id="38" dur="1000"/>
                                        <p:tgtEl>
                                          <p:spTgt spid="7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57"/>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EE00"/>
                </a:highlight>
              </a:rPr>
              <a:t>Walk in the patient’s shoes - </a:t>
            </a:r>
            <a:endParaRPr>
              <a:highlight>
                <a:srgbClr val="FFEE00"/>
              </a:highlight>
            </a:endParaRPr>
          </a:p>
        </p:txBody>
      </p:sp>
      <p:sp>
        <p:nvSpPr>
          <p:cNvPr id="719" name="Google Shape;719;p57"/>
          <p:cNvSpPr txBox="1">
            <a:spLocks noGrp="1"/>
          </p:cNvSpPr>
          <p:nvPr>
            <p:ph type="body" idx="1"/>
          </p:nvPr>
        </p:nvSpPr>
        <p:spPr>
          <a:xfrm>
            <a:off x="792675" y="1194450"/>
            <a:ext cx="7080300" cy="35223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Font typeface="Architects Daughter"/>
              <a:buChar char="●"/>
            </a:pPr>
            <a:r>
              <a:rPr lang="en" sz="2400">
                <a:latin typeface="Architects Daughter"/>
                <a:ea typeface="Architects Daughter"/>
                <a:cs typeface="Architects Daughter"/>
                <a:sym typeface="Architects Daughter"/>
              </a:rPr>
              <a:t>Help teach students empathy for their patients through simulations of disabilities</a:t>
            </a:r>
            <a:endParaRPr sz="2400">
              <a:latin typeface="Architects Daughter"/>
              <a:ea typeface="Architects Daughter"/>
              <a:cs typeface="Architects Daughter"/>
              <a:sym typeface="Architects Daughter"/>
            </a:endParaRPr>
          </a:p>
          <a:p>
            <a:pPr marL="914400" lvl="1" indent="-374650" algn="l" rtl="0">
              <a:lnSpc>
                <a:spcPct val="100000"/>
              </a:lnSpc>
              <a:spcBef>
                <a:spcPts val="560"/>
              </a:spcBef>
              <a:spcAft>
                <a:spcPts val="0"/>
              </a:spcAft>
              <a:buSzPts val="2300"/>
              <a:buFont typeface="Architects Daughter"/>
              <a:buChar char="○"/>
            </a:pPr>
            <a:r>
              <a:rPr lang="en" sz="2300">
                <a:latin typeface="Architects Daughter"/>
                <a:ea typeface="Architects Daughter"/>
                <a:cs typeface="Architects Daughter"/>
                <a:sym typeface="Architects Daughter"/>
              </a:rPr>
              <a:t>Breathing problems- have students' breath through straws and compression binders</a:t>
            </a:r>
            <a:endParaRPr sz="2300">
              <a:latin typeface="Architects Daughter"/>
              <a:ea typeface="Architects Daughter"/>
              <a:cs typeface="Architects Daughter"/>
              <a:sym typeface="Architects Daughter"/>
            </a:endParaRPr>
          </a:p>
          <a:p>
            <a:pPr marL="914400" lvl="1" indent="-374650" algn="l" rtl="0">
              <a:lnSpc>
                <a:spcPct val="100000"/>
              </a:lnSpc>
              <a:spcBef>
                <a:spcPts val="560"/>
              </a:spcBef>
              <a:spcAft>
                <a:spcPts val="0"/>
              </a:spcAft>
              <a:buSzPts val="2300"/>
              <a:buFont typeface="Architects Daughter"/>
              <a:buChar char="○"/>
            </a:pPr>
            <a:r>
              <a:rPr lang="en" sz="2300">
                <a:latin typeface="Architects Daughter"/>
                <a:ea typeface="Architects Daughter"/>
                <a:cs typeface="Architects Daughter"/>
                <a:sym typeface="Architects Daughter"/>
              </a:rPr>
              <a:t>Aging- have students wear braces and use canes and walkers</a:t>
            </a:r>
            <a:endParaRPr sz="2300">
              <a:latin typeface="Architects Daughter"/>
              <a:ea typeface="Architects Daughter"/>
              <a:cs typeface="Architects Daughter"/>
              <a:sym typeface="Architects Daughter"/>
            </a:endParaRPr>
          </a:p>
          <a:p>
            <a:pPr marL="914400" lvl="1" indent="-374650" algn="l" rtl="0">
              <a:lnSpc>
                <a:spcPct val="100000"/>
              </a:lnSpc>
              <a:spcBef>
                <a:spcPts val="560"/>
              </a:spcBef>
              <a:spcAft>
                <a:spcPts val="0"/>
              </a:spcAft>
              <a:buSzPts val="2300"/>
              <a:buFont typeface="Architects Daughter"/>
              <a:buChar char="○"/>
            </a:pPr>
            <a:r>
              <a:rPr lang="en" sz="2300">
                <a:latin typeface="Architects Daughter"/>
                <a:ea typeface="Architects Daughter"/>
                <a:cs typeface="Architects Daughter"/>
                <a:sym typeface="Architects Daughter"/>
              </a:rPr>
              <a:t>Hemiparesis/stroke – tie down limbs with braces or torn rags to restrict movement </a:t>
            </a:r>
            <a:endParaRPr sz="2300">
              <a:latin typeface="Architects Daughter"/>
              <a:ea typeface="Architects Daughter"/>
              <a:cs typeface="Architects Daughter"/>
              <a:sym typeface="Architects Daughter"/>
            </a:endParaRPr>
          </a:p>
          <a:p>
            <a:pPr marL="457200" lvl="0" indent="-342900" algn="l" rtl="0">
              <a:lnSpc>
                <a:spcPct val="100000"/>
              </a:lnSpc>
              <a:spcBef>
                <a:spcPts val="0"/>
              </a:spcBef>
              <a:spcAft>
                <a:spcPts val="0"/>
              </a:spcAft>
              <a:buSzPts val="1800"/>
              <a:buFont typeface="Architects Daughter"/>
              <a:buChar char="●"/>
            </a:pPr>
            <a:endParaRPr sz="1800">
              <a:latin typeface="Architects Daughter"/>
              <a:ea typeface="Architects Daughter"/>
              <a:cs typeface="Architects Daughter"/>
              <a:sym typeface="Architects Daughter"/>
            </a:endParaRPr>
          </a:p>
        </p:txBody>
      </p:sp>
      <p:pic>
        <p:nvPicPr>
          <p:cNvPr id="720" name="Google Shape;720;p57"/>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721" name="Google Shape;721;p5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2" name="Google Shape;722;p57"/>
          <p:cNvSpPr txBox="1"/>
          <p:nvPr/>
        </p:nvSpPr>
        <p:spPr>
          <a:xfrm>
            <a:off x="904500" y="614563"/>
            <a:ext cx="7335000" cy="8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rgbClr val="000000"/>
                </a:solidFill>
                <a:highlight>
                  <a:schemeClr val="dk2"/>
                </a:highlight>
                <a:latin typeface="Architects Daughter"/>
                <a:ea typeface="Architects Daughter"/>
                <a:cs typeface="Architects Daughter"/>
                <a:sym typeface="Architects Daughter"/>
              </a:rPr>
              <a:t>Literally</a:t>
            </a:r>
            <a:endParaRPr sz="2500" b="1" i="0" u="none" strike="noStrike" cap="none">
              <a:solidFill>
                <a:srgbClr val="000000"/>
              </a:solidFill>
              <a:highlight>
                <a:schemeClr val="dk2"/>
              </a:highlight>
              <a:latin typeface="Architects Daughter"/>
              <a:ea typeface="Architects Daughter"/>
              <a:cs typeface="Architects Daughter"/>
              <a:sym typeface="Architects Daughter"/>
            </a:endParaRPr>
          </a:p>
        </p:txBody>
      </p:sp>
      <p:pic>
        <p:nvPicPr>
          <p:cNvPr id="723" name="Google Shape;723;p57"/>
          <p:cNvPicPr preferRelativeResize="0"/>
          <p:nvPr/>
        </p:nvPicPr>
        <p:blipFill rotWithShape="1">
          <a:blip r:embed="rId4">
            <a:alphaModFix/>
          </a:blip>
          <a:srcRect/>
          <a:stretch/>
        </p:blipFill>
        <p:spPr>
          <a:xfrm>
            <a:off x="7160850" y="227275"/>
            <a:ext cx="1723449" cy="13726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58"/>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EE00"/>
                </a:highlight>
              </a:rPr>
              <a:t>Walk in the patient’s shoes -</a:t>
            </a:r>
            <a:r>
              <a:rPr lang="en"/>
              <a:t> </a:t>
            </a:r>
            <a:endParaRPr/>
          </a:p>
        </p:txBody>
      </p:sp>
      <p:sp>
        <p:nvSpPr>
          <p:cNvPr id="729" name="Google Shape;729;p58"/>
          <p:cNvSpPr txBox="1">
            <a:spLocks noGrp="1"/>
          </p:cNvSpPr>
          <p:nvPr>
            <p:ph type="body" idx="1"/>
          </p:nvPr>
        </p:nvSpPr>
        <p:spPr>
          <a:xfrm>
            <a:off x="792675" y="1194450"/>
            <a:ext cx="7080300" cy="35223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Font typeface="Architects Daughter"/>
              <a:buChar char="●"/>
            </a:pPr>
            <a:r>
              <a:rPr lang="en" sz="2400">
                <a:latin typeface="Architects Daughter"/>
                <a:ea typeface="Architects Daughter"/>
                <a:cs typeface="Architects Daughter"/>
                <a:sym typeface="Architects Daughter"/>
              </a:rPr>
              <a:t>Help teach students empathy for their patients through simulations of disabilities</a:t>
            </a:r>
            <a:endParaRPr sz="2400">
              <a:latin typeface="Architects Daughter"/>
              <a:ea typeface="Architects Daughter"/>
              <a:cs typeface="Architects Daughter"/>
              <a:sym typeface="Architects Daughter"/>
            </a:endParaRPr>
          </a:p>
          <a:p>
            <a:pPr marL="914400" lvl="1" indent="-368300" algn="l" rtl="0">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Vision- cheap readers, Vaseline, sleep mask</a:t>
            </a:r>
            <a:endParaRPr sz="2200">
              <a:latin typeface="Architects Daughter"/>
              <a:ea typeface="Architects Daughter"/>
              <a:cs typeface="Architects Daughter"/>
              <a:sym typeface="Architects Daughter"/>
            </a:endParaRPr>
          </a:p>
          <a:p>
            <a:pPr marL="914400" lvl="1" indent="-368300" algn="l" rtl="0">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Arthritis- tape fingers/toes, rice or popcorn kernels in disposable gloves and socks, sticks</a:t>
            </a:r>
            <a:endParaRPr sz="2200">
              <a:latin typeface="Architects Daughter"/>
              <a:ea typeface="Architects Daughter"/>
              <a:cs typeface="Architects Daughter"/>
              <a:sym typeface="Architects Daughter"/>
            </a:endParaRPr>
          </a:p>
          <a:p>
            <a:pPr marL="914400" lvl="1" indent="-368300" algn="l" rtl="0">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Sensory perception- thin or thick gloves and blindfolds</a:t>
            </a:r>
            <a:endParaRPr sz="2200">
              <a:latin typeface="Architects Daughter"/>
              <a:ea typeface="Architects Daughter"/>
              <a:cs typeface="Architects Daughter"/>
              <a:sym typeface="Architects Daughter"/>
            </a:endParaRPr>
          </a:p>
          <a:p>
            <a:pPr marL="914400" lvl="1" indent="-368300" algn="l" rtl="0">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Hearing-earplugs and noise canceling headphones</a:t>
            </a:r>
            <a:endParaRPr sz="1700">
              <a:latin typeface="Architects Daughter"/>
              <a:ea typeface="Architects Daughter"/>
              <a:cs typeface="Architects Daughter"/>
              <a:sym typeface="Architects Daughter"/>
            </a:endParaRPr>
          </a:p>
        </p:txBody>
      </p:sp>
      <p:pic>
        <p:nvPicPr>
          <p:cNvPr id="730" name="Google Shape;730;p58"/>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731" name="Google Shape;731;p5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2" name="Google Shape;732;p58"/>
          <p:cNvSpPr txBox="1"/>
          <p:nvPr/>
        </p:nvSpPr>
        <p:spPr>
          <a:xfrm>
            <a:off x="904500" y="614563"/>
            <a:ext cx="7335000" cy="8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rgbClr val="000000"/>
                </a:solidFill>
                <a:highlight>
                  <a:schemeClr val="dk2"/>
                </a:highlight>
                <a:latin typeface="Architects Daughter"/>
                <a:ea typeface="Architects Daughter"/>
                <a:cs typeface="Architects Daughter"/>
                <a:sym typeface="Architects Daughter"/>
              </a:rPr>
              <a:t>Literally</a:t>
            </a:r>
            <a:endParaRPr sz="2500" b="1" i="0" u="none" strike="noStrike" cap="none">
              <a:solidFill>
                <a:srgbClr val="000000"/>
              </a:solidFill>
              <a:highlight>
                <a:schemeClr val="dk2"/>
              </a:highlight>
              <a:latin typeface="Architects Daughter"/>
              <a:ea typeface="Architects Daughter"/>
              <a:cs typeface="Architects Daughter"/>
              <a:sym typeface="Architects Daughter"/>
            </a:endParaRPr>
          </a:p>
        </p:txBody>
      </p:sp>
      <p:pic>
        <p:nvPicPr>
          <p:cNvPr id="733" name="Google Shape;733;p58"/>
          <p:cNvPicPr preferRelativeResize="0"/>
          <p:nvPr/>
        </p:nvPicPr>
        <p:blipFill rotWithShape="1">
          <a:blip r:embed="rId4">
            <a:alphaModFix/>
          </a:blip>
          <a:srcRect/>
          <a:stretch/>
        </p:blipFill>
        <p:spPr>
          <a:xfrm>
            <a:off x="6783075" y="323025"/>
            <a:ext cx="1929374" cy="9646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59"/>
          <p:cNvSpPr/>
          <p:nvPr/>
        </p:nvSpPr>
        <p:spPr>
          <a:xfrm rot="465413">
            <a:off x="2546031" y="231674"/>
            <a:ext cx="3927538" cy="4631451"/>
          </a:xfrm>
          <a:prstGeom prst="rect">
            <a:avLst/>
          </a:prstGeom>
          <a:solidFill>
            <a:schemeClr val="lt1"/>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457200" marR="0" lvl="0" indent="0" algn="l" rtl="0">
              <a:lnSpc>
                <a:spcPct val="115000"/>
              </a:lnSpc>
              <a:spcBef>
                <a:spcPts val="1200"/>
              </a:spcBef>
              <a:spcAft>
                <a:spcPts val="120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pic>
        <p:nvPicPr>
          <p:cNvPr id="739" name="Google Shape;739;p59"/>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740" name="Google Shape;740;p59"/>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59"/>
          <p:cNvSpPr txBox="1">
            <a:spLocks noGrp="1"/>
          </p:cNvSpPr>
          <p:nvPr>
            <p:ph type="title"/>
          </p:nvPr>
        </p:nvSpPr>
        <p:spPr>
          <a:xfrm rot="452811">
            <a:off x="3151043" y="3328341"/>
            <a:ext cx="2471509" cy="51474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endParaRPr/>
          </a:p>
        </p:txBody>
      </p:sp>
      <p:sp>
        <p:nvSpPr>
          <p:cNvPr id="742" name="Google Shape;742;p59"/>
          <p:cNvSpPr txBox="1">
            <a:spLocks noGrp="1"/>
          </p:cNvSpPr>
          <p:nvPr>
            <p:ph type="subTitle" idx="1"/>
          </p:nvPr>
        </p:nvSpPr>
        <p:spPr>
          <a:xfrm rot="464367">
            <a:off x="2618068" y="3753518"/>
            <a:ext cx="3341539" cy="79262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endParaRPr sz="2300">
              <a:latin typeface="Architects Daughter"/>
              <a:ea typeface="Architects Daughter"/>
              <a:cs typeface="Architects Daughter"/>
              <a:sym typeface="Architects Daughter"/>
            </a:endParaRPr>
          </a:p>
        </p:txBody>
      </p:sp>
      <p:sp>
        <p:nvSpPr>
          <p:cNvPr id="743" name="Google Shape;743;p59"/>
          <p:cNvSpPr txBox="1">
            <a:spLocks noGrp="1"/>
          </p:cNvSpPr>
          <p:nvPr>
            <p:ph type="title"/>
          </p:nvPr>
        </p:nvSpPr>
        <p:spPr>
          <a:xfrm rot="-513185">
            <a:off x="1026406" y="2288828"/>
            <a:ext cx="1333329"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t>Games</a:t>
            </a:r>
            <a:endParaRPr sz="2500"/>
          </a:p>
        </p:txBody>
      </p:sp>
      <p:sp>
        <p:nvSpPr>
          <p:cNvPr id="744" name="Google Shape;744;p59">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59">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Lesson Plans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746" name="Google Shape;746;p59">
            <a:hlinkClick r:id="rId5" action="ppaction://hlinksldjump"/>
          </p:cNvPr>
          <p:cNvPicPr preferRelativeResize="0"/>
          <p:nvPr/>
        </p:nvPicPr>
        <p:blipFill rotWithShape="1">
          <a:blip r:embed="rId6">
            <a:alphaModFix/>
          </a:blip>
          <a:srcRect l="32002" t="19826" r="39797" b="9790"/>
          <a:stretch/>
        </p:blipFill>
        <p:spPr>
          <a:xfrm rot="-5400000">
            <a:off x="7824899" y="-395073"/>
            <a:ext cx="1138850" cy="2132297"/>
          </a:xfrm>
          <a:prstGeom prst="rect">
            <a:avLst/>
          </a:prstGeom>
          <a:noFill/>
          <a:ln>
            <a:noFill/>
          </a:ln>
        </p:spPr>
      </p:pic>
      <p:pic>
        <p:nvPicPr>
          <p:cNvPr id="747" name="Google Shape;747;p59">
            <a:hlinkClick r:id="rId7" action="ppaction://hlinksldjump"/>
          </p:cNvPr>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748" name="Google Shape;748;p59">
            <a:hlinkClick r:id="rId5" action="ppaction://hlinksldjump"/>
          </p:cNvPr>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749" name="Google Shape;749;p59">
            <a:hlinkClick r:id="rId5" action="ppaction://hlinksldjump"/>
          </p:cNvPr>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59"/>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59"/>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59"/>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3" name="Google Shape;753;p59"/>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754" name="Google Shape;754;p59"/>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59"/>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a:t>
            </a:r>
            <a:r>
              <a:rPr lang="en" sz="1200" b="1" i="0" u="none" strike="noStrike" cap="none">
                <a:solidFill>
                  <a:schemeClr val="dk1"/>
                </a:solidFill>
                <a:highlight>
                  <a:srgbClr val="FFEE00"/>
                </a:highlight>
                <a:latin typeface="Architects Daughter"/>
                <a:ea typeface="Architects Daughter"/>
                <a:cs typeface="Architects Daughter"/>
                <a:sym typeface="Architects Daughter"/>
              </a:rPr>
              <a:t>Teaching Strategies</a:t>
            </a:r>
            <a:endParaRPr sz="1200" b="1" i="0" u="none" strike="noStrike" cap="none">
              <a:solidFill>
                <a:schemeClr val="dk1"/>
              </a:solidFill>
              <a:highlight>
                <a:srgbClr val="FFEE00"/>
              </a:highlight>
              <a:latin typeface="Architects Daughter"/>
              <a:ea typeface="Architects Daughter"/>
              <a:cs typeface="Architects Daughter"/>
              <a:sym typeface="Architects Daughter"/>
            </a:endParaRPr>
          </a:p>
        </p:txBody>
      </p:sp>
      <p:sp>
        <p:nvSpPr>
          <p:cNvPr id="756" name="Google Shape;756;p59">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59"/>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59"/>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59"/>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59"/>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761" name="Google Shape;761;p59"/>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59">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3" name="Google Shape;763;p59">
            <a:hlinkClick r:id="rId8" action="ppaction://hlinksldjump"/>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Cumulative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764" name="Google Shape;764;p59">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5" name="Google Shape;765;p59"/>
          <p:cNvPicPr preferRelativeResize="0"/>
          <p:nvPr/>
        </p:nvPicPr>
        <p:blipFill rotWithShape="1">
          <a:blip r:embed="rId9">
            <a:alphaModFix/>
          </a:blip>
          <a:srcRect/>
          <a:stretch/>
        </p:blipFill>
        <p:spPr>
          <a:xfrm>
            <a:off x="6347115" y="2571751"/>
            <a:ext cx="481602" cy="490801"/>
          </a:xfrm>
          <a:prstGeom prst="rect">
            <a:avLst/>
          </a:prstGeom>
          <a:noFill/>
          <a:ln>
            <a:noFill/>
          </a:ln>
        </p:spPr>
      </p:pic>
      <p:pic>
        <p:nvPicPr>
          <p:cNvPr id="766" name="Google Shape;766;p59">
            <a:hlinkClick r:id="rId7" action="ppaction://hlinksldjump"/>
          </p:cNvPr>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767" name="Google Shape;767;p59"/>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768" name="Google Shape;768;p59"/>
          <p:cNvSpPr txBox="1"/>
          <p:nvPr/>
        </p:nvSpPr>
        <p:spPr>
          <a:xfrm>
            <a:off x="948325" y="412650"/>
            <a:ext cx="1512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ExamView</a:t>
            </a:r>
            <a:endParaRPr sz="1800" b="1" i="0" u="none" strike="noStrike" cap="none">
              <a:solidFill>
                <a:srgbClr val="000000"/>
              </a:solidFill>
              <a:latin typeface="Architects Daughter"/>
              <a:ea typeface="Architects Daughter"/>
              <a:cs typeface="Architects Daughter"/>
              <a:sym typeface="Architects Daughter"/>
            </a:endParaRPr>
          </a:p>
        </p:txBody>
      </p:sp>
      <p:pic>
        <p:nvPicPr>
          <p:cNvPr id="769" name="Google Shape;769;p59"/>
          <p:cNvPicPr preferRelativeResize="0"/>
          <p:nvPr/>
        </p:nvPicPr>
        <p:blipFill rotWithShape="1">
          <a:blip r:embed="rId10">
            <a:alphaModFix/>
          </a:blip>
          <a:srcRect/>
          <a:stretch/>
        </p:blipFill>
        <p:spPr>
          <a:xfrm>
            <a:off x="124600" y="19150"/>
            <a:ext cx="7541200" cy="5119200"/>
          </a:xfrm>
          <a:prstGeom prst="rect">
            <a:avLst/>
          </a:prstGeom>
          <a:noFill/>
          <a:ln>
            <a:noFill/>
          </a:ln>
          <a:effectLst>
            <a:outerShdw blurRad="57150" dist="19050" dir="5400000" algn="bl" rotWithShape="0">
              <a:srgbClr val="000000">
                <a:alpha val="49019"/>
              </a:srgbClr>
            </a:outerShdw>
          </a:effectLst>
        </p:spPr>
      </p:pic>
      <p:sp>
        <p:nvSpPr>
          <p:cNvPr id="770" name="Google Shape;770;p59"/>
          <p:cNvSpPr txBox="1"/>
          <p:nvPr/>
        </p:nvSpPr>
        <p:spPr>
          <a:xfrm>
            <a:off x="0" y="-115325"/>
            <a:ext cx="31278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highlight>
                  <a:schemeClr val="accent6"/>
                </a:highlight>
                <a:latin typeface="Architects Daughter"/>
                <a:ea typeface="Architects Daughter"/>
                <a:cs typeface="Architects Daughter"/>
                <a:sym typeface="Architects Daughter"/>
              </a:rPr>
              <a:t>CHALK LINE ACTIVITY</a:t>
            </a:r>
            <a:endParaRPr sz="2200" b="1" i="0" u="none" strike="noStrike" cap="none">
              <a:solidFill>
                <a:srgbClr val="000000"/>
              </a:solidFill>
              <a:highlight>
                <a:schemeClr val="accent6"/>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39"/>
                                        </p:tgtEl>
                                        <p:attrNameLst>
                                          <p:attrName>style.visibility</p:attrName>
                                        </p:attrNameLst>
                                      </p:cBhvr>
                                      <p:to>
                                        <p:strVal val="visible"/>
                                      </p:to>
                                    </p:set>
                                    <p:anim calcmode="lin" valueType="num">
                                      <p:cBhvr additive="base">
                                        <p:cTn id="7" dur="700"/>
                                        <p:tgtEl>
                                          <p:spTgt spid="73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740"/>
                                        </p:tgtEl>
                                        <p:attrNameLst>
                                          <p:attrName>style.visibility</p:attrName>
                                        </p:attrNameLst>
                                      </p:cBhvr>
                                      <p:to>
                                        <p:strVal val="visible"/>
                                      </p:to>
                                    </p:set>
                                    <p:anim calcmode="lin" valueType="num">
                                      <p:cBhvr additive="base">
                                        <p:cTn id="10" dur="700"/>
                                        <p:tgtEl>
                                          <p:spTgt spid="74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743"/>
                                        </p:tgtEl>
                                        <p:attrNameLst>
                                          <p:attrName>style.visibility</p:attrName>
                                        </p:attrNameLst>
                                      </p:cBhvr>
                                      <p:to>
                                        <p:strVal val="visible"/>
                                      </p:to>
                                    </p:set>
                                    <p:anim calcmode="lin" valueType="num">
                                      <p:cBhvr additive="base">
                                        <p:cTn id="13" dur="700"/>
                                        <p:tgtEl>
                                          <p:spTgt spid="743"/>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765"/>
                                        </p:tgtEl>
                                        <p:attrNameLst>
                                          <p:attrName>style.visibility</p:attrName>
                                        </p:attrNameLst>
                                      </p:cBhvr>
                                      <p:to>
                                        <p:strVal val="visible"/>
                                      </p:to>
                                    </p:set>
                                    <p:anim calcmode="lin" valueType="num">
                                      <p:cBhvr additive="base">
                                        <p:cTn id="16" dur="700"/>
                                        <p:tgtEl>
                                          <p:spTgt spid="765"/>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741"/>
                                        </p:tgtEl>
                                        <p:attrNameLst>
                                          <p:attrName>style.visibility</p:attrName>
                                        </p:attrNameLst>
                                      </p:cBhvr>
                                      <p:to>
                                        <p:strVal val="visible"/>
                                      </p:to>
                                    </p:set>
                                    <p:anim calcmode="lin" valueType="num">
                                      <p:cBhvr additive="base">
                                        <p:cTn id="19" dur="700"/>
                                        <p:tgtEl>
                                          <p:spTgt spid="741"/>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742"/>
                                        </p:tgtEl>
                                        <p:attrNameLst>
                                          <p:attrName>style.visibility</p:attrName>
                                        </p:attrNameLst>
                                      </p:cBhvr>
                                      <p:to>
                                        <p:strVal val="visible"/>
                                      </p:to>
                                    </p:set>
                                    <p:anim calcmode="lin" valueType="num">
                                      <p:cBhvr additive="base">
                                        <p:cTn id="22" dur="700"/>
                                        <p:tgtEl>
                                          <p:spTgt spid="742"/>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750"/>
                                        </p:tgtEl>
                                        <p:attrNameLst>
                                          <p:attrName>style.visibility</p:attrName>
                                        </p:attrNameLst>
                                      </p:cBhvr>
                                      <p:to>
                                        <p:strVal val="visible"/>
                                      </p:to>
                                    </p:set>
                                    <p:anim calcmode="lin" valueType="num">
                                      <p:cBhvr additive="base">
                                        <p:cTn id="25" dur="700"/>
                                        <p:tgtEl>
                                          <p:spTgt spid="750"/>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751"/>
                                        </p:tgtEl>
                                        <p:attrNameLst>
                                          <p:attrName>style.visibility</p:attrName>
                                        </p:attrNameLst>
                                      </p:cBhvr>
                                      <p:to>
                                        <p:strVal val="visible"/>
                                      </p:to>
                                    </p:set>
                                    <p:anim calcmode="lin" valueType="num">
                                      <p:cBhvr additive="base">
                                        <p:cTn id="28" dur="700"/>
                                        <p:tgtEl>
                                          <p:spTgt spid="751"/>
                                        </p:tgtEl>
                                        <p:attrNameLst>
                                          <p:attrName>ppt_y</p:attrName>
                                        </p:attrNameLst>
                                      </p:cBhvr>
                                      <p:tavLst>
                                        <p:tav tm="0">
                                          <p:val>
                                            <p:strVal val="#ppt_y-1"/>
                                          </p:val>
                                        </p:tav>
                                        <p:tav tm="100000">
                                          <p:val>
                                            <p:strVal val="#ppt_y"/>
                                          </p:val>
                                        </p:tav>
                                      </p:tavLst>
                                    </p:anim>
                                  </p:childTnLst>
                                </p:cTn>
                              </p:par>
                            </p:childTnLst>
                          </p:cTn>
                        </p:par>
                        <p:par>
                          <p:cTn id="29" fill="hold">
                            <p:stCondLst>
                              <p:cond delay="700"/>
                            </p:stCondLst>
                            <p:childTnLst>
                              <p:par>
                                <p:cTn id="30" presetID="2" presetClass="entr" presetSubtype="4" fill="hold" nodeType="afterEffect">
                                  <p:stCondLst>
                                    <p:cond delay="0"/>
                                  </p:stCondLst>
                                  <p:childTnLst>
                                    <p:set>
                                      <p:cBhvr>
                                        <p:cTn id="31" dur="1" fill="hold">
                                          <p:stCondLst>
                                            <p:cond delay="0"/>
                                          </p:stCondLst>
                                        </p:cTn>
                                        <p:tgtEl>
                                          <p:spTgt spid="747"/>
                                        </p:tgtEl>
                                        <p:attrNameLst>
                                          <p:attrName>style.visibility</p:attrName>
                                        </p:attrNameLst>
                                      </p:cBhvr>
                                      <p:to>
                                        <p:strVal val="visible"/>
                                      </p:to>
                                    </p:set>
                                    <p:anim calcmode="lin" valueType="num">
                                      <p:cBhvr additive="base">
                                        <p:cTn id="32" dur="1000"/>
                                        <p:tgtEl>
                                          <p:spTgt spid="7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60"/>
          <p:cNvSpPr/>
          <p:nvPr/>
        </p:nvSpPr>
        <p:spPr>
          <a:xfrm rot="465413">
            <a:off x="2546031" y="231674"/>
            <a:ext cx="3927538" cy="4631451"/>
          </a:xfrm>
          <a:prstGeom prst="rect">
            <a:avLst/>
          </a:prstGeom>
          <a:solidFill>
            <a:schemeClr val="lt1"/>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457200" marR="0" lvl="0" indent="0" algn="l" rtl="0">
              <a:lnSpc>
                <a:spcPct val="115000"/>
              </a:lnSpc>
              <a:spcBef>
                <a:spcPts val="1200"/>
              </a:spcBef>
              <a:spcAft>
                <a:spcPts val="120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pic>
        <p:nvPicPr>
          <p:cNvPr id="776" name="Google Shape;776;p60"/>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777" name="Google Shape;777;p60"/>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8" name="Google Shape;778;p60"/>
          <p:cNvSpPr txBox="1">
            <a:spLocks noGrp="1"/>
          </p:cNvSpPr>
          <p:nvPr>
            <p:ph type="title"/>
          </p:nvPr>
        </p:nvSpPr>
        <p:spPr>
          <a:xfrm rot="452811">
            <a:off x="3151043" y="3328341"/>
            <a:ext cx="2471509" cy="51474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000"/>
              <a:buNone/>
            </a:pPr>
            <a:endParaRPr/>
          </a:p>
        </p:txBody>
      </p:sp>
      <p:sp>
        <p:nvSpPr>
          <p:cNvPr id="779" name="Google Shape;779;p60"/>
          <p:cNvSpPr txBox="1">
            <a:spLocks noGrp="1"/>
          </p:cNvSpPr>
          <p:nvPr>
            <p:ph type="subTitle" idx="1"/>
          </p:nvPr>
        </p:nvSpPr>
        <p:spPr>
          <a:xfrm rot="464367">
            <a:off x="2618068" y="3753518"/>
            <a:ext cx="3341539" cy="79262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endParaRPr sz="2300">
              <a:latin typeface="Architects Daughter"/>
              <a:ea typeface="Architects Daughter"/>
              <a:cs typeface="Architects Daughter"/>
              <a:sym typeface="Architects Daughter"/>
            </a:endParaRPr>
          </a:p>
        </p:txBody>
      </p:sp>
      <p:sp>
        <p:nvSpPr>
          <p:cNvPr id="780" name="Google Shape;780;p60"/>
          <p:cNvSpPr txBox="1">
            <a:spLocks noGrp="1"/>
          </p:cNvSpPr>
          <p:nvPr>
            <p:ph type="title"/>
          </p:nvPr>
        </p:nvSpPr>
        <p:spPr>
          <a:xfrm rot="-513185">
            <a:off x="1026406" y="2288828"/>
            <a:ext cx="1333329"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t>Games</a:t>
            </a:r>
            <a:endParaRPr sz="2500"/>
          </a:p>
        </p:txBody>
      </p:sp>
      <p:sp>
        <p:nvSpPr>
          <p:cNvPr id="781" name="Google Shape;781;p60">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60">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Lesson Plans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783" name="Google Shape;783;p60">
            <a:hlinkClick r:id="rId5" action="ppaction://hlinksldjump"/>
          </p:cNvPr>
          <p:cNvPicPr preferRelativeResize="0"/>
          <p:nvPr/>
        </p:nvPicPr>
        <p:blipFill rotWithShape="1">
          <a:blip r:embed="rId6">
            <a:alphaModFix/>
          </a:blip>
          <a:srcRect l="32002" t="19826" r="39797" b="9790"/>
          <a:stretch/>
        </p:blipFill>
        <p:spPr>
          <a:xfrm rot="-5400000">
            <a:off x="7824899" y="-395073"/>
            <a:ext cx="1138850" cy="2132297"/>
          </a:xfrm>
          <a:prstGeom prst="rect">
            <a:avLst/>
          </a:prstGeom>
          <a:noFill/>
          <a:ln>
            <a:noFill/>
          </a:ln>
        </p:spPr>
      </p:pic>
      <p:pic>
        <p:nvPicPr>
          <p:cNvPr id="784" name="Google Shape;784;p60">
            <a:hlinkClick r:id="rId7" action="ppaction://hlinksldjump"/>
          </p:cNvPr>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785" name="Google Shape;785;p60">
            <a:hlinkClick r:id="rId5" action="ppaction://hlinksldjump"/>
          </p:cNvPr>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786" name="Google Shape;786;p60">
            <a:hlinkClick r:id="rId5" action="ppaction://hlinksldjump"/>
          </p:cNvPr>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60"/>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60"/>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60"/>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60"/>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791" name="Google Shape;791;p60"/>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60"/>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a:t>
            </a:r>
            <a:r>
              <a:rPr lang="en" sz="1200" b="1" i="0" u="none" strike="noStrike" cap="none">
                <a:solidFill>
                  <a:schemeClr val="dk1"/>
                </a:solidFill>
                <a:highlight>
                  <a:schemeClr val="lt2"/>
                </a:highlight>
                <a:latin typeface="Architects Daughter"/>
                <a:ea typeface="Architects Daughter"/>
                <a:cs typeface="Architects Daughter"/>
                <a:sym typeface="Architects Daughter"/>
              </a:rPr>
              <a:t>Teaching Strategies</a:t>
            </a:r>
            <a:endParaRPr sz="1200" b="1" i="0" u="none" strike="noStrike" cap="none">
              <a:solidFill>
                <a:schemeClr val="dk1"/>
              </a:solidFill>
              <a:highlight>
                <a:schemeClr val="lt2"/>
              </a:highlight>
              <a:latin typeface="Architects Daughter"/>
              <a:ea typeface="Architects Daughter"/>
              <a:cs typeface="Architects Daughter"/>
              <a:sym typeface="Architects Daughter"/>
            </a:endParaRPr>
          </a:p>
        </p:txBody>
      </p:sp>
      <p:sp>
        <p:nvSpPr>
          <p:cNvPr id="793" name="Google Shape;793;p60">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60"/>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60"/>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60"/>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60"/>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798" name="Google Shape;798;p60"/>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60">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60">
            <a:hlinkClick r:id="rId8" action="ppaction://hlinksldjump"/>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Cumulative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01" name="Google Shape;801;p60">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2" name="Google Shape;802;p60"/>
          <p:cNvPicPr preferRelativeResize="0"/>
          <p:nvPr/>
        </p:nvPicPr>
        <p:blipFill rotWithShape="1">
          <a:blip r:embed="rId9">
            <a:alphaModFix/>
          </a:blip>
          <a:srcRect/>
          <a:stretch/>
        </p:blipFill>
        <p:spPr>
          <a:xfrm>
            <a:off x="6347115" y="2571751"/>
            <a:ext cx="481602" cy="490801"/>
          </a:xfrm>
          <a:prstGeom prst="rect">
            <a:avLst/>
          </a:prstGeom>
          <a:noFill/>
          <a:ln>
            <a:noFill/>
          </a:ln>
        </p:spPr>
      </p:pic>
      <p:pic>
        <p:nvPicPr>
          <p:cNvPr id="803" name="Google Shape;803;p60">
            <a:hlinkClick r:id="rId7" action="ppaction://hlinksldjump"/>
          </p:cNvPr>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804" name="Google Shape;804;p60"/>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805" name="Google Shape;805;p60"/>
          <p:cNvSpPr txBox="1"/>
          <p:nvPr/>
        </p:nvSpPr>
        <p:spPr>
          <a:xfrm>
            <a:off x="948325" y="412650"/>
            <a:ext cx="1512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ExamView</a:t>
            </a:r>
            <a:endParaRPr sz="1800" b="1" i="0" u="none" strike="noStrike" cap="none">
              <a:solidFill>
                <a:srgbClr val="000000"/>
              </a:solidFill>
              <a:latin typeface="Architects Daughter"/>
              <a:ea typeface="Architects Daughter"/>
              <a:cs typeface="Architects Daughter"/>
              <a:sym typeface="Architects Daughter"/>
            </a:endParaRPr>
          </a:p>
        </p:txBody>
      </p:sp>
      <p:sp>
        <p:nvSpPr>
          <p:cNvPr id="806" name="Google Shape;806;p60"/>
          <p:cNvSpPr txBox="1"/>
          <p:nvPr/>
        </p:nvSpPr>
        <p:spPr>
          <a:xfrm>
            <a:off x="0" y="-115325"/>
            <a:ext cx="31278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rgbClr val="000000"/>
                </a:solidFill>
                <a:highlight>
                  <a:schemeClr val="accent6"/>
                </a:highlight>
                <a:latin typeface="Architects Daughter"/>
                <a:ea typeface="Architects Daughter"/>
                <a:cs typeface="Architects Daughter"/>
                <a:sym typeface="Architects Daughter"/>
              </a:rPr>
              <a:t>CHALK LINE ACTIVITY</a:t>
            </a:r>
            <a:endParaRPr sz="2200" b="1" i="0" u="none" strike="noStrike" cap="none">
              <a:solidFill>
                <a:srgbClr val="000000"/>
              </a:solidFill>
              <a:highlight>
                <a:schemeClr val="accent6"/>
              </a:highlight>
              <a:latin typeface="Architects Daughter"/>
              <a:ea typeface="Architects Daughter"/>
              <a:cs typeface="Architects Daughter"/>
              <a:sym typeface="Architects Daughter"/>
            </a:endParaRPr>
          </a:p>
        </p:txBody>
      </p:sp>
      <p:pic>
        <p:nvPicPr>
          <p:cNvPr id="807" name="Google Shape;807;p60"/>
          <p:cNvPicPr preferRelativeResize="0"/>
          <p:nvPr/>
        </p:nvPicPr>
        <p:blipFill rotWithShape="1">
          <a:blip r:embed="rId10">
            <a:alphaModFix/>
          </a:blip>
          <a:srcRect/>
          <a:stretch/>
        </p:blipFill>
        <p:spPr>
          <a:xfrm>
            <a:off x="546076" y="392575"/>
            <a:ext cx="6221976" cy="46664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76"/>
                                        </p:tgtEl>
                                        <p:attrNameLst>
                                          <p:attrName>style.visibility</p:attrName>
                                        </p:attrNameLst>
                                      </p:cBhvr>
                                      <p:to>
                                        <p:strVal val="visible"/>
                                      </p:to>
                                    </p:set>
                                    <p:anim calcmode="lin" valueType="num">
                                      <p:cBhvr additive="base">
                                        <p:cTn id="7" dur="700"/>
                                        <p:tgtEl>
                                          <p:spTgt spid="77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777"/>
                                        </p:tgtEl>
                                        <p:attrNameLst>
                                          <p:attrName>style.visibility</p:attrName>
                                        </p:attrNameLst>
                                      </p:cBhvr>
                                      <p:to>
                                        <p:strVal val="visible"/>
                                      </p:to>
                                    </p:set>
                                    <p:anim calcmode="lin" valueType="num">
                                      <p:cBhvr additive="base">
                                        <p:cTn id="10" dur="700"/>
                                        <p:tgtEl>
                                          <p:spTgt spid="777"/>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780"/>
                                        </p:tgtEl>
                                        <p:attrNameLst>
                                          <p:attrName>style.visibility</p:attrName>
                                        </p:attrNameLst>
                                      </p:cBhvr>
                                      <p:to>
                                        <p:strVal val="visible"/>
                                      </p:to>
                                    </p:set>
                                    <p:anim calcmode="lin" valueType="num">
                                      <p:cBhvr additive="base">
                                        <p:cTn id="13" dur="700"/>
                                        <p:tgtEl>
                                          <p:spTgt spid="780"/>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802"/>
                                        </p:tgtEl>
                                        <p:attrNameLst>
                                          <p:attrName>style.visibility</p:attrName>
                                        </p:attrNameLst>
                                      </p:cBhvr>
                                      <p:to>
                                        <p:strVal val="visible"/>
                                      </p:to>
                                    </p:set>
                                    <p:anim calcmode="lin" valueType="num">
                                      <p:cBhvr additive="base">
                                        <p:cTn id="16" dur="700"/>
                                        <p:tgtEl>
                                          <p:spTgt spid="802"/>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778"/>
                                        </p:tgtEl>
                                        <p:attrNameLst>
                                          <p:attrName>style.visibility</p:attrName>
                                        </p:attrNameLst>
                                      </p:cBhvr>
                                      <p:to>
                                        <p:strVal val="visible"/>
                                      </p:to>
                                    </p:set>
                                    <p:anim calcmode="lin" valueType="num">
                                      <p:cBhvr additive="base">
                                        <p:cTn id="19" dur="700"/>
                                        <p:tgtEl>
                                          <p:spTgt spid="778"/>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779"/>
                                        </p:tgtEl>
                                        <p:attrNameLst>
                                          <p:attrName>style.visibility</p:attrName>
                                        </p:attrNameLst>
                                      </p:cBhvr>
                                      <p:to>
                                        <p:strVal val="visible"/>
                                      </p:to>
                                    </p:set>
                                    <p:anim calcmode="lin" valueType="num">
                                      <p:cBhvr additive="base">
                                        <p:cTn id="22" dur="700"/>
                                        <p:tgtEl>
                                          <p:spTgt spid="779"/>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787"/>
                                        </p:tgtEl>
                                        <p:attrNameLst>
                                          <p:attrName>style.visibility</p:attrName>
                                        </p:attrNameLst>
                                      </p:cBhvr>
                                      <p:to>
                                        <p:strVal val="visible"/>
                                      </p:to>
                                    </p:set>
                                    <p:anim calcmode="lin" valueType="num">
                                      <p:cBhvr additive="base">
                                        <p:cTn id="25" dur="700"/>
                                        <p:tgtEl>
                                          <p:spTgt spid="787"/>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788"/>
                                        </p:tgtEl>
                                        <p:attrNameLst>
                                          <p:attrName>style.visibility</p:attrName>
                                        </p:attrNameLst>
                                      </p:cBhvr>
                                      <p:to>
                                        <p:strVal val="visible"/>
                                      </p:to>
                                    </p:set>
                                    <p:anim calcmode="lin" valueType="num">
                                      <p:cBhvr additive="base">
                                        <p:cTn id="28" dur="700"/>
                                        <p:tgtEl>
                                          <p:spTgt spid="788"/>
                                        </p:tgtEl>
                                        <p:attrNameLst>
                                          <p:attrName>ppt_y</p:attrName>
                                        </p:attrNameLst>
                                      </p:cBhvr>
                                      <p:tavLst>
                                        <p:tav tm="0">
                                          <p:val>
                                            <p:strVal val="#ppt_y-1"/>
                                          </p:val>
                                        </p:tav>
                                        <p:tav tm="100000">
                                          <p:val>
                                            <p:strVal val="#ppt_y"/>
                                          </p:val>
                                        </p:tav>
                                      </p:tavLst>
                                    </p:anim>
                                  </p:childTnLst>
                                </p:cTn>
                              </p:par>
                            </p:childTnLst>
                          </p:cTn>
                        </p:par>
                        <p:par>
                          <p:cTn id="29" fill="hold">
                            <p:stCondLst>
                              <p:cond delay="700"/>
                            </p:stCondLst>
                            <p:childTnLst>
                              <p:par>
                                <p:cTn id="30" presetID="2" presetClass="entr" presetSubtype="4" fill="hold" nodeType="afterEffect">
                                  <p:stCondLst>
                                    <p:cond delay="0"/>
                                  </p:stCondLst>
                                  <p:childTnLst>
                                    <p:set>
                                      <p:cBhvr>
                                        <p:cTn id="31" dur="1" fill="hold">
                                          <p:stCondLst>
                                            <p:cond delay="0"/>
                                          </p:stCondLst>
                                        </p:cTn>
                                        <p:tgtEl>
                                          <p:spTgt spid="784"/>
                                        </p:tgtEl>
                                        <p:attrNameLst>
                                          <p:attrName>style.visibility</p:attrName>
                                        </p:attrNameLst>
                                      </p:cBhvr>
                                      <p:to>
                                        <p:strVal val="visible"/>
                                      </p:to>
                                    </p:set>
                                    <p:anim calcmode="lin" valueType="num">
                                      <p:cBhvr additive="base">
                                        <p:cTn id="32" dur="1000"/>
                                        <p:tgtEl>
                                          <p:spTgt spid="7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61"/>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9019"/>
              </a:srgbClr>
            </a:outerShdw>
          </a:effectLst>
        </p:spPr>
      </p:pic>
      <p:pic>
        <p:nvPicPr>
          <p:cNvPr id="813" name="Google Shape;813;p61"/>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9019"/>
              </a:srgbClr>
            </a:outerShdw>
          </a:effectLst>
        </p:spPr>
      </p:pic>
      <p:sp>
        <p:nvSpPr>
          <p:cNvPr id="814" name="Google Shape;814;p61"/>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800">
                <a:highlight>
                  <a:srgbClr val="FFEE00"/>
                </a:highlight>
              </a:rPr>
              <a:t>Student Challenge - 1 of 30</a:t>
            </a:r>
            <a:endParaRPr sz="2800">
              <a:highlight>
                <a:srgbClr val="FFEE00"/>
              </a:highlight>
            </a:endParaRPr>
          </a:p>
        </p:txBody>
      </p:sp>
      <p:pic>
        <p:nvPicPr>
          <p:cNvPr id="815" name="Google Shape;815;p61"/>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816" name="Google Shape;816;p61"/>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7" name="Google Shape;817;p61"/>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8" name="Google Shape;818;p61"/>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9" name="Google Shape;819;p61">
            <a:hlinkClick r:id="rId6" action="ppaction://hlinksldjump"/>
          </p:cNvPr>
          <p:cNvSpPr/>
          <p:nvPr/>
        </p:nvSpPr>
        <p:spPr>
          <a:xfrm>
            <a:off x="1127100" y="221845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0" name="Google Shape;820;p61">
            <a:hlinkClick r:id="rId7" action="ppaction://hlinksldjump"/>
          </p:cNvPr>
          <p:cNvPicPr preferRelativeResize="0"/>
          <p:nvPr/>
        </p:nvPicPr>
        <p:blipFill rotWithShape="1">
          <a:blip r:embed="rId8">
            <a:alphaModFix/>
          </a:blip>
          <a:srcRect l="32004" t="19826" r="39797" b="9790"/>
          <a:stretch/>
        </p:blipFill>
        <p:spPr>
          <a:xfrm rot="-5400000">
            <a:off x="7824901" y="-395073"/>
            <a:ext cx="1138848" cy="2132299"/>
          </a:xfrm>
          <a:prstGeom prst="rect">
            <a:avLst/>
          </a:prstGeom>
          <a:noFill/>
          <a:ln>
            <a:noFill/>
          </a:ln>
        </p:spPr>
      </p:pic>
      <p:sp>
        <p:nvSpPr>
          <p:cNvPr id="821" name="Google Shape;821;p61">
            <a:hlinkClick r:id="rId7" action="ppaction://hlinksldjump"/>
          </p:cNvPr>
          <p:cNvSpPr txBox="1">
            <a:spLocks noGrp="1"/>
          </p:cNvSpPr>
          <p:nvPr>
            <p:ph type="ctrTitle" idx="4294967295"/>
          </p:nvPr>
        </p:nvSpPr>
        <p:spPr>
          <a:xfrm>
            <a:off x="8032800" y="399575"/>
            <a:ext cx="1229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Percentage Body Weight</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22" name="Google Shape;822;p61">
            <a:hlinkClick r:id="rId7"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61"/>
          <p:cNvSpPr/>
          <p:nvPr/>
        </p:nvSpPr>
        <p:spPr>
          <a:xfrm>
            <a:off x="6758500" y="2271825"/>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61"/>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61"/>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6" name="Google Shape;826;p61"/>
          <p:cNvPicPr preferRelativeResize="0"/>
          <p:nvPr/>
        </p:nvPicPr>
        <p:blipFill rotWithShape="1">
          <a:blip r:embed="rId8">
            <a:alphaModFix/>
          </a:blip>
          <a:srcRect l="32006" t="19826" r="52022" b="9790"/>
          <a:stretch/>
        </p:blipFill>
        <p:spPr>
          <a:xfrm rot="5400000">
            <a:off x="8304487" y="3732486"/>
            <a:ext cx="690925" cy="2283952"/>
          </a:xfrm>
          <a:prstGeom prst="rect">
            <a:avLst/>
          </a:prstGeom>
          <a:noFill/>
          <a:ln>
            <a:noFill/>
          </a:ln>
        </p:spPr>
      </p:pic>
      <p:sp>
        <p:nvSpPr>
          <p:cNvPr id="827" name="Google Shape;827;p6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6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61"/>
          <p:cNvSpPr txBox="1"/>
          <p:nvPr/>
        </p:nvSpPr>
        <p:spPr>
          <a:xfrm>
            <a:off x="7164200" y="2354313"/>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830" name="Google Shape;830;p61"/>
          <p:cNvSpPr txBox="1"/>
          <p:nvPr/>
        </p:nvSpPr>
        <p:spPr>
          <a:xfrm>
            <a:off x="1783325" y="2614400"/>
            <a:ext cx="2636100" cy="233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chitects Daughter"/>
                <a:ea typeface="Architects Daughter"/>
                <a:cs typeface="Architects Daughter"/>
                <a:sym typeface="Architects Daughter"/>
              </a:rPr>
              <a:t>The ratio of muscle to total body weight is often expressed as a percentage. Percentages can also be expressed as fractions. To calculate a percentage, first set up a fraction. Then divide the numerator (top number) by the denominator (bottom number).</a:t>
            </a:r>
            <a:endParaRPr sz="1400" b="0" i="0" u="none" strike="noStrike" cap="none">
              <a:solidFill>
                <a:srgbClr val="000000"/>
              </a:solidFill>
              <a:latin typeface="Architects Daughter"/>
              <a:ea typeface="Architects Daughter"/>
              <a:cs typeface="Architects Daughter"/>
              <a:sym typeface="Architects Daughter"/>
            </a:endParaRPr>
          </a:p>
        </p:txBody>
      </p:sp>
      <p:sp>
        <p:nvSpPr>
          <p:cNvPr id="831" name="Google Shape;831;p61"/>
          <p:cNvSpPr txBox="1"/>
          <p:nvPr/>
        </p:nvSpPr>
        <p:spPr>
          <a:xfrm>
            <a:off x="1501025" y="233862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¼ = 25%</a:t>
            </a:r>
            <a:endParaRPr sz="1400" b="1" i="0" u="none" strike="noStrike" cap="none">
              <a:solidFill>
                <a:srgbClr val="000000"/>
              </a:solidFill>
              <a:latin typeface="Catamaran"/>
              <a:ea typeface="Catamaran"/>
              <a:cs typeface="Catamaran"/>
              <a:sym typeface="Catamaran"/>
            </a:endParaRPr>
          </a:p>
        </p:txBody>
      </p:sp>
      <p:sp>
        <p:nvSpPr>
          <p:cNvPr id="832" name="Google Shape;832;p61"/>
          <p:cNvSpPr txBox="1"/>
          <p:nvPr/>
        </p:nvSpPr>
        <p:spPr>
          <a:xfrm>
            <a:off x="7031425" y="238415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Calculate this</a:t>
            </a:r>
            <a:endParaRPr sz="1400" b="1" i="0" u="none" strike="noStrike" cap="none">
              <a:solidFill>
                <a:srgbClr val="000000"/>
              </a:solidFill>
              <a:latin typeface="Catamaran"/>
              <a:ea typeface="Catamaran"/>
              <a:cs typeface="Catamaran"/>
              <a:sym typeface="Catamaran"/>
            </a:endParaRPr>
          </a:p>
        </p:txBody>
      </p:sp>
      <p:sp>
        <p:nvSpPr>
          <p:cNvPr id="833" name="Google Shape;833;p61"/>
          <p:cNvSpPr txBox="1"/>
          <p:nvPr/>
        </p:nvSpPr>
        <p:spPr>
          <a:xfrm>
            <a:off x="4553475" y="1929900"/>
            <a:ext cx="2283900" cy="16932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Architects Daughter"/>
              <a:buAutoNum type="arabicPeriod"/>
            </a:pPr>
            <a:r>
              <a:rPr lang="en" sz="1400" b="0" i="0" u="none" strike="noStrike" cap="none">
                <a:solidFill>
                  <a:srgbClr val="000000"/>
                </a:solidFill>
                <a:latin typeface="Architects Daughter"/>
                <a:ea typeface="Architects Daughter"/>
                <a:cs typeface="Architects Daughter"/>
                <a:sym typeface="Architects Daughter"/>
              </a:rPr>
              <a:t>Blake weighs 140 pounds, 60 pounds of which are muscle. What percentage of Blake’s body weight is muscle?</a:t>
            </a:r>
            <a:endParaRPr sz="1400" b="0" i="0" u="none" strike="noStrike" cap="none">
              <a:solidFill>
                <a:srgbClr val="000000"/>
              </a:solidFill>
              <a:latin typeface="Architects Daughter"/>
              <a:ea typeface="Architects Daughter"/>
              <a:cs typeface="Architects Daughter"/>
              <a:sym typeface="Architects Daughter"/>
            </a:endParaRPr>
          </a:p>
        </p:txBody>
      </p:sp>
      <p:sp>
        <p:nvSpPr>
          <p:cNvPr id="834" name="Google Shape;834;p61"/>
          <p:cNvSpPr txBox="1"/>
          <p:nvPr/>
        </p:nvSpPr>
        <p:spPr>
          <a:xfrm>
            <a:off x="4880700" y="3471050"/>
            <a:ext cx="22839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chitects Daughter"/>
                <a:ea typeface="Architects Daughter"/>
                <a:cs typeface="Architects Daughter"/>
                <a:sym typeface="Architects Daughter"/>
              </a:rPr>
              <a:t>2. What is the percentage of muscle weight for an 80-pound female with 35 pounds of muscle?</a:t>
            </a:r>
            <a:endParaRPr sz="1400" b="0" i="0" u="none" strike="noStrike" cap="none">
              <a:solidFill>
                <a:srgbClr val="000000"/>
              </a:solidFill>
              <a:latin typeface="Architects Daughter"/>
              <a:ea typeface="Architects Daughter"/>
              <a:cs typeface="Architects Daughter"/>
              <a:sym typeface="Architects Daughter"/>
            </a:endParaRPr>
          </a:p>
        </p:txBody>
      </p:sp>
      <p:sp>
        <p:nvSpPr>
          <p:cNvPr id="835" name="Google Shape;835;p61"/>
          <p:cNvSpPr txBox="1"/>
          <p:nvPr/>
        </p:nvSpPr>
        <p:spPr>
          <a:xfrm rot="-559686">
            <a:off x="83472" y="4397977"/>
            <a:ext cx="842136" cy="46178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800" b="1" i="0" u="none" strike="noStrike" cap="none">
                <a:solidFill>
                  <a:srgbClr val="000000"/>
                </a:solidFill>
                <a:highlight>
                  <a:srgbClr val="FF00FF"/>
                </a:highlight>
                <a:latin typeface="Catamaran"/>
                <a:ea typeface="Catamaran"/>
                <a:cs typeface="Catamaran"/>
                <a:sym typeface="Catamaran"/>
              </a:rPr>
              <a:t>Math!!</a:t>
            </a:r>
            <a:endParaRPr sz="1800" b="1" i="0" u="none" strike="noStrike" cap="none">
              <a:solidFill>
                <a:srgbClr val="000000"/>
              </a:solidFill>
              <a:highlight>
                <a:srgbClr val="FF00FF"/>
              </a:highlight>
              <a:latin typeface="Catamaran"/>
              <a:ea typeface="Catamaran"/>
              <a:cs typeface="Catamaran"/>
              <a:sym typeface="Catamaran"/>
            </a:endParaRPr>
          </a:p>
        </p:txBody>
      </p:sp>
      <p:sp>
        <p:nvSpPr>
          <p:cNvPr id="836" name="Google Shape;836;p61"/>
          <p:cNvSpPr txBox="1"/>
          <p:nvPr/>
        </p:nvSpPr>
        <p:spPr>
          <a:xfrm>
            <a:off x="917825" y="1262250"/>
            <a:ext cx="4932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12"/>
                                        </p:tgtEl>
                                        <p:attrNameLst>
                                          <p:attrName>style.visibility</p:attrName>
                                        </p:attrNameLst>
                                      </p:cBhvr>
                                      <p:to>
                                        <p:strVal val="visible"/>
                                      </p:to>
                                    </p:set>
                                    <p:anim calcmode="lin" valueType="num">
                                      <p:cBhvr additive="base">
                                        <p:cTn id="7" dur="1000"/>
                                        <p:tgtEl>
                                          <p:spTgt spid="81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813"/>
                                        </p:tgtEl>
                                        <p:attrNameLst>
                                          <p:attrName>style.visibility</p:attrName>
                                        </p:attrNameLst>
                                      </p:cBhvr>
                                      <p:to>
                                        <p:strVal val="visible"/>
                                      </p:to>
                                    </p:set>
                                    <p:anim calcmode="lin" valueType="num">
                                      <p:cBhvr additive="base">
                                        <p:cTn id="10" dur="1000"/>
                                        <p:tgtEl>
                                          <p:spTgt spid="813"/>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817"/>
                                        </p:tgtEl>
                                        <p:attrNameLst>
                                          <p:attrName>style.visibility</p:attrName>
                                        </p:attrNameLst>
                                      </p:cBhvr>
                                      <p:to>
                                        <p:strVal val="visible"/>
                                      </p:to>
                                    </p:set>
                                    <p:anim calcmode="lin" valueType="num">
                                      <p:cBhvr additive="base">
                                        <p:cTn id="14" dur="300"/>
                                        <p:tgtEl>
                                          <p:spTgt spid="817"/>
                                        </p:tgtEl>
                                        <p:attrNameLst>
                                          <p:attrName>ppt_w</p:attrName>
                                        </p:attrNameLst>
                                      </p:cBhvr>
                                      <p:tavLst>
                                        <p:tav tm="0">
                                          <p:val>
                                            <p:strVal val="0"/>
                                          </p:val>
                                        </p:tav>
                                        <p:tav tm="100000">
                                          <p:val>
                                            <p:strVal val="#ppt_w"/>
                                          </p:val>
                                        </p:tav>
                                      </p:tavLst>
                                    </p:anim>
                                    <p:anim calcmode="lin" valueType="num">
                                      <p:cBhvr additive="base">
                                        <p:cTn id="15" dur="300"/>
                                        <p:tgtEl>
                                          <p:spTgt spid="817"/>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818"/>
                                        </p:tgtEl>
                                        <p:attrNameLst>
                                          <p:attrName>style.visibility</p:attrName>
                                        </p:attrNameLst>
                                      </p:cBhvr>
                                      <p:to>
                                        <p:strVal val="visible"/>
                                      </p:to>
                                    </p:set>
                                    <p:anim calcmode="lin" valueType="num">
                                      <p:cBhvr additive="base">
                                        <p:cTn id="19" dur="300"/>
                                        <p:tgtEl>
                                          <p:spTgt spid="818"/>
                                        </p:tgtEl>
                                        <p:attrNameLst>
                                          <p:attrName>ppt_w</p:attrName>
                                        </p:attrNameLst>
                                      </p:cBhvr>
                                      <p:tavLst>
                                        <p:tav tm="0">
                                          <p:val>
                                            <p:strVal val="0"/>
                                          </p:val>
                                        </p:tav>
                                        <p:tav tm="100000">
                                          <p:val>
                                            <p:strVal val="#ppt_w"/>
                                          </p:val>
                                        </p:tav>
                                      </p:tavLst>
                                    </p:anim>
                                    <p:anim calcmode="lin" valueType="num">
                                      <p:cBhvr additive="base">
                                        <p:cTn id="20" dur="300"/>
                                        <p:tgtEl>
                                          <p:spTgt spid="818"/>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816"/>
                                        </p:tgtEl>
                                        <p:attrNameLst>
                                          <p:attrName>style.visibility</p:attrName>
                                        </p:attrNameLst>
                                      </p:cBhvr>
                                      <p:to>
                                        <p:strVal val="visible"/>
                                      </p:to>
                                    </p:set>
                                    <p:anim calcmode="lin" valueType="num">
                                      <p:cBhvr additive="base">
                                        <p:cTn id="24" dur="300"/>
                                        <p:tgtEl>
                                          <p:spTgt spid="816"/>
                                        </p:tgtEl>
                                        <p:attrNameLst>
                                          <p:attrName>ppt_w</p:attrName>
                                        </p:attrNameLst>
                                      </p:cBhvr>
                                      <p:tavLst>
                                        <p:tav tm="0">
                                          <p:val>
                                            <p:strVal val="0"/>
                                          </p:val>
                                        </p:tav>
                                        <p:tav tm="100000">
                                          <p:val>
                                            <p:strVal val="#ppt_w"/>
                                          </p:val>
                                        </p:tav>
                                      </p:tavLst>
                                    </p:anim>
                                    <p:anim calcmode="lin" valueType="num">
                                      <p:cBhvr additive="base">
                                        <p:cTn id="25" dur="300"/>
                                        <p:tgtEl>
                                          <p:spTgt spid="8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5"/>
          <p:cNvPicPr preferRelativeResize="0"/>
          <p:nvPr/>
        </p:nvPicPr>
        <p:blipFill rotWithShape="1">
          <a:blip r:embed="rId3">
            <a:alphaModFix/>
          </a:blip>
          <a:srcRect t="10938" r="3540" b="2861"/>
          <a:stretch/>
        </p:blipFill>
        <p:spPr>
          <a:xfrm rot="628821">
            <a:off x="2555578" y="1284448"/>
            <a:ext cx="4562597" cy="3628777"/>
          </a:xfrm>
          <a:prstGeom prst="rect">
            <a:avLst/>
          </a:prstGeom>
          <a:noFill/>
          <a:ln>
            <a:noFill/>
          </a:ln>
        </p:spPr>
      </p:pic>
      <p:sp>
        <p:nvSpPr>
          <p:cNvPr id="220" name="Google Shape;220;p35"/>
          <p:cNvSpPr txBox="1">
            <a:spLocks noGrp="1"/>
          </p:cNvSpPr>
          <p:nvPr>
            <p:ph type="title"/>
          </p:nvPr>
        </p:nvSpPr>
        <p:spPr>
          <a:xfrm>
            <a:off x="938950" y="161950"/>
            <a:ext cx="7530300" cy="1649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sz="4200">
                <a:highlight>
                  <a:schemeClr val="lt1"/>
                </a:highlight>
              </a:rPr>
              <a:t>New to Edition Two</a:t>
            </a:r>
            <a:endParaRPr sz="4200">
              <a:highlight>
                <a:schemeClr val="lt1"/>
              </a:highlight>
            </a:endParaRPr>
          </a:p>
        </p:txBody>
      </p:sp>
      <p:pic>
        <p:nvPicPr>
          <p:cNvPr id="221" name="Google Shape;221;p35"/>
          <p:cNvPicPr preferRelativeResize="0"/>
          <p:nvPr/>
        </p:nvPicPr>
        <p:blipFill rotWithShape="1">
          <a:blip r:embed="rId4">
            <a:alphaModFix/>
          </a:blip>
          <a:srcRect/>
          <a:stretch/>
        </p:blipFill>
        <p:spPr>
          <a:xfrm>
            <a:off x="111219" y="65297"/>
            <a:ext cx="778932" cy="792600"/>
          </a:xfrm>
          <a:prstGeom prst="rect">
            <a:avLst/>
          </a:prstGeom>
          <a:noFill/>
          <a:ln>
            <a:noFill/>
          </a:ln>
        </p:spPr>
      </p:pic>
      <p:pic>
        <p:nvPicPr>
          <p:cNvPr id="222" name="Google Shape;222;p35"/>
          <p:cNvPicPr preferRelativeResize="0"/>
          <p:nvPr/>
        </p:nvPicPr>
        <p:blipFill rotWithShape="1">
          <a:blip r:embed="rId4">
            <a:alphaModFix/>
          </a:blip>
          <a:srcRect/>
          <a:stretch/>
        </p:blipFill>
        <p:spPr>
          <a:xfrm>
            <a:off x="8253844" y="65297"/>
            <a:ext cx="778932" cy="792600"/>
          </a:xfrm>
          <a:prstGeom prst="rect">
            <a:avLst/>
          </a:prstGeom>
          <a:noFill/>
          <a:ln>
            <a:noFill/>
          </a:ln>
        </p:spPr>
      </p:pic>
      <p:pic>
        <p:nvPicPr>
          <p:cNvPr id="223" name="Google Shape;223;p35"/>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224" name="Google Shape;224;p3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3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6" name="Google Shape;226;p35"/>
          <p:cNvPicPr preferRelativeResize="0"/>
          <p:nvPr/>
        </p:nvPicPr>
        <p:blipFill rotWithShape="1">
          <a:blip r:embed="rId6">
            <a:alphaModFix/>
          </a:blip>
          <a:srcRect/>
          <a:stretch/>
        </p:blipFill>
        <p:spPr>
          <a:xfrm rot="1060626">
            <a:off x="6395851" y="1013349"/>
            <a:ext cx="2204843" cy="2419347"/>
          </a:xfrm>
          <a:prstGeom prst="rect">
            <a:avLst/>
          </a:prstGeom>
          <a:noFill/>
          <a:ln>
            <a:noFill/>
          </a:ln>
        </p:spPr>
      </p:pic>
      <p:sp>
        <p:nvSpPr>
          <p:cNvPr id="227" name="Google Shape;227;p35"/>
          <p:cNvSpPr txBox="1"/>
          <p:nvPr/>
        </p:nvSpPr>
        <p:spPr>
          <a:xfrm rot="540981">
            <a:off x="6362177" y="1380149"/>
            <a:ext cx="2084659" cy="948003"/>
          </a:xfrm>
          <a:prstGeom prst="rect">
            <a:avLst/>
          </a:prstGeom>
          <a:noFill/>
          <a:ln>
            <a:noFill/>
          </a:ln>
        </p:spPr>
        <p:txBody>
          <a:bodyPr spcFirstLastPara="1" wrap="square" lIns="91425" tIns="91425" rIns="91425" bIns="91425" anchor="t" anchorCtr="0">
            <a:noAutofit/>
          </a:bodyPr>
          <a:lstStyle/>
          <a:p>
            <a:pPr marL="457200" marR="0" lvl="0" indent="-336550" algn="l" rtl="0">
              <a:lnSpc>
                <a:spcPct val="100000"/>
              </a:lnSpc>
              <a:spcBef>
                <a:spcPts val="0"/>
              </a:spcBef>
              <a:spcAft>
                <a:spcPts val="0"/>
              </a:spcAft>
              <a:buClr>
                <a:srgbClr val="274E13"/>
              </a:buClr>
              <a:buSzPts val="1700"/>
              <a:buFont typeface="Architects Daughter"/>
              <a:buChar char="●"/>
            </a:pPr>
            <a:r>
              <a:rPr lang="en" sz="1700" b="1">
                <a:solidFill>
                  <a:srgbClr val="274E13"/>
                </a:solidFill>
                <a:latin typeface="Architects Daughter"/>
                <a:ea typeface="Architects Daughter"/>
                <a:cs typeface="Architects Daughter"/>
                <a:sym typeface="Architects Daughter"/>
              </a:rPr>
              <a:t>Text enhancements for student with disabilities</a:t>
            </a:r>
            <a:endParaRPr sz="1700" b="1">
              <a:solidFill>
                <a:srgbClr val="274E13"/>
              </a:solidFill>
              <a:latin typeface="Architects Daughter"/>
              <a:ea typeface="Architects Daughter"/>
              <a:cs typeface="Architects Daughter"/>
              <a:sym typeface="Architects Daughter"/>
            </a:endParaRPr>
          </a:p>
          <a:p>
            <a:pPr marL="457200" marR="0" lvl="0" indent="-336550" algn="l" rtl="0">
              <a:lnSpc>
                <a:spcPct val="100000"/>
              </a:lnSpc>
              <a:spcBef>
                <a:spcPts val="0"/>
              </a:spcBef>
              <a:spcAft>
                <a:spcPts val="0"/>
              </a:spcAft>
              <a:buClr>
                <a:srgbClr val="274E13"/>
              </a:buClr>
              <a:buSzPts val="1700"/>
              <a:buFont typeface="Architects Daughter"/>
              <a:buChar char="●"/>
            </a:pPr>
            <a:r>
              <a:rPr lang="en" sz="1700" b="1">
                <a:solidFill>
                  <a:srgbClr val="274E13"/>
                </a:solidFill>
                <a:latin typeface="Architects Daughter"/>
                <a:ea typeface="Architects Daughter"/>
                <a:cs typeface="Architects Daughter"/>
                <a:sym typeface="Architects Daughter"/>
              </a:rPr>
              <a:t>Combined glossary</a:t>
            </a:r>
            <a:endParaRPr sz="1700" b="1">
              <a:solidFill>
                <a:srgbClr val="274E13"/>
              </a:solidFill>
              <a:latin typeface="Architects Daughter"/>
              <a:ea typeface="Architects Daughter"/>
              <a:cs typeface="Architects Daughter"/>
              <a:sym typeface="Architects Daughter"/>
            </a:endParaRPr>
          </a:p>
        </p:txBody>
      </p:sp>
      <p:pic>
        <p:nvPicPr>
          <p:cNvPr id="228" name="Google Shape;228;p35"/>
          <p:cNvPicPr preferRelativeResize="0"/>
          <p:nvPr/>
        </p:nvPicPr>
        <p:blipFill rotWithShape="1">
          <a:blip r:embed="rId7">
            <a:alphaModFix/>
          </a:blip>
          <a:srcRect/>
          <a:stretch/>
        </p:blipFill>
        <p:spPr>
          <a:xfrm rot="-988407">
            <a:off x="548650" y="1214499"/>
            <a:ext cx="3223418" cy="3768678"/>
          </a:xfrm>
          <a:prstGeom prst="rect">
            <a:avLst/>
          </a:prstGeom>
          <a:noFill/>
          <a:ln>
            <a:noFill/>
          </a:ln>
        </p:spPr>
      </p:pic>
      <p:sp>
        <p:nvSpPr>
          <p:cNvPr id="229" name="Google Shape;229;p35"/>
          <p:cNvSpPr txBox="1"/>
          <p:nvPr/>
        </p:nvSpPr>
        <p:spPr>
          <a:xfrm rot="-967117">
            <a:off x="572782" y="1744682"/>
            <a:ext cx="2753336" cy="18964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chitects Daughter"/>
              <a:ea typeface="Architects Daughter"/>
              <a:cs typeface="Architects Daughter"/>
              <a:sym typeface="Architects Daughter"/>
            </a:endParaRPr>
          </a:p>
          <a:p>
            <a:pPr marL="457200" marR="0" lvl="0" indent="-387350" algn="l" rtl="0">
              <a:lnSpc>
                <a:spcPct val="100000"/>
              </a:lnSpc>
              <a:spcBef>
                <a:spcPts val="0"/>
              </a:spcBef>
              <a:spcAft>
                <a:spcPts val="0"/>
              </a:spcAft>
              <a:buClr>
                <a:srgbClr val="0000FF"/>
              </a:buClr>
              <a:buSzPts val="2500"/>
              <a:buFont typeface="Architects Daughter"/>
              <a:buChar char="●"/>
            </a:pPr>
            <a:r>
              <a:rPr lang="en" sz="2500" b="1">
                <a:solidFill>
                  <a:srgbClr val="0000FF"/>
                </a:solidFill>
                <a:latin typeface="Architects Daughter"/>
                <a:ea typeface="Architects Daughter"/>
                <a:cs typeface="Architects Daughter"/>
                <a:sym typeface="Architects Daughter"/>
              </a:rPr>
              <a:t>New and updated info on Mental Health</a:t>
            </a:r>
            <a:endParaRPr sz="2500" b="1">
              <a:solidFill>
                <a:srgbClr val="0000FF"/>
              </a:solidFill>
              <a:latin typeface="Architects Daughter"/>
              <a:ea typeface="Architects Daughter"/>
              <a:cs typeface="Architects Daughter"/>
              <a:sym typeface="Architects Daughter"/>
            </a:endParaRPr>
          </a:p>
          <a:p>
            <a:pPr marL="457200" marR="0" lvl="0" indent="-387350" algn="l" rtl="0">
              <a:lnSpc>
                <a:spcPct val="100000"/>
              </a:lnSpc>
              <a:spcBef>
                <a:spcPts val="0"/>
              </a:spcBef>
              <a:spcAft>
                <a:spcPts val="0"/>
              </a:spcAft>
              <a:buClr>
                <a:srgbClr val="0000FF"/>
              </a:buClr>
              <a:buSzPts val="2500"/>
              <a:buFont typeface="Architects Daughter"/>
              <a:buChar char="●"/>
            </a:pPr>
            <a:r>
              <a:rPr lang="en" sz="2500" b="1">
                <a:solidFill>
                  <a:srgbClr val="0000FF"/>
                </a:solidFill>
                <a:latin typeface="Architects Daughter"/>
                <a:ea typeface="Architects Daughter"/>
                <a:cs typeface="Architects Daughter"/>
                <a:sym typeface="Architects Daughter"/>
              </a:rPr>
              <a:t>COVID-19</a:t>
            </a:r>
            <a:endParaRPr sz="2500" b="1">
              <a:solidFill>
                <a:srgbClr val="0000FF"/>
              </a:solidFill>
              <a:latin typeface="Architects Daughter"/>
              <a:ea typeface="Architects Daughter"/>
              <a:cs typeface="Architects Daughter"/>
              <a:sym typeface="Architects Daughter"/>
            </a:endParaRPr>
          </a:p>
          <a:p>
            <a:pPr marL="457200" marR="0" lvl="0" indent="-387350" algn="l" rtl="0">
              <a:lnSpc>
                <a:spcPct val="100000"/>
              </a:lnSpc>
              <a:spcBef>
                <a:spcPts val="0"/>
              </a:spcBef>
              <a:spcAft>
                <a:spcPts val="0"/>
              </a:spcAft>
              <a:buClr>
                <a:srgbClr val="0000FF"/>
              </a:buClr>
              <a:buSzPts val="2500"/>
              <a:buFont typeface="Architects Daughter"/>
              <a:buChar char="●"/>
            </a:pPr>
            <a:r>
              <a:rPr lang="en" sz="2500" b="1">
                <a:solidFill>
                  <a:srgbClr val="0000FF"/>
                </a:solidFill>
                <a:latin typeface="Architects Daughter"/>
                <a:ea typeface="Architects Daughter"/>
                <a:cs typeface="Architects Daughter"/>
                <a:sym typeface="Architects Daughter"/>
              </a:rPr>
              <a:t>Workplace Skills</a:t>
            </a:r>
            <a:endParaRPr sz="2500" b="1">
              <a:solidFill>
                <a:srgbClr val="0000FF"/>
              </a:solidFill>
              <a:latin typeface="Architects Daughter"/>
              <a:ea typeface="Architects Daughter"/>
              <a:cs typeface="Architects Daughter"/>
              <a:sym typeface="Architects Daughter"/>
            </a:endParaRPr>
          </a:p>
          <a:p>
            <a:pPr marL="457200" marR="0" lvl="0" indent="0" algn="ctr" rtl="0">
              <a:lnSpc>
                <a:spcPct val="100000"/>
              </a:lnSpc>
              <a:spcBef>
                <a:spcPts val="0"/>
              </a:spcBef>
              <a:spcAft>
                <a:spcPts val="0"/>
              </a:spcAft>
              <a:buNone/>
            </a:pPr>
            <a:endParaRPr sz="2500">
              <a:latin typeface="Architects Daughter"/>
              <a:ea typeface="Architects Daughter"/>
              <a:cs typeface="Architects Daughter"/>
              <a:sym typeface="Architects Daughter"/>
            </a:endParaRPr>
          </a:p>
        </p:txBody>
      </p:sp>
      <p:pic>
        <p:nvPicPr>
          <p:cNvPr id="230" name="Google Shape;230;p35"/>
          <p:cNvPicPr preferRelativeResize="0"/>
          <p:nvPr/>
        </p:nvPicPr>
        <p:blipFill rotWithShape="1">
          <a:blip r:embed="rId6">
            <a:alphaModFix/>
          </a:blip>
          <a:srcRect/>
          <a:stretch/>
        </p:blipFill>
        <p:spPr>
          <a:xfrm>
            <a:off x="3216500" y="3373975"/>
            <a:ext cx="1535650" cy="1685048"/>
          </a:xfrm>
          <a:prstGeom prst="rect">
            <a:avLst/>
          </a:prstGeom>
          <a:noFill/>
          <a:ln>
            <a:noFill/>
          </a:ln>
        </p:spPr>
      </p:pic>
      <p:sp>
        <p:nvSpPr>
          <p:cNvPr id="231" name="Google Shape;231;p35"/>
          <p:cNvSpPr txBox="1"/>
          <p:nvPr/>
        </p:nvSpPr>
        <p:spPr>
          <a:xfrm rot="-374499">
            <a:off x="2749927" y="3552620"/>
            <a:ext cx="1964646" cy="1279627"/>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rgbClr val="980000"/>
              </a:buClr>
              <a:buSzPts val="1500"/>
              <a:buFont typeface="Architects Daughter"/>
              <a:buChar char="●"/>
            </a:pPr>
            <a:r>
              <a:rPr lang="en" sz="1500" b="1">
                <a:solidFill>
                  <a:srgbClr val="980000"/>
                </a:solidFill>
                <a:latin typeface="Architects Daughter"/>
                <a:ea typeface="Architects Daughter"/>
                <a:cs typeface="Architects Daughter"/>
                <a:sym typeface="Architects Daughter"/>
              </a:rPr>
              <a:t>Medical Transcription Practice</a:t>
            </a:r>
            <a:endParaRPr sz="1200" b="1" i="0" u="none" strike="noStrike" cap="none">
              <a:solidFill>
                <a:srgbClr val="980000"/>
              </a:solidFill>
              <a:latin typeface="Catamaran"/>
              <a:ea typeface="Catamaran"/>
              <a:cs typeface="Catamaran"/>
              <a:sym typeface="Catamaran"/>
            </a:endParaRPr>
          </a:p>
        </p:txBody>
      </p:sp>
      <p:sp>
        <p:nvSpPr>
          <p:cNvPr id="232" name="Google Shape;232;p35"/>
          <p:cNvSpPr txBox="1"/>
          <p:nvPr/>
        </p:nvSpPr>
        <p:spPr>
          <a:xfrm rot="674869">
            <a:off x="3521403" y="1675382"/>
            <a:ext cx="3419071" cy="1321431"/>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9900FF"/>
              </a:buClr>
              <a:buSzPts val="2400"/>
              <a:buFont typeface="Architects Daughter"/>
              <a:buChar char="●"/>
            </a:pPr>
            <a:r>
              <a:rPr lang="en" sz="2400" b="1">
                <a:solidFill>
                  <a:srgbClr val="9900FF"/>
                </a:solidFill>
                <a:latin typeface="Architects Daughter"/>
                <a:ea typeface="Architects Daughter"/>
                <a:cs typeface="Architects Daughter"/>
                <a:sym typeface="Architects Daughter"/>
              </a:rPr>
              <a:t>HOSA Event Prep</a:t>
            </a:r>
            <a:endParaRPr sz="2400" b="1">
              <a:solidFill>
                <a:srgbClr val="9900FF"/>
              </a:solidFill>
              <a:latin typeface="Architects Daughter"/>
              <a:ea typeface="Architects Daughter"/>
              <a:cs typeface="Architects Daughter"/>
              <a:sym typeface="Architects Daughter"/>
            </a:endParaRPr>
          </a:p>
          <a:p>
            <a:pPr marL="457200" marR="0" lvl="0" indent="-381000" algn="l" rtl="0">
              <a:lnSpc>
                <a:spcPct val="100000"/>
              </a:lnSpc>
              <a:spcBef>
                <a:spcPts val="0"/>
              </a:spcBef>
              <a:spcAft>
                <a:spcPts val="0"/>
              </a:spcAft>
              <a:buClr>
                <a:srgbClr val="9900FF"/>
              </a:buClr>
              <a:buSzPts val="2400"/>
              <a:buFont typeface="Architects Daughter"/>
              <a:buChar char="●"/>
            </a:pPr>
            <a:r>
              <a:rPr lang="en" sz="2400" b="1">
                <a:solidFill>
                  <a:srgbClr val="9900FF"/>
                </a:solidFill>
                <a:latin typeface="Architects Daughter"/>
                <a:ea typeface="Architects Daughter"/>
                <a:cs typeface="Architects Daughter"/>
                <a:sym typeface="Architects Daughter"/>
              </a:rPr>
              <a:t>Reordering of chapters</a:t>
            </a:r>
            <a:endParaRPr sz="2400" b="1">
              <a:solidFill>
                <a:srgbClr val="9900FF"/>
              </a:solidFill>
              <a:latin typeface="Architects Daughter"/>
              <a:ea typeface="Architects Daughter"/>
              <a:cs typeface="Architects Daughter"/>
              <a:sym typeface="Architects Daughter"/>
            </a:endParaRPr>
          </a:p>
          <a:p>
            <a:pPr marL="457200" marR="0" lvl="0" indent="-381000" algn="l" rtl="0">
              <a:lnSpc>
                <a:spcPct val="100000"/>
              </a:lnSpc>
              <a:spcBef>
                <a:spcPts val="0"/>
              </a:spcBef>
              <a:spcAft>
                <a:spcPts val="0"/>
              </a:spcAft>
              <a:buClr>
                <a:srgbClr val="9900FF"/>
              </a:buClr>
              <a:buSzPts val="2400"/>
              <a:buFont typeface="Architects Daughter"/>
              <a:buChar char="●"/>
            </a:pPr>
            <a:r>
              <a:rPr lang="en" sz="2400" b="1">
                <a:solidFill>
                  <a:srgbClr val="9900FF"/>
                </a:solidFill>
                <a:latin typeface="Architects Daughter"/>
                <a:ea typeface="Architects Daughter"/>
                <a:cs typeface="Architects Daughter"/>
                <a:sym typeface="Architects Daughter"/>
              </a:rPr>
              <a:t>Med Term Scavenger Hunts</a:t>
            </a:r>
            <a:endParaRPr sz="2400" b="1">
              <a:solidFill>
                <a:srgbClr val="9900FF"/>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base">
                                        <p:cTn id="7" dur="1000"/>
                                        <p:tgtEl>
                                          <p:spTgt spid="221"/>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22"/>
                                        </p:tgtEl>
                                        <p:attrNameLst>
                                          <p:attrName>style.visibility</p:attrName>
                                        </p:attrNameLst>
                                      </p:cBhvr>
                                      <p:to>
                                        <p:strVal val="visible"/>
                                      </p:to>
                                    </p:set>
                                    <p:anim calcmode="lin" valueType="num">
                                      <p:cBhvr additive="base">
                                        <p:cTn id="10" dur="1000"/>
                                        <p:tgtEl>
                                          <p:spTgt spid="222"/>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20"/>
                                        </p:tgtEl>
                                        <p:attrNameLst>
                                          <p:attrName>style.visibility</p:attrName>
                                        </p:attrNameLst>
                                      </p:cBhvr>
                                      <p:to>
                                        <p:strVal val="visible"/>
                                      </p:to>
                                    </p:set>
                                    <p:animEffect transition="in" filter="fade">
                                      <p:cBhvr>
                                        <p:cTn id="13" dur="1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62"/>
          <p:cNvSpPr/>
          <p:nvPr/>
        </p:nvSpPr>
        <p:spPr>
          <a:xfrm>
            <a:off x="-64650" y="1212600"/>
            <a:ext cx="7017600" cy="4002300"/>
          </a:xfrm>
          <a:prstGeom prst="rect">
            <a:avLst/>
          </a:prstGeom>
          <a:solidFill>
            <a:srgbClr val="FFD966"/>
          </a:solidFill>
          <a:ln>
            <a:noFill/>
          </a:ln>
          <a:effectLst>
            <a:outerShdw blurRad="57150" dist="19050" dir="1644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62"/>
          <p:cNvSpPr txBox="1">
            <a:spLocks noGrp="1"/>
          </p:cNvSpPr>
          <p:nvPr>
            <p:ph type="body" idx="2"/>
          </p:nvPr>
        </p:nvSpPr>
        <p:spPr>
          <a:xfrm>
            <a:off x="-64650" y="1240502"/>
            <a:ext cx="6941400" cy="3770700"/>
          </a:xfrm>
          <a:prstGeom prst="rect">
            <a:avLst/>
          </a:prstGeom>
          <a:noFill/>
          <a:ln>
            <a:noFill/>
          </a:ln>
        </p:spPr>
        <p:txBody>
          <a:bodyPr spcFirstLastPara="1" wrap="square" lIns="91425" tIns="91425" rIns="91425" bIns="91425" anchor="t" anchorCtr="0">
            <a:noAutofit/>
          </a:bodyPr>
          <a:lstStyle/>
          <a:p>
            <a:pPr marL="457200" lvl="0" indent="-361950" algn="l" rtl="0">
              <a:lnSpc>
                <a:spcPct val="100000"/>
              </a:lnSpc>
              <a:spcBef>
                <a:spcPts val="0"/>
              </a:spcBef>
              <a:spcAft>
                <a:spcPts val="0"/>
              </a:spcAft>
              <a:buSzPts val="2100"/>
              <a:buFont typeface="Architects Daughter"/>
              <a:buChar char="●"/>
            </a:pPr>
            <a:r>
              <a:rPr lang="en" sz="2100" b="1">
                <a:latin typeface="Architects Daughter"/>
                <a:ea typeface="Architects Daughter"/>
                <a:cs typeface="Architects Daughter"/>
                <a:sym typeface="Architects Daughter"/>
              </a:rPr>
              <a:t>In this activity students will work in pairs to perform a modified version of the</a:t>
            </a:r>
            <a:endParaRPr sz="2100" b="1">
              <a:latin typeface="Architects Daughter"/>
              <a:ea typeface="Architects Daughter"/>
              <a:cs typeface="Architects Daughter"/>
              <a:sym typeface="Architects Daughter"/>
            </a:endParaRPr>
          </a:p>
          <a:p>
            <a:pPr marL="0" lvl="0" indent="0" algn="l" rtl="0">
              <a:lnSpc>
                <a:spcPct val="100000"/>
              </a:lnSpc>
              <a:spcBef>
                <a:spcPts val="1000"/>
              </a:spcBef>
              <a:spcAft>
                <a:spcPts val="1000"/>
              </a:spcAft>
              <a:buSzPts val="1600"/>
              <a:buNone/>
            </a:pPr>
            <a:endParaRPr sz="2900" b="1">
              <a:latin typeface="Architects Daughter"/>
              <a:ea typeface="Architects Daughter"/>
              <a:cs typeface="Architects Daughter"/>
              <a:sym typeface="Architects Daughter"/>
            </a:endParaRPr>
          </a:p>
        </p:txBody>
      </p:sp>
      <p:sp>
        <p:nvSpPr>
          <p:cNvPr id="843" name="Google Shape;843;p62"/>
          <p:cNvSpPr txBox="1">
            <a:spLocks noGrp="1"/>
          </p:cNvSpPr>
          <p:nvPr>
            <p:ph type="title"/>
          </p:nvPr>
        </p:nvSpPr>
        <p:spPr>
          <a:xfrm>
            <a:off x="865025" y="335375"/>
            <a:ext cx="72159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900">
                <a:highlight>
                  <a:srgbClr val="FFFF00"/>
                </a:highlight>
              </a:rPr>
              <a:t>Student Challenge - oldy, but goody</a:t>
            </a:r>
            <a:endParaRPr sz="2900">
              <a:highlight>
                <a:srgbClr val="FFFF00"/>
              </a:highlight>
            </a:endParaRPr>
          </a:p>
        </p:txBody>
      </p:sp>
      <p:pic>
        <p:nvPicPr>
          <p:cNvPr id="844" name="Google Shape;844;p62"/>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845" name="Google Shape;845;p62">
            <a:hlinkClick r:id="rId4" action="ppaction://hlinksldjump"/>
          </p:cNvPr>
          <p:cNvPicPr preferRelativeResize="0"/>
          <p:nvPr/>
        </p:nvPicPr>
        <p:blipFill rotWithShape="1">
          <a:blip r:embed="rId5">
            <a:alphaModFix/>
          </a:blip>
          <a:srcRect l="32004" t="19826" r="39797" b="9790"/>
          <a:stretch/>
        </p:blipFill>
        <p:spPr>
          <a:xfrm rot="-5400000">
            <a:off x="7824901" y="-395073"/>
            <a:ext cx="1138848" cy="2132299"/>
          </a:xfrm>
          <a:prstGeom prst="rect">
            <a:avLst/>
          </a:prstGeom>
          <a:noFill/>
          <a:ln>
            <a:noFill/>
          </a:ln>
        </p:spPr>
      </p:pic>
      <p:sp>
        <p:nvSpPr>
          <p:cNvPr id="846" name="Google Shape;846;p62"/>
          <p:cNvSpPr/>
          <p:nvPr/>
        </p:nvSpPr>
        <p:spPr>
          <a:xfrm>
            <a:off x="7472650" y="2346200"/>
            <a:ext cx="1882800" cy="10404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7" name="Google Shape;847;p62"/>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848" name="Google Shape;848;p6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62"/>
          <p:cNvSpPr txBox="1"/>
          <p:nvPr/>
        </p:nvSpPr>
        <p:spPr>
          <a:xfrm>
            <a:off x="7708900" y="193775"/>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chitects Daughter"/>
                <a:ea typeface="Architects Daughter"/>
                <a:cs typeface="Architects Daughter"/>
                <a:sym typeface="Architects Daughter"/>
              </a:rPr>
              <a:t>What is</a:t>
            </a:r>
            <a:endParaRPr sz="18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tamaran"/>
                <a:ea typeface="Catamaran"/>
                <a:cs typeface="Catamaran"/>
                <a:sym typeface="Catamaran"/>
              </a:rPr>
              <a:t> </a:t>
            </a:r>
            <a:r>
              <a:rPr lang="en" sz="1800" b="0" i="0" u="none" strike="noStrike" cap="none">
                <a:solidFill>
                  <a:srgbClr val="000000"/>
                </a:solidFill>
                <a:latin typeface="Architects Daughter"/>
                <a:ea typeface="Architects Daughter"/>
                <a:cs typeface="Architects Daughter"/>
                <a:sym typeface="Architects Daughter"/>
              </a:rPr>
              <a:t>neuropathy</a:t>
            </a:r>
            <a:r>
              <a:rPr lang="en" sz="1800" b="0" i="0" u="none" strike="noStrike" cap="none">
                <a:solidFill>
                  <a:srgbClr val="000000"/>
                </a:solidFill>
                <a:latin typeface="Catamaran"/>
                <a:ea typeface="Catamaran"/>
                <a:cs typeface="Catamaran"/>
                <a:sym typeface="Catamaran"/>
              </a:rPr>
              <a:t>?</a:t>
            </a:r>
            <a:endParaRPr sz="1800" b="0" i="0" u="none" strike="noStrike" cap="none">
              <a:solidFill>
                <a:srgbClr val="000000"/>
              </a:solidFill>
              <a:latin typeface="Catamaran"/>
              <a:ea typeface="Catamaran"/>
              <a:cs typeface="Catamaran"/>
              <a:sym typeface="Catamaran"/>
            </a:endParaRPr>
          </a:p>
        </p:txBody>
      </p:sp>
      <p:sp>
        <p:nvSpPr>
          <p:cNvPr id="850" name="Google Shape;850;p62"/>
          <p:cNvSpPr txBox="1"/>
          <p:nvPr/>
        </p:nvSpPr>
        <p:spPr>
          <a:xfrm>
            <a:off x="7632700" y="2361388"/>
            <a:ext cx="74874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chitects Daughter"/>
                <a:ea typeface="Architects Daughter"/>
                <a:cs typeface="Architects Daughter"/>
                <a:sym typeface="Architects Daughter"/>
              </a:rPr>
              <a:t>Some</a:t>
            </a:r>
            <a:endParaRPr sz="18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chitects Daughter"/>
                <a:ea typeface="Architects Daughter"/>
                <a:cs typeface="Architects Daughter"/>
                <a:sym typeface="Architects Daughter"/>
              </a:rPr>
              <a:t>materials </a:t>
            </a:r>
            <a:endParaRPr sz="18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chitects Daughter"/>
                <a:ea typeface="Architects Daughter"/>
                <a:cs typeface="Architects Daughter"/>
                <a:sym typeface="Architects Daughter"/>
              </a:rPr>
              <a:t>required</a:t>
            </a:r>
            <a:endParaRPr sz="1800" b="0" i="0" u="none" strike="noStrike" cap="none">
              <a:solidFill>
                <a:srgbClr val="000000"/>
              </a:solidFill>
              <a:latin typeface="Architects Daughter"/>
              <a:ea typeface="Architects Daughter"/>
              <a:cs typeface="Architects Daughter"/>
              <a:sym typeface="Architects Daughter"/>
            </a:endParaRPr>
          </a:p>
        </p:txBody>
      </p:sp>
      <p:pic>
        <p:nvPicPr>
          <p:cNvPr id="851" name="Google Shape;851;p62"/>
          <p:cNvPicPr preferRelativeResize="0"/>
          <p:nvPr/>
        </p:nvPicPr>
        <p:blipFill rotWithShape="1">
          <a:blip r:embed="rId6">
            <a:alphaModFix/>
          </a:blip>
          <a:srcRect/>
          <a:stretch/>
        </p:blipFill>
        <p:spPr>
          <a:xfrm>
            <a:off x="8365069" y="3009022"/>
            <a:ext cx="778932" cy="792600"/>
          </a:xfrm>
          <a:prstGeom prst="rect">
            <a:avLst/>
          </a:prstGeom>
          <a:noFill/>
          <a:ln>
            <a:noFill/>
          </a:ln>
        </p:spPr>
      </p:pic>
      <p:pic>
        <p:nvPicPr>
          <p:cNvPr id="852" name="Google Shape;852;p62"/>
          <p:cNvPicPr preferRelativeResize="0"/>
          <p:nvPr/>
        </p:nvPicPr>
        <p:blipFill rotWithShape="1">
          <a:blip r:embed="rId6">
            <a:alphaModFix/>
          </a:blip>
          <a:srcRect/>
          <a:stretch/>
        </p:blipFill>
        <p:spPr>
          <a:xfrm>
            <a:off x="5630744" y="2090622"/>
            <a:ext cx="778932" cy="792600"/>
          </a:xfrm>
          <a:prstGeom prst="rect">
            <a:avLst/>
          </a:prstGeom>
          <a:noFill/>
          <a:ln>
            <a:noFill/>
          </a:ln>
        </p:spPr>
      </p:pic>
      <p:pic>
        <p:nvPicPr>
          <p:cNvPr id="853" name="Google Shape;853;p62"/>
          <p:cNvPicPr preferRelativeResize="0"/>
          <p:nvPr/>
        </p:nvPicPr>
        <p:blipFill rotWithShape="1">
          <a:blip r:embed="rId7">
            <a:alphaModFix/>
          </a:blip>
          <a:srcRect t="12787" b="11683"/>
          <a:stretch/>
        </p:blipFill>
        <p:spPr>
          <a:xfrm>
            <a:off x="472950" y="2235750"/>
            <a:ext cx="3186556" cy="2775450"/>
          </a:xfrm>
          <a:prstGeom prst="rect">
            <a:avLst/>
          </a:prstGeom>
          <a:noFill/>
          <a:ln>
            <a:noFill/>
          </a:ln>
        </p:spPr>
      </p:pic>
      <p:sp>
        <p:nvSpPr>
          <p:cNvPr id="854" name="Google Shape;854;p62"/>
          <p:cNvSpPr txBox="1"/>
          <p:nvPr/>
        </p:nvSpPr>
        <p:spPr>
          <a:xfrm rot="616205">
            <a:off x="3645261" y="2569095"/>
            <a:ext cx="6146782" cy="63110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1000"/>
              </a:spcAft>
              <a:buClr>
                <a:schemeClr val="dk1"/>
              </a:buClr>
              <a:buSzPts val="1600"/>
              <a:buFont typeface="Arial"/>
              <a:buNone/>
            </a:pPr>
            <a:r>
              <a:rPr lang="en" sz="2900" b="1" i="0" u="none" strike="noStrike" cap="none">
                <a:solidFill>
                  <a:schemeClr val="dk1"/>
                </a:solidFill>
                <a:highlight>
                  <a:srgbClr val="FF00FF"/>
                </a:highlight>
                <a:latin typeface="Architects Daughter"/>
                <a:ea typeface="Architects Daughter"/>
                <a:cs typeface="Architects Daughter"/>
                <a:sym typeface="Architects Daughter"/>
              </a:rPr>
              <a:t>“Stereognosis Exam”</a:t>
            </a:r>
            <a:endParaRPr sz="1400" b="0" i="0" u="none" strike="noStrike" cap="none">
              <a:solidFill>
                <a:srgbClr val="000000"/>
              </a:solidFill>
              <a:highlight>
                <a:srgbClr val="FF00FF"/>
              </a:highlight>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41"/>
                                        </p:tgtEl>
                                        <p:attrNameLst>
                                          <p:attrName>style.visibility</p:attrName>
                                        </p:attrNameLst>
                                      </p:cBhvr>
                                      <p:to>
                                        <p:strVal val="visible"/>
                                      </p:to>
                                    </p:set>
                                    <p:anim calcmode="lin" valueType="num">
                                      <p:cBhvr additive="base">
                                        <p:cTn id="7" dur="1000"/>
                                        <p:tgtEl>
                                          <p:spTgt spid="841"/>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842"/>
                                        </p:tgtEl>
                                        <p:attrNameLst>
                                          <p:attrName>style.visibility</p:attrName>
                                        </p:attrNameLst>
                                      </p:cBhvr>
                                      <p:to>
                                        <p:strVal val="visible"/>
                                      </p:to>
                                    </p:set>
                                    <p:anim calcmode="lin" valueType="num">
                                      <p:cBhvr additive="base">
                                        <p:cTn id="10" dur="1000"/>
                                        <p:tgtEl>
                                          <p:spTgt spid="84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3"/>
          <p:cNvSpPr txBox="1">
            <a:spLocks noGrp="1"/>
          </p:cNvSpPr>
          <p:nvPr>
            <p:ph type="title"/>
          </p:nvPr>
        </p:nvSpPr>
        <p:spPr>
          <a:xfrm>
            <a:off x="1152925" y="799600"/>
            <a:ext cx="52722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FF00"/>
                </a:highlight>
              </a:rPr>
              <a:t>Team Challenge</a:t>
            </a:r>
            <a:endParaRPr>
              <a:highlight>
                <a:srgbClr val="FFFF00"/>
              </a:highlight>
            </a:endParaRPr>
          </a:p>
          <a:p>
            <a:pPr marL="0" lvl="0" indent="0" algn="l" rtl="0">
              <a:lnSpc>
                <a:spcPct val="100000"/>
              </a:lnSpc>
              <a:spcBef>
                <a:spcPts val="0"/>
              </a:spcBef>
              <a:spcAft>
                <a:spcPts val="0"/>
              </a:spcAft>
              <a:buSzPts val="2400"/>
              <a:buNone/>
            </a:pPr>
            <a:r>
              <a:rPr lang="en" sz="1800"/>
              <a:t>Respiratory System organs</a:t>
            </a:r>
            <a:endParaRPr sz="1800"/>
          </a:p>
        </p:txBody>
      </p:sp>
      <p:sp>
        <p:nvSpPr>
          <p:cNvPr id="860" name="Google Shape;860;p63"/>
          <p:cNvSpPr txBox="1">
            <a:spLocks noGrp="1"/>
          </p:cNvSpPr>
          <p:nvPr>
            <p:ph type="title"/>
          </p:nvPr>
        </p:nvSpPr>
        <p:spPr>
          <a:xfrm>
            <a:off x="2363650" y="1423450"/>
            <a:ext cx="3630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1800"/>
              <a:t>Using the slips of paper to arrange the organs in order </a:t>
            </a:r>
            <a:endParaRPr sz="1800"/>
          </a:p>
        </p:txBody>
      </p:sp>
      <p:sp>
        <p:nvSpPr>
          <p:cNvPr id="861" name="Google Shape;861;p63"/>
          <p:cNvSpPr txBox="1">
            <a:spLocks noGrp="1"/>
          </p:cNvSpPr>
          <p:nvPr>
            <p:ph type="title"/>
          </p:nvPr>
        </p:nvSpPr>
        <p:spPr>
          <a:xfrm>
            <a:off x="2363650" y="1996150"/>
            <a:ext cx="3630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1800"/>
              <a:t>During  inhalation</a:t>
            </a:r>
            <a:endParaRPr sz="1800"/>
          </a:p>
        </p:txBody>
      </p:sp>
      <p:sp>
        <p:nvSpPr>
          <p:cNvPr id="862" name="Google Shape;862;p63"/>
          <p:cNvSpPr txBox="1">
            <a:spLocks noGrp="1"/>
          </p:cNvSpPr>
          <p:nvPr>
            <p:ph type="title"/>
          </p:nvPr>
        </p:nvSpPr>
        <p:spPr>
          <a:xfrm>
            <a:off x="2363650" y="2568850"/>
            <a:ext cx="3630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1800"/>
              <a:t>Check Answer Key</a:t>
            </a:r>
            <a:endParaRPr sz="1800"/>
          </a:p>
        </p:txBody>
      </p:sp>
      <p:sp>
        <p:nvSpPr>
          <p:cNvPr id="863" name="Google Shape;863;p63"/>
          <p:cNvSpPr txBox="1">
            <a:spLocks noGrp="1"/>
          </p:cNvSpPr>
          <p:nvPr>
            <p:ph type="title"/>
          </p:nvPr>
        </p:nvSpPr>
        <p:spPr>
          <a:xfrm>
            <a:off x="2425075" y="3192700"/>
            <a:ext cx="3630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1800"/>
              <a:t>Now exhale</a:t>
            </a:r>
            <a:endParaRPr sz="1800"/>
          </a:p>
        </p:txBody>
      </p:sp>
      <p:sp>
        <p:nvSpPr>
          <p:cNvPr id="864" name="Google Shape;864;p63"/>
          <p:cNvSpPr txBox="1">
            <a:spLocks noGrp="1"/>
          </p:cNvSpPr>
          <p:nvPr>
            <p:ph type="title"/>
          </p:nvPr>
        </p:nvSpPr>
        <p:spPr>
          <a:xfrm>
            <a:off x="2363650" y="3714250"/>
            <a:ext cx="3630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1800"/>
              <a:t>Shuffle slips and repeat for time against other teams</a:t>
            </a:r>
            <a:endParaRPr sz="1800"/>
          </a:p>
        </p:txBody>
      </p:sp>
      <p:sp>
        <p:nvSpPr>
          <p:cNvPr id="865" name="Google Shape;865;p63"/>
          <p:cNvSpPr/>
          <p:nvPr/>
        </p:nvSpPr>
        <p:spPr>
          <a:xfrm>
            <a:off x="1633550" y="1474600"/>
            <a:ext cx="470400" cy="470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63"/>
          <p:cNvSpPr/>
          <p:nvPr/>
        </p:nvSpPr>
        <p:spPr>
          <a:xfrm>
            <a:off x="1633550" y="2047300"/>
            <a:ext cx="470400" cy="470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63"/>
          <p:cNvSpPr/>
          <p:nvPr/>
        </p:nvSpPr>
        <p:spPr>
          <a:xfrm>
            <a:off x="1633550" y="2620000"/>
            <a:ext cx="470400" cy="470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63"/>
          <p:cNvSpPr/>
          <p:nvPr/>
        </p:nvSpPr>
        <p:spPr>
          <a:xfrm>
            <a:off x="1633550" y="3192700"/>
            <a:ext cx="470400" cy="470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63"/>
          <p:cNvSpPr/>
          <p:nvPr/>
        </p:nvSpPr>
        <p:spPr>
          <a:xfrm>
            <a:off x="1633550" y="3765400"/>
            <a:ext cx="470400" cy="4704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63"/>
          <p:cNvSpPr/>
          <p:nvPr/>
        </p:nvSpPr>
        <p:spPr>
          <a:xfrm>
            <a:off x="1742450" y="1620563"/>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63"/>
          <p:cNvSpPr/>
          <p:nvPr/>
        </p:nvSpPr>
        <p:spPr>
          <a:xfrm>
            <a:off x="1742450" y="2765963"/>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63"/>
          <p:cNvSpPr/>
          <p:nvPr/>
        </p:nvSpPr>
        <p:spPr>
          <a:xfrm>
            <a:off x="1742450" y="3338663"/>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3" name="Google Shape;873;p63"/>
          <p:cNvPicPr preferRelativeResize="0"/>
          <p:nvPr/>
        </p:nvPicPr>
        <p:blipFill rotWithShape="1">
          <a:blip r:embed="rId3">
            <a:alphaModFix/>
          </a:blip>
          <a:srcRect/>
          <a:stretch/>
        </p:blipFill>
        <p:spPr>
          <a:xfrm rot="912891" flipH="1">
            <a:off x="4854287" y="3834200"/>
            <a:ext cx="3475025" cy="3813075"/>
          </a:xfrm>
          <a:prstGeom prst="rect">
            <a:avLst/>
          </a:prstGeom>
          <a:noFill/>
          <a:ln>
            <a:noFill/>
          </a:ln>
        </p:spPr>
      </p:pic>
      <p:sp>
        <p:nvSpPr>
          <p:cNvPr id="874" name="Google Shape;874;p63">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63">
            <a:hlinkClick r:id="rId4" action="ppaction://hlinksldjump"/>
          </p:cNvPr>
          <p:cNvSpPr txBox="1">
            <a:spLocks noGrp="1"/>
          </p:cNvSpPr>
          <p:nvPr>
            <p:ph type="ctrTitle" idx="4294967295"/>
          </p:nvPr>
        </p:nvSpPr>
        <p:spPr>
          <a:xfrm>
            <a:off x="7936400" y="1306200"/>
            <a:ext cx="1266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Left lung  </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876" name="Google Shape;876;p63">
            <a:hlinkClick r:id="rId5" action="ppaction://hlinksldjump"/>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877" name="Google Shape;877;p63">
            <a:hlinkClick r:id="rId5" action="ppaction://hlinksldjump"/>
          </p:cNvPr>
          <p:cNvSpPr txBox="1">
            <a:spLocks noGrp="1"/>
          </p:cNvSpPr>
          <p:nvPr>
            <p:ph type="ctrTitle" idx="4294967295"/>
          </p:nvPr>
        </p:nvSpPr>
        <p:spPr>
          <a:xfrm>
            <a:off x="8012600" y="399575"/>
            <a:ext cx="1151100" cy="54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Respiratory Organs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78" name="Google Shape;878;p63">
            <a:hlinkClick r:id="rId5"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63"/>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63"/>
          <p:cNvSpPr txBox="1">
            <a:spLocks noGrp="1"/>
          </p:cNvSpPr>
          <p:nvPr>
            <p:ph type="ctrTitle" idx="4294967295"/>
          </p:nvPr>
        </p:nvSpPr>
        <p:spPr>
          <a:xfrm>
            <a:off x="8088800" y="1859050"/>
            <a:ext cx="11142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trachea</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81" name="Google Shape;881;p63"/>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63"/>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alveoli</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83" name="Google Shape;883;p63">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63"/>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63"/>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63"/>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63"/>
          <p:cNvSpPr txBox="1">
            <a:spLocks noGrp="1"/>
          </p:cNvSpPr>
          <p:nvPr>
            <p:ph type="ctrTitle" idx="4294967295"/>
          </p:nvPr>
        </p:nvSpPr>
        <p:spPr>
          <a:xfrm>
            <a:off x="8088800" y="2964750"/>
            <a:ext cx="11142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bronchus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88" name="Google Shape;888;p63"/>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63">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63">
            <a:hlinkClick r:id="rId7" action="ppaction://hlinksldjump"/>
          </p:cNvPr>
          <p:cNvSpPr txBox="1">
            <a:spLocks noGrp="1"/>
          </p:cNvSpPr>
          <p:nvPr>
            <p:ph type="ctrTitle" idx="4294967295"/>
          </p:nvPr>
        </p:nvSpPr>
        <p:spPr>
          <a:xfrm>
            <a:off x="7971175" y="3517600"/>
            <a:ext cx="1547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pharynx</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91" name="Google Shape;891;p63">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2" name="Google Shape;892;p63"/>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893" name="Google Shape;893;p63">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6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63"/>
          <p:cNvSpPr/>
          <p:nvPr/>
        </p:nvSpPr>
        <p:spPr>
          <a:xfrm>
            <a:off x="1742450" y="2193263"/>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70"/>
                                        </p:tgtEl>
                                        <p:attrNameLst>
                                          <p:attrName>style.visibility</p:attrName>
                                        </p:attrNameLst>
                                      </p:cBhvr>
                                      <p:to>
                                        <p:strVal val="visible"/>
                                      </p:to>
                                    </p:set>
                                    <p:anim calcmode="lin" valueType="num">
                                      <p:cBhvr additive="base">
                                        <p:cTn id="7" dur="500"/>
                                        <p:tgtEl>
                                          <p:spTgt spid="870"/>
                                        </p:tgtEl>
                                        <p:attrNameLst>
                                          <p:attrName>ppt_w</p:attrName>
                                        </p:attrNameLst>
                                      </p:cBhvr>
                                      <p:tavLst>
                                        <p:tav tm="0">
                                          <p:val>
                                            <p:strVal val="0"/>
                                          </p:val>
                                        </p:tav>
                                        <p:tav tm="100000">
                                          <p:val>
                                            <p:strVal val="#ppt_w"/>
                                          </p:val>
                                        </p:tav>
                                      </p:tavLst>
                                    </p:anim>
                                    <p:anim calcmode="lin" valueType="num">
                                      <p:cBhvr additive="base">
                                        <p:cTn id="8" dur="500"/>
                                        <p:tgtEl>
                                          <p:spTgt spid="87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71"/>
                                        </p:tgtEl>
                                        <p:attrNameLst>
                                          <p:attrName>style.visibility</p:attrName>
                                        </p:attrNameLst>
                                      </p:cBhvr>
                                      <p:to>
                                        <p:strVal val="visible"/>
                                      </p:to>
                                    </p:set>
                                    <p:anim calcmode="lin" valueType="num">
                                      <p:cBhvr additive="base">
                                        <p:cTn id="11" dur="500"/>
                                        <p:tgtEl>
                                          <p:spTgt spid="871"/>
                                        </p:tgtEl>
                                        <p:attrNameLst>
                                          <p:attrName>ppt_w</p:attrName>
                                        </p:attrNameLst>
                                      </p:cBhvr>
                                      <p:tavLst>
                                        <p:tav tm="0">
                                          <p:val>
                                            <p:strVal val="0"/>
                                          </p:val>
                                        </p:tav>
                                        <p:tav tm="100000">
                                          <p:val>
                                            <p:strVal val="#ppt_w"/>
                                          </p:val>
                                        </p:tav>
                                      </p:tavLst>
                                    </p:anim>
                                    <p:anim calcmode="lin" valueType="num">
                                      <p:cBhvr additive="base">
                                        <p:cTn id="12" dur="500"/>
                                        <p:tgtEl>
                                          <p:spTgt spid="8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72"/>
                                        </p:tgtEl>
                                        <p:attrNameLst>
                                          <p:attrName>style.visibility</p:attrName>
                                        </p:attrNameLst>
                                      </p:cBhvr>
                                      <p:to>
                                        <p:strVal val="visible"/>
                                      </p:to>
                                    </p:set>
                                    <p:anim calcmode="lin" valueType="num">
                                      <p:cBhvr additive="base">
                                        <p:cTn id="15" dur="500"/>
                                        <p:tgtEl>
                                          <p:spTgt spid="872"/>
                                        </p:tgtEl>
                                        <p:attrNameLst>
                                          <p:attrName>ppt_w</p:attrName>
                                        </p:attrNameLst>
                                      </p:cBhvr>
                                      <p:tavLst>
                                        <p:tav tm="0">
                                          <p:val>
                                            <p:strVal val="0"/>
                                          </p:val>
                                        </p:tav>
                                        <p:tav tm="100000">
                                          <p:val>
                                            <p:strVal val="#ppt_w"/>
                                          </p:val>
                                        </p:tav>
                                      </p:tavLst>
                                    </p:anim>
                                    <p:anim calcmode="lin" valueType="num">
                                      <p:cBhvr additive="base">
                                        <p:cTn id="16" dur="500"/>
                                        <p:tgtEl>
                                          <p:spTgt spid="872"/>
                                        </p:tgtEl>
                                        <p:attrNameLst>
                                          <p:attrName>ppt_h</p:attrName>
                                        </p:attrNameLst>
                                      </p:cBhvr>
                                      <p:tavLst>
                                        <p:tav tm="0">
                                          <p:val>
                                            <p:strVal val="0"/>
                                          </p:val>
                                        </p:tav>
                                        <p:tav tm="100000">
                                          <p:val>
                                            <p:strVal val="#ppt_h"/>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873"/>
                                        </p:tgtEl>
                                        <p:attrNameLst>
                                          <p:attrName>style.visibility</p:attrName>
                                        </p:attrNameLst>
                                      </p:cBhvr>
                                      <p:to>
                                        <p:strVal val="visible"/>
                                      </p:to>
                                    </p:set>
                                    <p:anim calcmode="lin" valueType="num">
                                      <p:cBhvr additive="base">
                                        <p:cTn id="20" dur="1000"/>
                                        <p:tgtEl>
                                          <p:spTgt spid="8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64"/>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Team Challenge</a:t>
            </a:r>
            <a:endParaRPr>
              <a:highlight>
                <a:srgbClr val="FFEE00"/>
              </a:highlight>
            </a:endParaRPr>
          </a:p>
        </p:txBody>
      </p:sp>
      <p:sp>
        <p:nvSpPr>
          <p:cNvPr id="901" name="Google Shape;901;p64"/>
          <p:cNvSpPr txBox="1">
            <a:spLocks noGrp="1"/>
          </p:cNvSpPr>
          <p:nvPr>
            <p:ph type="title" idx="2"/>
          </p:nvPr>
        </p:nvSpPr>
        <p:spPr>
          <a:xfrm>
            <a:off x="111225" y="890500"/>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902" name="Google Shape;902;p64"/>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903" name="Google Shape;903;p64"/>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904" name="Google Shape;904;p64"/>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pic>
        <p:nvPicPr>
          <p:cNvPr id="905" name="Google Shape;905;p64"/>
          <p:cNvPicPr preferRelativeResize="0"/>
          <p:nvPr/>
        </p:nvPicPr>
        <p:blipFill rotWithShape="1">
          <a:blip r:embed="rId3">
            <a:alphaModFix/>
          </a:blip>
          <a:srcRect/>
          <a:stretch/>
        </p:blipFill>
        <p:spPr>
          <a:xfrm>
            <a:off x="199950" y="955625"/>
            <a:ext cx="3757349" cy="2756925"/>
          </a:xfrm>
          <a:prstGeom prst="rect">
            <a:avLst/>
          </a:prstGeom>
          <a:noFill/>
          <a:ln>
            <a:noFill/>
          </a:ln>
        </p:spPr>
      </p:pic>
      <p:sp>
        <p:nvSpPr>
          <p:cNvPr id="906" name="Google Shape;906;p64"/>
          <p:cNvSpPr txBox="1"/>
          <p:nvPr/>
        </p:nvSpPr>
        <p:spPr>
          <a:xfrm rot="-725795">
            <a:off x="-302403" y="3909155"/>
            <a:ext cx="1319908" cy="61576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highlight>
                  <a:srgbClr val="FF00FF"/>
                </a:highlight>
                <a:latin typeface="Catamaran"/>
                <a:ea typeface="Catamaran"/>
                <a:cs typeface="Catamaran"/>
                <a:sym typeface="Catamaran"/>
              </a:rPr>
              <a:t>Breathe In! Breathe Out!</a:t>
            </a:r>
            <a:endParaRPr sz="1400" b="1" i="0" u="none" strike="noStrike" cap="none">
              <a:solidFill>
                <a:srgbClr val="000000"/>
              </a:solidFill>
              <a:highlight>
                <a:srgbClr val="FF00FF"/>
              </a:highlight>
              <a:latin typeface="Catamaran"/>
              <a:ea typeface="Catamaran"/>
              <a:cs typeface="Catamaran"/>
              <a:sym typeface="Catamaran"/>
            </a:endParaRPr>
          </a:p>
        </p:txBody>
      </p:sp>
      <p:sp>
        <p:nvSpPr>
          <p:cNvPr id="907" name="Google Shape;907;p64"/>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pic>
        <p:nvPicPr>
          <p:cNvPr id="908" name="Google Shape;908;p64"/>
          <p:cNvPicPr preferRelativeResize="0"/>
          <p:nvPr/>
        </p:nvPicPr>
        <p:blipFill rotWithShape="1">
          <a:blip r:embed="rId4">
            <a:alphaModFix/>
          </a:blip>
          <a:srcRect b="26702"/>
          <a:stretch/>
        </p:blipFill>
        <p:spPr>
          <a:xfrm>
            <a:off x="4034125" y="526175"/>
            <a:ext cx="5109876" cy="46173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65"/>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Team Challenge – Ten in Five</a:t>
            </a:r>
            <a:endParaRPr>
              <a:highlight>
                <a:srgbClr val="FFEE00"/>
              </a:highlight>
            </a:endParaRPr>
          </a:p>
        </p:txBody>
      </p:sp>
      <p:sp>
        <p:nvSpPr>
          <p:cNvPr id="914" name="Google Shape;914;p65"/>
          <p:cNvSpPr txBox="1">
            <a:spLocks noGrp="1"/>
          </p:cNvSpPr>
          <p:nvPr>
            <p:ph type="title" idx="2"/>
          </p:nvPr>
        </p:nvSpPr>
        <p:spPr>
          <a:xfrm>
            <a:off x="227400" y="1099600"/>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915" name="Google Shape;915;p65"/>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916" name="Google Shape;916;p65"/>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917" name="Google Shape;917;p65"/>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918" name="Google Shape;918;p65"/>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pic>
        <p:nvPicPr>
          <p:cNvPr id="919" name="Google Shape;919;p65"/>
          <p:cNvPicPr preferRelativeResize="0"/>
          <p:nvPr/>
        </p:nvPicPr>
        <p:blipFill>
          <a:blip r:embed="rId3">
            <a:alphaModFix/>
          </a:blip>
          <a:stretch>
            <a:fillRect/>
          </a:stretch>
        </p:blipFill>
        <p:spPr>
          <a:xfrm>
            <a:off x="1415550" y="1099600"/>
            <a:ext cx="6326525" cy="3890900"/>
          </a:xfrm>
          <a:prstGeom prst="rect">
            <a:avLst/>
          </a:prstGeom>
          <a:noFill/>
          <a:ln>
            <a:noFill/>
          </a:ln>
        </p:spPr>
      </p:pic>
      <p:pic>
        <p:nvPicPr>
          <p:cNvPr id="920" name="Google Shape;920;p65"/>
          <p:cNvPicPr preferRelativeResize="0"/>
          <p:nvPr/>
        </p:nvPicPr>
        <p:blipFill rotWithShape="1">
          <a:blip r:embed="rId4">
            <a:alphaModFix/>
          </a:blip>
          <a:srcRect/>
          <a:stretch/>
        </p:blipFill>
        <p:spPr>
          <a:xfrm>
            <a:off x="5332600" y="3678388"/>
            <a:ext cx="2924175" cy="60405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66"/>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This Is a Map!</a:t>
            </a:r>
            <a:endParaRPr/>
          </a:p>
        </p:txBody>
      </p:sp>
      <p:pic>
        <p:nvPicPr>
          <p:cNvPr id="926" name="Google Shape;926;p66"/>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927" name="Google Shape;927;p66"/>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928" name="Google Shape;928;p66"/>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929" name="Google Shape;929;p66"/>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930" name="Google Shape;930;p66"/>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931" name="Google Shape;931;p66"/>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932" name="Google Shape;932;p66"/>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933" name="Google Shape;933;p66"/>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934" name="Google Shape;934;p66"/>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935" name="Google Shape;935;p66"/>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66">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66">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Stomach</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938" name="Google Shape;938;p66">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939" name="Google Shape;939;p66">
            <a:hlinkClick r:id="rId6"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40" name="Google Shape;940;p66">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66"/>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66"/>
          <p:cNvSpPr txBox="1">
            <a:spLocks noGrp="1"/>
          </p:cNvSpPr>
          <p:nvPr>
            <p:ph type="ctrTitle" idx="4294967295"/>
          </p:nvPr>
        </p:nvSpPr>
        <p:spPr>
          <a:xfrm>
            <a:off x="7936400" y="18590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Duodenum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43" name="Google Shape;943;p66"/>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66"/>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Jejunum</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45" name="Google Shape;945;p66">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66"/>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66"/>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66"/>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66"/>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Ileum</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50" name="Google Shape;950;p66"/>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66">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66">
            <a:hlinkClick r:id="rId8" action="ppaction://hlinksldjump"/>
          </p:cNvPr>
          <p:cNvSpPr txBox="1">
            <a:spLocks noGrp="1"/>
          </p:cNvSpPr>
          <p:nvPr>
            <p:ph type="ctrTitle" idx="4294967295"/>
          </p:nvPr>
        </p:nvSpPr>
        <p:spPr>
          <a:xfrm>
            <a:off x="8088800" y="35176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Colon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53" name="Google Shape;953;p66">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4" name="Google Shape;954;p66"/>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955" name="Google Shape;955;p66">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6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7" name="Google Shape;957;p66"/>
          <p:cNvPicPr preferRelativeResize="0"/>
          <p:nvPr/>
        </p:nvPicPr>
        <p:blipFill rotWithShape="1">
          <a:blip r:embed="rId9">
            <a:alphaModFix/>
          </a:blip>
          <a:srcRect/>
          <a:stretch/>
        </p:blipFill>
        <p:spPr>
          <a:xfrm>
            <a:off x="1080538" y="825350"/>
            <a:ext cx="5944240" cy="4283350"/>
          </a:xfrm>
          <a:prstGeom prst="rect">
            <a:avLst/>
          </a:prstGeom>
          <a:noFill/>
          <a:ln>
            <a:noFill/>
          </a:ln>
        </p:spPr>
      </p:pic>
      <p:sp>
        <p:nvSpPr>
          <p:cNvPr id="958" name="Google Shape;958;p66"/>
          <p:cNvSpPr txBox="1"/>
          <p:nvPr/>
        </p:nvSpPr>
        <p:spPr>
          <a:xfrm rot="2234090">
            <a:off x="8183967" y="5136250"/>
            <a:ext cx="18840" cy="523270"/>
          </a:xfrm>
          <a:prstGeom prst="rect">
            <a:avLst/>
          </a:prstGeom>
          <a:solidFill>
            <a:srgbClr val="4A86E8"/>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00000"/>
                </a:solidFill>
                <a:latin typeface="Comic Sans MS"/>
                <a:ea typeface="Comic Sans MS"/>
                <a:cs typeface="Comic Sans MS"/>
                <a:sym typeface="Comic Sans MS"/>
              </a:rPr>
              <a:t>  </a:t>
            </a:r>
            <a:endParaRPr sz="2200" b="0" i="0" u="none" strike="noStrike" cap="none">
              <a:solidFill>
                <a:srgbClr val="000000"/>
              </a:solidFill>
              <a:latin typeface="Comic Sans MS"/>
              <a:ea typeface="Comic Sans MS"/>
              <a:cs typeface="Comic Sans MS"/>
              <a:sym typeface="Comic Sans MS"/>
            </a:endParaRPr>
          </a:p>
        </p:txBody>
      </p:sp>
      <p:sp>
        <p:nvSpPr>
          <p:cNvPr id="959" name="Google Shape;959;p66"/>
          <p:cNvSpPr txBox="1"/>
          <p:nvPr/>
        </p:nvSpPr>
        <p:spPr>
          <a:xfrm rot="2220715">
            <a:off x="-183906" y="4419191"/>
            <a:ext cx="3388810" cy="523322"/>
          </a:xfrm>
          <a:prstGeom prst="rect">
            <a:avLst/>
          </a:prstGeom>
          <a:solidFill>
            <a:srgbClr val="4A86E8"/>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00000"/>
                </a:solidFill>
                <a:latin typeface="Comic Sans MS"/>
                <a:ea typeface="Comic Sans MS"/>
                <a:cs typeface="Comic Sans MS"/>
                <a:sym typeface="Comic Sans MS"/>
              </a:rPr>
              <a:t>   </a:t>
            </a:r>
            <a:r>
              <a:rPr lang="en" sz="2200" b="0" i="0" u="none" strike="noStrike" cap="none">
                <a:solidFill>
                  <a:srgbClr val="000000"/>
                </a:solidFill>
                <a:highlight>
                  <a:srgbClr val="FFFF00"/>
                </a:highlight>
                <a:latin typeface="Comic Sans MS"/>
                <a:ea typeface="Comic Sans MS"/>
                <a:cs typeface="Comic Sans MS"/>
                <a:sym typeface="Comic Sans MS"/>
              </a:rPr>
              <a:t>Team Challenge</a:t>
            </a:r>
            <a:endParaRPr sz="2200" b="0" i="0" u="none" strike="noStrike" cap="none">
              <a:solidFill>
                <a:srgbClr val="000000"/>
              </a:solidFill>
              <a:highlight>
                <a:srgbClr val="FFFF00"/>
              </a:highlight>
              <a:latin typeface="Comic Sans MS"/>
              <a:ea typeface="Comic Sans MS"/>
              <a:cs typeface="Comic Sans MS"/>
              <a:sym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7"/>
                                        </p:tgtEl>
                                        <p:attrNameLst>
                                          <p:attrName>style.visibility</p:attrName>
                                        </p:attrNameLst>
                                      </p:cBhvr>
                                      <p:to>
                                        <p:strVal val="visible"/>
                                      </p:to>
                                    </p:set>
                                    <p:animEffect transition="in" filter="fade">
                                      <p:cBhvr>
                                        <p:cTn id="7" dur="400"/>
                                        <p:tgtEl>
                                          <p:spTgt spid="927"/>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928"/>
                                        </p:tgtEl>
                                        <p:attrNameLst>
                                          <p:attrName>style.visibility</p:attrName>
                                        </p:attrNameLst>
                                      </p:cBhvr>
                                      <p:to>
                                        <p:strVal val="visible"/>
                                      </p:to>
                                    </p:set>
                                    <p:animEffect transition="in" filter="fade">
                                      <p:cBhvr>
                                        <p:cTn id="11" dur="300"/>
                                        <p:tgtEl>
                                          <p:spTgt spid="928"/>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929"/>
                                        </p:tgtEl>
                                        <p:attrNameLst>
                                          <p:attrName>style.visibility</p:attrName>
                                        </p:attrNameLst>
                                      </p:cBhvr>
                                      <p:to>
                                        <p:strVal val="visible"/>
                                      </p:to>
                                    </p:set>
                                    <p:animEffect transition="in" filter="fade">
                                      <p:cBhvr>
                                        <p:cTn id="15" dur="300"/>
                                        <p:tgtEl>
                                          <p:spTgt spid="929"/>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930"/>
                                        </p:tgtEl>
                                        <p:attrNameLst>
                                          <p:attrName>style.visibility</p:attrName>
                                        </p:attrNameLst>
                                      </p:cBhvr>
                                      <p:to>
                                        <p:strVal val="visible"/>
                                      </p:to>
                                    </p:set>
                                    <p:animEffect transition="in" filter="fade">
                                      <p:cBhvr>
                                        <p:cTn id="19" dur="300"/>
                                        <p:tgtEl>
                                          <p:spTgt spid="930"/>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931"/>
                                        </p:tgtEl>
                                        <p:attrNameLst>
                                          <p:attrName>style.visibility</p:attrName>
                                        </p:attrNameLst>
                                      </p:cBhvr>
                                      <p:to>
                                        <p:strVal val="visible"/>
                                      </p:to>
                                    </p:set>
                                    <p:animEffect transition="in" filter="fade">
                                      <p:cBhvr>
                                        <p:cTn id="23" dur="300"/>
                                        <p:tgtEl>
                                          <p:spTgt spid="931"/>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933"/>
                                        </p:tgtEl>
                                        <p:attrNameLst>
                                          <p:attrName>style.visibility</p:attrName>
                                        </p:attrNameLst>
                                      </p:cBhvr>
                                      <p:to>
                                        <p:strVal val="visible"/>
                                      </p:to>
                                    </p:set>
                                    <p:animEffect transition="in" filter="fade">
                                      <p:cBhvr>
                                        <p:cTn id="27" dur="300"/>
                                        <p:tgtEl>
                                          <p:spTgt spid="933"/>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934"/>
                                        </p:tgtEl>
                                        <p:attrNameLst>
                                          <p:attrName>style.visibility</p:attrName>
                                        </p:attrNameLst>
                                      </p:cBhvr>
                                      <p:to>
                                        <p:strVal val="visible"/>
                                      </p:to>
                                    </p:set>
                                    <p:animEffect transition="in" filter="fade">
                                      <p:cBhvr>
                                        <p:cTn id="31" dur="300"/>
                                        <p:tgtEl>
                                          <p:spTgt spid="934"/>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932"/>
                                        </p:tgtEl>
                                        <p:attrNameLst>
                                          <p:attrName>style.visibility</p:attrName>
                                        </p:attrNameLst>
                                      </p:cBhvr>
                                      <p:to>
                                        <p:strVal val="visible"/>
                                      </p:to>
                                    </p:set>
                                    <p:animEffect transition="in" filter="fade">
                                      <p:cBhvr>
                                        <p:cTn id="35" dur="300"/>
                                        <p:tgtEl>
                                          <p:spTgt spid="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67"/>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What happens to the </a:t>
            </a:r>
            <a:r>
              <a:rPr lang="en">
                <a:highlight>
                  <a:srgbClr val="FFEE00"/>
                </a:highlight>
              </a:rPr>
              <a:t>“Corn”</a:t>
            </a:r>
            <a:r>
              <a:rPr lang="en"/>
              <a:t> we eat?</a:t>
            </a:r>
            <a:endParaRPr/>
          </a:p>
        </p:txBody>
      </p:sp>
      <p:pic>
        <p:nvPicPr>
          <p:cNvPr id="965" name="Google Shape;965;p67"/>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966" name="Google Shape;966;p6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7" name="Google Shape;967;p67"/>
          <p:cNvPicPr preferRelativeResize="0"/>
          <p:nvPr/>
        </p:nvPicPr>
        <p:blipFill rotWithShape="1">
          <a:blip r:embed="rId4">
            <a:alphaModFix/>
          </a:blip>
          <a:srcRect/>
          <a:stretch/>
        </p:blipFill>
        <p:spPr>
          <a:xfrm>
            <a:off x="1981200" y="657223"/>
            <a:ext cx="5181600" cy="3829050"/>
          </a:xfrm>
          <a:prstGeom prst="rect">
            <a:avLst/>
          </a:prstGeom>
          <a:noFill/>
          <a:ln>
            <a:noFill/>
          </a:ln>
        </p:spPr>
      </p:pic>
      <p:pic>
        <p:nvPicPr>
          <p:cNvPr id="968" name="Google Shape;968;p67"/>
          <p:cNvPicPr preferRelativeResize="0"/>
          <p:nvPr/>
        </p:nvPicPr>
        <p:blipFill rotWithShape="1">
          <a:blip r:embed="rId5">
            <a:alphaModFix/>
          </a:blip>
          <a:srcRect/>
          <a:stretch/>
        </p:blipFill>
        <p:spPr>
          <a:xfrm rot="-1186649">
            <a:off x="800301" y="1520024"/>
            <a:ext cx="1518459" cy="1775323"/>
          </a:xfrm>
          <a:prstGeom prst="rect">
            <a:avLst/>
          </a:prstGeom>
          <a:noFill/>
          <a:ln>
            <a:noFill/>
          </a:ln>
        </p:spPr>
      </p:pic>
      <p:sp>
        <p:nvSpPr>
          <p:cNvPr id="969" name="Google Shape;969;p67"/>
          <p:cNvSpPr txBox="1"/>
          <p:nvPr/>
        </p:nvSpPr>
        <p:spPr>
          <a:xfrm rot="-1258207">
            <a:off x="816696" y="1824935"/>
            <a:ext cx="1428407" cy="101617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The organs,</a:t>
            </a:r>
            <a:endParaRPr sz="17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Enzymes and how long does it take  </a:t>
            </a:r>
            <a:endParaRPr sz="1700" b="0" i="0" u="none" strike="noStrike" cap="none">
              <a:solidFill>
                <a:srgbClr val="000000"/>
              </a:solidFill>
              <a:latin typeface="Architects Daughter"/>
              <a:ea typeface="Architects Daughter"/>
              <a:cs typeface="Architects Daughter"/>
              <a:sym typeface="Architects Daughter"/>
            </a:endParaRPr>
          </a:p>
        </p:txBody>
      </p:sp>
      <p:sp>
        <p:nvSpPr>
          <p:cNvPr id="970" name="Google Shape;970;p67"/>
          <p:cNvSpPr txBox="1"/>
          <p:nvPr/>
        </p:nvSpPr>
        <p:spPr>
          <a:xfrm rot="2220789">
            <a:off x="211046" y="853589"/>
            <a:ext cx="2639708" cy="523322"/>
          </a:xfrm>
          <a:prstGeom prst="rect">
            <a:avLst/>
          </a:prstGeom>
          <a:solidFill>
            <a:srgbClr val="4A86E8"/>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0" i="0" u="none" strike="noStrike" cap="none">
                <a:solidFill>
                  <a:srgbClr val="000000"/>
                </a:solidFill>
                <a:latin typeface="Comic Sans MS"/>
                <a:ea typeface="Comic Sans MS"/>
                <a:cs typeface="Comic Sans MS"/>
                <a:sym typeface="Comic Sans MS"/>
              </a:rPr>
              <a:t>   Team Challenge</a:t>
            </a:r>
            <a:endParaRPr sz="2200" b="0" i="0" u="none" strike="noStrike" cap="none">
              <a:solidFill>
                <a:srgbClr val="000000"/>
              </a:solidFill>
              <a:latin typeface="Comic Sans MS"/>
              <a:ea typeface="Comic Sans MS"/>
              <a:cs typeface="Comic Sans MS"/>
              <a:sym typeface="Comic Sans MS"/>
            </a:endParaRPr>
          </a:p>
        </p:txBody>
      </p:sp>
      <p:sp>
        <p:nvSpPr>
          <p:cNvPr id="971" name="Google Shape;971;p67"/>
          <p:cNvSpPr/>
          <p:nvPr/>
        </p:nvSpPr>
        <p:spPr>
          <a:xfrm rot="-1024892">
            <a:off x="433085" y="3308637"/>
            <a:ext cx="2771839" cy="1189693"/>
          </a:xfrm>
          <a:prstGeom prst="rect">
            <a:avLst/>
          </a:prstGeom>
        </p:spPr>
        <p:txBody>
          <a:bodyPr>
            <a:prstTxWarp prst="textPlain">
              <a:avLst/>
            </a:prstTxWarp>
          </a:bodyPr>
          <a:lstStyle/>
          <a:p>
            <a:pPr lvl="0" algn="ctr"/>
            <a:r>
              <a:rPr b="0" i="0">
                <a:ln w="9525" cap="flat" cmpd="sng">
                  <a:solidFill>
                    <a:srgbClr val="FFEE00"/>
                  </a:solidFill>
                  <a:prstDash val="solid"/>
                  <a:round/>
                  <a:headEnd type="none" w="sm" len="sm"/>
                  <a:tailEnd type="none" w="sm" len="sm"/>
                </a:ln>
                <a:solidFill>
                  <a:schemeClr val="accent6"/>
                </a:solidFill>
                <a:latin typeface="Arial"/>
              </a:rPr>
              <a:t>DIG DEEPER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pic>
        <p:nvPicPr>
          <p:cNvPr id="976" name="Google Shape;976;p68"/>
          <p:cNvPicPr preferRelativeResize="0"/>
          <p:nvPr/>
        </p:nvPicPr>
        <p:blipFill rotWithShape="1">
          <a:blip r:embed="rId3">
            <a:alphaModFix/>
          </a:blip>
          <a:srcRect/>
          <a:stretch/>
        </p:blipFill>
        <p:spPr>
          <a:xfrm>
            <a:off x="532450" y="1055375"/>
            <a:ext cx="2692649" cy="2045123"/>
          </a:xfrm>
          <a:prstGeom prst="rect">
            <a:avLst/>
          </a:prstGeom>
          <a:noFill/>
          <a:ln>
            <a:noFill/>
          </a:ln>
        </p:spPr>
      </p:pic>
      <p:pic>
        <p:nvPicPr>
          <p:cNvPr id="977" name="Google Shape;977;p68"/>
          <p:cNvPicPr preferRelativeResize="0"/>
          <p:nvPr/>
        </p:nvPicPr>
        <p:blipFill rotWithShape="1">
          <a:blip r:embed="rId4">
            <a:alphaModFix/>
          </a:blip>
          <a:srcRect/>
          <a:stretch/>
        </p:blipFill>
        <p:spPr>
          <a:xfrm>
            <a:off x="3344100" y="1240500"/>
            <a:ext cx="1518459" cy="1775324"/>
          </a:xfrm>
          <a:prstGeom prst="rect">
            <a:avLst/>
          </a:prstGeom>
          <a:noFill/>
          <a:ln>
            <a:noFill/>
          </a:ln>
        </p:spPr>
      </p:pic>
      <p:pic>
        <p:nvPicPr>
          <p:cNvPr id="978" name="Google Shape;978;p68"/>
          <p:cNvPicPr preferRelativeResize="0"/>
          <p:nvPr/>
        </p:nvPicPr>
        <p:blipFill rotWithShape="1">
          <a:blip r:embed="rId5">
            <a:alphaModFix/>
          </a:blip>
          <a:srcRect l="30205" t="16781" r="38700" b="6801"/>
          <a:stretch/>
        </p:blipFill>
        <p:spPr>
          <a:xfrm rot="-5400000">
            <a:off x="4218947" y="2209230"/>
            <a:ext cx="1895448" cy="3494050"/>
          </a:xfrm>
          <a:prstGeom prst="rect">
            <a:avLst/>
          </a:prstGeom>
          <a:noFill/>
          <a:ln>
            <a:noFill/>
          </a:ln>
        </p:spPr>
      </p:pic>
      <p:pic>
        <p:nvPicPr>
          <p:cNvPr id="979" name="Google Shape;979;p68"/>
          <p:cNvPicPr preferRelativeResize="0"/>
          <p:nvPr/>
        </p:nvPicPr>
        <p:blipFill rotWithShape="1">
          <a:blip r:embed="rId6">
            <a:alphaModFix/>
          </a:blip>
          <a:srcRect/>
          <a:stretch/>
        </p:blipFill>
        <p:spPr>
          <a:xfrm>
            <a:off x="5128898" y="1495838"/>
            <a:ext cx="1934939" cy="1447997"/>
          </a:xfrm>
          <a:prstGeom prst="rect">
            <a:avLst/>
          </a:prstGeom>
          <a:noFill/>
          <a:ln>
            <a:noFill/>
          </a:ln>
        </p:spPr>
      </p:pic>
      <p:pic>
        <p:nvPicPr>
          <p:cNvPr id="980" name="Google Shape;980;p68"/>
          <p:cNvPicPr preferRelativeResize="0"/>
          <p:nvPr/>
        </p:nvPicPr>
        <p:blipFill rotWithShape="1">
          <a:blip r:embed="rId7">
            <a:alphaModFix/>
          </a:blip>
          <a:srcRect/>
          <a:stretch/>
        </p:blipFill>
        <p:spPr>
          <a:xfrm>
            <a:off x="661908" y="3156049"/>
            <a:ext cx="2433735" cy="1448002"/>
          </a:xfrm>
          <a:prstGeom prst="rect">
            <a:avLst/>
          </a:prstGeom>
          <a:noFill/>
          <a:ln>
            <a:noFill/>
          </a:ln>
        </p:spPr>
      </p:pic>
      <p:sp>
        <p:nvSpPr>
          <p:cNvPr id="981" name="Google Shape;981;p68"/>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The GI Organs! </a:t>
            </a:r>
            <a:endParaRPr/>
          </a:p>
        </p:txBody>
      </p:sp>
      <p:pic>
        <p:nvPicPr>
          <p:cNvPr id="982" name="Google Shape;982;p68"/>
          <p:cNvPicPr preferRelativeResize="0"/>
          <p:nvPr/>
        </p:nvPicPr>
        <p:blipFill rotWithShape="1">
          <a:blip r:embed="rId8">
            <a:alphaModFix/>
          </a:blip>
          <a:srcRect/>
          <a:stretch/>
        </p:blipFill>
        <p:spPr>
          <a:xfrm>
            <a:off x="155475" y="421775"/>
            <a:ext cx="477207" cy="486301"/>
          </a:xfrm>
          <a:prstGeom prst="rect">
            <a:avLst/>
          </a:prstGeom>
          <a:noFill/>
          <a:ln>
            <a:noFill/>
          </a:ln>
        </p:spPr>
      </p:pic>
      <p:sp>
        <p:nvSpPr>
          <p:cNvPr id="983" name="Google Shape;983;p68"/>
          <p:cNvSpPr txBox="1">
            <a:spLocks noGrp="1"/>
          </p:cNvSpPr>
          <p:nvPr>
            <p:ph type="title"/>
          </p:nvPr>
        </p:nvSpPr>
        <p:spPr>
          <a:xfrm>
            <a:off x="4495150" y="4005425"/>
            <a:ext cx="1730400" cy="35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1600"/>
              <a:t>Absorbs water and and expels waste (POOP!)</a:t>
            </a:r>
            <a:endParaRPr sz="1200"/>
          </a:p>
        </p:txBody>
      </p:sp>
      <p:sp>
        <p:nvSpPr>
          <p:cNvPr id="984" name="Google Shape;984;p68"/>
          <p:cNvSpPr txBox="1">
            <a:spLocks noGrp="1"/>
          </p:cNvSpPr>
          <p:nvPr>
            <p:ph type="title"/>
          </p:nvPr>
        </p:nvSpPr>
        <p:spPr>
          <a:xfrm>
            <a:off x="3238113" y="1675999"/>
            <a:ext cx="1730400" cy="1278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 sz="1200" b="0">
                <a:solidFill>
                  <a:srgbClr val="222222"/>
                </a:solidFill>
                <a:highlight>
                  <a:srgbClr val="FFFFFF"/>
                </a:highlight>
              </a:rPr>
              <a:t>The </a:t>
            </a:r>
            <a:r>
              <a:rPr lang="en" sz="1200">
                <a:solidFill>
                  <a:srgbClr val="222222"/>
                </a:solidFill>
                <a:highlight>
                  <a:srgbClr val="FFFFFF"/>
                </a:highlight>
              </a:rPr>
              <a:t>liver</a:t>
            </a:r>
            <a:r>
              <a:rPr lang="en" sz="1200" b="0">
                <a:solidFill>
                  <a:srgbClr val="222222"/>
                </a:solidFill>
                <a:highlight>
                  <a:srgbClr val="FFFFFF"/>
                </a:highlight>
              </a:rPr>
              <a:t> processes the blood and breaks down, balances, and creates nutrients for the body to use.</a:t>
            </a:r>
            <a:endParaRPr sz="1200"/>
          </a:p>
        </p:txBody>
      </p:sp>
      <p:sp>
        <p:nvSpPr>
          <p:cNvPr id="985" name="Google Shape;985;p68"/>
          <p:cNvSpPr txBox="1">
            <a:spLocks noGrp="1"/>
          </p:cNvSpPr>
          <p:nvPr>
            <p:ph type="title"/>
          </p:nvPr>
        </p:nvSpPr>
        <p:spPr>
          <a:xfrm>
            <a:off x="5253075" y="1807625"/>
            <a:ext cx="1935000" cy="824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1400"/>
              <a:t>Bile from the gallbladder</a:t>
            </a:r>
            <a:endParaRPr sz="1400"/>
          </a:p>
          <a:p>
            <a:pPr marL="0" lvl="0" indent="0" algn="l" rtl="0">
              <a:lnSpc>
                <a:spcPct val="100000"/>
              </a:lnSpc>
              <a:spcBef>
                <a:spcPts val="0"/>
              </a:spcBef>
              <a:spcAft>
                <a:spcPts val="0"/>
              </a:spcAft>
              <a:buSzPts val="2400"/>
              <a:buNone/>
            </a:pPr>
            <a:r>
              <a:rPr lang="en" sz="1400"/>
              <a:t>Helps break down  and digest fats</a:t>
            </a:r>
            <a:endParaRPr sz="1400"/>
          </a:p>
        </p:txBody>
      </p:sp>
      <p:sp>
        <p:nvSpPr>
          <p:cNvPr id="986" name="Google Shape;986;p68"/>
          <p:cNvSpPr txBox="1">
            <a:spLocks noGrp="1"/>
          </p:cNvSpPr>
          <p:nvPr>
            <p:ph type="title"/>
          </p:nvPr>
        </p:nvSpPr>
        <p:spPr>
          <a:xfrm>
            <a:off x="4260550" y="3348250"/>
            <a:ext cx="2199600" cy="572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1800" u="sng">
                <a:highlight>
                  <a:srgbClr val="FF9900"/>
                </a:highlight>
              </a:rPr>
              <a:t>Large Intestine</a:t>
            </a:r>
            <a:endParaRPr sz="1800" u="sng">
              <a:highlight>
                <a:srgbClr val="FF9900"/>
              </a:highlight>
            </a:endParaRPr>
          </a:p>
        </p:txBody>
      </p:sp>
      <p:sp>
        <p:nvSpPr>
          <p:cNvPr id="987" name="Google Shape;987;p68"/>
          <p:cNvSpPr/>
          <p:nvPr/>
        </p:nvSpPr>
        <p:spPr>
          <a:xfrm>
            <a:off x="731775" y="3698538"/>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68"/>
          <p:cNvSpPr/>
          <p:nvPr/>
        </p:nvSpPr>
        <p:spPr>
          <a:xfrm>
            <a:off x="1215025" y="2219150"/>
            <a:ext cx="13275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68"/>
          <p:cNvSpPr txBox="1">
            <a:spLocks noGrp="1"/>
          </p:cNvSpPr>
          <p:nvPr>
            <p:ph type="title"/>
          </p:nvPr>
        </p:nvSpPr>
        <p:spPr>
          <a:xfrm>
            <a:off x="671650" y="1715963"/>
            <a:ext cx="2433600" cy="824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 sz="2200"/>
              <a:t>Stomach</a:t>
            </a:r>
            <a:endParaRPr sz="2200"/>
          </a:p>
          <a:p>
            <a:pPr marL="0" lvl="0" indent="0" algn="ctr" rtl="0">
              <a:lnSpc>
                <a:spcPct val="100000"/>
              </a:lnSpc>
              <a:spcBef>
                <a:spcPts val="0"/>
              </a:spcBef>
              <a:spcAft>
                <a:spcPts val="0"/>
              </a:spcAft>
              <a:buSzPts val="2400"/>
              <a:buNone/>
            </a:pPr>
            <a:r>
              <a:rPr lang="en" sz="1600"/>
              <a:t>Acidic and churns food to digest.</a:t>
            </a:r>
            <a:endParaRPr sz="1600"/>
          </a:p>
          <a:p>
            <a:pPr marL="0" lvl="0" indent="0" algn="ctr" rtl="0">
              <a:lnSpc>
                <a:spcPct val="100000"/>
              </a:lnSpc>
              <a:spcBef>
                <a:spcPts val="0"/>
              </a:spcBef>
              <a:spcAft>
                <a:spcPts val="0"/>
              </a:spcAft>
              <a:buSzPts val="2400"/>
              <a:buNone/>
            </a:pPr>
            <a:r>
              <a:rPr lang="en" sz="1600"/>
              <a:t>breaks down protein</a:t>
            </a:r>
            <a:endParaRPr sz="1600"/>
          </a:p>
        </p:txBody>
      </p:sp>
      <p:pic>
        <p:nvPicPr>
          <p:cNvPr id="990" name="Google Shape;990;p68"/>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991" name="Google Shape;991;p6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6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68"/>
          <p:cNvSpPr/>
          <p:nvPr/>
        </p:nvSpPr>
        <p:spPr>
          <a:xfrm rot="-5400000">
            <a:off x="7687450" y="4117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4" name="Google Shape;994;p68"/>
          <p:cNvSpPr txBox="1"/>
          <p:nvPr/>
        </p:nvSpPr>
        <p:spPr>
          <a:xfrm>
            <a:off x="771000" y="3452100"/>
            <a:ext cx="2283900" cy="8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chitects Daughter"/>
                <a:ea typeface="Architects Daughter"/>
                <a:cs typeface="Architects Daughter"/>
                <a:sym typeface="Architects Daughter"/>
              </a:rPr>
              <a:t>Small Intestines</a:t>
            </a:r>
            <a:endParaRPr sz="1700" b="1" i="0" u="none" strike="noStrike" cap="none">
              <a:solidFill>
                <a:srgbClr val="000000"/>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latin typeface="Architects Daughter"/>
                <a:ea typeface="Architects Daughter"/>
                <a:cs typeface="Architects Daughter"/>
                <a:sym typeface="Architects Daughter"/>
              </a:rPr>
              <a:t>This is where most of the absorption of nutrients occurs</a:t>
            </a:r>
            <a:endParaRPr sz="1700" b="1" i="0" u="none" strike="noStrike" cap="none">
              <a:solidFill>
                <a:srgbClr val="000000"/>
              </a:solidFill>
              <a:latin typeface="Architects Daughter"/>
              <a:ea typeface="Architects Daughter"/>
              <a:cs typeface="Architects Daughter"/>
              <a:sym typeface="Architects Daughter"/>
            </a:endParaRPr>
          </a:p>
        </p:txBody>
      </p:sp>
      <p:pic>
        <p:nvPicPr>
          <p:cNvPr id="995" name="Google Shape;995;p68"/>
          <p:cNvPicPr preferRelativeResize="0"/>
          <p:nvPr/>
        </p:nvPicPr>
        <p:blipFill rotWithShape="1">
          <a:blip r:embed="rId9">
            <a:alphaModFix/>
          </a:blip>
          <a:srcRect/>
          <a:stretch/>
        </p:blipFill>
        <p:spPr>
          <a:xfrm>
            <a:off x="7330170" y="2811813"/>
            <a:ext cx="1381150" cy="1326869"/>
          </a:xfrm>
          <a:prstGeom prst="rect">
            <a:avLst/>
          </a:prstGeom>
          <a:noFill/>
          <a:ln>
            <a:noFill/>
          </a:ln>
        </p:spPr>
      </p:pic>
      <p:sp>
        <p:nvSpPr>
          <p:cNvPr id="996" name="Google Shape;996;p68"/>
          <p:cNvSpPr txBox="1"/>
          <p:nvPr/>
        </p:nvSpPr>
        <p:spPr>
          <a:xfrm>
            <a:off x="302050" y="577925"/>
            <a:ext cx="41931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1" i="0" u="sng" strike="noStrike" cap="none">
                <a:solidFill>
                  <a:schemeClr val="dk1"/>
                </a:solidFill>
                <a:latin typeface="Architects Daughter"/>
                <a:ea typeface="Architects Daughter"/>
                <a:cs typeface="Architects Daughter"/>
                <a:sym typeface="Architects Daughter"/>
                <a:hlinkClick r:id="rId10">
                  <a:extLst>
                    <a:ext uri="{A12FA001-AC4F-418D-AE19-62706E023703}">
                      <ahyp:hlinkClr xmlns:ahyp="http://schemas.microsoft.com/office/drawing/2018/hyperlinkcolor" val="tx"/>
                    </a:ext>
                  </a:extLst>
                </a:hlinkClick>
              </a:rPr>
              <a:t>https://www.dailymotion.com/video/x6tx7y5</a:t>
            </a:r>
            <a:r>
              <a:rPr lang="en" sz="2400" b="1" i="0" u="none" strike="noStrike" cap="none">
                <a:solidFill>
                  <a:schemeClr val="dk1"/>
                </a:solidFill>
                <a:latin typeface="Architects Daughter"/>
                <a:ea typeface="Architects Daughter"/>
                <a:cs typeface="Architects Daughter"/>
                <a:sym typeface="Architects Daughter"/>
              </a:rPr>
              <a:t> </a:t>
            </a:r>
            <a:endParaRPr sz="1400" b="0" i="0" u="none" strike="noStrike" cap="none">
              <a:solidFill>
                <a:srgbClr val="000000"/>
              </a:solidFill>
              <a:latin typeface="Arial"/>
              <a:ea typeface="Arial"/>
              <a:cs typeface="Arial"/>
              <a:sym typeface="Arial"/>
            </a:endParaRPr>
          </a:p>
        </p:txBody>
      </p:sp>
      <p:sp>
        <p:nvSpPr>
          <p:cNvPr id="997" name="Google Shape;997;p68"/>
          <p:cNvSpPr txBox="1"/>
          <p:nvPr/>
        </p:nvSpPr>
        <p:spPr>
          <a:xfrm rot="987244">
            <a:off x="6583279" y="655322"/>
            <a:ext cx="2390498" cy="60030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highlight>
                  <a:srgbClr val="FF00FF"/>
                </a:highlight>
                <a:latin typeface="Architects Daughter"/>
                <a:ea typeface="Architects Daughter"/>
                <a:cs typeface="Architects Daughter"/>
                <a:sym typeface="Architects Daughter"/>
              </a:rPr>
              <a:t>Physiology</a:t>
            </a:r>
            <a:endParaRPr sz="27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76"/>
                                        </p:tgtEl>
                                        <p:attrNameLst>
                                          <p:attrName>style.visibility</p:attrName>
                                        </p:attrNameLst>
                                      </p:cBhvr>
                                      <p:to>
                                        <p:strVal val="visible"/>
                                      </p:to>
                                    </p:set>
                                    <p:anim calcmode="lin" valueType="num">
                                      <p:cBhvr additive="base">
                                        <p:cTn id="7" dur="1000"/>
                                        <p:tgtEl>
                                          <p:spTgt spid="97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980"/>
                                        </p:tgtEl>
                                        <p:attrNameLst>
                                          <p:attrName>style.visibility</p:attrName>
                                        </p:attrNameLst>
                                      </p:cBhvr>
                                      <p:to>
                                        <p:strVal val="visible"/>
                                      </p:to>
                                    </p:set>
                                    <p:anim calcmode="lin" valueType="num">
                                      <p:cBhvr additive="base">
                                        <p:cTn id="10" dur="1000"/>
                                        <p:tgtEl>
                                          <p:spTgt spid="98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985"/>
                                        </p:tgtEl>
                                        <p:attrNameLst>
                                          <p:attrName>style.visibility</p:attrName>
                                        </p:attrNameLst>
                                      </p:cBhvr>
                                      <p:to>
                                        <p:strVal val="visible"/>
                                      </p:to>
                                    </p:set>
                                    <p:anim calcmode="lin" valueType="num">
                                      <p:cBhvr additive="base">
                                        <p:cTn id="13" dur="1000"/>
                                        <p:tgtEl>
                                          <p:spTgt spid="985"/>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986"/>
                                        </p:tgtEl>
                                        <p:attrNameLst>
                                          <p:attrName>style.visibility</p:attrName>
                                        </p:attrNameLst>
                                      </p:cBhvr>
                                      <p:to>
                                        <p:strVal val="visible"/>
                                      </p:to>
                                    </p:set>
                                    <p:anim calcmode="lin" valueType="num">
                                      <p:cBhvr additive="base">
                                        <p:cTn id="16" dur="1000"/>
                                        <p:tgtEl>
                                          <p:spTgt spid="986"/>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987"/>
                                        </p:tgtEl>
                                        <p:attrNameLst>
                                          <p:attrName>style.visibility</p:attrName>
                                        </p:attrNameLst>
                                      </p:cBhvr>
                                      <p:to>
                                        <p:strVal val="visible"/>
                                      </p:to>
                                    </p:set>
                                    <p:anim calcmode="lin" valueType="num">
                                      <p:cBhvr additive="base">
                                        <p:cTn id="19" dur="1000"/>
                                        <p:tgtEl>
                                          <p:spTgt spid="987"/>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988"/>
                                        </p:tgtEl>
                                        <p:attrNameLst>
                                          <p:attrName>style.visibility</p:attrName>
                                        </p:attrNameLst>
                                      </p:cBhvr>
                                      <p:to>
                                        <p:strVal val="visible"/>
                                      </p:to>
                                    </p:set>
                                    <p:anim calcmode="lin" valueType="num">
                                      <p:cBhvr additive="base">
                                        <p:cTn id="22" dur="1000"/>
                                        <p:tgtEl>
                                          <p:spTgt spid="988"/>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0"/>
                                  </p:stCondLst>
                                  <p:childTnLst>
                                    <p:set>
                                      <p:cBhvr>
                                        <p:cTn id="24" dur="1" fill="hold">
                                          <p:stCondLst>
                                            <p:cond delay="0"/>
                                          </p:stCondLst>
                                        </p:cTn>
                                        <p:tgtEl>
                                          <p:spTgt spid="989"/>
                                        </p:tgtEl>
                                        <p:attrNameLst>
                                          <p:attrName>style.visibility</p:attrName>
                                        </p:attrNameLst>
                                      </p:cBhvr>
                                      <p:to>
                                        <p:strVal val="visible"/>
                                      </p:to>
                                    </p:set>
                                    <p:anim calcmode="lin" valueType="num">
                                      <p:cBhvr additive="base">
                                        <p:cTn id="25" dur="1000"/>
                                        <p:tgtEl>
                                          <p:spTgt spid="989"/>
                                        </p:tgtEl>
                                        <p:attrNameLst>
                                          <p:attrName>ppt_x</p:attrName>
                                        </p:attrNameLst>
                                      </p:cBhvr>
                                      <p:tavLst>
                                        <p:tav tm="0">
                                          <p:val>
                                            <p:strVal val="#ppt_x-1"/>
                                          </p:val>
                                        </p:tav>
                                        <p:tav tm="100000">
                                          <p:val>
                                            <p:strVal val="#ppt_x"/>
                                          </p:val>
                                        </p:tav>
                                      </p:tavLst>
                                    </p:anim>
                                  </p:childTnLst>
                                </p:cTn>
                              </p:par>
                              <p:par>
                                <p:cTn id="26" presetID="2" presetClass="entr" presetSubtype="4" fill="hold" nodeType="withEffect">
                                  <p:stCondLst>
                                    <p:cond delay="0"/>
                                  </p:stCondLst>
                                  <p:childTnLst>
                                    <p:set>
                                      <p:cBhvr>
                                        <p:cTn id="27" dur="1" fill="hold">
                                          <p:stCondLst>
                                            <p:cond delay="0"/>
                                          </p:stCondLst>
                                        </p:cTn>
                                        <p:tgtEl>
                                          <p:spTgt spid="977"/>
                                        </p:tgtEl>
                                        <p:attrNameLst>
                                          <p:attrName>style.visibility</p:attrName>
                                        </p:attrNameLst>
                                      </p:cBhvr>
                                      <p:to>
                                        <p:strVal val="visible"/>
                                      </p:to>
                                    </p:set>
                                    <p:anim calcmode="lin" valueType="num">
                                      <p:cBhvr additive="base">
                                        <p:cTn id="28" dur="1000"/>
                                        <p:tgtEl>
                                          <p:spTgt spid="977"/>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78"/>
                                        </p:tgtEl>
                                        <p:attrNameLst>
                                          <p:attrName>style.visibility</p:attrName>
                                        </p:attrNameLst>
                                      </p:cBhvr>
                                      <p:to>
                                        <p:strVal val="visible"/>
                                      </p:to>
                                    </p:set>
                                    <p:anim calcmode="lin" valueType="num">
                                      <p:cBhvr additive="base">
                                        <p:cTn id="31" dur="1000"/>
                                        <p:tgtEl>
                                          <p:spTgt spid="978"/>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79"/>
                                        </p:tgtEl>
                                        <p:attrNameLst>
                                          <p:attrName>style.visibility</p:attrName>
                                        </p:attrNameLst>
                                      </p:cBhvr>
                                      <p:to>
                                        <p:strVal val="visible"/>
                                      </p:to>
                                    </p:set>
                                    <p:anim calcmode="lin" valueType="num">
                                      <p:cBhvr additive="base">
                                        <p:cTn id="34" dur="1000"/>
                                        <p:tgtEl>
                                          <p:spTgt spid="979"/>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83"/>
                                        </p:tgtEl>
                                        <p:attrNameLst>
                                          <p:attrName>style.visibility</p:attrName>
                                        </p:attrNameLst>
                                      </p:cBhvr>
                                      <p:to>
                                        <p:strVal val="visible"/>
                                      </p:to>
                                    </p:set>
                                    <p:anim calcmode="lin" valueType="num">
                                      <p:cBhvr additive="base">
                                        <p:cTn id="37" dur="1000"/>
                                        <p:tgtEl>
                                          <p:spTgt spid="983"/>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984"/>
                                        </p:tgtEl>
                                        <p:attrNameLst>
                                          <p:attrName>style.visibility</p:attrName>
                                        </p:attrNameLst>
                                      </p:cBhvr>
                                      <p:to>
                                        <p:strVal val="visible"/>
                                      </p:to>
                                    </p:set>
                                    <p:anim calcmode="lin" valueType="num">
                                      <p:cBhvr additive="base">
                                        <p:cTn id="40" dur="1000"/>
                                        <p:tgtEl>
                                          <p:spTgt spid="9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69">
            <a:hlinkClick r:id="rId3" action="ppaction://hlinksldjump"/>
          </p:cNvPr>
          <p:cNvSpPr/>
          <p:nvPr/>
        </p:nvSpPr>
        <p:spPr>
          <a:xfrm rot="-930303">
            <a:off x="509493" y="3460270"/>
            <a:ext cx="2364553" cy="1249057"/>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3" name="Google Shape;1003;p69"/>
          <p:cNvPicPr preferRelativeResize="0"/>
          <p:nvPr/>
        </p:nvPicPr>
        <p:blipFill rotWithShape="1">
          <a:blip r:embed="rId4">
            <a:alphaModFix/>
          </a:blip>
          <a:srcRect/>
          <a:stretch/>
        </p:blipFill>
        <p:spPr>
          <a:xfrm rot="524126">
            <a:off x="636243" y="711543"/>
            <a:ext cx="3967937" cy="2640485"/>
          </a:xfrm>
          <a:prstGeom prst="rect">
            <a:avLst/>
          </a:prstGeom>
          <a:noFill/>
          <a:ln w="152400" cap="flat" cmpd="sng">
            <a:solidFill>
              <a:schemeClr val="lt1"/>
            </a:solidFill>
            <a:prstDash val="solid"/>
            <a:round/>
            <a:headEnd type="none" w="sm" len="sm"/>
            <a:tailEnd type="none" w="sm" len="sm"/>
          </a:ln>
        </p:spPr>
      </p:pic>
      <p:pic>
        <p:nvPicPr>
          <p:cNvPr id="1004" name="Google Shape;1004;p69"/>
          <p:cNvPicPr preferRelativeResize="0"/>
          <p:nvPr/>
        </p:nvPicPr>
        <p:blipFill rotWithShape="1">
          <a:blip r:embed="rId5">
            <a:alphaModFix/>
          </a:blip>
          <a:srcRect t="10938" r="3540" b="2861"/>
          <a:stretch/>
        </p:blipFill>
        <p:spPr>
          <a:xfrm rot="-390103">
            <a:off x="3420103" y="1719223"/>
            <a:ext cx="4562596" cy="3628778"/>
          </a:xfrm>
          <a:prstGeom prst="rect">
            <a:avLst/>
          </a:prstGeom>
          <a:noFill/>
          <a:ln>
            <a:noFill/>
          </a:ln>
        </p:spPr>
      </p:pic>
      <p:sp>
        <p:nvSpPr>
          <p:cNvPr id="1005" name="Google Shape;1005;p69"/>
          <p:cNvSpPr/>
          <p:nvPr/>
        </p:nvSpPr>
        <p:spPr>
          <a:xfrm rot="-387850">
            <a:off x="4579202" y="2615168"/>
            <a:ext cx="1745396" cy="224652"/>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6" name="Google Shape;1006;p69"/>
          <p:cNvSpPr txBox="1">
            <a:spLocks noGrp="1"/>
          </p:cNvSpPr>
          <p:nvPr>
            <p:ph type="title"/>
          </p:nvPr>
        </p:nvSpPr>
        <p:spPr>
          <a:xfrm rot="-433836">
            <a:off x="4256249" y="1741598"/>
            <a:ext cx="2907925" cy="1575194"/>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Therapeutic Diet:</a:t>
            </a:r>
            <a:endParaRPr/>
          </a:p>
          <a:p>
            <a:pPr marL="0" lvl="0" indent="0" algn="ctr" rtl="0">
              <a:lnSpc>
                <a:spcPct val="100000"/>
              </a:lnSpc>
              <a:spcBef>
                <a:spcPts val="0"/>
              </a:spcBef>
              <a:spcAft>
                <a:spcPts val="0"/>
              </a:spcAft>
              <a:buSzPts val="2400"/>
              <a:buNone/>
            </a:pPr>
            <a:r>
              <a:rPr lang="en" b="0"/>
              <a:t>Any special diet</a:t>
            </a:r>
            <a:endParaRPr b="0"/>
          </a:p>
        </p:txBody>
      </p:sp>
      <p:pic>
        <p:nvPicPr>
          <p:cNvPr id="1007" name="Google Shape;1007;p69"/>
          <p:cNvPicPr preferRelativeResize="0"/>
          <p:nvPr/>
        </p:nvPicPr>
        <p:blipFill rotWithShape="1">
          <a:blip r:embed="rId6">
            <a:alphaModFix/>
          </a:blip>
          <a:srcRect/>
          <a:stretch/>
        </p:blipFill>
        <p:spPr>
          <a:xfrm>
            <a:off x="385569" y="298423"/>
            <a:ext cx="778932" cy="792600"/>
          </a:xfrm>
          <a:prstGeom prst="rect">
            <a:avLst/>
          </a:prstGeom>
          <a:noFill/>
          <a:ln>
            <a:noFill/>
          </a:ln>
        </p:spPr>
      </p:pic>
      <p:sp>
        <p:nvSpPr>
          <p:cNvPr id="1008" name="Google Shape;1008;p69"/>
          <p:cNvSpPr txBox="1">
            <a:spLocks noGrp="1"/>
          </p:cNvSpPr>
          <p:nvPr>
            <p:ph type="subTitle" idx="1"/>
          </p:nvPr>
        </p:nvSpPr>
        <p:spPr>
          <a:xfrm rot="-432969">
            <a:off x="4732618" y="3306567"/>
            <a:ext cx="2292760" cy="110708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Registered Dietitian:  assesses nutritional status and plans diets according to needs of the patient.</a:t>
            </a:r>
            <a:endParaRPr/>
          </a:p>
          <a:p>
            <a:pPr marL="0" lvl="0" indent="0" algn="ctr" rtl="0">
              <a:lnSpc>
                <a:spcPct val="100000"/>
              </a:lnSpc>
              <a:spcBef>
                <a:spcPts val="1600"/>
              </a:spcBef>
              <a:spcAft>
                <a:spcPts val="0"/>
              </a:spcAft>
              <a:buSzPts val="1600"/>
              <a:buNone/>
            </a:pPr>
            <a:endParaRPr/>
          </a:p>
        </p:txBody>
      </p:sp>
      <p:pic>
        <p:nvPicPr>
          <p:cNvPr id="1009" name="Google Shape;1009;p69">
            <a:hlinkClick r:id="rId7" action="ppaction://hlinksldjump"/>
          </p:cNvPr>
          <p:cNvPicPr preferRelativeResize="0"/>
          <p:nvPr/>
        </p:nvPicPr>
        <p:blipFill rotWithShape="1">
          <a:blip r:embed="rId8">
            <a:alphaModFix/>
          </a:blip>
          <a:srcRect l="32004" t="19826" r="39797" b="9790"/>
          <a:stretch/>
        </p:blipFill>
        <p:spPr>
          <a:xfrm rot="-5400000">
            <a:off x="7824901" y="-395073"/>
            <a:ext cx="1138848" cy="2132299"/>
          </a:xfrm>
          <a:prstGeom prst="rect">
            <a:avLst/>
          </a:prstGeom>
          <a:noFill/>
          <a:ln>
            <a:noFill/>
          </a:ln>
        </p:spPr>
      </p:pic>
      <p:sp>
        <p:nvSpPr>
          <p:cNvPr id="1010" name="Google Shape;1010;p69">
            <a:hlinkClick r:id="rId7" action="ppaction://hlinksldjump"/>
          </p:cNvPr>
          <p:cNvSpPr txBox="1">
            <a:spLocks noGrp="1"/>
          </p:cNvSpPr>
          <p:nvPr>
            <p:ph type="ctrTitle" idx="4294967295"/>
          </p:nvPr>
        </p:nvSpPr>
        <p:spPr>
          <a:xfrm>
            <a:off x="7698375" y="298425"/>
            <a:ext cx="1602000" cy="64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2100" b="1" i="0" u="none" strike="noStrike" cap="none">
                <a:solidFill>
                  <a:schemeClr val="dk1"/>
                </a:solidFill>
                <a:highlight>
                  <a:schemeClr val="accent6"/>
                </a:highlight>
                <a:latin typeface="Architects Daughter"/>
                <a:ea typeface="Architects Daughter"/>
                <a:cs typeface="Architects Daughter"/>
                <a:sym typeface="Architects Daughter"/>
              </a:rPr>
              <a:t>I</a:t>
            </a:r>
            <a:r>
              <a:rPr lang="en" sz="2400" b="1" i="0" u="none" strike="noStrike" cap="none">
                <a:solidFill>
                  <a:schemeClr val="dk1"/>
                </a:solidFill>
                <a:highlight>
                  <a:schemeClr val="accent6"/>
                </a:highlight>
                <a:latin typeface="Architects Daughter"/>
                <a:ea typeface="Architects Daughter"/>
                <a:cs typeface="Architects Daughter"/>
                <a:sym typeface="Architects Daughter"/>
              </a:rPr>
              <a:t>nquiring Minds</a:t>
            </a:r>
            <a:endParaRPr sz="2400" b="1" i="0" u="none" strike="noStrike" cap="none">
              <a:solidFill>
                <a:schemeClr val="dk1"/>
              </a:solidFill>
              <a:highlight>
                <a:schemeClr val="accent6"/>
              </a:highlight>
              <a:latin typeface="Architects Daughter"/>
              <a:ea typeface="Architects Daughter"/>
              <a:cs typeface="Architects Daughter"/>
              <a:sym typeface="Architects Daughter"/>
            </a:endParaRPr>
          </a:p>
        </p:txBody>
      </p:sp>
      <p:sp>
        <p:nvSpPr>
          <p:cNvPr id="1011" name="Google Shape;1011;p69"/>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2" name="Google Shape;1012;p69"/>
          <p:cNvSpPr/>
          <p:nvPr/>
        </p:nvSpPr>
        <p:spPr>
          <a:xfrm rot="731900">
            <a:off x="7085866" y="2026721"/>
            <a:ext cx="2132549" cy="1004903"/>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3" name="Google Shape;1013;p69"/>
          <p:cNvSpPr/>
          <p:nvPr/>
        </p:nvSpPr>
        <p:spPr>
          <a:xfrm rot="-5400000">
            <a:off x="7273250" y="22784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4" name="Google Shape;1014;p69">
            <a:hlinkClick r:id="rId3" action="ppaction://hlinksldjump"/>
          </p:cNvPr>
          <p:cNvSpPr txBox="1">
            <a:spLocks noGrp="1"/>
          </p:cNvSpPr>
          <p:nvPr>
            <p:ph type="ctrTitle" idx="4294967295"/>
          </p:nvPr>
        </p:nvSpPr>
        <p:spPr>
          <a:xfrm rot="782488">
            <a:off x="7568953" y="2183657"/>
            <a:ext cx="1320151" cy="69103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Enterally:  Through a Feeding Tube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015" name="Google Shape;1015;p69"/>
          <p:cNvPicPr preferRelativeResize="0"/>
          <p:nvPr/>
        </p:nvPicPr>
        <p:blipFill rotWithShape="1">
          <a:blip r:embed="rId8">
            <a:alphaModFix/>
          </a:blip>
          <a:srcRect l="32006" t="19826" r="52022" b="9790"/>
          <a:stretch/>
        </p:blipFill>
        <p:spPr>
          <a:xfrm rot="5400000">
            <a:off x="8304487" y="3732486"/>
            <a:ext cx="690925" cy="2283952"/>
          </a:xfrm>
          <a:prstGeom prst="rect">
            <a:avLst/>
          </a:prstGeom>
          <a:noFill/>
          <a:ln>
            <a:noFill/>
          </a:ln>
        </p:spPr>
      </p:pic>
      <p:sp>
        <p:nvSpPr>
          <p:cNvPr id="1016" name="Google Shape;1016;p69">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7" name="Google Shape;1017;p6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8" name="Google Shape;1018;p69"/>
          <p:cNvPicPr preferRelativeResize="0"/>
          <p:nvPr/>
        </p:nvPicPr>
        <p:blipFill rotWithShape="1">
          <a:blip r:embed="rId6">
            <a:alphaModFix/>
          </a:blip>
          <a:srcRect/>
          <a:stretch/>
        </p:blipFill>
        <p:spPr>
          <a:xfrm>
            <a:off x="663769" y="3385973"/>
            <a:ext cx="778932" cy="792600"/>
          </a:xfrm>
          <a:prstGeom prst="rect">
            <a:avLst/>
          </a:prstGeom>
          <a:noFill/>
          <a:ln>
            <a:noFill/>
          </a:ln>
        </p:spPr>
      </p:pic>
      <p:sp>
        <p:nvSpPr>
          <p:cNvPr id="1019" name="Google Shape;1019;p69"/>
          <p:cNvSpPr txBox="1"/>
          <p:nvPr/>
        </p:nvSpPr>
        <p:spPr>
          <a:xfrm rot="-879926">
            <a:off x="447568" y="3214660"/>
            <a:ext cx="7334865" cy="85615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Parenteral:  nutrition given</a:t>
            </a:r>
            <a:endParaRPr sz="14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through an IV due to a non</a:t>
            </a:r>
            <a:endParaRPr sz="14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functioning  GI tract</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07"/>
                                        </p:tgtEl>
                                        <p:attrNameLst>
                                          <p:attrName>style.visibility</p:attrName>
                                        </p:attrNameLst>
                                      </p:cBhvr>
                                      <p:to>
                                        <p:strVal val="visible"/>
                                      </p:to>
                                    </p:set>
                                    <p:anim calcmode="lin" valueType="num">
                                      <p:cBhvr additive="base">
                                        <p:cTn id="7" dur="1000"/>
                                        <p:tgtEl>
                                          <p:spTgt spid="1007"/>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004"/>
                                        </p:tgtEl>
                                        <p:attrNameLst>
                                          <p:attrName>style.visibility</p:attrName>
                                        </p:attrNameLst>
                                      </p:cBhvr>
                                      <p:to>
                                        <p:strVal val="visible"/>
                                      </p:to>
                                    </p:set>
                                    <p:anim calcmode="lin" valueType="num">
                                      <p:cBhvr additive="base">
                                        <p:cTn id="10" dur="1000"/>
                                        <p:tgtEl>
                                          <p:spTgt spid="100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005"/>
                                        </p:tgtEl>
                                        <p:attrNameLst>
                                          <p:attrName>style.visibility</p:attrName>
                                        </p:attrNameLst>
                                      </p:cBhvr>
                                      <p:to>
                                        <p:strVal val="visible"/>
                                      </p:to>
                                    </p:set>
                                    <p:anim calcmode="lin" valueType="num">
                                      <p:cBhvr additive="base">
                                        <p:cTn id="13" dur="1000"/>
                                        <p:tgtEl>
                                          <p:spTgt spid="100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06"/>
                                        </p:tgtEl>
                                        <p:attrNameLst>
                                          <p:attrName>style.visibility</p:attrName>
                                        </p:attrNameLst>
                                      </p:cBhvr>
                                      <p:to>
                                        <p:strVal val="visible"/>
                                      </p:to>
                                    </p:set>
                                    <p:anim calcmode="lin" valueType="num">
                                      <p:cBhvr additive="base">
                                        <p:cTn id="16" dur="1000"/>
                                        <p:tgtEl>
                                          <p:spTgt spid="1006"/>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08"/>
                                        </p:tgtEl>
                                        <p:attrNameLst>
                                          <p:attrName>style.visibility</p:attrName>
                                        </p:attrNameLst>
                                      </p:cBhvr>
                                      <p:to>
                                        <p:strVal val="visible"/>
                                      </p:to>
                                    </p:set>
                                    <p:anim calcmode="lin" valueType="num">
                                      <p:cBhvr additive="base">
                                        <p:cTn id="19" dur="1000"/>
                                        <p:tgtEl>
                                          <p:spTgt spid="10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70"/>
          <p:cNvSpPr/>
          <p:nvPr/>
        </p:nvSpPr>
        <p:spPr>
          <a:xfrm>
            <a:off x="-64650" y="1212600"/>
            <a:ext cx="7017600" cy="4002300"/>
          </a:xfrm>
          <a:prstGeom prst="rect">
            <a:avLst/>
          </a:prstGeom>
          <a:solidFill>
            <a:srgbClr val="FFD966"/>
          </a:solidFill>
          <a:ln>
            <a:noFill/>
          </a:ln>
          <a:effectLst>
            <a:outerShdw blurRad="57150" dist="19050" dir="1644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70"/>
          <p:cNvSpPr txBox="1">
            <a:spLocks noGrp="1"/>
          </p:cNvSpPr>
          <p:nvPr>
            <p:ph type="body" idx="2"/>
          </p:nvPr>
        </p:nvSpPr>
        <p:spPr>
          <a:xfrm>
            <a:off x="-26550" y="1212600"/>
            <a:ext cx="6941400" cy="28935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Font typeface="Architects Daughter"/>
              <a:buChar char="●"/>
            </a:pPr>
            <a:r>
              <a:rPr lang="en" b="1">
                <a:latin typeface="Architects Daughter"/>
                <a:ea typeface="Architects Daughter"/>
                <a:cs typeface="Architects Daughter"/>
                <a:sym typeface="Architects Daughter"/>
              </a:rPr>
              <a:t>Clear Liquid:  Clear broth and juice, ginger ale, gelatin, popsicles, clear coffee, tea.</a:t>
            </a:r>
            <a:endParaRPr b="1">
              <a:latin typeface="Architects Daughter"/>
              <a:ea typeface="Architects Daughter"/>
              <a:cs typeface="Architects Daughter"/>
              <a:sym typeface="Architects Daughter"/>
            </a:endParaRPr>
          </a:p>
          <a:p>
            <a:pPr marL="914400" lvl="1" indent="-330200" algn="l" rtl="0">
              <a:lnSpc>
                <a:spcPct val="100000"/>
              </a:lnSpc>
              <a:spcBef>
                <a:spcPts val="1000"/>
              </a:spcBef>
              <a:spcAft>
                <a:spcPts val="0"/>
              </a:spcAft>
              <a:buSzPts val="1600"/>
              <a:buFont typeface="Architects Daughter"/>
              <a:buChar char="○"/>
            </a:pPr>
            <a:r>
              <a:rPr lang="en" b="1">
                <a:latin typeface="Architects Daughter"/>
                <a:ea typeface="Architects Daughter"/>
                <a:cs typeface="Architects Daughter"/>
                <a:sym typeface="Architects Daughter"/>
              </a:rPr>
              <a:t>Requires minimal digestion - common after surgery </a:t>
            </a:r>
            <a:endParaRPr b="1">
              <a:latin typeface="Architects Daughter"/>
              <a:ea typeface="Architects Daughter"/>
              <a:cs typeface="Architects Daughter"/>
              <a:sym typeface="Architects Daughter"/>
            </a:endParaRPr>
          </a:p>
          <a:p>
            <a:pPr marL="457200" lvl="0" indent="-330200" algn="l" rtl="0">
              <a:lnSpc>
                <a:spcPct val="100000"/>
              </a:lnSpc>
              <a:spcBef>
                <a:spcPts val="1600"/>
              </a:spcBef>
              <a:spcAft>
                <a:spcPts val="0"/>
              </a:spcAft>
              <a:buSzPts val="1600"/>
              <a:buFont typeface="Architects Daughter"/>
              <a:buChar char="●"/>
            </a:pPr>
            <a:r>
              <a:rPr lang="en" b="1">
                <a:latin typeface="Architects Daughter"/>
                <a:ea typeface="Architects Daughter"/>
                <a:cs typeface="Architects Daughter"/>
                <a:sym typeface="Architects Daughter"/>
              </a:rPr>
              <a:t>Full Liquid:  Strained soups/cereals, coffee, fruit and veggie juice, ice cream, pudding + all clear liquids.</a:t>
            </a:r>
            <a:endParaRPr b="1">
              <a:latin typeface="Architects Daughter"/>
              <a:ea typeface="Architects Daughter"/>
              <a:cs typeface="Architects Daughter"/>
              <a:sym typeface="Architects Daughter"/>
            </a:endParaRPr>
          </a:p>
          <a:p>
            <a:pPr marL="914400" lvl="1" indent="-330200" algn="l" rtl="0">
              <a:lnSpc>
                <a:spcPct val="100000"/>
              </a:lnSpc>
              <a:spcBef>
                <a:spcPts val="1000"/>
              </a:spcBef>
              <a:spcAft>
                <a:spcPts val="0"/>
              </a:spcAft>
              <a:buSzPts val="1600"/>
              <a:buFont typeface="Architects Daughter"/>
              <a:buChar char="○"/>
            </a:pPr>
            <a:r>
              <a:rPr lang="en" b="1">
                <a:latin typeface="Architects Daughter"/>
                <a:ea typeface="Architects Daughter"/>
                <a:cs typeface="Architects Daughter"/>
                <a:sym typeface="Architects Daughter"/>
              </a:rPr>
              <a:t>If unable to chew or swallow solid food (transition diet b/w clear liquid and solid food).</a:t>
            </a:r>
            <a:endParaRPr b="1">
              <a:latin typeface="Architects Daughter"/>
              <a:ea typeface="Architects Daughter"/>
              <a:cs typeface="Architects Daughter"/>
              <a:sym typeface="Architects Daughter"/>
            </a:endParaRPr>
          </a:p>
          <a:p>
            <a:pPr marL="457200" lvl="0" indent="-330200" algn="l" rtl="0">
              <a:lnSpc>
                <a:spcPct val="100000"/>
              </a:lnSpc>
              <a:spcBef>
                <a:spcPts val="1000"/>
              </a:spcBef>
              <a:spcAft>
                <a:spcPts val="0"/>
              </a:spcAft>
              <a:buSzPts val="1600"/>
              <a:buFont typeface="Architects Daughter"/>
              <a:buChar char="●"/>
            </a:pPr>
            <a:r>
              <a:rPr lang="en" b="1">
                <a:latin typeface="Architects Daughter"/>
                <a:ea typeface="Architects Daughter"/>
                <a:cs typeface="Architects Daughter"/>
                <a:sym typeface="Architects Daughter"/>
              </a:rPr>
              <a:t>Soft and Bland</a:t>
            </a:r>
            <a:endParaRPr b="1">
              <a:latin typeface="Architects Daughter"/>
              <a:ea typeface="Architects Daughter"/>
              <a:cs typeface="Architects Daughter"/>
              <a:sym typeface="Architects Daughter"/>
            </a:endParaRPr>
          </a:p>
          <a:p>
            <a:pPr marL="914400" lvl="1" indent="-330200" algn="l" rtl="0">
              <a:lnSpc>
                <a:spcPct val="100000"/>
              </a:lnSpc>
              <a:spcBef>
                <a:spcPts val="1000"/>
              </a:spcBef>
              <a:spcAft>
                <a:spcPts val="0"/>
              </a:spcAft>
              <a:buSzPts val="1600"/>
              <a:buFont typeface="Architects Daughter"/>
              <a:buChar char="○"/>
            </a:pPr>
            <a:r>
              <a:rPr lang="en" b="1">
                <a:latin typeface="Architects Daughter"/>
                <a:ea typeface="Architects Daughter"/>
                <a:cs typeface="Architects Daughter"/>
                <a:sym typeface="Architects Daughter"/>
              </a:rPr>
              <a:t>When a patient cannot swallow hard or coarse food.</a:t>
            </a:r>
            <a:endParaRPr b="1">
              <a:latin typeface="Architects Daughter"/>
              <a:ea typeface="Architects Daughter"/>
              <a:cs typeface="Architects Daughter"/>
              <a:sym typeface="Architects Daughter"/>
            </a:endParaRPr>
          </a:p>
          <a:p>
            <a:pPr marL="457200" lvl="0" indent="-330200" algn="l" rtl="0">
              <a:lnSpc>
                <a:spcPct val="100000"/>
              </a:lnSpc>
              <a:spcBef>
                <a:spcPts val="1600"/>
              </a:spcBef>
              <a:spcAft>
                <a:spcPts val="1000"/>
              </a:spcAft>
              <a:buSzPts val="1600"/>
              <a:buFont typeface="Architects Daughter"/>
              <a:buChar char="●"/>
            </a:pPr>
            <a:r>
              <a:rPr lang="en" b="1">
                <a:latin typeface="Architects Daughter"/>
                <a:ea typeface="Architects Daughter"/>
                <a:cs typeface="Architects Daughter"/>
                <a:sym typeface="Architects Daughter"/>
              </a:rPr>
              <a:t>Mechanical Soft:  Soft diet except food is ground or strained.</a:t>
            </a:r>
            <a:endParaRPr b="1">
              <a:latin typeface="Architects Daughter"/>
              <a:ea typeface="Architects Daughter"/>
              <a:cs typeface="Architects Daughter"/>
              <a:sym typeface="Architects Daughter"/>
            </a:endParaRPr>
          </a:p>
        </p:txBody>
      </p:sp>
      <p:sp>
        <p:nvSpPr>
          <p:cNvPr id="1026" name="Google Shape;1026;p70"/>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 Specialized Diets for Patients</a:t>
            </a:r>
            <a:endParaRPr/>
          </a:p>
        </p:txBody>
      </p:sp>
      <p:pic>
        <p:nvPicPr>
          <p:cNvPr id="1027" name="Google Shape;1027;p70"/>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028" name="Google Shape;1028;p70"/>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1029" name="Google Shape;1029;p7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0" name="Google Shape;1030;p70"/>
          <p:cNvPicPr preferRelativeResize="0"/>
          <p:nvPr/>
        </p:nvPicPr>
        <p:blipFill rotWithShape="1">
          <a:blip r:embed="rId5">
            <a:alphaModFix/>
          </a:blip>
          <a:srcRect/>
          <a:stretch/>
        </p:blipFill>
        <p:spPr>
          <a:xfrm rot="1082006">
            <a:off x="7105350" y="1060473"/>
            <a:ext cx="1886250" cy="1886250"/>
          </a:xfrm>
          <a:prstGeom prst="rect">
            <a:avLst/>
          </a:prstGeom>
          <a:noFill/>
          <a:ln>
            <a:noFill/>
          </a:ln>
        </p:spPr>
      </p:pic>
      <p:sp>
        <p:nvSpPr>
          <p:cNvPr id="1031" name="Google Shape;1031;p70"/>
          <p:cNvSpPr txBox="1"/>
          <p:nvPr/>
        </p:nvSpPr>
        <p:spPr>
          <a:xfrm rot="-512923">
            <a:off x="5485116" y="441793"/>
            <a:ext cx="1846616" cy="44625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1" i="0" u="none" strike="noStrike" cap="none">
                <a:solidFill>
                  <a:srgbClr val="000000"/>
                </a:solidFill>
                <a:highlight>
                  <a:srgbClr val="00FFFF"/>
                </a:highlight>
                <a:latin typeface="Architects Daughter"/>
                <a:ea typeface="Architects Daughter"/>
                <a:cs typeface="Architects Daughter"/>
                <a:sym typeface="Architects Daughter"/>
              </a:rPr>
              <a:t>Inquiring Minds</a:t>
            </a:r>
            <a:endParaRPr sz="1700" b="1" i="0" u="none" strike="noStrike" cap="non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4"/>
                                        </p:tgtEl>
                                        <p:attrNameLst>
                                          <p:attrName>style.visibility</p:attrName>
                                        </p:attrNameLst>
                                      </p:cBhvr>
                                      <p:to>
                                        <p:strVal val="visible"/>
                                      </p:to>
                                    </p:set>
                                    <p:anim calcmode="lin" valueType="num">
                                      <p:cBhvr additive="base">
                                        <p:cTn id="7" dur="1000"/>
                                        <p:tgtEl>
                                          <p:spTgt spid="10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025"/>
                                        </p:tgtEl>
                                        <p:attrNameLst>
                                          <p:attrName>style.visibility</p:attrName>
                                        </p:attrNameLst>
                                      </p:cBhvr>
                                      <p:to>
                                        <p:strVal val="visible"/>
                                      </p:to>
                                    </p:set>
                                    <p:anim calcmode="lin" valueType="num">
                                      <p:cBhvr additive="base">
                                        <p:cTn id="10" dur="1000"/>
                                        <p:tgtEl>
                                          <p:spTgt spid="102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pic>
        <p:nvPicPr>
          <p:cNvPr id="1036" name="Google Shape;1036;p71"/>
          <p:cNvPicPr preferRelativeResize="0"/>
          <p:nvPr/>
        </p:nvPicPr>
        <p:blipFill rotWithShape="1">
          <a:blip r:embed="rId3">
            <a:alphaModFix/>
          </a:blip>
          <a:srcRect t="17898" r="9115" b="-3617"/>
          <a:stretch/>
        </p:blipFill>
        <p:spPr>
          <a:xfrm>
            <a:off x="4277775" y="-209900"/>
            <a:ext cx="4732897" cy="5750146"/>
          </a:xfrm>
          <a:prstGeom prst="rect">
            <a:avLst/>
          </a:prstGeom>
          <a:noFill/>
          <a:ln>
            <a:noFill/>
          </a:ln>
        </p:spPr>
      </p:pic>
      <p:sp>
        <p:nvSpPr>
          <p:cNvPr id="1037" name="Google Shape;1037;p71"/>
          <p:cNvSpPr txBox="1">
            <a:spLocks noGrp="1"/>
          </p:cNvSpPr>
          <p:nvPr>
            <p:ph type="subTitle" idx="1"/>
          </p:nvPr>
        </p:nvSpPr>
        <p:spPr>
          <a:xfrm>
            <a:off x="680750" y="827300"/>
            <a:ext cx="3093000" cy="322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If the patient is unable to see and would like to feed himself, describe the position of the food on the tray.</a:t>
            </a:r>
            <a:endParaRPr sz="18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endParaRPr sz="18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Ie - cold liquids in the left corner, hot liquids in the right corner.</a:t>
            </a:r>
            <a:endParaRPr sz="18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endParaRPr sz="18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Describe the food on the plate in terms of a clock face.</a:t>
            </a:r>
            <a:endParaRPr sz="1800">
              <a:latin typeface="Architects Daughter"/>
              <a:ea typeface="Architects Daughter"/>
              <a:cs typeface="Architects Daughter"/>
              <a:sym typeface="Architects Daughter"/>
            </a:endParaRPr>
          </a:p>
        </p:txBody>
      </p:sp>
      <p:pic>
        <p:nvPicPr>
          <p:cNvPr id="1038" name="Google Shape;1038;p71">
            <a:hlinkClick r:id="rId4" action="ppaction://hlinksldjump"/>
          </p:cNvPr>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1039" name="Google Shape;1039;p7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0" name="Google Shape;1040;p71"/>
          <p:cNvPicPr preferRelativeResize="0"/>
          <p:nvPr/>
        </p:nvPicPr>
        <p:blipFill rotWithShape="1">
          <a:blip r:embed="rId6">
            <a:alphaModFix/>
          </a:blip>
          <a:srcRect/>
          <a:stretch/>
        </p:blipFill>
        <p:spPr>
          <a:xfrm>
            <a:off x="5475425" y="283800"/>
            <a:ext cx="2609850" cy="1752600"/>
          </a:xfrm>
          <a:prstGeom prst="rect">
            <a:avLst/>
          </a:prstGeom>
          <a:noFill/>
          <a:ln>
            <a:noFill/>
          </a:ln>
        </p:spPr>
      </p:pic>
      <p:pic>
        <p:nvPicPr>
          <p:cNvPr id="1041" name="Google Shape;1041;p71"/>
          <p:cNvPicPr preferRelativeResize="0"/>
          <p:nvPr/>
        </p:nvPicPr>
        <p:blipFill rotWithShape="1">
          <a:blip r:embed="rId7">
            <a:alphaModFix/>
          </a:blip>
          <a:srcRect/>
          <a:stretch/>
        </p:blipFill>
        <p:spPr>
          <a:xfrm>
            <a:off x="5040250" y="2265738"/>
            <a:ext cx="3480198" cy="2297475"/>
          </a:xfrm>
          <a:prstGeom prst="rect">
            <a:avLst/>
          </a:prstGeom>
          <a:noFill/>
          <a:ln>
            <a:noFill/>
          </a:ln>
        </p:spPr>
      </p:pic>
      <p:sp>
        <p:nvSpPr>
          <p:cNvPr id="1042" name="Google Shape;1042;p71"/>
          <p:cNvSpPr txBox="1"/>
          <p:nvPr/>
        </p:nvSpPr>
        <p:spPr>
          <a:xfrm>
            <a:off x="117900" y="162600"/>
            <a:ext cx="3932100" cy="723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500"/>
              <a:buFont typeface="Arial"/>
              <a:buNone/>
            </a:pPr>
            <a:r>
              <a:rPr lang="en" sz="3500" b="1" i="0" u="none" strike="noStrike" cap="none">
                <a:solidFill>
                  <a:srgbClr val="000000"/>
                </a:solidFill>
                <a:highlight>
                  <a:schemeClr val="accent6"/>
                </a:highlight>
                <a:latin typeface="Architects Daughter"/>
                <a:ea typeface="Architects Daughter"/>
                <a:cs typeface="Architects Daughter"/>
                <a:sym typeface="Architects Daughter"/>
              </a:rPr>
              <a:t>Student Challenge</a:t>
            </a:r>
            <a:endParaRPr sz="3500" b="1" i="0" u="none" strike="noStrike" cap="none">
              <a:solidFill>
                <a:srgbClr val="000000"/>
              </a:solidFill>
              <a:highlight>
                <a:schemeClr val="accent6"/>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36"/>
                                        </p:tgtEl>
                                        <p:attrNameLst>
                                          <p:attrName>style.visibility</p:attrName>
                                        </p:attrNameLst>
                                      </p:cBhvr>
                                      <p:to>
                                        <p:strVal val="visible"/>
                                      </p:to>
                                    </p:set>
                                    <p:anim calcmode="lin" valueType="num">
                                      <p:cBhvr additive="base">
                                        <p:cTn id="7" dur="1000"/>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6"/>
          <p:cNvSpPr/>
          <p:nvPr/>
        </p:nvSpPr>
        <p:spPr>
          <a:xfrm>
            <a:off x="-86275" y="1255875"/>
            <a:ext cx="8918700" cy="3623700"/>
          </a:xfrm>
          <a:prstGeom prst="rect">
            <a:avLst/>
          </a:prstGeom>
          <a:solidFill>
            <a:srgbClr val="FFD966"/>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36"/>
          <p:cNvSpPr/>
          <p:nvPr/>
        </p:nvSpPr>
        <p:spPr>
          <a:xfrm rot="-1110091">
            <a:off x="8076257" y="804372"/>
            <a:ext cx="1018196" cy="1324618"/>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36"/>
          <p:cNvSpPr/>
          <p:nvPr/>
        </p:nvSpPr>
        <p:spPr>
          <a:xfrm rot="4908656">
            <a:off x="8170401" y="3984575"/>
            <a:ext cx="1018229" cy="1324661"/>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36"/>
          <p:cNvSpPr txBox="1">
            <a:spLocks noGrp="1"/>
          </p:cNvSpPr>
          <p:nvPr>
            <p:ph type="body" idx="1"/>
          </p:nvPr>
        </p:nvSpPr>
        <p:spPr>
          <a:xfrm>
            <a:off x="2206550" y="2020000"/>
            <a:ext cx="6509100" cy="2548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 sz="1600">
                <a:latin typeface="Architects Daughter"/>
                <a:ea typeface="Architects Daughter"/>
                <a:cs typeface="Architects Daughter"/>
                <a:sym typeface="Architects Daughter"/>
              </a:rPr>
              <a:t>Norah Le, a 16 </a:t>
            </a:r>
            <a:r>
              <a:rPr lang="en" sz="1600">
                <a:highlight>
                  <a:srgbClr val="00FFFF"/>
                </a:highlight>
                <a:latin typeface="Architects Daughter"/>
                <a:ea typeface="Architects Daughter"/>
                <a:cs typeface="Architects Daughter"/>
                <a:sym typeface="Architects Daughter"/>
              </a:rPr>
              <a:t>y/o</a:t>
            </a:r>
            <a:r>
              <a:rPr lang="en" sz="1600">
                <a:latin typeface="Architects Daughter"/>
                <a:ea typeface="Architects Daughter"/>
                <a:cs typeface="Architects Daughter"/>
                <a:sym typeface="Architects Daughter"/>
              </a:rPr>
              <a:t> Asian female, comes to the </a:t>
            </a:r>
            <a:r>
              <a:rPr lang="en" sz="1600">
                <a:highlight>
                  <a:srgbClr val="00FFFF"/>
                </a:highlight>
                <a:latin typeface="Architects Daughter"/>
                <a:ea typeface="Architects Daughter"/>
                <a:cs typeface="Architects Daughter"/>
                <a:sym typeface="Architects Daughter"/>
              </a:rPr>
              <a:t>ER</a:t>
            </a:r>
            <a:r>
              <a:rPr lang="en" sz="1600">
                <a:latin typeface="Architects Daughter"/>
                <a:ea typeface="Architects Daughter"/>
                <a:cs typeface="Architects Daughter"/>
                <a:sym typeface="Architects Daughter"/>
              </a:rPr>
              <a:t> c </a:t>
            </a:r>
            <a:r>
              <a:rPr lang="en" sz="1600">
                <a:highlight>
                  <a:srgbClr val="00FFFF"/>
                </a:highlight>
                <a:latin typeface="Architects Daughter"/>
                <a:ea typeface="Architects Daughter"/>
                <a:cs typeface="Architects Daughter"/>
                <a:sym typeface="Architects Daughter"/>
              </a:rPr>
              <a:t>c/o</a:t>
            </a:r>
            <a:r>
              <a:rPr lang="en" sz="1600">
                <a:latin typeface="Architects Daughter"/>
                <a:ea typeface="Architects Daughter"/>
                <a:cs typeface="Architects Daughter"/>
                <a:sym typeface="Architects Daughter"/>
              </a:rPr>
              <a:t> pain in the </a:t>
            </a:r>
            <a:r>
              <a:rPr lang="en" sz="1600">
                <a:highlight>
                  <a:srgbClr val="00FFFF"/>
                </a:highlight>
                <a:latin typeface="Architects Daughter"/>
                <a:ea typeface="Architects Daughter"/>
                <a:cs typeface="Architects Daughter"/>
                <a:sym typeface="Architects Daughter"/>
              </a:rPr>
              <a:t>RLQ</a:t>
            </a:r>
            <a:r>
              <a:rPr lang="en" sz="1600">
                <a:latin typeface="Architects Daughter"/>
                <a:ea typeface="Architects Daughter"/>
                <a:cs typeface="Architects Daughter"/>
                <a:sym typeface="Architects Daughter"/>
              </a:rPr>
              <a:t> of the </a:t>
            </a:r>
            <a:r>
              <a:rPr lang="en" sz="1600">
                <a:highlight>
                  <a:srgbClr val="00FFFF"/>
                </a:highlight>
                <a:latin typeface="Architects Daughter"/>
                <a:ea typeface="Architects Daughter"/>
                <a:cs typeface="Architects Daughter"/>
                <a:sym typeface="Architects Daughter"/>
              </a:rPr>
              <a:t>abdominal</a:t>
            </a:r>
            <a:r>
              <a:rPr lang="en" sz="1600">
                <a:latin typeface="Architects Daughter"/>
                <a:ea typeface="Architects Daughter"/>
                <a:cs typeface="Architects Daughter"/>
                <a:sym typeface="Architects Daughter"/>
              </a:rPr>
              <a:t> area. The nurse places her in </a:t>
            </a:r>
            <a:r>
              <a:rPr lang="en" sz="1600">
                <a:highlight>
                  <a:srgbClr val="00FFFF"/>
                </a:highlight>
                <a:latin typeface="Architects Daughter"/>
                <a:ea typeface="Architects Daughter"/>
                <a:cs typeface="Architects Daughter"/>
                <a:sym typeface="Architects Daughter"/>
              </a:rPr>
              <a:t>lateral position</a:t>
            </a:r>
            <a:r>
              <a:rPr lang="en" sz="1600">
                <a:latin typeface="Architects Daughter"/>
                <a:ea typeface="Architects Daughter"/>
                <a:cs typeface="Architects Daughter"/>
                <a:sym typeface="Architects Daughter"/>
              </a:rPr>
              <a:t> until the doctor comes in, @ which time </a:t>
            </a:r>
            <a:r>
              <a:rPr lang="en" sz="1600">
                <a:highlight>
                  <a:srgbClr val="00FFFF"/>
                </a:highlight>
                <a:latin typeface="Architects Daughter"/>
                <a:ea typeface="Architects Daughter"/>
                <a:cs typeface="Architects Daughter"/>
                <a:sym typeface="Architects Daughter"/>
              </a:rPr>
              <a:t>pt.</a:t>
            </a:r>
            <a:r>
              <a:rPr lang="en" sz="1600">
                <a:latin typeface="Architects Daughter"/>
                <a:ea typeface="Architects Daughter"/>
                <a:cs typeface="Architects Daughter"/>
                <a:sym typeface="Architects Daughter"/>
              </a:rPr>
              <a:t> is placed in a </a:t>
            </a:r>
            <a:r>
              <a:rPr lang="en" sz="1600">
                <a:highlight>
                  <a:srgbClr val="00FFFF"/>
                </a:highlight>
                <a:latin typeface="Architects Daughter"/>
                <a:ea typeface="Architects Daughter"/>
                <a:cs typeface="Architects Daughter"/>
                <a:sym typeface="Architects Daughter"/>
              </a:rPr>
              <a:t>supine position</a:t>
            </a:r>
            <a:r>
              <a:rPr lang="en" sz="1600">
                <a:latin typeface="Architects Daughter"/>
                <a:ea typeface="Architects Daughter"/>
                <a:cs typeface="Architects Daughter"/>
                <a:sym typeface="Architects Daughter"/>
              </a:rPr>
              <a:t>. Upon </a:t>
            </a:r>
            <a:r>
              <a:rPr lang="en" sz="1600">
                <a:highlight>
                  <a:srgbClr val="00FFFF"/>
                </a:highlight>
                <a:latin typeface="Architects Daughter"/>
                <a:ea typeface="Architects Daughter"/>
                <a:cs typeface="Architects Daughter"/>
                <a:sym typeface="Architects Daughter"/>
              </a:rPr>
              <a:t>PE</a:t>
            </a:r>
            <a:r>
              <a:rPr lang="en" sz="1600">
                <a:latin typeface="Architects Daughter"/>
                <a:ea typeface="Architects Daughter"/>
                <a:cs typeface="Architects Daughter"/>
                <a:sym typeface="Architects Daughter"/>
              </a:rPr>
              <a:t>, while </a:t>
            </a:r>
            <a:r>
              <a:rPr lang="en" sz="1600">
                <a:highlight>
                  <a:srgbClr val="00FFFF"/>
                </a:highlight>
                <a:latin typeface="Architects Daughter"/>
                <a:ea typeface="Architects Daughter"/>
                <a:cs typeface="Architects Daughter"/>
                <a:sym typeface="Architects Daughter"/>
              </a:rPr>
              <a:t>palpating</a:t>
            </a:r>
            <a:r>
              <a:rPr lang="en" sz="1600">
                <a:latin typeface="Architects Daughter"/>
                <a:ea typeface="Architects Daughter"/>
                <a:cs typeface="Architects Daughter"/>
                <a:sym typeface="Architects Daughter"/>
              </a:rPr>
              <a:t> in the </a:t>
            </a:r>
            <a:r>
              <a:rPr lang="en" sz="1600">
                <a:highlight>
                  <a:srgbClr val="00FFFF"/>
                </a:highlight>
                <a:latin typeface="Architects Daughter"/>
                <a:ea typeface="Architects Daughter"/>
                <a:cs typeface="Architects Daughter"/>
                <a:sym typeface="Architects Daughter"/>
              </a:rPr>
              <a:t>Rt iliac region</a:t>
            </a:r>
            <a:r>
              <a:rPr lang="en" sz="1600">
                <a:latin typeface="Architects Daughter"/>
                <a:ea typeface="Architects Daughter"/>
                <a:cs typeface="Architects Daughter"/>
                <a:sym typeface="Architects Daughter"/>
              </a:rPr>
              <a:t>, the pain becomes more intense. Dr. Jutte orders a </a:t>
            </a:r>
            <a:r>
              <a:rPr lang="en" sz="1600">
                <a:highlight>
                  <a:srgbClr val="00FFFF"/>
                </a:highlight>
                <a:latin typeface="Architects Daughter"/>
                <a:ea typeface="Architects Daughter"/>
                <a:cs typeface="Architects Daughter"/>
                <a:sym typeface="Architects Daughter"/>
              </a:rPr>
              <a:t>STAT</a:t>
            </a:r>
            <a:r>
              <a:rPr lang="en" sz="1600">
                <a:latin typeface="Architects Daughter"/>
                <a:ea typeface="Architects Daughter"/>
                <a:cs typeface="Architects Daughter"/>
                <a:sym typeface="Architects Daughter"/>
              </a:rPr>
              <a:t> </a:t>
            </a:r>
            <a:r>
              <a:rPr lang="en" sz="1600">
                <a:highlight>
                  <a:srgbClr val="00FFFF"/>
                </a:highlight>
                <a:latin typeface="Architects Daughter"/>
                <a:ea typeface="Architects Daughter"/>
                <a:cs typeface="Architects Daughter"/>
                <a:sym typeface="Architects Daughter"/>
              </a:rPr>
              <a:t>CBC</a:t>
            </a:r>
            <a:r>
              <a:rPr lang="en" sz="1600">
                <a:latin typeface="Architects Daughter"/>
                <a:ea typeface="Architects Daughter"/>
                <a:cs typeface="Architects Daughter"/>
                <a:sym typeface="Architects Daughter"/>
              </a:rPr>
              <a:t>, </a:t>
            </a:r>
            <a:r>
              <a:rPr lang="en" sz="1600">
                <a:highlight>
                  <a:srgbClr val="00FFFF"/>
                </a:highlight>
                <a:latin typeface="Architects Daughter"/>
                <a:ea typeface="Architects Daughter"/>
                <a:cs typeface="Architects Daughter"/>
                <a:sym typeface="Architects Daughter"/>
              </a:rPr>
              <a:t>UA</a:t>
            </a:r>
            <a:r>
              <a:rPr lang="en" sz="1600">
                <a:latin typeface="Architects Daughter"/>
                <a:ea typeface="Architects Daughter"/>
                <a:cs typeface="Architects Daughter"/>
                <a:sym typeface="Architects Daughter"/>
              </a:rPr>
              <a:t>, </a:t>
            </a:r>
            <a:r>
              <a:rPr lang="en" sz="1600">
                <a:highlight>
                  <a:srgbClr val="00FFFF"/>
                </a:highlight>
                <a:latin typeface="Architects Daughter"/>
                <a:ea typeface="Architects Daughter"/>
                <a:cs typeface="Architects Daughter"/>
                <a:sym typeface="Architects Daughter"/>
              </a:rPr>
              <a:t>HCG</a:t>
            </a:r>
            <a:r>
              <a:rPr lang="en" sz="1600">
                <a:latin typeface="Architects Daughter"/>
                <a:ea typeface="Architects Daughter"/>
                <a:cs typeface="Architects Daughter"/>
                <a:sym typeface="Architects Daughter"/>
              </a:rPr>
              <a:t>, and </a:t>
            </a:r>
            <a:r>
              <a:rPr lang="en" sz="1600">
                <a:highlight>
                  <a:srgbClr val="00FFFF"/>
                </a:highlight>
                <a:latin typeface="Architects Daughter"/>
                <a:ea typeface="Architects Daughter"/>
                <a:cs typeface="Architects Daughter"/>
                <a:sym typeface="Architects Daughter"/>
              </a:rPr>
              <a:t>ultrasound</a:t>
            </a:r>
            <a:r>
              <a:rPr lang="en" sz="1600">
                <a:latin typeface="Architects Daughter"/>
                <a:ea typeface="Architects Daughter"/>
                <a:cs typeface="Architects Daughter"/>
                <a:sym typeface="Architects Daughter"/>
              </a:rPr>
              <a:t> of the abdomen to</a:t>
            </a:r>
            <a:r>
              <a:rPr lang="en" sz="1600">
                <a:highlight>
                  <a:srgbClr val="00FFFF"/>
                </a:highlight>
                <a:latin typeface="Architects Daughter"/>
                <a:ea typeface="Architects Daughter"/>
                <a:cs typeface="Architects Daughter"/>
                <a:sym typeface="Architects Daughter"/>
              </a:rPr>
              <a:t> r/o appendicitis. </a:t>
            </a:r>
            <a:endParaRPr sz="1600">
              <a:highlight>
                <a:srgbClr val="00FFFF"/>
              </a:highlight>
              <a:latin typeface="Architects Daughter"/>
              <a:ea typeface="Architects Daughter"/>
              <a:cs typeface="Architects Daughter"/>
              <a:sym typeface="Architects Daughter"/>
            </a:endParaRPr>
          </a:p>
          <a:p>
            <a:pPr marL="0" lvl="0" indent="0" algn="l" rtl="0">
              <a:lnSpc>
                <a:spcPct val="100000"/>
              </a:lnSpc>
              <a:spcBef>
                <a:spcPts val="1600"/>
              </a:spcBef>
              <a:spcAft>
                <a:spcPts val="1600"/>
              </a:spcAft>
              <a:buClr>
                <a:schemeClr val="dk1"/>
              </a:buClr>
              <a:buSzPts val="1100"/>
              <a:buFont typeface="Arial"/>
              <a:buNone/>
            </a:pPr>
            <a:r>
              <a:rPr lang="en" sz="1600" i="1">
                <a:latin typeface="Architects Daughter"/>
                <a:ea typeface="Architects Daughter"/>
                <a:cs typeface="Architects Daughter"/>
                <a:sym typeface="Architects Daughter"/>
              </a:rPr>
              <a:t>For each highlighted medical term or abbreviation, search through this chapter to find the meaning. Some of these terms and abbreviations were introduced in the previous chapter.</a:t>
            </a:r>
            <a:endParaRPr sz="1600" i="1">
              <a:latin typeface="Architects Daughter"/>
              <a:ea typeface="Architects Daughter"/>
              <a:cs typeface="Architects Daughter"/>
              <a:sym typeface="Architects Daughter"/>
            </a:endParaRPr>
          </a:p>
        </p:txBody>
      </p:sp>
      <p:sp>
        <p:nvSpPr>
          <p:cNvPr id="241" name="Google Shape;241;p36"/>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600">
                <a:highlight>
                  <a:srgbClr val="FF00FF"/>
                </a:highlight>
              </a:rPr>
              <a:t>Medical Term Scavenger Hunt</a:t>
            </a:r>
            <a:endParaRPr sz="2600">
              <a:highlight>
                <a:srgbClr val="FF00FF"/>
              </a:highlight>
            </a:endParaRPr>
          </a:p>
        </p:txBody>
      </p:sp>
      <p:pic>
        <p:nvPicPr>
          <p:cNvPr id="242" name="Google Shape;242;p36"/>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243" name="Google Shape;243;p36"/>
          <p:cNvPicPr preferRelativeResize="0"/>
          <p:nvPr/>
        </p:nvPicPr>
        <p:blipFill rotWithShape="1">
          <a:blip r:embed="rId4">
            <a:alphaModFix/>
          </a:blip>
          <a:srcRect/>
          <a:stretch/>
        </p:blipFill>
        <p:spPr>
          <a:xfrm>
            <a:off x="155465" y="2390525"/>
            <a:ext cx="2204845" cy="2419348"/>
          </a:xfrm>
          <a:prstGeom prst="rect">
            <a:avLst/>
          </a:prstGeom>
          <a:noFill/>
          <a:ln>
            <a:noFill/>
          </a:ln>
        </p:spPr>
      </p:pic>
      <p:sp>
        <p:nvSpPr>
          <p:cNvPr id="244" name="Google Shape;244;p36"/>
          <p:cNvSpPr txBox="1"/>
          <p:nvPr/>
        </p:nvSpPr>
        <p:spPr>
          <a:xfrm>
            <a:off x="249275" y="1328975"/>
            <a:ext cx="8409300" cy="143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800" b="0" i="1" u="none" strike="noStrike" cap="none">
                <a:solidFill>
                  <a:schemeClr val="dk1"/>
                </a:solidFill>
                <a:latin typeface="Architects Daughter"/>
                <a:ea typeface="Architects Daughter"/>
                <a:cs typeface="Architects Daughter"/>
                <a:sym typeface="Architects Daughter"/>
              </a:rPr>
              <a:t>In this chapter, you will learn medical word parts and terms related to basic anatomy and physiology. Before you begin this chapter, read the scenario that follows.</a:t>
            </a:r>
            <a:endParaRPr sz="1800" b="0" i="1"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160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245" name="Google Shape;245;p36"/>
          <p:cNvPicPr preferRelativeResize="0"/>
          <p:nvPr/>
        </p:nvPicPr>
        <p:blipFill rotWithShape="1">
          <a:blip r:embed="rId5">
            <a:alphaModFix/>
          </a:blip>
          <a:srcRect/>
          <a:stretch/>
        </p:blipFill>
        <p:spPr>
          <a:xfrm rot="-525719">
            <a:off x="477048" y="2909374"/>
            <a:ext cx="1385900" cy="1356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1000"/>
                                        <p:tgtEl>
                                          <p:spTgt spid="24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37"/>
                                        </p:tgtEl>
                                        <p:attrNameLst>
                                          <p:attrName>style.visibility</p:attrName>
                                        </p:attrNameLst>
                                      </p:cBhvr>
                                      <p:to>
                                        <p:strVal val="visible"/>
                                      </p:to>
                                    </p:set>
                                    <p:anim calcmode="lin" valueType="num">
                                      <p:cBhvr additive="base">
                                        <p:cTn id="10" dur="1000"/>
                                        <p:tgtEl>
                                          <p:spTgt spid="237"/>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238"/>
                                        </p:tgtEl>
                                        <p:attrNameLst>
                                          <p:attrName>style.visibility</p:attrName>
                                        </p:attrNameLst>
                                      </p:cBhvr>
                                      <p:to>
                                        <p:strVal val="visible"/>
                                      </p:to>
                                    </p:set>
                                    <p:anim calcmode="lin" valueType="num">
                                      <p:cBhvr additive="base">
                                        <p:cTn id="14" dur="1000"/>
                                        <p:tgtEl>
                                          <p:spTgt spid="238"/>
                                        </p:tgtEl>
                                        <p:attrNameLst>
                                          <p:attrName>ppt_x</p:attrName>
                                        </p:attrNameLst>
                                      </p:cBhvr>
                                      <p:tavLst>
                                        <p:tav tm="0">
                                          <p:val>
                                            <p:strVal val="#ppt_x+1"/>
                                          </p:val>
                                        </p:tav>
                                        <p:tav tm="100000">
                                          <p:val>
                                            <p:strVal val="#ppt_x"/>
                                          </p:val>
                                        </p:tav>
                                      </p:tavLst>
                                    </p:anim>
                                  </p:childTnLst>
                                </p:cTn>
                              </p:par>
                              <p:par>
                                <p:cTn id="15" presetID="2" presetClass="entr" presetSubtype="2" fill="hold" nodeType="withEffect">
                                  <p:stCondLst>
                                    <p:cond delay="0"/>
                                  </p:stCondLst>
                                  <p:childTnLst>
                                    <p:set>
                                      <p:cBhvr>
                                        <p:cTn id="16" dur="1" fill="hold">
                                          <p:stCondLst>
                                            <p:cond delay="0"/>
                                          </p:stCondLst>
                                        </p:cTn>
                                        <p:tgtEl>
                                          <p:spTgt spid="239"/>
                                        </p:tgtEl>
                                        <p:attrNameLst>
                                          <p:attrName>style.visibility</p:attrName>
                                        </p:attrNameLst>
                                      </p:cBhvr>
                                      <p:to>
                                        <p:strVal val="visible"/>
                                      </p:to>
                                    </p:set>
                                    <p:anim calcmode="lin" valueType="num">
                                      <p:cBhvr additive="base">
                                        <p:cTn id="17" dur="1000"/>
                                        <p:tgtEl>
                                          <p:spTgt spid="23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pic>
        <p:nvPicPr>
          <p:cNvPr id="1047" name="Google Shape;1047;p72"/>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048" name="Google Shape;1048;p7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9" name="Google Shape;1049;p72"/>
          <p:cNvPicPr preferRelativeResize="0"/>
          <p:nvPr/>
        </p:nvPicPr>
        <p:blipFill rotWithShape="1">
          <a:blip r:embed="rId4">
            <a:alphaModFix/>
          </a:blip>
          <a:srcRect/>
          <a:stretch/>
        </p:blipFill>
        <p:spPr>
          <a:xfrm>
            <a:off x="879200" y="264200"/>
            <a:ext cx="3019425" cy="1514475"/>
          </a:xfrm>
          <a:prstGeom prst="rect">
            <a:avLst/>
          </a:prstGeom>
          <a:noFill/>
          <a:ln>
            <a:noFill/>
          </a:ln>
        </p:spPr>
      </p:pic>
      <p:pic>
        <p:nvPicPr>
          <p:cNvPr id="1050" name="Google Shape;1050;p72"/>
          <p:cNvPicPr preferRelativeResize="0"/>
          <p:nvPr/>
        </p:nvPicPr>
        <p:blipFill rotWithShape="1">
          <a:blip r:embed="rId5">
            <a:alphaModFix/>
          </a:blip>
          <a:srcRect/>
          <a:stretch/>
        </p:blipFill>
        <p:spPr>
          <a:xfrm>
            <a:off x="3422975" y="1344050"/>
            <a:ext cx="2143125" cy="2143125"/>
          </a:xfrm>
          <a:prstGeom prst="rect">
            <a:avLst/>
          </a:prstGeom>
          <a:noFill/>
          <a:ln>
            <a:noFill/>
          </a:ln>
        </p:spPr>
      </p:pic>
      <p:pic>
        <p:nvPicPr>
          <p:cNvPr id="1051" name="Google Shape;1051;p72"/>
          <p:cNvPicPr preferRelativeResize="0"/>
          <p:nvPr/>
        </p:nvPicPr>
        <p:blipFill rotWithShape="1">
          <a:blip r:embed="rId6">
            <a:alphaModFix/>
          </a:blip>
          <a:srcRect/>
          <a:stretch/>
        </p:blipFill>
        <p:spPr>
          <a:xfrm>
            <a:off x="5718500" y="152400"/>
            <a:ext cx="2143125" cy="2143125"/>
          </a:xfrm>
          <a:prstGeom prst="rect">
            <a:avLst/>
          </a:prstGeom>
          <a:noFill/>
          <a:ln>
            <a:noFill/>
          </a:ln>
        </p:spPr>
      </p:pic>
      <p:pic>
        <p:nvPicPr>
          <p:cNvPr id="1052" name="Google Shape;1052;p72"/>
          <p:cNvPicPr preferRelativeResize="0"/>
          <p:nvPr/>
        </p:nvPicPr>
        <p:blipFill rotWithShape="1">
          <a:blip r:embed="rId7">
            <a:alphaModFix/>
          </a:blip>
          <a:srcRect/>
          <a:stretch/>
        </p:blipFill>
        <p:spPr>
          <a:xfrm>
            <a:off x="879200" y="2224575"/>
            <a:ext cx="2619375" cy="1743075"/>
          </a:xfrm>
          <a:prstGeom prst="rect">
            <a:avLst/>
          </a:prstGeom>
          <a:noFill/>
          <a:ln>
            <a:noFill/>
          </a:ln>
        </p:spPr>
      </p:pic>
      <p:pic>
        <p:nvPicPr>
          <p:cNvPr id="1053" name="Google Shape;1053;p72"/>
          <p:cNvPicPr preferRelativeResize="0"/>
          <p:nvPr/>
        </p:nvPicPr>
        <p:blipFill rotWithShape="1">
          <a:blip r:embed="rId8">
            <a:alphaModFix/>
          </a:blip>
          <a:srcRect/>
          <a:stretch/>
        </p:blipFill>
        <p:spPr>
          <a:xfrm>
            <a:off x="5361313" y="2743938"/>
            <a:ext cx="2857500" cy="1600200"/>
          </a:xfrm>
          <a:prstGeom prst="rect">
            <a:avLst/>
          </a:prstGeom>
          <a:noFill/>
          <a:ln>
            <a:noFill/>
          </a:ln>
        </p:spPr>
      </p:pic>
      <p:sp>
        <p:nvSpPr>
          <p:cNvPr id="1054" name="Google Shape;1054;p72"/>
          <p:cNvSpPr txBox="1"/>
          <p:nvPr/>
        </p:nvSpPr>
        <p:spPr>
          <a:xfrm>
            <a:off x="3947600" y="17225"/>
            <a:ext cx="22839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1" i="1" u="none" strike="noStrike" cap="none">
                <a:solidFill>
                  <a:srgbClr val="000000"/>
                </a:solidFill>
                <a:highlight>
                  <a:srgbClr val="00FFFF"/>
                </a:highlight>
                <a:latin typeface="Architects Daughter"/>
                <a:ea typeface="Architects Daughter"/>
                <a:cs typeface="Architects Daughter"/>
                <a:sym typeface="Architects Daughter"/>
              </a:rPr>
              <a:t>Collage ideas!</a:t>
            </a:r>
            <a:endParaRPr sz="2800" b="1" i="1" u="none" strike="noStrike" cap="non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pic>
        <p:nvPicPr>
          <p:cNvPr id="1059" name="Google Shape;1059;p73"/>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060" name="Google Shape;1060;p7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1" name="Google Shape;1061;p73"/>
          <p:cNvPicPr preferRelativeResize="0"/>
          <p:nvPr/>
        </p:nvPicPr>
        <p:blipFill rotWithShape="1">
          <a:blip r:embed="rId4">
            <a:alphaModFix/>
          </a:blip>
          <a:srcRect/>
          <a:stretch/>
        </p:blipFill>
        <p:spPr>
          <a:xfrm>
            <a:off x="619103" y="0"/>
            <a:ext cx="6941997" cy="5143500"/>
          </a:xfrm>
          <a:prstGeom prst="rect">
            <a:avLst/>
          </a:prstGeom>
          <a:noFill/>
          <a:ln>
            <a:noFill/>
          </a:ln>
        </p:spPr>
      </p:pic>
      <p:sp>
        <p:nvSpPr>
          <p:cNvPr id="1062" name="Google Shape;1062;p73"/>
          <p:cNvSpPr txBox="1"/>
          <p:nvPr/>
        </p:nvSpPr>
        <p:spPr>
          <a:xfrm>
            <a:off x="2105750" y="4395500"/>
            <a:ext cx="3381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1" i="1" u="none" strike="noStrike" cap="none">
                <a:solidFill>
                  <a:srgbClr val="000000"/>
                </a:solidFill>
                <a:highlight>
                  <a:srgbClr val="00FFFF"/>
                </a:highlight>
                <a:latin typeface="Architects Daughter"/>
                <a:ea typeface="Architects Daughter"/>
                <a:cs typeface="Architects Daughter"/>
                <a:sym typeface="Architects Daughter"/>
              </a:rPr>
              <a:t>Collage ideas!</a:t>
            </a:r>
            <a:endParaRPr sz="2800" b="1" i="1" u="none" strike="noStrike" cap="non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1067" name="Google Shape;1067;p74"/>
          <p:cNvPicPr preferRelativeResize="0"/>
          <p:nvPr/>
        </p:nvPicPr>
        <p:blipFill rotWithShape="1">
          <a:blip r:embed="rId3">
            <a:alphaModFix/>
          </a:blip>
          <a:srcRect t="10938" r="3540" b="2861"/>
          <a:stretch/>
        </p:blipFill>
        <p:spPr>
          <a:xfrm rot="628821">
            <a:off x="2555578" y="1284448"/>
            <a:ext cx="4562597" cy="3628777"/>
          </a:xfrm>
          <a:prstGeom prst="rect">
            <a:avLst/>
          </a:prstGeom>
          <a:noFill/>
          <a:ln>
            <a:noFill/>
          </a:ln>
        </p:spPr>
      </p:pic>
      <p:sp>
        <p:nvSpPr>
          <p:cNvPr id="1068" name="Google Shape;1068;p74"/>
          <p:cNvSpPr txBox="1">
            <a:spLocks noGrp="1"/>
          </p:cNvSpPr>
          <p:nvPr>
            <p:ph type="title"/>
          </p:nvPr>
        </p:nvSpPr>
        <p:spPr>
          <a:xfrm>
            <a:off x="938950" y="161950"/>
            <a:ext cx="7530300" cy="1649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sz="4200">
                <a:solidFill>
                  <a:srgbClr val="FF0000"/>
                </a:solidFill>
                <a:highlight>
                  <a:schemeClr val="accent6"/>
                </a:highlight>
              </a:rPr>
              <a:t>Work Place SKILLS, </a:t>
            </a:r>
            <a:endParaRPr sz="4200">
              <a:solidFill>
                <a:srgbClr val="FF0000"/>
              </a:solidFill>
              <a:highlight>
                <a:schemeClr val="accent6"/>
              </a:highlight>
            </a:endParaRPr>
          </a:p>
          <a:p>
            <a:pPr marL="0" lvl="0" indent="0" algn="ctr" rtl="0">
              <a:lnSpc>
                <a:spcPct val="100000"/>
              </a:lnSpc>
              <a:spcBef>
                <a:spcPts val="0"/>
              </a:spcBef>
              <a:spcAft>
                <a:spcPts val="0"/>
              </a:spcAft>
              <a:buSzPts val="3000"/>
              <a:buNone/>
            </a:pPr>
            <a:r>
              <a:rPr lang="en" sz="4200">
                <a:solidFill>
                  <a:srgbClr val="FF0000"/>
                </a:solidFill>
                <a:highlight>
                  <a:schemeClr val="accent6"/>
                </a:highlight>
              </a:rPr>
              <a:t>in every chapter</a:t>
            </a:r>
            <a:endParaRPr sz="4200">
              <a:solidFill>
                <a:srgbClr val="FF0000"/>
              </a:solidFill>
              <a:highlight>
                <a:schemeClr val="accent6"/>
              </a:highlight>
            </a:endParaRPr>
          </a:p>
        </p:txBody>
      </p:sp>
      <p:pic>
        <p:nvPicPr>
          <p:cNvPr id="1069" name="Google Shape;1069;p74"/>
          <p:cNvPicPr preferRelativeResize="0"/>
          <p:nvPr/>
        </p:nvPicPr>
        <p:blipFill rotWithShape="1">
          <a:blip r:embed="rId4">
            <a:alphaModFix/>
          </a:blip>
          <a:srcRect/>
          <a:stretch/>
        </p:blipFill>
        <p:spPr>
          <a:xfrm>
            <a:off x="111219" y="65297"/>
            <a:ext cx="778932" cy="792600"/>
          </a:xfrm>
          <a:prstGeom prst="rect">
            <a:avLst/>
          </a:prstGeom>
          <a:noFill/>
          <a:ln>
            <a:noFill/>
          </a:ln>
        </p:spPr>
      </p:pic>
      <p:pic>
        <p:nvPicPr>
          <p:cNvPr id="1070" name="Google Shape;1070;p74"/>
          <p:cNvPicPr preferRelativeResize="0"/>
          <p:nvPr/>
        </p:nvPicPr>
        <p:blipFill rotWithShape="1">
          <a:blip r:embed="rId4">
            <a:alphaModFix/>
          </a:blip>
          <a:srcRect/>
          <a:stretch/>
        </p:blipFill>
        <p:spPr>
          <a:xfrm>
            <a:off x="8253844" y="65297"/>
            <a:ext cx="778932" cy="792600"/>
          </a:xfrm>
          <a:prstGeom prst="rect">
            <a:avLst/>
          </a:prstGeom>
          <a:noFill/>
          <a:ln>
            <a:noFill/>
          </a:ln>
        </p:spPr>
      </p:pic>
      <p:pic>
        <p:nvPicPr>
          <p:cNvPr id="1071" name="Google Shape;1071;p74"/>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1072" name="Google Shape;1072;p74">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p7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4" name="Google Shape;1074;p74"/>
          <p:cNvPicPr preferRelativeResize="0"/>
          <p:nvPr/>
        </p:nvPicPr>
        <p:blipFill rotWithShape="1">
          <a:blip r:embed="rId6">
            <a:alphaModFix/>
          </a:blip>
          <a:srcRect/>
          <a:stretch/>
        </p:blipFill>
        <p:spPr>
          <a:xfrm rot="1060626">
            <a:off x="6395851" y="1013349"/>
            <a:ext cx="2204843" cy="2419347"/>
          </a:xfrm>
          <a:prstGeom prst="rect">
            <a:avLst/>
          </a:prstGeom>
          <a:noFill/>
          <a:ln>
            <a:noFill/>
          </a:ln>
        </p:spPr>
      </p:pic>
      <p:sp>
        <p:nvSpPr>
          <p:cNvPr id="1075" name="Google Shape;1075;p74"/>
          <p:cNvSpPr txBox="1"/>
          <p:nvPr/>
        </p:nvSpPr>
        <p:spPr>
          <a:xfrm rot="502301">
            <a:off x="6467840" y="1537074"/>
            <a:ext cx="2676621" cy="85600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2000" b="1" i="0" u="none" strike="noStrike" cap="none">
                <a:solidFill>
                  <a:srgbClr val="000000"/>
                </a:solidFill>
                <a:latin typeface="Architects Daughter"/>
                <a:ea typeface="Architects Daughter"/>
                <a:cs typeface="Architects Daughter"/>
                <a:sym typeface="Architects Daughter"/>
              </a:rPr>
              <a:t>Skill #17</a:t>
            </a:r>
            <a:endParaRPr sz="20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700"/>
              <a:buFont typeface="Arial"/>
              <a:buNone/>
            </a:pPr>
            <a:r>
              <a:rPr lang="en" sz="2000" b="1" i="0" u="none" strike="noStrike" cap="none">
                <a:solidFill>
                  <a:srgbClr val="000000"/>
                </a:solidFill>
                <a:latin typeface="Architects Daughter"/>
                <a:ea typeface="Architects Daughter"/>
                <a:cs typeface="Architects Daughter"/>
                <a:sym typeface="Architects Daughter"/>
              </a:rPr>
              <a:t>Height &amp; Weight</a:t>
            </a:r>
            <a:endParaRPr sz="2000" b="1" i="0" u="none" strike="noStrike" cap="none">
              <a:solidFill>
                <a:srgbClr val="000000"/>
              </a:solidFill>
              <a:latin typeface="Architects Daughter"/>
              <a:ea typeface="Architects Daughter"/>
              <a:cs typeface="Architects Daughter"/>
              <a:sym typeface="Architects Daughter"/>
            </a:endParaRPr>
          </a:p>
        </p:txBody>
      </p:sp>
      <p:pic>
        <p:nvPicPr>
          <p:cNvPr id="1076" name="Google Shape;1076;p74"/>
          <p:cNvPicPr preferRelativeResize="0"/>
          <p:nvPr/>
        </p:nvPicPr>
        <p:blipFill rotWithShape="1">
          <a:blip r:embed="rId7">
            <a:alphaModFix/>
          </a:blip>
          <a:srcRect/>
          <a:stretch/>
        </p:blipFill>
        <p:spPr>
          <a:xfrm rot="-988407">
            <a:off x="548650" y="1214499"/>
            <a:ext cx="3223418" cy="3768678"/>
          </a:xfrm>
          <a:prstGeom prst="rect">
            <a:avLst/>
          </a:prstGeom>
          <a:noFill/>
          <a:ln>
            <a:noFill/>
          </a:ln>
        </p:spPr>
      </p:pic>
      <p:sp>
        <p:nvSpPr>
          <p:cNvPr id="1077" name="Google Shape;1077;p74"/>
          <p:cNvSpPr txBox="1"/>
          <p:nvPr/>
        </p:nvSpPr>
        <p:spPr>
          <a:xfrm rot="-967117">
            <a:off x="717227" y="2764758"/>
            <a:ext cx="2753336" cy="855939"/>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rgbClr val="000000"/>
                </a:solidFill>
                <a:latin typeface="Architects Daughter"/>
                <a:ea typeface="Architects Daughter"/>
                <a:cs typeface="Architects Daughter"/>
                <a:sym typeface="Architects Daughter"/>
              </a:rPr>
              <a:t>Skill #4</a:t>
            </a:r>
            <a:endParaRPr sz="2500" b="1" i="0" u="none" strike="noStrike" cap="none">
              <a:solidFill>
                <a:srgbClr val="000000"/>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rgbClr val="000000"/>
                </a:solidFill>
                <a:latin typeface="Architects Daughter"/>
                <a:ea typeface="Architects Daughter"/>
                <a:cs typeface="Architects Daughter"/>
                <a:sym typeface="Architects Daughter"/>
              </a:rPr>
              <a:t>Range of Motion</a:t>
            </a:r>
            <a:endParaRPr sz="2500" b="1" i="0" u="none" strike="noStrike" cap="none">
              <a:solidFill>
                <a:srgbClr val="000000"/>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Architects Daughter"/>
              <a:ea typeface="Architects Daughter"/>
              <a:cs typeface="Architects Daughter"/>
              <a:sym typeface="Architects Daughter"/>
            </a:endParaRPr>
          </a:p>
        </p:txBody>
      </p:sp>
      <p:pic>
        <p:nvPicPr>
          <p:cNvPr id="1078" name="Google Shape;1078;p74"/>
          <p:cNvPicPr preferRelativeResize="0"/>
          <p:nvPr/>
        </p:nvPicPr>
        <p:blipFill rotWithShape="1">
          <a:blip r:embed="rId6">
            <a:alphaModFix/>
          </a:blip>
          <a:srcRect/>
          <a:stretch/>
        </p:blipFill>
        <p:spPr>
          <a:xfrm>
            <a:off x="3216500" y="3373975"/>
            <a:ext cx="1535650" cy="1685048"/>
          </a:xfrm>
          <a:prstGeom prst="rect">
            <a:avLst/>
          </a:prstGeom>
          <a:noFill/>
          <a:ln>
            <a:noFill/>
          </a:ln>
        </p:spPr>
      </p:pic>
      <p:sp>
        <p:nvSpPr>
          <p:cNvPr id="1079" name="Google Shape;1079;p74"/>
          <p:cNvSpPr txBox="1"/>
          <p:nvPr/>
        </p:nvSpPr>
        <p:spPr>
          <a:xfrm rot="-403282">
            <a:off x="3246307" y="3401354"/>
            <a:ext cx="7405095" cy="107901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2100" b="1" i="0" u="none" strike="noStrike" cap="none">
                <a:solidFill>
                  <a:srgbClr val="000000"/>
                </a:solidFill>
                <a:latin typeface="Catamaran"/>
                <a:ea typeface="Catamaran"/>
                <a:cs typeface="Catamaran"/>
                <a:sym typeface="Catamaran"/>
              </a:rPr>
              <a:t>Skill # 8</a:t>
            </a:r>
            <a:endParaRPr sz="2100" b="1" i="0" u="none" strike="noStrike" cap="none">
              <a:solidFill>
                <a:srgbClr val="000000"/>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400"/>
              <a:buFont typeface="Arial"/>
              <a:buNone/>
            </a:pPr>
            <a:r>
              <a:rPr lang="en" sz="2100" b="1" i="0" u="none" strike="noStrike" cap="none">
                <a:solidFill>
                  <a:srgbClr val="000000"/>
                </a:solidFill>
                <a:latin typeface="Catamaran"/>
                <a:ea typeface="Catamaran"/>
                <a:cs typeface="Catamaran"/>
                <a:sym typeface="Catamaran"/>
              </a:rPr>
              <a:t>Taking a </a:t>
            </a:r>
            <a:endParaRPr sz="2100" b="1" i="0" u="none" strike="noStrike" cap="none">
              <a:solidFill>
                <a:srgbClr val="000000"/>
              </a:solidFill>
              <a:latin typeface="Catamaran"/>
              <a:ea typeface="Catamaran"/>
              <a:cs typeface="Catamaran"/>
              <a:sym typeface="Catamaran"/>
            </a:endParaRPr>
          </a:p>
          <a:p>
            <a:pPr marL="0" marR="0" lvl="0" indent="0" algn="l" rtl="0">
              <a:lnSpc>
                <a:spcPct val="100000"/>
              </a:lnSpc>
              <a:spcBef>
                <a:spcPts val="0"/>
              </a:spcBef>
              <a:spcAft>
                <a:spcPts val="0"/>
              </a:spcAft>
              <a:buClr>
                <a:srgbClr val="000000"/>
              </a:buClr>
              <a:buSzPts val="1400"/>
              <a:buFont typeface="Arial"/>
              <a:buNone/>
            </a:pPr>
            <a:r>
              <a:rPr lang="en" sz="2100" b="1" i="0" u="none" strike="noStrike" cap="none">
                <a:solidFill>
                  <a:srgbClr val="000000"/>
                </a:solidFill>
                <a:latin typeface="Catamaran"/>
                <a:ea typeface="Catamaran"/>
                <a:cs typeface="Catamaran"/>
                <a:sym typeface="Catamaran"/>
              </a:rPr>
              <a:t>Pulse</a:t>
            </a:r>
            <a:endParaRPr sz="2100" b="1" i="0" u="none" strike="noStrike" cap="none">
              <a:solidFill>
                <a:srgbClr val="000000"/>
              </a:solidFill>
              <a:latin typeface="Catamaran"/>
              <a:ea typeface="Catamaran"/>
              <a:cs typeface="Catamaran"/>
              <a:sym typeface="Catamaran"/>
            </a:endParaRPr>
          </a:p>
        </p:txBody>
      </p:sp>
      <p:sp>
        <p:nvSpPr>
          <p:cNvPr id="1080" name="Google Shape;1080;p74"/>
          <p:cNvSpPr txBox="1"/>
          <p:nvPr/>
        </p:nvSpPr>
        <p:spPr>
          <a:xfrm rot="674984">
            <a:off x="3438368" y="2518629"/>
            <a:ext cx="7335238" cy="8558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2400" b="1" i="0" u="none" strike="noStrike" cap="none">
                <a:solidFill>
                  <a:srgbClr val="000000"/>
                </a:solidFill>
                <a:latin typeface="Architects Daughter"/>
                <a:ea typeface="Architects Daughter"/>
                <a:cs typeface="Architects Daughter"/>
                <a:sym typeface="Architects Daughter"/>
              </a:rPr>
              <a:t>SKILL #10</a:t>
            </a:r>
            <a:endParaRPr sz="24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2400" b="1" i="0" u="none" strike="noStrike" cap="none">
                <a:solidFill>
                  <a:srgbClr val="000000"/>
                </a:solidFill>
                <a:latin typeface="Architects Daughter"/>
                <a:ea typeface="Architects Daughter"/>
                <a:cs typeface="Architects Daughter"/>
                <a:sym typeface="Architects Daughter"/>
              </a:rPr>
              <a:t>Feeding the Dependent </a:t>
            </a:r>
            <a:endParaRPr sz="24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2400" b="1" i="0" u="none" strike="noStrike" cap="none">
                <a:solidFill>
                  <a:srgbClr val="000000"/>
                </a:solidFill>
                <a:latin typeface="Architects Daughter"/>
                <a:ea typeface="Architects Daughter"/>
                <a:cs typeface="Architects Daughter"/>
                <a:sym typeface="Architects Daughter"/>
              </a:rPr>
              <a:t>Resident</a:t>
            </a:r>
            <a:endParaRPr sz="2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69"/>
                                        </p:tgtEl>
                                        <p:attrNameLst>
                                          <p:attrName>style.visibility</p:attrName>
                                        </p:attrNameLst>
                                      </p:cBhvr>
                                      <p:to>
                                        <p:strVal val="visible"/>
                                      </p:to>
                                    </p:set>
                                    <p:anim calcmode="lin" valueType="num">
                                      <p:cBhvr additive="base">
                                        <p:cTn id="7" dur="1000"/>
                                        <p:tgtEl>
                                          <p:spTgt spid="106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070"/>
                                        </p:tgtEl>
                                        <p:attrNameLst>
                                          <p:attrName>style.visibility</p:attrName>
                                        </p:attrNameLst>
                                      </p:cBhvr>
                                      <p:to>
                                        <p:strVal val="visible"/>
                                      </p:to>
                                    </p:set>
                                    <p:anim calcmode="lin" valueType="num">
                                      <p:cBhvr additive="base">
                                        <p:cTn id="10" dur="1000"/>
                                        <p:tgtEl>
                                          <p:spTgt spid="1070"/>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068"/>
                                        </p:tgtEl>
                                        <p:attrNameLst>
                                          <p:attrName>style.visibility</p:attrName>
                                        </p:attrNameLst>
                                      </p:cBhvr>
                                      <p:to>
                                        <p:strVal val="visible"/>
                                      </p:to>
                                    </p:set>
                                    <p:animEffect transition="in" filter="fade">
                                      <p:cBhvr>
                                        <p:cTn id="13" dur="1000"/>
                                        <p:tgtEl>
                                          <p:spTgt spid="1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1085" name="Google Shape;1085;p75"/>
          <p:cNvPicPr preferRelativeResize="0"/>
          <p:nvPr/>
        </p:nvPicPr>
        <p:blipFill rotWithShape="1">
          <a:blip r:embed="rId3">
            <a:alphaModFix/>
          </a:blip>
          <a:srcRect/>
          <a:stretch/>
        </p:blipFill>
        <p:spPr>
          <a:xfrm rot="-421984">
            <a:off x="-614180" y="-178940"/>
            <a:ext cx="2484212" cy="2725883"/>
          </a:xfrm>
          <a:prstGeom prst="rect">
            <a:avLst/>
          </a:prstGeom>
          <a:noFill/>
          <a:ln>
            <a:noFill/>
          </a:ln>
        </p:spPr>
      </p:pic>
      <p:sp>
        <p:nvSpPr>
          <p:cNvPr id="1086" name="Google Shape;1086;p75"/>
          <p:cNvSpPr txBox="1">
            <a:spLocks noGrp="1"/>
          </p:cNvSpPr>
          <p:nvPr>
            <p:ph type="title"/>
          </p:nvPr>
        </p:nvSpPr>
        <p:spPr>
          <a:xfrm>
            <a:off x="1751875" y="45294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900">
                <a:highlight>
                  <a:srgbClr val="FFEE00"/>
                </a:highlight>
              </a:rPr>
              <a:t>Range of Motion</a:t>
            </a:r>
            <a:endParaRPr sz="2900">
              <a:highlight>
                <a:srgbClr val="FFEE00"/>
              </a:highlight>
            </a:endParaRPr>
          </a:p>
        </p:txBody>
      </p:sp>
      <p:pic>
        <p:nvPicPr>
          <p:cNvPr id="1087" name="Google Shape;1087;p75"/>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1088" name="Google Shape;1088;p7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7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75"/>
          <p:cNvSpPr/>
          <p:nvPr/>
        </p:nvSpPr>
        <p:spPr>
          <a:xfrm>
            <a:off x="1502900"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1" name="Google Shape;1091;p75"/>
          <p:cNvSpPr txBox="1">
            <a:spLocks noGrp="1"/>
          </p:cNvSpPr>
          <p:nvPr>
            <p:ph type="title" idx="2"/>
          </p:nvPr>
        </p:nvSpPr>
        <p:spPr>
          <a:xfrm>
            <a:off x="1139850"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4</a:t>
            </a:r>
            <a:endParaRPr/>
          </a:p>
        </p:txBody>
      </p:sp>
      <p:sp>
        <p:nvSpPr>
          <p:cNvPr id="1092" name="Google Shape;1092;p75"/>
          <p:cNvSpPr/>
          <p:nvPr/>
        </p:nvSpPr>
        <p:spPr>
          <a:xfrm>
            <a:off x="1651175" y="1950613"/>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3" name="Google Shape;1093;p75"/>
          <p:cNvSpPr/>
          <p:nvPr/>
        </p:nvSpPr>
        <p:spPr>
          <a:xfrm>
            <a:off x="3739950" y="1950600"/>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75"/>
          <p:cNvSpPr/>
          <p:nvPr/>
        </p:nvSpPr>
        <p:spPr>
          <a:xfrm>
            <a:off x="5828725" y="1950613"/>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75"/>
          <p:cNvSpPr/>
          <p:nvPr/>
        </p:nvSpPr>
        <p:spPr>
          <a:xfrm>
            <a:off x="5923675"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75"/>
          <p:cNvSpPr/>
          <p:nvPr/>
        </p:nvSpPr>
        <p:spPr>
          <a:xfrm>
            <a:off x="3834625"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75"/>
          <p:cNvSpPr txBox="1">
            <a:spLocks noGrp="1"/>
          </p:cNvSpPr>
          <p:nvPr>
            <p:ph type="subTitle" idx="1"/>
          </p:nvPr>
        </p:nvSpPr>
        <p:spPr>
          <a:xfrm>
            <a:off x="1139850"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t>Inversion</a:t>
            </a:r>
            <a:endParaRPr sz="1800"/>
          </a:p>
          <a:p>
            <a:pPr marL="0" lvl="0" indent="0" algn="ctr" rtl="0">
              <a:lnSpc>
                <a:spcPct val="100000"/>
              </a:lnSpc>
              <a:spcBef>
                <a:spcPts val="0"/>
              </a:spcBef>
              <a:spcAft>
                <a:spcPts val="0"/>
              </a:spcAft>
              <a:buSzPts val="1600"/>
              <a:buNone/>
            </a:pPr>
            <a:r>
              <a:rPr lang="en" sz="1800"/>
              <a:t>And  </a:t>
            </a:r>
            <a:endParaRPr sz="1800"/>
          </a:p>
          <a:p>
            <a:pPr marL="0" lvl="0" indent="0" algn="ctr" rtl="0">
              <a:lnSpc>
                <a:spcPct val="100000"/>
              </a:lnSpc>
              <a:spcBef>
                <a:spcPts val="0"/>
              </a:spcBef>
              <a:spcAft>
                <a:spcPts val="0"/>
              </a:spcAft>
              <a:buSzPts val="1600"/>
              <a:buNone/>
            </a:pPr>
            <a:r>
              <a:rPr lang="en" sz="1800"/>
              <a:t>Eversio</a:t>
            </a:r>
            <a:r>
              <a:rPr lang="en"/>
              <a:t>n</a:t>
            </a:r>
            <a:endParaRPr/>
          </a:p>
          <a:p>
            <a:pPr marL="0" lvl="0" indent="0" algn="ctr" rtl="0">
              <a:lnSpc>
                <a:spcPct val="100000"/>
              </a:lnSpc>
              <a:spcBef>
                <a:spcPts val="0"/>
              </a:spcBef>
              <a:spcAft>
                <a:spcPts val="0"/>
              </a:spcAft>
              <a:buSzPts val="1600"/>
              <a:buNone/>
            </a:pPr>
            <a:endParaRPr/>
          </a:p>
        </p:txBody>
      </p:sp>
      <p:sp>
        <p:nvSpPr>
          <p:cNvPr id="1098" name="Google Shape;1098;p75"/>
          <p:cNvSpPr txBox="1">
            <a:spLocks noGrp="1"/>
          </p:cNvSpPr>
          <p:nvPr>
            <p:ph type="title" idx="3"/>
          </p:nvPr>
        </p:nvSpPr>
        <p:spPr>
          <a:xfrm>
            <a:off x="3277646"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5</a:t>
            </a:r>
            <a:endParaRPr/>
          </a:p>
        </p:txBody>
      </p:sp>
      <p:sp>
        <p:nvSpPr>
          <p:cNvPr id="1099" name="Google Shape;1099;p75"/>
          <p:cNvSpPr txBox="1">
            <a:spLocks noGrp="1"/>
          </p:cNvSpPr>
          <p:nvPr>
            <p:ph type="subTitle" idx="4"/>
          </p:nvPr>
        </p:nvSpPr>
        <p:spPr>
          <a:xfrm>
            <a:off x="3277650"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Circumduction</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endParaRPr/>
          </a:p>
        </p:txBody>
      </p:sp>
      <p:sp>
        <p:nvSpPr>
          <p:cNvPr id="1100" name="Google Shape;1100;p75"/>
          <p:cNvSpPr txBox="1">
            <a:spLocks noGrp="1"/>
          </p:cNvSpPr>
          <p:nvPr>
            <p:ph type="title" idx="5"/>
          </p:nvPr>
        </p:nvSpPr>
        <p:spPr>
          <a:xfrm>
            <a:off x="5415438"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6</a:t>
            </a:r>
            <a:endParaRPr/>
          </a:p>
        </p:txBody>
      </p:sp>
      <p:sp>
        <p:nvSpPr>
          <p:cNvPr id="1101" name="Google Shape;1101;p75"/>
          <p:cNvSpPr txBox="1">
            <a:spLocks noGrp="1"/>
          </p:cNvSpPr>
          <p:nvPr>
            <p:ph type="subTitle" idx="6"/>
          </p:nvPr>
        </p:nvSpPr>
        <p:spPr>
          <a:xfrm>
            <a:off x="5415446"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t>Rotation</a:t>
            </a:r>
            <a:endParaRPr sz="1800"/>
          </a:p>
          <a:p>
            <a:pPr marL="0" lvl="0" indent="0" algn="ctr" rtl="0">
              <a:lnSpc>
                <a:spcPct val="100000"/>
              </a:lnSpc>
              <a:spcBef>
                <a:spcPts val="0"/>
              </a:spcBef>
              <a:spcAft>
                <a:spcPts val="0"/>
              </a:spcAft>
              <a:buClr>
                <a:schemeClr val="dk1"/>
              </a:buClr>
              <a:buSzPts val="1100"/>
              <a:buFont typeface="Arial"/>
              <a:buNone/>
            </a:pPr>
            <a:r>
              <a:rPr lang="en" sz="1800"/>
              <a:t>lateral/medial</a:t>
            </a:r>
            <a:endParaRPr sz="1800"/>
          </a:p>
        </p:txBody>
      </p:sp>
      <p:sp>
        <p:nvSpPr>
          <p:cNvPr id="1102" name="Google Shape;1102;p75"/>
          <p:cNvSpPr txBox="1">
            <a:spLocks noGrp="1"/>
          </p:cNvSpPr>
          <p:nvPr>
            <p:ph type="title" idx="7"/>
          </p:nvPr>
        </p:nvSpPr>
        <p:spPr>
          <a:xfrm>
            <a:off x="1139850"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1</a:t>
            </a:r>
            <a:endParaRPr/>
          </a:p>
        </p:txBody>
      </p:sp>
      <p:sp>
        <p:nvSpPr>
          <p:cNvPr id="1103" name="Google Shape;1103;p75"/>
          <p:cNvSpPr txBox="1">
            <a:spLocks noGrp="1"/>
          </p:cNvSpPr>
          <p:nvPr>
            <p:ph type="subTitle" idx="8"/>
          </p:nvPr>
        </p:nvSpPr>
        <p:spPr>
          <a:xfrm>
            <a:off x="1139850"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Abduction</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 </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Adductio</a:t>
            </a:r>
            <a:r>
              <a:rPr lang="en">
                <a:latin typeface="Architects Daughter"/>
                <a:ea typeface="Architects Daughter"/>
                <a:cs typeface="Architects Daughter"/>
                <a:sym typeface="Architects Daughter"/>
              </a:rPr>
              <a:t>n</a:t>
            </a:r>
            <a:endParaRPr>
              <a:latin typeface="Architects Daughter"/>
              <a:ea typeface="Architects Daughter"/>
              <a:cs typeface="Architects Daughter"/>
              <a:sym typeface="Architects Daughter"/>
            </a:endParaRPr>
          </a:p>
        </p:txBody>
      </p:sp>
      <p:sp>
        <p:nvSpPr>
          <p:cNvPr id="1104" name="Google Shape;1104;p75"/>
          <p:cNvSpPr txBox="1">
            <a:spLocks noGrp="1"/>
          </p:cNvSpPr>
          <p:nvPr>
            <p:ph type="title" idx="9"/>
          </p:nvPr>
        </p:nvSpPr>
        <p:spPr>
          <a:xfrm>
            <a:off x="3277646"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2</a:t>
            </a:r>
            <a:endParaRPr/>
          </a:p>
        </p:txBody>
      </p:sp>
      <p:sp>
        <p:nvSpPr>
          <p:cNvPr id="1105" name="Google Shape;1105;p75"/>
          <p:cNvSpPr txBox="1">
            <a:spLocks noGrp="1"/>
          </p:cNvSpPr>
          <p:nvPr>
            <p:ph type="subTitle" idx="13"/>
          </p:nvPr>
        </p:nvSpPr>
        <p:spPr>
          <a:xfrm>
            <a:off x="3277650"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t>Flexion </a:t>
            </a:r>
            <a:endParaRPr sz="1800"/>
          </a:p>
          <a:p>
            <a:pPr marL="0" lvl="0" indent="0" algn="ctr" rtl="0">
              <a:lnSpc>
                <a:spcPct val="100000"/>
              </a:lnSpc>
              <a:spcBef>
                <a:spcPts val="0"/>
              </a:spcBef>
              <a:spcAft>
                <a:spcPts val="0"/>
              </a:spcAft>
              <a:buClr>
                <a:schemeClr val="dk1"/>
              </a:buClr>
              <a:buSzPts val="1100"/>
              <a:buFont typeface="Arial"/>
              <a:buNone/>
            </a:pPr>
            <a:r>
              <a:rPr lang="en" sz="1800"/>
              <a:t>And</a:t>
            </a:r>
            <a:endParaRPr sz="1800"/>
          </a:p>
          <a:p>
            <a:pPr marL="0" lvl="0" indent="0" algn="ctr" rtl="0">
              <a:lnSpc>
                <a:spcPct val="100000"/>
              </a:lnSpc>
              <a:spcBef>
                <a:spcPts val="0"/>
              </a:spcBef>
              <a:spcAft>
                <a:spcPts val="0"/>
              </a:spcAft>
              <a:buClr>
                <a:schemeClr val="dk1"/>
              </a:buClr>
              <a:buSzPts val="1100"/>
              <a:buFont typeface="Arial"/>
              <a:buNone/>
            </a:pPr>
            <a:r>
              <a:rPr lang="en" sz="1800"/>
              <a:t>Extension</a:t>
            </a:r>
            <a:endParaRPr sz="1800"/>
          </a:p>
        </p:txBody>
      </p:sp>
      <p:sp>
        <p:nvSpPr>
          <p:cNvPr id="1106" name="Google Shape;1106;p75"/>
          <p:cNvSpPr txBox="1">
            <a:spLocks noGrp="1"/>
          </p:cNvSpPr>
          <p:nvPr>
            <p:ph type="title" idx="14"/>
          </p:nvPr>
        </p:nvSpPr>
        <p:spPr>
          <a:xfrm>
            <a:off x="5415438"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3</a:t>
            </a:r>
            <a:endParaRPr/>
          </a:p>
        </p:txBody>
      </p:sp>
      <p:sp>
        <p:nvSpPr>
          <p:cNvPr id="1107" name="Google Shape;1107;p75"/>
          <p:cNvSpPr txBox="1">
            <a:spLocks noGrp="1"/>
          </p:cNvSpPr>
          <p:nvPr>
            <p:ph type="subTitle" idx="15"/>
          </p:nvPr>
        </p:nvSpPr>
        <p:spPr>
          <a:xfrm>
            <a:off x="5415446"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Pronation </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Supination </a:t>
            </a:r>
            <a:endParaRPr sz="1800">
              <a:latin typeface="Architects Daughter"/>
              <a:ea typeface="Architects Daughter"/>
              <a:cs typeface="Architects Daughter"/>
              <a:sym typeface="Architects Daughter"/>
            </a:endParaRPr>
          </a:p>
        </p:txBody>
      </p:sp>
      <p:sp>
        <p:nvSpPr>
          <p:cNvPr id="1108" name="Google Shape;1108;p75">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75">
            <a:hlinkClick r:id="rId5" action="ppaction://hlinksldjump"/>
          </p:cNvPr>
          <p:cNvSpPr txBox="1">
            <a:spLocks noGrp="1"/>
          </p:cNvSpPr>
          <p:nvPr>
            <p:ph type="ctrTitle" idx="4294967295"/>
          </p:nvPr>
        </p:nvSpPr>
        <p:spPr>
          <a:xfrm>
            <a:off x="8088800" y="1174800"/>
            <a:ext cx="1371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Snow Angel Arms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110" name="Google Shape;1110;p75">
            <a:hlinkClick r:id="rId6" action="ppaction://hlinksldjump"/>
          </p:cNvPr>
          <p:cNvPicPr preferRelativeResize="0"/>
          <p:nvPr/>
        </p:nvPicPr>
        <p:blipFill rotWithShape="1">
          <a:blip r:embed="rId4">
            <a:alphaModFix/>
          </a:blip>
          <a:srcRect l="32004" t="19826" r="39797" b="9790"/>
          <a:stretch/>
        </p:blipFill>
        <p:spPr>
          <a:xfrm rot="-5400000">
            <a:off x="7768426" y="-395073"/>
            <a:ext cx="1138848" cy="2132299"/>
          </a:xfrm>
          <a:prstGeom prst="rect">
            <a:avLst/>
          </a:prstGeom>
          <a:noFill/>
          <a:ln>
            <a:noFill/>
          </a:ln>
        </p:spPr>
      </p:pic>
      <p:sp>
        <p:nvSpPr>
          <p:cNvPr id="1111" name="Google Shape;1111;p75">
            <a:hlinkClick r:id="rId6" action="ppaction://hlinksldjump"/>
          </p:cNvPr>
          <p:cNvSpPr txBox="1">
            <a:spLocks noGrp="1"/>
          </p:cNvSpPr>
          <p:nvPr>
            <p:ph type="ctrTitle" idx="4294967295"/>
          </p:nvPr>
        </p:nvSpPr>
        <p:spPr>
          <a:xfrm>
            <a:off x="7853550" y="286775"/>
            <a:ext cx="1371600" cy="70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100" b="1" i="0" u="none" strike="noStrike" cap="none">
                <a:solidFill>
                  <a:schemeClr val="dk1"/>
                </a:solidFill>
                <a:latin typeface="Architects Daughter"/>
                <a:ea typeface="Architects Daughter"/>
                <a:cs typeface="Architects Daughter"/>
                <a:sym typeface="Architects Daughter"/>
              </a:rPr>
              <a:t>Start with</a:t>
            </a:r>
            <a:endParaRPr sz="11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2800"/>
              <a:buFont typeface="Architects Daughter"/>
              <a:buNone/>
            </a:pPr>
            <a:r>
              <a:rPr lang="en" sz="1100" b="1" i="0" u="none" strike="noStrike" cap="none">
                <a:solidFill>
                  <a:schemeClr val="dk1"/>
                </a:solidFill>
                <a:latin typeface="Architects Daughter"/>
                <a:ea typeface="Architects Daughter"/>
                <a:cs typeface="Architects Daughter"/>
                <a:sym typeface="Architects Daughter"/>
              </a:rPr>
              <a:t> terms students understand</a:t>
            </a:r>
            <a:endParaRPr sz="1100" b="1" i="0" u="none" strike="noStrike" cap="none">
              <a:solidFill>
                <a:schemeClr val="dk1"/>
              </a:solidFill>
              <a:latin typeface="Architects Daughter"/>
              <a:ea typeface="Architects Daughter"/>
              <a:cs typeface="Architects Daughter"/>
              <a:sym typeface="Architects Daughter"/>
            </a:endParaRPr>
          </a:p>
        </p:txBody>
      </p:sp>
      <p:sp>
        <p:nvSpPr>
          <p:cNvPr id="1112" name="Google Shape;1112;p75">
            <a:hlinkClick r:id="rId6" action="ppaction://hlinksldjump"/>
          </p:cNvPr>
          <p:cNvSpPr/>
          <p:nvPr/>
        </p:nvSpPr>
        <p:spPr>
          <a:xfrm>
            <a:off x="7963775" y="2784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75"/>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4" name="Google Shape;1114;p75"/>
          <p:cNvSpPr txBox="1">
            <a:spLocks noGrp="1"/>
          </p:cNvSpPr>
          <p:nvPr>
            <p:ph type="ctrTitle" idx="4294967295"/>
          </p:nvPr>
        </p:nvSpPr>
        <p:spPr>
          <a:xfrm>
            <a:off x="8072375" y="1797513"/>
            <a:ext cx="1266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Brush your Hair</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15" name="Google Shape;1115;p75"/>
          <p:cNvSpPr/>
          <p:nvPr/>
        </p:nvSpPr>
        <p:spPr>
          <a:xfrm>
            <a:off x="74726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6" name="Google Shape;1116;p75"/>
          <p:cNvSpPr txBox="1">
            <a:spLocks noGrp="1"/>
          </p:cNvSpPr>
          <p:nvPr>
            <p:ph type="ctrTitle" idx="4294967295"/>
          </p:nvPr>
        </p:nvSpPr>
        <p:spPr>
          <a:xfrm>
            <a:off x="7936400" y="2285000"/>
            <a:ext cx="1151100" cy="48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Open the door</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17" name="Google Shape;1117;p75">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p75"/>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9" name="Google Shape;1119;p75"/>
          <p:cNvSpPr/>
          <p:nvPr/>
        </p:nvSpPr>
        <p:spPr>
          <a:xfrm rot="-5400000">
            <a:off x="76874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0" name="Google Shape;1120;p75"/>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75"/>
          <p:cNvSpPr txBox="1">
            <a:spLocks noGrp="1"/>
          </p:cNvSpPr>
          <p:nvPr>
            <p:ph type="ctrTitle" idx="4294967295"/>
          </p:nvPr>
        </p:nvSpPr>
        <p:spPr>
          <a:xfrm>
            <a:off x="8088800" y="29647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Ankle circles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22" name="Google Shape;1122;p75"/>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3" name="Google Shape;1123;p75"/>
          <p:cNvSpPr txBox="1"/>
          <p:nvPr/>
        </p:nvSpPr>
        <p:spPr>
          <a:xfrm rot="-907697">
            <a:off x="163634" y="210570"/>
            <a:ext cx="1675983" cy="178296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sng" strike="noStrike" cap="none">
                <a:solidFill>
                  <a:srgbClr val="000000"/>
                </a:solidFill>
                <a:latin typeface="Architects Daughter"/>
                <a:ea typeface="Architects Daughter"/>
                <a:cs typeface="Architects Daughter"/>
                <a:sym typeface="Architects Daughter"/>
              </a:rPr>
              <a:t>Passive ROM</a:t>
            </a:r>
            <a:endParaRPr sz="16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chitects Daughter"/>
                <a:ea typeface="Architects Daughter"/>
                <a:cs typeface="Architects Daughter"/>
                <a:sym typeface="Architects Daughter"/>
              </a:rPr>
              <a:t>Students take turns being patient and caregiver</a:t>
            </a:r>
            <a:endParaRPr sz="1600" b="0" i="0" u="none" strike="noStrike" cap="none">
              <a:solidFill>
                <a:srgbClr val="000000"/>
              </a:solidFill>
              <a:latin typeface="Architects Daughter"/>
              <a:ea typeface="Architects Daughter"/>
              <a:cs typeface="Architects Daughter"/>
              <a:sym typeface="Architects Daughter"/>
            </a:endParaRPr>
          </a:p>
        </p:txBody>
      </p:sp>
      <p:pic>
        <p:nvPicPr>
          <p:cNvPr id="1124" name="Google Shape;1124;p75"/>
          <p:cNvPicPr preferRelativeResize="0"/>
          <p:nvPr/>
        </p:nvPicPr>
        <p:blipFill rotWithShape="1">
          <a:blip r:embed="rId3">
            <a:alphaModFix/>
          </a:blip>
          <a:srcRect/>
          <a:stretch/>
        </p:blipFill>
        <p:spPr>
          <a:xfrm rot="904715">
            <a:off x="154258" y="2470113"/>
            <a:ext cx="1229098" cy="1348689"/>
          </a:xfrm>
          <a:prstGeom prst="rect">
            <a:avLst/>
          </a:prstGeom>
          <a:noFill/>
          <a:ln>
            <a:noFill/>
          </a:ln>
        </p:spPr>
      </p:pic>
      <p:sp>
        <p:nvSpPr>
          <p:cNvPr id="1125" name="Google Shape;1125;p75"/>
          <p:cNvSpPr txBox="1"/>
          <p:nvPr/>
        </p:nvSpPr>
        <p:spPr>
          <a:xfrm rot="370409">
            <a:off x="304503" y="2247520"/>
            <a:ext cx="979178" cy="13262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 </a:t>
            </a:r>
            <a:r>
              <a:rPr lang="en" sz="2100" b="0" i="0" u="none" strike="noStrike" cap="none">
                <a:solidFill>
                  <a:srgbClr val="000000"/>
                </a:solidFill>
                <a:latin typeface="Architects Daughter"/>
                <a:ea typeface="Architects Daughter"/>
                <a:cs typeface="Architects Daughter"/>
                <a:sym typeface="Architects Daughter"/>
              </a:rPr>
              <a:t>Work Place Skills</a:t>
            </a:r>
            <a:endParaRPr sz="2100" b="0"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92"/>
                                        </p:tgtEl>
                                        <p:attrNameLst>
                                          <p:attrName>style.visibility</p:attrName>
                                        </p:attrNameLst>
                                      </p:cBhvr>
                                      <p:to>
                                        <p:strVal val="visible"/>
                                      </p:to>
                                    </p:set>
                                    <p:anim calcmode="lin" valueType="num">
                                      <p:cBhvr additive="base">
                                        <p:cTn id="7" dur="1000"/>
                                        <p:tgtEl>
                                          <p:spTgt spid="1092"/>
                                        </p:tgtEl>
                                        <p:attrNameLst>
                                          <p:attrName>ppt_w</p:attrName>
                                        </p:attrNameLst>
                                      </p:cBhvr>
                                      <p:tavLst>
                                        <p:tav tm="0">
                                          <p:val>
                                            <p:strVal val="0"/>
                                          </p:val>
                                        </p:tav>
                                        <p:tav tm="100000">
                                          <p:val>
                                            <p:strVal val="#ppt_w"/>
                                          </p:val>
                                        </p:tav>
                                      </p:tavLst>
                                    </p:anim>
                                    <p:anim calcmode="lin" valueType="num">
                                      <p:cBhvr additive="base">
                                        <p:cTn id="8" dur="1000"/>
                                        <p:tgtEl>
                                          <p:spTgt spid="109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93"/>
                                        </p:tgtEl>
                                        <p:attrNameLst>
                                          <p:attrName>style.visibility</p:attrName>
                                        </p:attrNameLst>
                                      </p:cBhvr>
                                      <p:to>
                                        <p:strVal val="visible"/>
                                      </p:to>
                                    </p:set>
                                    <p:anim calcmode="lin" valueType="num">
                                      <p:cBhvr additive="base">
                                        <p:cTn id="11" dur="1000"/>
                                        <p:tgtEl>
                                          <p:spTgt spid="1093"/>
                                        </p:tgtEl>
                                        <p:attrNameLst>
                                          <p:attrName>ppt_w</p:attrName>
                                        </p:attrNameLst>
                                      </p:cBhvr>
                                      <p:tavLst>
                                        <p:tav tm="0">
                                          <p:val>
                                            <p:strVal val="0"/>
                                          </p:val>
                                        </p:tav>
                                        <p:tav tm="100000">
                                          <p:val>
                                            <p:strVal val="#ppt_w"/>
                                          </p:val>
                                        </p:tav>
                                      </p:tavLst>
                                    </p:anim>
                                    <p:anim calcmode="lin" valueType="num">
                                      <p:cBhvr additive="base">
                                        <p:cTn id="12" dur="1000"/>
                                        <p:tgtEl>
                                          <p:spTgt spid="109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094"/>
                                        </p:tgtEl>
                                        <p:attrNameLst>
                                          <p:attrName>style.visibility</p:attrName>
                                        </p:attrNameLst>
                                      </p:cBhvr>
                                      <p:to>
                                        <p:strVal val="visible"/>
                                      </p:to>
                                    </p:set>
                                    <p:anim calcmode="lin" valueType="num">
                                      <p:cBhvr additive="base">
                                        <p:cTn id="15" dur="1000"/>
                                        <p:tgtEl>
                                          <p:spTgt spid="1094"/>
                                        </p:tgtEl>
                                        <p:attrNameLst>
                                          <p:attrName>ppt_w</p:attrName>
                                        </p:attrNameLst>
                                      </p:cBhvr>
                                      <p:tavLst>
                                        <p:tav tm="0">
                                          <p:val>
                                            <p:strVal val="0"/>
                                          </p:val>
                                        </p:tav>
                                        <p:tav tm="100000">
                                          <p:val>
                                            <p:strVal val="#ppt_w"/>
                                          </p:val>
                                        </p:tav>
                                      </p:tavLst>
                                    </p:anim>
                                    <p:anim calcmode="lin" valueType="num">
                                      <p:cBhvr additive="base">
                                        <p:cTn id="16" dur="1000"/>
                                        <p:tgtEl>
                                          <p:spTgt spid="109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090"/>
                                        </p:tgtEl>
                                        <p:attrNameLst>
                                          <p:attrName>style.visibility</p:attrName>
                                        </p:attrNameLst>
                                      </p:cBhvr>
                                      <p:to>
                                        <p:strVal val="visible"/>
                                      </p:to>
                                    </p:set>
                                    <p:anim calcmode="lin" valueType="num">
                                      <p:cBhvr additive="base">
                                        <p:cTn id="19" dur="1000"/>
                                        <p:tgtEl>
                                          <p:spTgt spid="1090"/>
                                        </p:tgtEl>
                                        <p:attrNameLst>
                                          <p:attrName>ppt_w</p:attrName>
                                        </p:attrNameLst>
                                      </p:cBhvr>
                                      <p:tavLst>
                                        <p:tav tm="0">
                                          <p:val>
                                            <p:strVal val="0"/>
                                          </p:val>
                                        </p:tav>
                                        <p:tav tm="100000">
                                          <p:val>
                                            <p:strVal val="#ppt_w"/>
                                          </p:val>
                                        </p:tav>
                                      </p:tavLst>
                                    </p:anim>
                                    <p:anim calcmode="lin" valueType="num">
                                      <p:cBhvr additive="base">
                                        <p:cTn id="20" dur="1000"/>
                                        <p:tgtEl>
                                          <p:spTgt spid="109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095"/>
                                        </p:tgtEl>
                                        <p:attrNameLst>
                                          <p:attrName>style.visibility</p:attrName>
                                        </p:attrNameLst>
                                      </p:cBhvr>
                                      <p:to>
                                        <p:strVal val="visible"/>
                                      </p:to>
                                    </p:set>
                                    <p:anim calcmode="lin" valueType="num">
                                      <p:cBhvr additive="base">
                                        <p:cTn id="23" dur="1000"/>
                                        <p:tgtEl>
                                          <p:spTgt spid="1095"/>
                                        </p:tgtEl>
                                        <p:attrNameLst>
                                          <p:attrName>ppt_w</p:attrName>
                                        </p:attrNameLst>
                                      </p:cBhvr>
                                      <p:tavLst>
                                        <p:tav tm="0">
                                          <p:val>
                                            <p:strVal val="0"/>
                                          </p:val>
                                        </p:tav>
                                        <p:tav tm="100000">
                                          <p:val>
                                            <p:strVal val="#ppt_w"/>
                                          </p:val>
                                        </p:tav>
                                      </p:tavLst>
                                    </p:anim>
                                    <p:anim calcmode="lin" valueType="num">
                                      <p:cBhvr additive="base">
                                        <p:cTn id="24" dur="1000"/>
                                        <p:tgtEl>
                                          <p:spTgt spid="109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96"/>
                                        </p:tgtEl>
                                        <p:attrNameLst>
                                          <p:attrName>style.visibility</p:attrName>
                                        </p:attrNameLst>
                                      </p:cBhvr>
                                      <p:to>
                                        <p:strVal val="visible"/>
                                      </p:to>
                                    </p:set>
                                    <p:anim calcmode="lin" valueType="num">
                                      <p:cBhvr additive="base">
                                        <p:cTn id="27" dur="1000"/>
                                        <p:tgtEl>
                                          <p:spTgt spid="1096"/>
                                        </p:tgtEl>
                                        <p:attrNameLst>
                                          <p:attrName>ppt_w</p:attrName>
                                        </p:attrNameLst>
                                      </p:cBhvr>
                                      <p:tavLst>
                                        <p:tav tm="0">
                                          <p:val>
                                            <p:strVal val="0"/>
                                          </p:val>
                                        </p:tav>
                                        <p:tav tm="100000">
                                          <p:val>
                                            <p:strVal val="#ppt_w"/>
                                          </p:val>
                                        </p:tav>
                                      </p:tavLst>
                                    </p:anim>
                                    <p:anim calcmode="lin" valueType="num">
                                      <p:cBhvr additive="base">
                                        <p:cTn id="28" dur="1000"/>
                                        <p:tgtEl>
                                          <p:spTgt spid="109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130" name="Google Shape;1130;p76"/>
          <p:cNvPicPr preferRelativeResize="0"/>
          <p:nvPr/>
        </p:nvPicPr>
        <p:blipFill rotWithShape="1">
          <a:blip r:embed="rId3">
            <a:alphaModFix/>
          </a:blip>
          <a:srcRect/>
          <a:stretch/>
        </p:blipFill>
        <p:spPr>
          <a:xfrm rot="-421984">
            <a:off x="-614180" y="-178940"/>
            <a:ext cx="2484212" cy="2725883"/>
          </a:xfrm>
          <a:prstGeom prst="rect">
            <a:avLst/>
          </a:prstGeom>
          <a:noFill/>
          <a:ln>
            <a:noFill/>
          </a:ln>
        </p:spPr>
      </p:pic>
      <p:sp>
        <p:nvSpPr>
          <p:cNvPr id="1131" name="Google Shape;1131;p76"/>
          <p:cNvSpPr txBox="1">
            <a:spLocks noGrp="1"/>
          </p:cNvSpPr>
          <p:nvPr>
            <p:ph type="title"/>
          </p:nvPr>
        </p:nvSpPr>
        <p:spPr>
          <a:xfrm>
            <a:off x="1751875" y="45294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900">
                <a:highlight>
                  <a:srgbClr val="FFEE00"/>
                </a:highlight>
              </a:rPr>
              <a:t>Range of Motion</a:t>
            </a:r>
            <a:endParaRPr sz="2900">
              <a:highlight>
                <a:srgbClr val="FFEE00"/>
              </a:highlight>
            </a:endParaRPr>
          </a:p>
        </p:txBody>
      </p:sp>
      <p:pic>
        <p:nvPicPr>
          <p:cNvPr id="1132" name="Google Shape;1132;p76"/>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1133" name="Google Shape;1133;p76">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7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76"/>
          <p:cNvSpPr/>
          <p:nvPr/>
        </p:nvSpPr>
        <p:spPr>
          <a:xfrm>
            <a:off x="1502900"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76"/>
          <p:cNvSpPr txBox="1">
            <a:spLocks noGrp="1"/>
          </p:cNvSpPr>
          <p:nvPr>
            <p:ph type="title" idx="2"/>
          </p:nvPr>
        </p:nvSpPr>
        <p:spPr>
          <a:xfrm>
            <a:off x="1139850"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4</a:t>
            </a:r>
            <a:endParaRPr/>
          </a:p>
        </p:txBody>
      </p:sp>
      <p:sp>
        <p:nvSpPr>
          <p:cNvPr id="1137" name="Google Shape;1137;p76"/>
          <p:cNvSpPr/>
          <p:nvPr/>
        </p:nvSpPr>
        <p:spPr>
          <a:xfrm>
            <a:off x="1651175" y="1950613"/>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8" name="Google Shape;1138;p76"/>
          <p:cNvSpPr/>
          <p:nvPr/>
        </p:nvSpPr>
        <p:spPr>
          <a:xfrm>
            <a:off x="3739950" y="1950600"/>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9" name="Google Shape;1139;p76"/>
          <p:cNvSpPr/>
          <p:nvPr/>
        </p:nvSpPr>
        <p:spPr>
          <a:xfrm>
            <a:off x="5828725" y="1950613"/>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76"/>
          <p:cNvSpPr/>
          <p:nvPr/>
        </p:nvSpPr>
        <p:spPr>
          <a:xfrm>
            <a:off x="5923675"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76"/>
          <p:cNvSpPr/>
          <p:nvPr/>
        </p:nvSpPr>
        <p:spPr>
          <a:xfrm>
            <a:off x="3834625"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2" name="Google Shape;1142;p76"/>
          <p:cNvSpPr txBox="1">
            <a:spLocks noGrp="1"/>
          </p:cNvSpPr>
          <p:nvPr>
            <p:ph type="subTitle" idx="1"/>
          </p:nvPr>
        </p:nvSpPr>
        <p:spPr>
          <a:xfrm>
            <a:off x="1139850"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t>Inversion</a:t>
            </a:r>
            <a:endParaRPr sz="1800"/>
          </a:p>
          <a:p>
            <a:pPr marL="0" lvl="0" indent="0" algn="ctr" rtl="0">
              <a:lnSpc>
                <a:spcPct val="100000"/>
              </a:lnSpc>
              <a:spcBef>
                <a:spcPts val="0"/>
              </a:spcBef>
              <a:spcAft>
                <a:spcPts val="0"/>
              </a:spcAft>
              <a:buSzPts val="1600"/>
              <a:buNone/>
            </a:pPr>
            <a:r>
              <a:rPr lang="en" sz="1800"/>
              <a:t>And  </a:t>
            </a:r>
            <a:endParaRPr sz="1800"/>
          </a:p>
          <a:p>
            <a:pPr marL="0" lvl="0" indent="0" algn="ctr" rtl="0">
              <a:lnSpc>
                <a:spcPct val="100000"/>
              </a:lnSpc>
              <a:spcBef>
                <a:spcPts val="0"/>
              </a:spcBef>
              <a:spcAft>
                <a:spcPts val="0"/>
              </a:spcAft>
              <a:buSzPts val="1600"/>
              <a:buNone/>
            </a:pPr>
            <a:r>
              <a:rPr lang="en" sz="1800"/>
              <a:t>Eversio</a:t>
            </a:r>
            <a:r>
              <a:rPr lang="en"/>
              <a:t>n</a:t>
            </a:r>
            <a:endParaRPr/>
          </a:p>
          <a:p>
            <a:pPr marL="0" lvl="0" indent="0" algn="ctr" rtl="0">
              <a:lnSpc>
                <a:spcPct val="100000"/>
              </a:lnSpc>
              <a:spcBef>
                <a:spcPts val="0"/>
              </a:spcBef>
              <a:spcAft>
                <a:spcPts val="0"/>
              </a:spcAft>
              <a:buSzPts val="1600"/>
              <a:buNone/>
            </a:pPr>
            <a:endParaRPr/>
          </a:p>
        </p:txBody>
      </p:sp>
      <p:sp>
        <p:nvSpPr>
          <p:cNvPr id="1143" name="Google Shape;1143;p76"/>
          <p:cNvSpPr txBox="1">
            <a:spLocks noGrp="1"/>
          </p:cNvSpPr>
          <p:nvPr>
            <p:ph type="title" idx="3"/>
          </p:nvPr>
        </p:nvSpPr>
        <p:spPr>
          <a:xfrm>
            <a:off x="3277646"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5</a:t>
            </a:r>
            <a:endParaRPr/>
          </a:p>
        </p:txBody>
      </p:sp>
      <p:sp>
        <p:nvSpPr>
          <p:cNvPr id="1144" name="Google Shape;1144;p76"/>
          <p:cNvSpPr txBox="1">
            <a:spLocks noGrp="1"/>
          </p:cNvSpPr>
          <p:nvPr>
            <p:ph type="subTitle" idx="4"/>
          </p:nvPr>
        </p:nvSpPr>
        <p:spPr>
          <a:xfrm>
            <a:off x="3277650"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Circumduction</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endParaRPr/>
          </a:p>
        </p:txBody>
      </p:sp>
      <p:sp>
        <p:nvSpPr>
          <p:cNvPr id="1145" name="Google Shape;1145;p76"/>
          <p:cNvSpPr txBox="1">
            <a:spLocks noGrp="1"/>
          </p:cNvSpPr>
          <p:nvPr>
            <p:ph type="title" idx="5"/>
          </p:nvPr>
        </p:nvSpPr>
        <p:spPr>
          <a:xfrm>
            <a:off x="5415438"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6</a:t>
            </a:r>
            <a:endParaRPr/>
          </a:p>
        </p:txBody>
      </p:sp>
      <p:sp>
        <p:nvSpPr>
          <p:cNvPr id="1146" name="Google Shape;1146;p76"/>
          <p:cNvSpPr txBox="1">
            <a:spLocks noGrp="1"/>
          </p:cNvSpPr>
          <p:nvPr>
            <p:ph type="subTitle" idx="6"/>
          </p:nvPr>
        </p:nvSpPr>
        <p:spPr>
          <a:xfrm>
            <a:off x="5415446"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t>Rotation</a:t>
            </a:r>
            <a:endParaRPr sz="1800"/>
          </a:p>
          <a:p>
            <a:pPr marL="0" lvl="0" indent="0" algn="ctr" rtl="0">
              <a:lnSpc>
                <a:spcPct val="100000"/>
              </a:lnSpc>
              <a:spcBef>
                <a:spcPts val="0"/>
              </a:spcBef>
              <a:spcAft>
                <a:spcPts val="0"/>
              </a:spcAft>
              <a:buClr>
                <a:schemeClr val="dk1"/>
              </a:buClr>
              <a:buSzPts val="1100"/>
              <a:buFont typeface="Arial"/>
              <a:buNone/>
            </a:pPr>
            <a:r>
              <a:rPr lang="en" sz="1800"/>
              <a:t>lateral/medial</a:t>
            </a:r>
            <a:endParaRPr sz="1800"/>
          </a:p>
        </p:txBody>
      </p:sp>
      <p:sp>
        <p:nvSpPr>
          <p:cNvPr id="1147" name="Google Shape;1147;p76"/>
          <p:cNvSpPr txBox="1">
            <a:spLocks noGrp="1"/>
          </p:cNvSpPr>
          <p:nvPr>
            <p:ph type="title" idx="7"/>
          </p:nvPr>
        </p:nvSpPr>
        <p:spPr>
          <a:xfrm>
            <a:off x="1139850"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1</a:t>
            </a:r>
            <a:endParaRPr/>
          </a:p>
        </p:txBody>
      </p:sp>
      <p:sp>
        <p:nvSpPr>
          <p:cNvPr id="1148" name="Google Shape;1148;p76"/>
          <p:cNvSpPr txBox="1">
            <a:spLocks noGrp="1"/>
          </p:cNvSpPr>
          <p:nvPr>
            <p:ph type="subTitle" idx="8"/>
          </p:nvPr>
        </p:nvSpPr>
        <p:spPr>
          <a:xfrm>
            <a:off x="1139850"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Abduction</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 </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Adductio</a:t>
            </a:r>
            <a:r>
              <a:rPr lang="en">
                <a:latin typeface="Architects Daughter"/>
                <a:ea typeface="Architects Daughter"/>
                <a:cs typeface="Architects Daughter"/>
                <a:sym typeface="Architects Daughter"/>
              </a:rPr>
              <a:t>n</a:t>
            </a:r>
            <a:endParaRPr>
              <a:latin typeface="Architects Daughter"/>
              <a:ea typeface="Architects Daughter"/>
              <a:cs typeface="Architects Daughter"/>
              <a:sym typeface="Architects Daughter"/>
            </a:endParaRPr>
          </a:p>
        </p:txBody>
      </p:sp>
      <p:sp>
        <p:nvSpPr>
          <p:cNvPr id="1149" name="Google Shape;1149;p76"/>
          <p:cNvSpPr txBox="1">
            <a:spLocks noGrp="1"/>
          </p:cNvSpPr>
          <p:nvPr>
            <p:ph type="title" idx="9"/>
          </p:nvPr>
        </p:nvSpPr>
        <p:spPr>
          <a:xfrm>
            <a:off x="3277646"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2</a:t>
            </a:r>
            <a:endParaRPr/>
          </a:p>
        </p:txBody>
      </p:sp>
      <p:sp>
        <p:nvSpPr>
          <p:cNvPr id="1150" name="Google Shape;1150;p76"/>
          <p:cNvSpPr txBox="1">
            <a:spLocks noGrp="1"/>
          </p:cNvSpPr>
          <p:nvPr>
            <p:ph type="subTitle" idx="13"/>
          </p:nvPr>
        </p:nvSpPr>
        <p:spPr>
          <a:xfrm>
            <a:off x="3277650"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t>Flexion </a:t>
            </a:r>
            <a:endParaRPr sz="1800"/>
          </a:p>
          <a:p>
            <a:pPr marL="0" lvl="0" indent="0" algn="ctr" rtl="0">
              <a:lnSpc>
                <a:spcPct val="100000"/>
              </a:lnSpc>
              <a:spcBef>
                <a:spcPts val="0"/>
              </a:spcBef>
              <a:spcAft>
                <a:spcPts val="0"/>
              </a:spcAft>
              <a:buClr>
                <a:schemeClr val="dk1"/>
              </a:buClr>
              <a:buSzPts val="1100"/>
              <a:buFont typeface="Arial"/>
              <a:buNone/>
            </a:pPr>
            <a:r>
              <a:rPr lang="en" sz="1800"/>
              <a:t>And</a:t>
            </a:r>
            <a:endParaRPr sz="1800"/>
          </a:p>
          <a:p>
            <a:pPr marL="0" lvl="0" indent="0" algn="ctr" rtl="0">
              <a:lnSpc>
                <a:spcPct val="100000"/>
              </a:lnSpc>
              <a:spcBef>
                <a:spcPts val="0"/>
              </a:spcBef>
              <a:spcAft>
                <a:spcPts val="0"/>
              </a:spcAft>
              <a:buClr>
                <a:schemeClr val="dk1"/>
              </a:buClr>
              <a:buSzPts val="1100"/>
              <a:buFont typeface="Arial"/>
              <a:buNone/>
            </a:pPr>
            <a:r>
              <a:rPr lang="en" sz="1800"/>
              <a:t>Extension</a:t>
            </a:r>
            <a:endParaRPr sz="1800"/>
          </a:p>
        </p:txBody>
      </p:sp>
      <p:sp>
        <p:nvSpPr>
          <p:cNvPr id="1151" name="Google Shape;1151;p76"/>
          <p:cNvSpPr txBox="1">
            <a:spLocks noGrp="1"/>
          </p:cNvSpPr>
          <p:nvPr>
            <p:ph type="title" idx="14"/>
          </p:nvPr>
        </p:nvSpPr>
        <p:spPr>
          <a:xfrm>
            <a:off x="5415438"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3</a:t>
            </a:r>
            <a:endParaRPr/>
          </a:p>
        </p:txBody>
      </p:sp>
      <p:sp>
        <p:nvSpPr>
          <p:cNvPr id="1152" name="Google Shape;1152;p76"/>
          <p:cNvSpPr txBox="1">
            <a:spLocks noGrp="1"/>
          </p:cNvSpPr>
          <p:nvPr>
            <p:ph type="subTitle" idx="15"/>
          </p:nvPr>
        </p:nvSpPr>
        <p:spPr>
          <a:xfrm>
            <a:off x="5415446"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Pronation </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Supination </a:t>
            </a:r>
            <a:endParaRPr sz="1800">
              <a:latin typeface="Architects Daughter"/>
              <a:ea typeface="Architects Daughter"/>
              <a:cs typeface="Architects Daughter"/>
              <a:sym typeface="Architects Daughter"/>
            </a:endParaRPr>
          </a:p>
        </p:txBody>
      </p:sp>
      <p:sp>
        <p:nvSpPr>
          <p:cNvPr id="1153" name="Google Shape;1153;p76">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4" name="Google Shape;1154;p76">
            <a:hlinkClick r:id="rId5" action="ppaction://hlinksldjump"/>
          </p:cNvPr>
          <p:cNvSpPr txBox="1">
            <a:spLocks noGrp="1"/>
          </p:cNvSpPr>
          <p:nvPr>
            <p:ph type="ctrTitle" idx="4294967295"/>
          </p:nvPr>
        </p:nvSpPr>
        <p:spPr>
          <a:xfrm>
            <a:off x="8088800" y="1174800"/>
            <a:ext cx="1371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Snow Angel Arms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155" name="Google Shape;1155;p76">
            <a:hlinkClick r:id="rId6" action="ppaction://hlinksldjump"/>
          </p:cNvPr>
          <p:cNvPicPr preferRelativeResize="0"/>
          <p:nvPr/>
        </p:nvPicPr>
        <p:blipFill rotWithShape="1">
          <a:blip r:embed="rId4">
            <a:alphaModFix/>
          </a:blip>
          <a:srcRect l="32002" t="19826" r="39797" b="9790"/>
          <a:stretch/>
        </p:blipFill>
        <p:spPr>
          <a:xfrm rot="-5400000">
            <a:off x="7768424" y="-395073"/>
            <a:ext cx="1138850" cy="2132297"/>
          </a:xfrm>
          <a:prstGeom prst="rect">
            <a:avLst/>
          </a:prstGeom>
          <a:noFill/>
          <a:ln>
            <a:noFill/>
          </a:ln>
        </p:spPr>
      </p:pic>
      <p:sp>
        <p:nvSpPr>
          <p:cNvPr id="1156" name="Google Shape;1156;p76">
            <a:hlinkClick r:id="rId6" action="ppaction://hlinksldjump"/>
          </p:cNvPr>
          <p:cNvSpPr txBox="1">
            <a:spLocks noGrp="1"/>
          </p:cNvSpPr>
          <p:nvPr>
            <p:ph type="ctrTitle" idx="4294967295"/>
          </p:nvPr>
        </p:nvSpPr>
        <p:spPr>
          <a:xfrm>
            <a:off x="7853550" y="286775"/>
            <a:ext cx="1371600" cy="70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100" b="1" i="0" u="none" strike="noStrike" cap="none">
                <a:solidFill>
                  <a:schemeClr val="dk1"/>
                </a:solidFill>
                <a:latin typeface="Architects Daughter"/>
                <a:ea typeface="Architects Daughter"/>
                <a:cs typeface="Architects Daughter"/>
                <a:sym typeface="Architects Daughter"/>
              </a:rPr>
              <a:t>Start with</a:t>
            </a:r>
            <a:endParaRPr sz="11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2800"/>
              <a:buFont typeface="Architects Daughter"/>
              <a:buNone/>
            </a:pPr>
            <a:r>
              <a:rPr lang="en" sz="1100" b="1" i="0" u="none" strike="noStrike" cap="none">
                <a:solidFill>
                  <a:schemeClr val="dk1"/>
                </a:solidFill>
                <a:latin typeface="Architects Daughter"/>
                <a:ea typeface="Architects Daughter"/>
                <a:cs typeface="Architects Daughter"/>
                <a:sym typeface="Architects Daughter"/>
              </a:rPr>
              <a:t> terms students understand</a:t>
            </a:r>
            <a:endParaRPr sz="1100" b="1" i="0" u="none" strike="noStrike" cap="none">
              <a:solidFill>
                <a:schemeClr val="dk1"/>
              </a:solidFill>
              <a:latin typeface="Architects Daughter"/>
              <a:ea typeface="Architects Daughter"/>
              <a:cs typeface="Architects Daughter"/>
              <a:sym typeface="Architects Daughter"/>
            </a:endParaRPr>
          </a:p>
        </p:txBody>
      </p:sp>
      <p:sp>
        <p:nvSpPr>
          <p:cNvPr id="1157" name="Google Shape;1157;p76">
            <a:hlinkClick r:id="rId6" action="ppaction://hlinksldjump"/>
          </p:cNvPr>
          <p:cNvSpPr/>
          <p:nvPr/>
        </p:nvSpPr>
        <p:spPr>
          <a:xfrm>
            <a:off x="7963775" y="2784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8" name="Google Shape;1158;p76"/>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76"/>
          <p:cNvSpPr txBox="1">
            <a:spLocks noGrp="1"/>
          </p:cNvSpPr>
          <p:nvPr>
            <p:ph type="ctrTitle" idx="4294967295"/>
          </p:nvPr>
        </p:nvSpPr>
        <p:spPr>
          <a:xfrm>
            <a:off x="8072375" y="1797513"/>
            <a:ext cx="1266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Brush your Hair</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60" name="Google Shape;1160;p76"/>
          <p:cNvSpPr/>
          <p:nvPr/>
        </p:nvSpPr>
        <p:spPr>
          <a:xfrm>
            <a:off x="74726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1" name="Google Shape;1161;p76"/>
          <p:cNvSpPr txBox="1">
            <a:spLocks noGrp="1"/>
          </p:cNvSpPr>
          <p:nvPr>
            <p:ph type="ctrTitle" idx="4294967295"/>
          </p:nvPr>
        </p:nvSpPr>
        <p:spPr>
          <a:xfrm>
            <a:off x="7936400" y="2285000"/>
            <a:ext cx="1151100" cy="48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Open the door</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62" name="Google Shape;1162;p76">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76"/>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76"/>
          <p:cNvSpPr/>
          <p:nvPr/>
        </p:nvSpPr>
        <p:spPr>
          <a:xfrm rot="-5400000">
            <a:off x="76874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76"/>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6" name="Google Shape;1166;p76"/>
          <p:cNvSpPr txBox="1">
            <a:spLocks noGrp="1"/>
          </p:cNvSpPr>
          <p:nvPr>
            <p:ph type="ctrTitle" idx="4294967295"/>
          </p:nvPr>
        </p:nvSpPr>
        <p:spPr>
          <a:xfrm>
            <a:off x="8088800" y="29647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Ankle circles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67" name="Google Shape;1167;p76"/>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8" name="Google Shape;1168;p76"/>
          <p:cNvSpPr txBox="1"/>
          <p:nvPr/>
        </p:nvSpPr>
        <p:spPr>
          <a:xfrm rot="-907697">
            <a:off x="163624" y="210571"/>
            <a:ext cx="1675983" cy="178288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sng" strike="noStrike" cap="none">
                <a:solidFill>
                  <a:srgbClr val="000000"/>
                </a:solidFill>
                <a:latin typeface="Architects Daughter"/>
                <a:ea typeface="Architects Daughter"/>
                <a:cs typeface="Architects Daughter"/>
                <a:sym typeface="Architects Daughter"/>
              </a:rPr>
              <a:t>Passive ROM</a:t>
            </a:r>
            <a:endParaRPr sz="16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chitects Daughter"/>
                <a:ea typeface="Architects Daughter"/>
                <a:cs typeface="Architects Daughter"/>
                <a:sym typeface="Architects Daughter"/>
              </a:rPr>
              <a:t>Students take turns being patient and caregiver</a:t>
            </a:r>
            <a:endParaRPr sz="1600" b="0" i="0" u="none" strike="noStrike" cap="none">
              <a:solidFill>
                <a:srgbClr val="000000"/>
              </a:solidFill>
              <a:latin typeface="Architects Daughter"/>
              <a:ea typeface="Architects Daughter"/>
              <a:cs typeface="Architects Daughter"/>
              <a:sym typeface="Architects Daughter"/>
            </a:endParaRPr>
          </a:p>
        </p:txBody>
      </p:sp>
      <p:pic>
        <p:nvPicPr>
          <p:cNvPr id="1169" name="Google Shape;1169;p76"/>
          <p:cNvPicPr preferRelativeResize="0"/>
          <p:nvPr/>
        </p:nvPicPr>
        <p:blipFill rotWithShape="1">
          <a:blip r:embed="rId3">
            <a:alphaModFix/>
          </a:blip>
          <a:srcRect/>
          <a:stretch/>
        </p:blipFill>
        <p:spPr>
          <a:xfrm rot="904715">
            <a:off x="154259" y="2470113"/>
            <a:ext cx="1229098" cy="1348689"/>
          </a:xfrm>
          <a:prstGeom prst="rect">
            <a:avLst/>
          </a:prstGeom>
          <a:noFill/>
          <a:ln>
            <a:noFill/>
          </a:ln>
        </p:spPr>
      </p:pic>
      <p:sp>
        <p:nvSpPr>
          <p:cNvPr id="1170" name="Google Shape;1170;p76"/>
          <p:cNvSpPr txBox="1"/>
          <p:nvPr/>
        </p:nvSpPr>
        <p:spPr>
          <a:xfrm rot="370409">
            <a:off x="304563" y="2247526"/>
            <a:ext cx="979178" cy="132617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 </a:t>
            </a:r>
            <a:r>
              <a:rPr lang="en" sz="2100" b="0" i="0" u="none" strike="noStrike" cap="none">
                <a:solidFill>
                  <a:srgbClr val="000000"/>
                </a:solidFill>
                <a:latin typeface="Architects Daughter"/>
                <a:ea typeface="Architects Daughter"/>
                <a:cs typeface="Architects Daughter"/>
                <a:sym typeface="Architects Daughter"/>
              </a:rPr>
              <a:t>Work Place Skills</a:t>
            </a:r>
            <a:endParaRPr sz="2100" b="0" i="0" u="none" strike="noStrike" cap="none">
              <a:solidFill>
                <a:srgbClr val="000000"/>
              </a:solidFill>
              <a:latin typeface="Architects Daughter"/>
              <a:ea typeface="Architects Daughter"/>
              <a:cs typeface="Architects Daughter"/>
              <a:sym typeface="Architects Daughter"/>
            </a:endParaRPr>
          </a:p>
        </p:txBody>
      </p:sp>
      <p:pic>
        <p:nvPicPr>
          <p:cNvPr id="1171" name="Google Shape;1171;p76"/>
          <p:cNvPicPr preferRelativeResize="0"/>
          <p:nvPr/>
        </p:nvPicPr>
        <p:blipFill rotWithShape="1">
          <a:blip r:embed="rId7">
            <a:alphaModFix/>
          </a:blip>
          <a:srcRect/>
          <a:stretch/>
        </p:blipFill>
        <p:spPr>
          <a:xfrm>
            <a:off x="1541150" y="995375"/>
            <a:ext cx="3505200" cy="3971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37"/>
                                        </p:tgtEl>
                                        <p:attrNameLst>
                                          <p:attrName>style.visibility</p:attrName>
                                        </p:attrNameLst>
                                      </p:cBhvr>
                                      <p:to>
                                        <p:strVal val="visible"/>
                                      </p:to>
                                    </p:set>
                                    <p:anim calcmode="lin" valueType="num">
                                      <p:cBhvr additive="base">
                                        <p:cTn id="7" dur="1000"/>
                                        <p:tgtEl>
                                          <p:spTgt spid="1137"/>
                                        </p:tgtEl>
                                        <p:attrNameLst>
                                          <p:attrName>ppt_w</p:attrName>
                                        </p:attrNameLst>
                                      </p:cBhvr>
                                      <p:tavLst>
                                        <p:tav tm="0">
                                          <p:val>
                                            <p:strVal val="0"/>
                                          </p:val>
                                        </p:tav>
                                        <p:tav tm="100000">
                                          <p:val>
                                            <p:strVal val="#ppt_w"/>
                                          </p:val>
                                        </p:tav>
                                      </p:tavLst>
                                    </p:anim>
                                    <p:anim calcmode="lin" valueType="num">
                                      <p:cBhvr additive="base">
                                        <p:cTn id="8" dur="1000"/>
                                        <p:tgtEl>
                                          <p:spTgt spid="113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38"/>
                                        </p:tgtEl>
                                        <p:attrNameLst>
                                          <p:attrName>style.visibility</p:attrName>
                                        </p:attrNameLst>
                                      </p:cBhvr>
                                      <p:to>
                                        <p:strVal val="visible"/>
                                      </p:to>
                                    </p:set>
                                    <p:anim calcmode="lin" valueType="num">
                                      <p:cBhvr additive="base">
                                        <p:cTn id="11" dur="1000"/>
                                        <p:tgtEl>
                                          <p:spTgt spid="1138"/>
                                        </p:tgtEl>
                                        <p:attrNameLst>
                                          <p:attrName>ppt_w</p:attrName>
                                        </p:attrNameLst>
                                      </p:cBhvr>
                                      <p:tavLst>
                                        <p:tav tm="0">
                                          <p:val>
                                            <p:strVal val="0"/>
                                          </p:val>
                                        </p:tav>
                                        <p:tav tm="100000">
                                          <p:val>
                                            <p:strVal val="#ppt_w"/>
                                          </p:val>
                                        </p:tav>
                                      </p:tavLst>
                                    </p:anim>
                                    <p:anim calcmode="lin" valueType="num">
                                      <p:cBhvr additive="base">
                                        <p:cTn id="12" dur="1000"/>
                                        <p:tgtEl>
                                          <p:spTgt spid="113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139"/>
                                        </p:tgtEl>
                                        <p:attrNameLst>
                                          <p:attrName>style.visibility</p:attrName>
                                        </p:attrNameLst>
                                      </p:cBhvr>
                                      <p:to>
                                        <p:strVal val="visible"/>
                                      </p:to>
                                    </p:set>
                                    <p:anim calcmode="lin" valueType="num">
                                      <p:cBhvr additive="base">
                                        <p:cTn id="15" dur="1000"/>
                                        <p:tgtEl>
                                          <p:spTgt spid="1139"/>
                                        </p:tgtEl>
                                        <p:attrNameLst>
                                          <p:attrName>ppt_w</p:attrName>
                                        </p:attrNameLst>
                                      </p:cBhvr>
                                      <p:tavLst>
                                        <p:tav tm="0">
                                          <p:val>
                                            <p:strVal val="0"/>
                                          </p:val>
                                        </p:tav>
                                        <p:tav tm="100000">
                                          <p:val>
                                            <p:strVal val="#ppt_w"/>
                                          </p:val>
                                        </p:tav>
                                      </p:tavLst>
                                    </p:anim>
                                    <p:anim calcmode="lin" valueType="num">
                                      <p:cBhvr additive="base">
                                        <p:cTn id="16" dur="1000"/>
                                        <p:tgtEl>
                                          <p:spTgt spid="113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135"/>
                                        </p:tgtEl>
                                        <p:attrNameLst>
                                          <p:attrName>style.visibility</p:attrName>
                                        </p:attrNameLst>
                                      </p:cBhvr>
                                      <p:to>
                                        <p:strVal val="visible"/>
                                      </p:to>
                                    </p:set>
                                    <p:anim calcmode="lin" valueType="num">
                                      <p:cBhvr additive="base">
                                        <p:cTn id="19" dur="1000"/>
                                        <p:tgtEl>
                                          <p:spTgt spid="1135"/>
                                        </p:tgtEl>
                                        <p:attrNameLst>
                                          <p:attrName>ppt_w</p:attrName>
                                        </p:attrNameLst>
                                      </p:cBhvr>
                                      <p:tavLst>
                                        <p:tav tm="0">
                                          <p:val>
                                            <p:strVal val="0"/>
                                          </p:val>
                                        </p:tav>
                                        <p:tav tm="100000">
                                          <p:val>
                                            <p:strVal val="#ppt_w"/>
                                          </p:val>
                                        </p:tav>
                                      </p:tavLst>
                                    </p:anim>
                                    <p:anim calcmode="lin" valueType="num">
                                      <p:cBhvr additive="base">
                                        <p:cTn id="20" dur="1000"/>
                                        <p:tgtEl>
                                          <p:spTgt spid="1135"/>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140"/>
                                        </p:tgtEl>
                                        <p:attrNameLst>
                                          <p:attrName>style.visibility</p:attrName>
                                        </p:attrNameLst>
                                      </p:cBhvr>
                                      <p:to>
                                        <p:strVal val="visible"/>
                                      </p:to>
                                    </p:set>
                                    <p:anim calcmode="lin" valueType="num">
                                      <p:cBhvr additive="base">
                                        <p:cTn id="23" dur="1000"/>
                                        <p:tgtEl>
                                          <p:spTgt spid="1140"/>
                                        </p:tgtEl>
                                        <p:attrNameLst>
                                          <p:attrName>ppt_w</p:attrName>
                                        </p:attrNameLst>
                                      </p:cBhvr>
                                      <p:tavLst>
                                        <p:tav tm="0">
                                          <p:val>
                                            <p:strVal val="0"/>
                                          </p:val>
                                        </p:tav>
                                        <p:tav tm="100000">
                                          <p:val>
                                            <p:strVal val="#ppt_w"/>
                                          </p:val>
                                        </p:tav>
                                      </p:tavLst>
                                    </p:anim>
                                    <p:anim calcmode="lin" valueType="num">
                                      <p:cBhvr additive="base">
                                        <p:cTn id="24" dur="1000"/>
                                        <p:tgtEl>
                                          <p:spTgt spid="1140"/>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141"/>
                                        </p:tgtEl>
                                        <p:attrNameLst>
                                          <p:attrName>style.visibility</p:attrName>
                                        </p:attrNameLst>
                                      </p:cBhvr>
                                      <p:to>
                                        <p:strVal val="visible"/>
                                      </p:to>
                                    </p:set>
                                    <p:anim calcmode="lin" valueType="num">
                                      <p:cBhvr additive="base">
                                        <p:cTn id="27" dur="1000"/>
                                        <p:tgtEl>
                                          <p:spTgt spid="1141"/>
                                        </p:tgtEl>
                                        <p:attrNameLst>
                                          <p:attrName>ppt_w</p:attrName>
                                        </p:attrNameLst>
                                      </p:cBhvr>
                                      <p:tavLst>
                                        <p:tav tm="0">
                                          <p:val>
                                            <p:strVal val="0"/>
                                          </p:val>
                                        </p:tav>
                                        <p:tav tm="100000">
                                          <p:val>
                                            <p:strVal val="#ppt_w"/>
                                          </p:val>
                                        </p:tav>
                                      </p:tavLst>
                                    </p:anim>
                                    <p:anim calcmode="lin" valueType="num">
                                      <p:cBhvr additive="base">
                                        <p:cTn id="28" dur="1000"/>
                                        <p:tgtEl>
                                          <p:spTgt spid="114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pic>
        <p:nvPicPr>
          <p:cNvPr id="1176" name="Google Shape;1176;p77"/>
          <p:cNvPicPr preferRelativeResize="0"/>
          <p:nvPr/>
        </p:nvPicPr>
        <p:blipFill rotWithShape="1">
          <a:blip r:embed="rId3">
            <a:alphaModFix/>
          </a:blip>
          <a:srcRect/>
          <a:stretch/>
        </p:blipFill>
        <p:spPr>
          <a:xfrm>
            <a:off x="532450" y="1055375"/>
            <a:ext cx="2692649" cy="2045123"/>
          </a:xfrm>
          <a:prstGeom prst="rect">
            <a:avLst/>
          </a:prstGeom>
          <a:noFill/>
          <a:ln>
            <a:noFill/>
          </a:ln>
        </p:spPr>
      </p:pic>
      <p:pic>
        <p:nvPicPr>
          <p:cNvPr id="1177" name="Google Shape;1177;p77"/>
          <p:cNvPicPr preferRelativeResize="0"/>
          <p:nvPr/>
        </p:nvPicPr>
        <p:blipFill rotWithShape="1">
          <a:blip r:embed="rId4">
            <a:alphaModFix/>
          </a:blip>
          <a:srcRect/>
          <a:stretch/>
        </p:blipFill>
        <p:spPr>
          <a:xfrm>
            <a:off x="3344100" y="1240500"/>
            <a:ext cx="1518459" cy="1775324"/>
          </a:xfrm>
          <a:prstGeom prst="rect">
            <a:avLst/>
          </a:prstGeom>
          <a:noFill/>
          <a:ln>
            <a:noFill/>
          </a:ln>
        </p:spPr>
      </p:pic>
      <p:pic>
        <p:nvPicPr>
          <p:cNvPr id="1178" name="Google Shape;1178;p77"/>
          <p:cNvPicPr preferRelativeResize="0"/>
          <p:nvPr/>
        </p:nvPicPr>
        <p:blipFill rotWithShape="1">
          <a:blip r:embed="rId5">
            <a:alphaModFix/>
          </a:blip>
          <a:srcRect l="30205" t="16781" r="38700" b="6801"/>
          <a:stretch/>
        </p:blipFill>
        <p:spPr>
          <a:xfrm rot="-5400000">
            <a:off x="4265183" y="2216530"/>
            <a:ext cx="1895450" cy="3494048"/>
          </a:xfrm>
          <a:prstGeom prst="rect">
            <a:avLst/>
          </a:prstGeom>
          <a:noFill/>
          <a:ln>
            <a:noFill/>
          </a:ln>
        </p:spPr>
      </p:pic>
      <p:pic>
        <p:nvPicPr>
          <p:cNvPr id="1179" name="Google Shape;1179;p77"/>
          <p:cNvPicPr preferRelativeResize="0"/>
          <p:nvPr/>
        </p:nvPicPr>
        <p:blipFill rotWithShape="1">
          <a:blip r:embed="rId6">
            <a:alphaModFix/>
          </a:blip>
          <a:srcRect/>
          <a:stretch/>
        </p:blipFill>
        <p:spPr>
          <a:xfrm>
            <a:off x="5128898" y="1495838"/>
            <a:ext cx="1934938" cy="1447995"/>
          </a:xfrm>
          <a:prstGeom prst="rect">
            <a:avLst/>
          </a:prstGeom>
          <a:noFill/>
          <a:ln>
            <a:noFill/>
          </a:ln>
        </p:spPr>
      </p:pic>
      <p:pic>
        <p:nvPicPr>
          <p:cNvPr id="1180" name="Google Shape;1180;p77"/>
          <p:cNvPicPr preferRelativeResize="0"/>
          <p:nvPr/>
        </p:nvPicPr>
        <p:blipFill rotWithShape="1">
          <a:blip r:embed="rId7">
            <a:alphaModFix/>
          </a:blip>
          <a:srcRect/>
          <a:stretch/>
        </p:blipFill>
        <p:spPr>
          <a:xfrm>
            <a:off x="661908" y="3156049"/>
            <a:ext cx="2433738" cy="1448001"/>
          </a:xfrm>
          <a:prstGeom prst="rect">
            <a:avLst/>
          </a:prstGeom>
          <a:noFill/>
          <a:ln>
            <a:noFill/>
          </a:ln>
        </p:spPr>
      </p:pic>
      <p:sp>
        <p:nvSpPr>
          <p:cNvPr id="1181" name="Google Shape;1181;p77"/>
          <p:cNvSpPr txBox="1">
            <a:spLocks noGrp="1"/>
          </p:cNvSpPr>
          <p:nvPr>
            <p:ph type="title"/>
          </p:nvPr>
        </p:nvSpPr>
        <p:spPr>
          <a:xfrm>
            <a:off x="661900" y="335375"/>
            <a:ext cx="74190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solidFill>
                  <a:srgbClr val="FF00FF"/>
                </a:solidFill>
                <a:highlight>
                  <a:srgbClr val="FFEE00"/>
                </a:highlight>
              </a:rPr>
              <a:t>End of Chapter Reviews in the Book</a:t>
            </a:r>
            <a:endParaRPr>
              <a:solidFill>
                <a:srgbClr val="FF00FF"/>
              </a:solidFill>
              <a:highlight>
                <a:srgbClr val="FFEE00"/>
              </a:highlight>
            </a:endParaRPr>
          </a:p>
        </p:txBody>
      </p:sp>
      <p:pic>
        <p:nvPicPr>
          <p:cNvPr id="1182" name="Google Shape;1182;p77"/>
          <p:cNvPicPr preferRelativeResize="0"/>
          <p:nvPr/>
        </p:nvPicPr>
        <p:blipFill rotWithShape="1">
          <a:blip r:embed="rId8">
            <a:alphaModFix/>
          </a:blip>
          <a:srcRect/>
          <a:stretch/>
        </p:blipFill>
        <p:spPr>
          <a:xfrm>
            <a:off x="155475" y="421775"/>
            <a:ext cx="477207" cy="486301"/>
          </a:xfrm>
          <a:prstGeom prst="rect">
            <a:avLst/>
          </a:prstGeom>
          <a:noFill/>
          <a:ln>
            <a:noFill/>
          </a:ln>
        </p:spPr>
      </p:pic>
      <p:sp>
        <p:nvSpPr>
          <p:cNvPr id="1183" name="Google Shape;1183;p77"/>
          <p:cNvSpPr txBox="1">
            <a:spLocks noGrp="1"/>
          </p:cNvSpPr>
          <p:nvPr>
            <p:ph type="title"/>
          </p:nvPr>
        </p:nvSpPr>
        <p:spPr>
          <a:xfrm>
            <a:off x="4495150" y="4005425"/>
            <a:ext cx="1730400" cy="359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endParaRPr sz="1200"/>
          </a:p>
        </p:txBody>
      </p:sp>
      <p:sp>
        <p:nvSpPr>
          <p:cNvPr id="1184" name="Google Shape;1184;p77"/>
          <p:cNvSpPr txBox="1">
            <a:spLocks noGrp="1"/>
          </p:cNvSpPr>
          <p:nvPr>
            <p:ph type="title"/>
          </p:nvPr>
        </p:nvSpPr>
        <p:spPr>
          <a:xfrm>
            <a:off x="3238113" y="1675999"/>
            <a:ext cx="1730400" cy="1278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 sz="1800">
                <a:solidFill>
                  <a:srgbClr val="222222"/>
                </a:solidFill>
                <a:highlight>
                  <a:srgbClr val="FFFFFF"/>
                </a:highlight>
              </a:rPr>
              <a:t>Word Surgery and Word construction</a:t>
            </a:r>
            <a:r>
              <a:rPr lang="en" sz="1800" b="0">
                <a:solidFill>
                  <a:srgbClr val="222222"/>
                </a:solidFill>
                <a:highlight>
                  <a:srgbClr val="FFFFFF"/>
                </a:highlight>
              </a:rPr>
              <a:t>.</a:t>
            </a:r>
            <a:endParaRPr sz="1800"/>
          </a:p>
        </p:txBody>
      </p:sp>
      <p:sp>
        <p:nvSpPr>
          <p:cNvPr id="1185" name="Google Shape;1185;p77"/>
          <p:cNvSpPr txBox="1">
            <a:spLocks noGrp="1"/>
          </p:cNvSpPr>
          <p:nvPr>
            <p:ph type="title"/>
          </p:nvPr>
        </p:nvSpPr>
        <p:spPr>
          <a:xfrm>
            <a:off x="5078838" y="1608125"/>
            <a:ext cx="2109300" cy="1400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1700"/>
              <a:t>Medical Records Practice and Doctors orders</a:t>
            </a:r>
            <a:endParaRPr sz="1700"/>
          </a:p>
        </p:txBody>
      </p:sp>
      <p:sp>
        <p:nvSpPr>
          <p:cNvPr id="1186" name="Google Shape;1186;p77"/>
          <p:cNvSpPr txBox="1">
            <a:spLocks noGrp="1"/>
          </p:cNvSpPr>
          <p:nvPr>
            <p:ph type="title"/>
          </p:nvPr>
        </p:nvSpPr>
        <p:spPr>
          <a:xfrm>
            <a:off x="4176200" y="3348250"/>
            <a:ext cx="2283900" cy="1098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400"/>
              <a:buNone/>
            </a:pPr>
            <a:r>
              <a:rPr lang="en" sz="2800">
                <a:highlight>
                  <a:srgbClr val="FF9900"/>
                </a:highlight>
              </a:rPr>
              <a:t>Anatomy </a:t>
            </a:r>
            <a:endParaRPr sz="2800">
              <a:highlight>
                <a:srgbClr val="FF9900"/>
              </a:highlight>
            </a:endParaRPr>
          </a:p>
          <a:p>
            <a:pPr marL="0" lvl="0" indent="0" algn="ctr" rtl="0">
              <a:lnSpc>
                <a:spcPct val="100000"/>
              </a:lnSpc>
              <a:spcBef>
                <a:spcPts val="0"/>
              </a:spcBef>
              <a:spcAft>
                <a:spcPts val="0"/>
              </a:spcAft>
              <a:buSzPts val="2400"/>
              <a:buNone/>
            </a:pPr>
            <a:r>
              <a:rPr lang="en" sz="2800">
                <a:highlight>
                  <a:srgbClr val="FF9900"/>
                </a:highlight>
              </a:rPr>
              <a:t>and Physiology</a:t>
            </a:r>
            <a:endParaRPr sz="2800">
              <a:highlight>
                <a:srgbClr val="FF9900"/>
              </a:highlight>
            </a:endParaRPr>
          </a:p>
        </p:txBody>
      </p:sp>
      <p:sp>
        <p:nvSpPr>
          <p:cNvPr id="1187" name="Google Shape;1187;p77"/>
          <p:cNvSpPr/>
          <p:nvPr/>
        </p:nvSpPr>
        <p:spPr>
          <a:xfrm>
            <a:off x="731775" y="3698538"/>
            <a:ext cx="252588" cy="178474"/>
          </a:xfrm>
          <a:custGeom>
            <a:avLst/>
            <a:gdLst/>
            <a:ahLst/>
            <a:cxnLst/>
            <a:rect l="l" t="t" r="r" b="b"/>
            <a:pathLst>
              <a:path w="29422" h="20789" extrusionOk="0">
                <a:moveTo>
                  <a:pt x="0" y="11899"/>
                </a:moveTo>
                <a:cubicBezTo>
                  <a:pt x="3325" y="15224"/>
                  <a:pt x="7753" y="23007"/>
                  <a:pt x="11466" y="20120"/>
                </a:cubicBezTo>
                <a:cubicBezTo>
                  <a:pt x="18562" y="14602"/>
                  <a:pt x="21944" y="4989"/>
                  <a:pt x="29422" y="0"/>
                </a:cubicBezTo>
              </a:path>
            </a:pathLst>
          </a:custGeom>
          <a:noFill/>
          <a:ln w="38100"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77"/>
          <p:cNvSpPr/>
          <p:nvPr/>
        </p:nvSpPr>
        <p:spPr>
          <a:xfrm>
            <a:off x="1215025" y="2219150"/>
            <a:ext cx="13275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9" name="Google Shape;1189;p77"/>
          <p:cNvSpPr txBox="1">
            <a:spLocks noGrp="1"/>
          </p:cNvSpPr>
          <p:nvPr>
            <p:ph type="title"/>
          </p:nvPr>
        </p:nvSpPr>
        <p:spPr>
          <a:xfrm>
            <a:off x="671650" y="1715980"/>
            <a:ext cx="2433600" cy="1170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 sz="2500"/>
              <a:t>Word Parts</a:t>
            </a:r>
            <a:endParaRPr sz="2500"/>
          </a:p>
          <a:p>
            <a:pPr marL="0" lvl="0" indent="0" algn="ctr" rtl="0">
              <a:lnSpc>
                <a:spcPct val="100000"/>
              </a:lnSpc>
              <a:spcBef>
                <a:spcPts val="0"/>
              </a:spcBef>
              <a:spcAft>
                <a:spcPts val="0"/>
              </a:spcAft>
              <a:buSzPts val="2400"/>
              <a:buNone/>
            </a:pPr>
            <a:r>
              <a:rPr lang="en" sz="1600"/>
              <a:t>And</a:t>
            </a:r>
            <a:endParaRPr sz="1600"/>
          </a:p>
          <a:p>
            <a:pPr marL="0" lvl="0" indent="0" algn="ctr" rtl="0">
              <a:lnSpc>
                <a:spcPct val="100000"/>
              </a:lnSpc>
              <a:spcBef>
                <a:spcPts val="0"/>
              </a:spcBef>
              <a:spcAft>
                <a:spcPts val="0"/>
              </a:spcAft>
              <a:buSzPts val="2400"/>
              <a:buNone/>
            </a:pPr>
            <a:r>
              <a:rPr lang="en"/>
              <a:t>Abbreviations</a:t>
            </a:r>
            <a:endParaRPr/>
          </a:p>
        </p:txBody>
      </p:sp>
      <p:pic>
        <p:nvPicPr>
          <p:cNvPr id="1190" name="Google Shape;1190;p77"/>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1191" name="Google Shape;1191;p7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2" name="Google Shape;1192;p7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77"/>
          <p:cNvSpPr/>
          <p:nvPr/>
        </p:nvSpPr>
        <p:spPr>
          <a:xfrm rot="-5400000">
            <a:off x="7687450" y="4117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77"/>
          <p:cNvSpPr txBox="1"/>
          <p:nvPr/>
        </p:nvSpPr>
        <p:spPr>
          <a:xfrm>
            <a:off x="771000" y="3223850"/>
            <a:ext cx="2283900" cy="1326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en" sz="2100" b="1" i="0" u="none" strike="noStrike" cap="none">
                <a:solidFill>
                  <a:srgbClr val="38761D"/>
                </a:solidFill>
                <a:latin typeface="Architects Daughter"/>
                <a:ea typeface="Architects Daughter"/>
                <a:cs typeface="Architects Daughter"/>
                <a:sym typeface="Architects Daughter"/>
              </a:rPr>
              <a:t>Matching</a:t>
            </a:r>
            <a:endParaRPr sz="2100" b="1" i="0" u="none" strike="noStrike" cap="none">
              <a:solidFill>
                <a:srgbClr val="38761D"/>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1700"/>
              <a:buFont typeface="Arial"/>
              <a:buNone/>
            </a:pPr>
            <a:r>
              <a:rPr lang="en" sz="2100" b="1" i="0" u="none" strike="noStrike" cap="none">
                <a:solidFill>
                  <a:srgbClr val="38761D"/>
                </a:solidFill>
                <a:latin typeface="Architects Daughter"/>
                <a:ea typeface="Architects Daughter"/>
                <a:cs typeface="Architects Daughter"/>
                <a:sym typeface="Architects Daughter"/>
              </a:rPr>
              <a:t>Spelling</a:t>
            </a:r>
            <a:endParaRPr sz="2100" b="1" i="0" u="none" strike="noStrike" cap="none">
              <a:solidFill>
                <a:srgbClr val="38761D"/>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1700"/>
              <a:buFont typeface="Arial"/>
              <a:buNone/>
            </a:pPr>
            <a:r>
              <a:rPr lang="en" sz="2100" b="1" i="0" u="none" strike="noStrike" cap="none">
                <a:solidFill>
                  <a:srgbClr val="38761D"/>
                </a:solidFill>
                <a:latin typeface="Architects Daughter"/>
                <a:ea typeface="Architects Daughter"/>
                <a:cs typeface="Architects Daughter"/>
                <a:sym typeface="Architects Daughter"/>
              </a:rPr>
              <a:t>Pronunciation </a:t>
            </a:r>
            <a:endParaRPr sz="2100" b="1" i="0" u="none" strike="noStrike" cap="none">
              <a:solidFill>
                <a:srgbClr val="38761D"/>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rgbClr val="000000"/>
              </a:buClr>
              <a:buSzPts val="1700"/>
              <a:buFont typeface="Arial"/>
              <a:buNone/>
            </a:pPr>
            <a:r>
              <a:rPr lang="en" sz="2100" b="1" i="0" u="none" strike="noStrike" cap="none">
                <a:solidFill>
                  <a:srgbClr val="38761D"/>
                </a:solidFill>
                <a:latin typeface="Architects Daughter"/>
                <a:ea typeface="Architects Daughter"/>
                <a:cs typeface="Architects Daughter"/>
                <a:sym typeface="Architects Daughter"/>
              </a:rPr>
              <a:t>Exercises </a:t>
            </a:r>
            <a:endParaRPr sz="2100" b="1" i="0" u="none" strike="noStrike" cap="none">
              <a:solidFill>
                <a:srgbClr val="38761D"/>
              </a:solidFill>
              <a:latin typeface="Architects Daughter"/>
              <a:ea typeface="Architects Daughter"/>
              <a:cs typeface="Architects Daughter"/>
              <a:sym typeface="Architects Daughter"/>
            </a:endParaRPr>
          </a:p>
        </p:txBody>
      </p:sp>
      <p:sp>
        <p:nvSpPr>
          <p:cNvPr id="1195" name="Google Shape;1195;p77"/>
          <p:cNvSpPr txBox="1"/>
          <p:nvPr/>
        </p:nvSpPr>
        <p:spPr>
          <a:xfrm>
            <a:off x="8079575" y="2882500"/>
            <a:ext cx="6172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76"/>
                                        </p:tgtEl>
                                        <p:attrNameLst>
                                          <p:attrName>style.visibility</p:attrName>
                                        </p:attrNameLst>
                                      </p:cBhvr>
                                      <p:to>
                                        <p:strVal val="visible"/>
                                      </p:to>
                                    </p:set>
                                    <p:anim calcmode="lin" valueType="num">
                                      <p:cBhvr additive="base">
                                        <p:cTn id="7" dur="1000"/>
                                        <p:tgtEl>
                                          <p:spTgt spid="117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0"/>
                                        </p:tgtEl>
                                        <p:attrNameLst>
                                          <p:attrName>style.visibility</p:attrName>
                                        </p:attrNameLst>
                                      </p:cBhvr>
                                      <p:to>
                                        <p:strVal val="visible"/>
                                      </p:to>
                                    </p:set>
                                    <p:anim calcmode="lin" valueType="num">
                                      <p:cBhvr additive="base">
                                        <p:cTn id="10" dur="1000"/>
                                        <p:tgtEl>
                                          <p:spTgt spid="1180"/>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185"/>
                                        </p:tgtEl>
                                        <p:attrNameLst>
                                          <p:attrName>style.visibility</p:attrName>
                                        </p:attrNameLst>
                                      </p:cBhvr>
                                      <p:to>
                                        <p:strVal val="visible"/>
                                      </p:to>
                                    </p:set>
                                    <p:anim calcmode="lin" valueType="num">
                                      <p:cBhvr additive="base">
                                        <p:cTn id="13" dur="1000"/>
                                        <p:tgtEl>
                                          <p:spTgt spid="1185"/>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1186"/>
                                        </p:tgtEl>
                                        <p:attrNameLst>
                                          <p:attrName>style.visibility</p:attrName>
                                        </p:attrNameLst>
                                      </p:cBhvr>
                                      <p:to>
                                        <p:strVal val="visible"/>
                                      </p:to>
                                    </p:set>
                                    <p:anim calcmode="lin" valueType="num">
                                      <p:cBhvr additive="base">
                                        <p:cTn id="16" dur="1000"/>
                                        <p:tgtEl>
                                          <p:spTgt spid="1186"/>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1187"/>
                                        </p:tgtEl>
                                        <p:attrNameLst>
                                          <p:attrName>style.visibility</p:attrName>
                                        </p:attrNameLst>
                                      </p:cBhvr>
                                      <p:to>
                                        <p:strVal val="visible"/>
                                      </p:to>
                                    </p:set>
                                    <p:anim calcmode="lin" valueType="num">
                                      <p:cBhvr additive="base">
                                        <p:cTn id="19" dur="1000"/>
                                        <p:tgtEl>
                                          <p:spTgt spid="1187"/>
                                        </p:tgtEl>
                                        <p:attrNameLst>
                                          <p:attrName>ppt_x</p:attrName>
                                        </p:attrNameLst>
                                      </p:cBhvr>
                                      <p:tavLst>
                                        <p:tav tm="0">
                                          <p:val>
                                            <p:strVal val="#ppt_x-1"/>
                                          </p:val>
                                        </p:tav>
                                        <p:tav tm="100000">
                                          <p:val>
                                            <p:strVal val="#ppt_x"/>
                                          </p:val>
                                        </p:tav>
                                      </p:tavLst>
                                    </p:anim>
                                  </p:childTnLst>
                                </p:cTn>
                              </p:par>
                              <p:par>
                                <p:cTn id="20" presetID="2" presetClass="entr" presetSubtype="8" fill="hold" nodeType="withEffect">
                                  <p:stCondLst>
                                    <p:cond delay="0"/>
                                  </p:stCondLst>
                                  <p:childTnLst>
                                    <p:set>
                                      <p:cBhvr>
                                        <p:cTn id="21" dur="1" fill="hold">
                                          <p:stCondLst>
                                            <p:cond delay="0"/>
                                          </p:stCondLst>
                                        </p:cTn>
                                        <p:tgtEl>
                                          <p:spTgt spid="1188"/>
                                        </p:tgtEl>
                                        <p:attrNameLst>
                                          <p:attrName>style.visibility</p:attrName>
                                        </p:attrNameLst>
                                      </p:cBhvr>
                                      <p:to>
                                        <p:strVal val="visible"/>
                                      </p:to>
                                    </p:set>
                                    <p:anim calcmode="lin" valueType="num">
                                      <p:cBhvr additive="base">
                                        <p:cTn id="22" dur="1000"/>
                                        <p:tgtEl>
                                          <p:spTgt spid="1188"/>
                                        </p:tgtEl>
                                        <p:attrNameLst>
                                          <p:attrName>ppt_x</p:attrName>
                                        </p:attrNameLst>
                                      </p:cBhvr>
                                      <p:tavLst>
                                        <p:tav tm="0">
                                          <p:val>
                                            <p:strVal val="#ppt_x-1"/>
                                          </p:val>
                                        </p:tav>
                                        <p:tav tm="100000">
                                          <p:val>
                                            <p:strVal val="#ppt_x"/>
                                          </p:val>
                                        </p:tav>
                                      </p:tavLst>
                                    </p:anim>
                                  </p:childTnLst>
                                </p:cTn>
                              </p:par>
                              <p:par>
                                <p:cTn id="23" presetID="2" presetClass="entr" presetSubtype="8" fill="hold" nodeType="withEffect">
                                  <p:stCondLst>
                                    <p:cond delay="0"/>
                                  </p:stCondLst>
                                  <p:childTnLst>
                                    <p:set>
                                      <p:cBhvr>
                                        <p:cTn id="24" dur="1" fill="hold">
                                          <p:stCondLst>
                                            <p:cond delay="0"/>
                                          </p:stCondLst>
                                        </p:cTn>
                                        <p:tgtEl>
                                          <p:spTgt spid="1189"/>
                                        </p:tgtEl>
                                        <p:attrNameLst>
                                          <p:attrName>style.visibility</p:attrName>
                                        </p:attrNameLst>
                                      </p:cBhvr>
                                      <p:to>
                                        <p:strVal val="visible"/>
                                      </p:to>
                                    </p:set>
                                    <p:anim calcmode="lin" valueType="num">
                                      <p:cBhvr additive="base">
                                        <p:cTn id="25" dur="1000"/>
                                        <p:tgtEl>
                                          <p:spTgt spid="1189"/>
                                        </p:tgtEl>
                                        <p:attrNameLst>
                                          <p:attrName>ppt_x</p:attrName>
                                        </p:attrNameLst>
                                      </p:cBhvr>
                                      <p:tavLst>
                                        <p:tav tm="0">
                                          <p:val>
                                            <p:strVal val="#ppt_x-1"/>
                                          </p:val>
                                        </p:tav>
                                        <p:tav tm="100000">
                                          <p:val>
                                            <p:strVal val="#ppt_x"/>
                                          </p:val>
                                        </p:tav>
                                      </p:tavLst>
                                    </p:anim>
                                  </p:childTnLst>
                                </p:cTn>
                              </p:par>
                              <p:par>
                                <p:cTn id="26" presetID="2" presetClass="entr" presetSubtype="4" fill="hold" nodeType="withEffect">
                                  <p:stCondLst>
                                    <p:cond delay="0"/>
                                  </p:stCondLst>
                                  <p:childTnLst>
                                    <p:set>
                                      <p:cBhvr>
                                        <p:cTn id="27" dur="1" fill="hold">
                                          <p:stCondLst>
                                            <p:cond delay="0"/>
                                          </p:stCondLst>
                                        </p:cTn>
                                        <p:tgtEl>
                                          <p:spTgt spid="1177"/>
                                        </p:tgtEl>
                                        <p:attrNameLst>
                                          <p:attrName>style.visibility</p:attrName>
                                        </p:attrNameLst>
                                      </p:cBhvr>
                                      <p:to>
                                        <p:strVal val="visible"/>
                                      </p:to>
                                    </p:set>
                                    <p:anim calcmode="lin" valueType="num">
                                      <p:cBhvr additive="base">
                                        <p:cTn id="28" dur="1000"/>
                                        <p:tgtEl>
                                          <p:spTgt spid="1177"/>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78"/>
                                        </p:tgtEl>
                                        <p:attrNameLst>
                                          <p:attrName>style.visibility</p:attrName>
                                        </p:attrNameLst>
                                      </p:cBhvr>
                                      <p:to>
                                        <p:strVal val="visible"/>
                                      </p:to>
                                    </p:set>
                                    <p:anim calcmode="lin" valueType="num">
                                      <p:cBhvr additive="base">
                                        <p:cTn id="31" dur="1000"/>
                                        <p:tgtEl>
                                          <p:spTgt spid="1178"/>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179"/>
                                        </p:tgtEl>
                                        <p:attrNameLst>
                                          <p:attrName>style.visibility</p:attrName>
                                        </p:attrNameLst>
                                      </p:cBhvr>
                                      <p:to>
                                        <p:strVal val="visible"/>
                                      </p:to>
                                    </p:set>
                                    <p:anim calcmode="lin" valueType="num">
                                      <p:cBhvr additive="base">
                                        <p:cTn id="34" dur="1000"/>
                                        <p:tgtEl>
                                          <p:spTgt spid="1179"/>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83"/>
                                        </p:tgtEl>
                                        <p:attrNameLst>
                                          <p:attrName>style.visibility</p:attrName>
                                        </p:attrNameLst>
                                      </p:cBhvr>
                                      <p:to>
                                        <p:strVal val="visible"/>
                                      </p:to>
                                    </p:set>
                                    <p:anim calcmode="lin" valueType="num">
                                      <p:cBhvr additive="base">
                                        <p:cTn id="37" dur="1000"/>
                                        <p:tgtEl>
                                          <p:spTgt spid="1183"/>
                                        </p:tgtEl>
                                        <p:attrNameLst>
                                          <p:attrName>ppt_y</p:attrName>
                                        </p:attrNameLst>
                                      </p:cBhvr>
                                      <p:tavLst>
                                        <p:tav tm="0">
                                          <p:val>
                                            <p:strVal val="#ppt_y+1"/>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184"/>
                                        </p:tgtEl>
                                        <p:attrNameLst>
                                          <p:attrName>style.visibility</p:attrName>
                                        </p:attrNameLst>
                                      </p:cBhvr>
                                      <p:to>
                                        <p:strVal val="visible"/>
                                      </p:to>
                                    </p:set>
                                    <p:anim calcmode="lin" valueType="num">
                                      <p:cBhvr additive="base">
                                        <p:cTn id="40" dur="1000"/>
                                        <p:tgtEl>
                                          <p:spTgt spid="11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1200" name="Google Shape;1200;p78"/>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201" name="Google Shape;1201;p7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78"/>
          <p:cNvSpPr txBox="1"/>
          <p:nvPr/>
        </p:nvSpPr>
        <p:spPr>
          <a:xfrm>
            <a:off x="4772825" y="1230575"/>
            <a:ext cx="3443700" cy="1446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 sz="2600" b="1" i="0" u="none" strike="noStrike" cap="none">
                <a:solidFill>
                  <a:srgbClr val="FF00FF"/>
                </a:solidFill>
                <a:highlight>
                  <a:srgbClr val="00FFFF"/>
                </a:highlight>
                <a:latin typeface="Architects Daughter"/>
                <a:ea typeface="Architects Daughter"/>
                <a:cs typeface="Architects Daughter"/>
                <a:sym typeface="Architects Daughter"/>
              </a:rPr>
              <a:t>End of Chapter Reviews in the Book</a:t>
            </a:r>
            <a:endParaRPr sz="2600" b="1" i="0" u="none" strike="noStrike" cap="none">
              <a:solidFill>
                <a:srgbClr val="FF00FF"/>
              </a:solidFill>
              <a:highlight>
                <a:srgbClr val="00FFFF"/>
              </a:highlight>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2800"/>
              <a:buFont typeface="Arial"/>
              <a:buNone/>
            </a:pPr>
            <a:endParaRPr sz="3000" b="1" i="1" u="none" strike="noStrike" cap="none">
              <a:solidFill>
                <a:srgbClr val="000000"/>
              </a:solidFill>
              <a:highlight>
                <a:srgbClr val="00FFFF"/>
              </a:highlight>
              <a:latin typeface="Architects Daughter"/>
              <a:ea typeface="Architects Daughter"/>
              <a:cs typeface="Architects Daughter"/>
              <a:sym typeface="Architects Daughter"/>
            </a:endParaRPr>
          </a:p>
        </p:txBody>
      </p:sp>
      <p:pic>
        <p:nvPicPr>
          <p:cNvPr id="1203" name="Google Shape;1203;p78"/>
          <p:cNvPicPr preferRelativeResize="0"/>
          <p:nvPr/>
        </p:nvPicPr>
        <p:blipFill rotWithShape="1">
          <a:blip r:embed="rId4">
            <a:alphaModFix/>
          </a:blip>
          <a:srcRect/>
          <a:stretch/>
        </p:blipFill>
        <p:spPr>
          <a:xfrm>
            <a:off x="908575" y="-87225"/>
            <a:ext cx="3568525" cy="48048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pic>
        <p:nvPicPr>
          <p:cNvPr id="1208" name="Google Shape;1208;p79"/>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209" name="Google Shape;1209;p7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p79"/>
          <p:cNvSpPr txBox="1"/>
          <p:nvPr/>
        </p:nvSpPr>
        <p:spPr>
          <a:xfrm>
            <a:off x="5776175" y="1029900"/>
            <a:ext cx="2440500" cy="1662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 sz="3200" b="1" i="0" u="none" strike="noStrike" cap="none">
                <a:solidFill>
                  <a:srgbClr val="FF00FF"/>
                </a:solidFill>
                <a:highlight>
                  <a:srgbClr val="00FFFF"/>
                </a:highlight>
                <a:latin typeface="Architects Daughter"/>
                <a:ea typeface="Architects Daughter"/>
                <a:cs typeface="Architects Daughter"/>
                <a:sym typeface="Architects Daughter"/>
              </a:rPr>
              <a:t>Cumulative Reviews in addition </a:t>
            </a:r>
            <a:endParaRPr sz="3600" b="1" i="1" u="none" strike="noStrike" cap="none">
              <a:solidFill>
                <a:srgbClr val="000000"/>
              </a:solidFill>
              <a:highlight>
                <a:srgbClr val="00FFFF"/>
              </a:highlight>
              <a:latin typeface="Architects Daughter"/>
              <a:ea typeface="Architects Daughter"/>
              <a:cs typeface="Architects Daughter"/>
              <a:sym typeface="Architects Daughter"/>
            </a:endParaRPr>
          </a:p>
        </p:txBody>
      </p:sp>
      <p:pic>
        <p:nvPicPr>
          <p:cNvPr id="1211" name="Google Shape;1211;p79"/>
          <p:cNvPicPr preferRelativeResize="0"/>
          <p:nvPr/>
        </p:nvPicPr>
        <p:blipFill rotWithShape="1">
          <a:blip r:embed="rId4">
            <a:alphaModFix/>
          </a:blip>
          <a:srcRect/>
          <a:stretch/>
        </p:blipFill>
        <p:spPr>
          <a:xfrm>
            <a:off x="1308600" y="-75400"/>
            <a:ext cx="3962691"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pic>
        <p:nvPicPr>
          <p:cNvPr id="1216" name="Google Shape;1216;p80"/>
          <p:cNvPicPr preferRelativeResize="0"/>
          <p:nvPr/>
        </p:nvPicPr>
        <p:blipFill rotWithShape="1">
          <a:blip r:embed="rId3">
            <a:alphaModFix/>
          </a:blip>
          <a:srcRect/>
          <a:stretch/>
        </p:blipFill>
        <p:spPr>
          <a:xfrm>
            <a:off x="408038" y="1379862"/>
            <a:ext cx="7898031" cy="3529173"/>
          </a:xfrm>
          <a:prstGeom prst="rect">
            <a:avLst/>
          </a:prstGeom>
          <a:noFill/>
          <a:ln>
            <a:noFill/>
          </a:ln>
          <a:effectLst>
            <a:outerShdw blurRad="57150" dist="19050" dir="9360000" algn="bl" rotWithShape="0">
              <a:srgbClr val="000000">
                <a:alpha val="49019"/>
              </a:srgbClr>
            </a:outerShdw>
          </a:effectLst>
        </p:spPr>
      </p:pic>
      <p:sp>
        <p:nvSpPr>
          <p:cNvPr id="1217" name="Google Shape;1217;p80"/>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218" name="Google Shape;1218;p80"/>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9" name="Google Shape;1219;p80"/>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0" name="Google Shape;1220;p80"/>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80"/>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222" name="Google Shape;1222;p80"/>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223" name="Google Shape;1223;p80"/>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highlight>
                  <a:srgbClr val="FFFF00"/>
                </a:highlight>
              </a:rPr>
              <a:t>Word Surgery</a:t>
            </a:r>
            <a:endParaRPr>
              <a:highlight>
                <a:srgbClr val="FFFF00"/>
              </a:highlight>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224" name="Google Shape;1224;p80"/>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225" name="Google Shape;1225;p80"/>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226" name="Google Shape;1226;p80"/>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227" name="Google Shape;1227;p80">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80">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229" name="Google Shape;1229;p80">
            <a:hlinkClick r:id="rId6" action="ppaction://hlinksldjump"/>
          </p:cNvPr>
          <p:cNvPicPr preferRelativeResize="0"/>
          <p:nvPr/>
        </p:nvPicPr>
        <p:blipFill rotWithShape="1">
          <a:blip r:embed="rId7">
            <a:alphaModFix/>
          </a:blip>
          <a:srcRect l="32002" t="19826" r="39797" b="9790"/>
          <a:stretch/>
        </p:blipFill>
        <p:spPr>
          <a:xfrm rot="-5400000">
            <a:off x="7824899" y="-395073"/>
            <a:ext cx="1138850" cy="2132297"/>
          </a:xfrm>
          <a:prstGeom prst="rect">
            <a:avLst/>
          </a:prstGeom>
          <a:noFill/>
          <a:ln>
            <a:noFill/>
          </a:ln>
        </p:spPr>
      </p:pic>
      <p:sp>
        <p:nvSpPr>
          <p:cNvPr id="1230" name="Google Shape;1230;p80">
            <a:hlinkClick r:id="rId6"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31" name="Google Shape;1231;p80">
            <a:hlinkClick r:id="rId6"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80"/>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3" name="Google Shape;1233;p80"/>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34" name="Google Shape;1234;p80"/>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80"/>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36" name="Google Shape;1236;p80">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80"/>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80"/>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80"/>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80"/>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41" name="Google Shape;1241;p80"/>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80">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80">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4" name="Google Shape;1244;p80"/>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245" name="Google Shape;1245;p80">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8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7" name="Google Shape;1247;p80"/>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highlight>
                  <a:srgbClr val="FFEE00"/>
                </a:highlight>
                <a:latin typeface="Architects Daughter"/>
                <a:ea typeface="Architects Daughter"/>
                <a:cs typeface="Architects Daughter"/>
                <a:sym typeface="Architects Daughter"/>
              </a:rPr>
              <a:t>Review Activities</a:t>
            </a:r>
            <a:endParaRPr sz="3000" b="0" i="0" u="none" strike="noStrike" cap="none">
              <a:solidFill>
                <a:srgbClr val="000000"/>
              </a:solidFill>
              <a:highlight>
                <a:srgbClr val="FFEE00"/>
              </a:highlight>
              <a:latin typeface="Architects Daughter"/>
              <a:ea typeface="Architects Daughter"/>
              <a:cs typeface="Architects Daughter"/>
              <a:sym typeface="Architects Daughter"/>
            </a:endParaRPr>
          </a:p>
        </p:txBody>
      </p:sp>
      <p:sp>
        <p:nvSpPr>
          <p:cNvPr id="1248" name="Google Shape;1248;p80"/>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16"/>
                                        </p:tgtEl>
                                        <p:attrNameLst>
                                          <p:attrName>style.visibility</p:attrName>
                                        </p:attrNameLst>
                                      </p:cBhvr>
                                      <p:to>
                                        <p:strVal val="visible"/>
                                      </p:to>
                                    </p:set>
                                    <p:anim calcmode="lin" valueType="num">
                                      <p:cBhvr additive="base">
                                        <p:cTn id="7" dur="1000"/>
                                        <p:tgtEl>
                                          <p:spTgt spid="121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217"/>
                                        </p:tgtEl>
                                        <p:attrNameLst>
                                          <p:attrName>style.visibility</p:attrName>
                                        </p:attrNameLst>
                                      </p:cBhvr>
                                      <p:to>
                                        <p:strVal val="visible"/>
                                      </p:to>
                                    </p:set>
                                    <p:anim calcmode="lin" valueType="num">
                                      <p:cBhvr additive="base">
                                        <p:cTn id="10" dur="1000"/>
                                        <p:tgtEl>
                                          <p:spTgt spid="121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218"/>
                                        </p:tgtEl>
                                        <p:attrNameLst>
                                          <p:attrName>style.visibility</p:attrName>
                                        </p:attrNameLst>
                                      </p:cBhvr>
                                      <p:to>
                                        <p:strVal val="visible"/>
                                      </p:to>
                                    </p:set>
                                    <p:anim calcmode="lin" valueType="num">
                                      <p:cBhvr additive="base">
                                        <p:cTn id="13" dur="1000"/>
                                        <p:tgtEl>
                                          <p:spTgt spid="121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19"/>
                                        </p:tgtEl>
                                        <p:attrNameLst>
                                          <p:attrName>style.visibility</p:attrName>
                                        </p:attrNameLst>
                                      </p:cBhvr>
                                      <p:to>
                                        <p:strVal val="visible"/>
                                      </p:to>
                                    </p:set>
                                    <p:anim calcmode="lin" valueType="num">
                                      <p:cBhvr additive="base">
                                        <p:cTn id="16" dur="1000"/>
                                        <p:tgtEl>
                                          <p:spTgt spid="1219"/>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20"/>
                                        </p:tgtEl>
                                        <p:attrNameLst>
                                          <p:attrName>style.visibility</p:attrName>
                                        </p:attrNameLst>
                                      </p:cBhvr>
                                      <p:to>
                                        <p:strVal val="visible"/>
                                      </p:to>
                                    </p:set>
                                    <p:anim calcmode="lin" valueType="num">
                                      <p:cBhvr additive="base">
                                        <p:cTn id="19" dur="1000"/>
                                        <p:tgtEl>
                                          <p:spTgt spid="1220"/>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21"/>
                                        </p:tgtEl>
                                        <p:attrNameLst>
                                          <p:attrName>style.visibility</p:attrName>
                                        </p:attrNameLst>
                                      </p:cBhvr>
                                      <p:to>
                                        <p:strVal val="visible"/>
                                      </p:to>
                                    </p:set>
                                    <p:anim calcmode="lin" valueType="num">
                                      <p:cBhvr additive="base">
                                        <p:cTn id="22" dur="1000"/>
                                        <p:tgtEl>
                                          <p:spTgt spid="1221"/>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22"/>
                                        </p:tgtEl>
                                        <p:attrNameLst>
                                          <p:attrName>style.visibility</p:attrName>
                                        </p:attrNameLst>
                                      </p:cBhvr>
                                      <p:to>
                                        <p:strVal val="visible"/>
                                      </p:to>
                                    </p:set>
                                    <p:anim calcmode="lin" valueType="num">
                                      <p:cBhvr additive="base">
                                        <p:cTn id="25" dur="1000"/>
                                        <p:tgtEl>
                                          <p:spTgt spid="122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223"/>
                                        </p:tgtEl>
                                        <p:attrNameLst>
                                          <p:attrName>style.visibility</p:attrName>
                                        </p:attrNameLst>
                                      </p:cBhvr>
                                      <p:to>
                                        <p:strVal val="visible"/>
                                      </p:to>
                                    </p:set>
                                    <p:anim calcmode="lin" valueType="num">
                                      <p:cBhvr additive="base">
                                        <p:cTn id="28" dur="1000"/>
                                        <p:tgtEl>
                                          <p:spTgt spid="1223"/>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24"/>
                                        </p:tgtEl>
                                        <p:attrNameLst>
                                          <p:attrName>style.visibility</p:attrName>
                                        </p:attrNameLst>
                                      </p:cBhvr>
                                      <p:to>
                                        <p:strVal val="visible"/>
                                      </p:to>
                                    </p:set>
                                    <p:anim calcmode="lin" valueType="num">
                                      <p:cBhvr additive="base">
                                        <p:cTn id="31" dur="1000"/>
                                        <p:tgtEl>
                                          <p:spTgt spid="1224"/>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25"/>
                                        </p:tgtEl>
                                        <p:attrNameLst>
                                          <p:attrName>style.visibility</p:attrName>
                                        </p:attrNameLst>
                                      </p:cBhvr>
                                      <p:to>
                                        <p:strVal val="visible"/>
                                      </p:to>
                                    </p:set>
                                    <p:anim calcmode="lin" valueType="num">
                                      <p:cBhvr additive="base">
                                        <p:cTn id="34" dur="1000"/>
                                        <p:tgtEl>
                                          <p:spTgt spid="12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sp>
        <p:nvSpPr>
          <p:cNvPr id="1253" name="Google Shape;1253;p81"/>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4" name="Google Shape;1254;p81"/>
          <p:cNvSpPr txBox="1">
            <a:spLocks noGrp="1"/>
          </p:cNvSpPr>
          <p:nvPr>
            <p:ph type="ctrTitle"/>
          </p:nvPr>
        </p:nvSpPr>
        <p:spPr>
          <a:xfrm>
            <a:off x="2915700" y="1238725"/>
            <a:ext cx="3312600" cy="19497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Word Surgery</a:t>
            </a:r>
            <a:endParaRPr sz="2900" b="0"/>
          </a:p>
          <a:p>
            <a:pPr marL="0" lvl="0" indent="0" algn="l" rtl="0">
              <a:lnSpc>
                <a:spcPct val="90000"/>
              </a:lnSpc>
              <a:spcBef>
                <a:spcPts val="0"/>
              </a:spcBef>
              <a:spcAft>
                <a:spcPts val="0"/>
              </a:spcAft>
              <a:buSzPts val="3600"/>
              <a:buNone/>
            </a:pPr>
            <a:endParaRPr sz="2900" b="0"/>
          </a:p>
        </p:txBody>
      </p:sp>
      <p:pic>
        <p:nvPicPr>
          <p:cNvPr id="1255" name="Google Shape;1255;p81"/>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1256" name="Google Shape;1256;p81"/>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1257" name="Google Shape;1257;p81"/>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1258" name="Google Shape;1258;p81"/>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55"/>
                                        </p:tgtEl>
                                        <p:attrNameLst>
                                          <p:attrName>style.visibility</p:attrName>
                                        </p:attrNameLst>
                                      </p:cBhvr>
                                      <p:to>
                                        <p:strVal val="visible"/>
                                      </p:to>
                                    </p:set>
                                    <p:animEffect transition="in" filter="fade">
                                      <p:cBhvr>
                                        <p:cTn id="7" dur="1000"/>
                                        <p:tgtEl>
                                          <p:spTgt spid="1255"/>
                                        </p:tgtEl>
                                      </p:cBhvr>
                                    </p:animEffect>
                                  </p:childTnLst>
                                </p:cTn>
                              </p:par>
                              <p:par>
                                <p:cTn id="8" presetID="10" presetClass="entr" presetSubtype="0" fill="hold" nodeType="withEffect">
                                  <p:stCondLst>
                                    <p:cond delay="0"/>
                                  </p:stCondLst>
                                  <p:childTnLst>
                                    <p:set>
                                      <p:cBhvr>
                                        <p:cTn id="9" dur="1" fill="hold">
                                          <p:stCondLst>
                                            <p:cond delay="0"/>
                                          </p:stCondLst>
                                        </p:cTn>
                                        <p:tgtEl>
                                          <p:spTgt spid="1256"/>
                                        </p:tgtEl>
                                        <p:attrNameLst>
                                          <p:attrName>style.visibility</p:attrName>
                                        </p:attrNameLst>
                                      </p:cBhvr>
                                      <p:to>
                                        <p:strVal val="visible"/>
                                      </p:to>
                                    </p:set>
                                    <p:animEffect transition="in" filter="fade">
                                      <p:cBhvr>
                                        <p:cTn id="10" dur="1000"/>
                                        <p:tgtEl>
                                          <p:spTgt spid="1256"/>
                                        </p:tgtEl>
                                      </p:cBhvr>
                                    </p:animEffect>
                                  </p:childTnLst>
                                </p:cTn>
                              </p:par>
                              <p:par>
                                <p:cTn id="11" presetID="2" presetClass="entr" presetSubtype="2" fill="hold" nodeType="withEffect">
                                  <p:stCondLst>
                                    <p:cond delay="0"/>
                                  </p:stCondLst>
                                  <p:childTnLst>
                                    <p:set>
                                      <p:cBhvr>
                                        <p:cTn id="12" dur="1" fill="hold">
                                          <p:stCondLst>
                                            <p:cond delay="0"/>
                                          </p:stCondLst>
                                        </p:cTn>
                                        <p:tgtEl>
                                          <p:spTgt spid="1257"/>
                                        </p:tgtEl>
                                        <p:attrNameLst>
                                          <p:attrName>style.visibility</p:attrName>
                                        </p:attrNameLst>
                                      </p:cBhvr>
                                      <p:to>
                                        <p:strVal val="visible"/>
                                      </p:to>
                                    </p:set>
                                    <p:anim calcmode="lin" valueType="num">
                                      <p:cBhvr additive="base">
                                        <p:cTn id="13" dur="900"/>
                                        <p:tgtEl>
                                          <p:spTgt spid="1257"/>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258"/>
                                        </p:tgtEl>
                                        <p:attrNameLst>
                                          <p:attrName>style.visibility</p:attrName>
                                        </p:attrNameLst>
                                      </p:cBhvr>
                                      <p:to>
                                        <p:strVal val="visible"/>
                                      </p:to>
                                    </p:set>
                                    <p:anim calcmode="lin" valueType="num">
                                      <p:cBhvr additive="base">
                                        <p:cTn id="16" dur="900"/>
                                        <p:tgtEl>
                                          <p:spTgt spid="12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7"/>
          <p:cNvSpPr txBox="1">
            <a:spLocks noGrp="1"/>
          </p:cNvSpPr>
          <p:nvPr>
            <p:ph type="ctrTitle"/>
          </p:nvPr>
        </p:nvSpPr>
        <p:spPr>
          <a:xfrm rot="-199">
            <a:off x="2045175" y="585700"/>
            <a:ext cx="5171100" cy="3687300"/>
          </a:xfrm>
          <a:prstGeom prst="rect">
            <a:avLst/>
          </a:prstGeom>
          <a:noFill/>
          <a:ln>
            <a:noFill/>
          </a:ln>
        </p:spPr>
        <p:txBody>
          <a:bodyPr spcFirstLastPara="1" wrap="square" lIns="91425" tIns="91425" rIns="91425" bIns="91425" anchor="b" anchorCtr="0">
            <a:noAutofit/>
          </a:bodyPr>
          <a:lstStyle/>
          <a:p>
            <a:pPr marL="0" lvl="0" indent="0" algn="l" rtl="0">
              <a:lnSpc>
                <a:spcPct val="80000"/>
              </a:lnSpc>
              <a:spcBef>
                <a:spcPts val="0"/>
              </a:spcBef>
              <a:spcAft>
                <a:spcPts val="0"/>
              </a:spcAft>
              <a:buSzPts val="7200"/>
              <a:buNone/>
            </a:pPr>
            <a:r>
              <a:rPr lang="en" sz="2140" b="0">
                <a:latin typeface="Calibri"/>
                <a:ea typeface="Calibri"/>
                <a:cs typeface="Calibri"/>
                <a:sym typeface="Calibri"/>
              </a:rPr>
              <a:t>•</a:t>
            </a:r>
            <a:endParaRPr sz="2140" b="0">
              <a:latin typeface="Calibri"/>
              <a:ea typeface="Calibri"/>
              <a:cs typeface="Calibri"/>
              <a:sym typeface="Calibri"/>
            </a:endParaRPr>
          </a:p>
        </p:txBody>
      </p:sp>
      <p:pic>
        <p:nvPicPr>
          <p:cNvPr id="251" name="Google Shape;251;p37">
            <a:hlinkClick r:id="rId3" action="ppaction://hlinksldjump"/>
          </p:cNvPr>
          <p:cNvPicPr preferRelativeResize="0"/>
          <p:nvPr/>
        </p:nvPicPr>
        <p:blipFill rotWithShape="1">
          <a:blip r:embed="rId4">
            <a:alphaModFix/>
          </a:blip>
          <a:srcRect l="32004" t="19826" r="39797" b="9790"/>
          <a:stretch/>
        </p:blipFill>
        <p:spPr>
          <a:xfrm rot="-5400000">
            <a:off x="7824901" y="-395073"/>
            <a:ext cx="1138848" cy="2132299"/>
          </a:xfrm>
          <a:prstGeom prst="rect">
            <a:avLst/>
          </a:prstGeom>
          <a:noFill/>
          <a:ln>
            <a:noFill/>
          </a:ln>
        </p:spPr>
      </p:pic>
      <p:sp>
        <p:nvSpPr>
          <p:cNvPr id="252" name="Google Shape;252;p37">
            <a:hlinkClick r:id="rId3" action="ppaction://hlinksldjump"/>
          </p:cNvPr>
          <p:cNvSpPr txBox="1">
            <a:spLocks noGrp="1"/>
          </p:cNvSpPr>
          <p:nvPr>
            <p:ph type="ctrTitle"/>
          </p:nvPr>
        </p:nvSpPr>
        <p:spPr>
          <a:xfrm rot="986875">
            <a:off x="7759659" y="399546"/>
            <a:ext cx="1362559" cy="543063"/>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r>
              <a:rPr lang="en" sz="1900"/>
              <a:t>Real Life</a:t>
            </a:r>
            <a:endParaRPr sz="1900"/>
          </a:p>
        </p:txBody>
      </p:sp>
      <p:sp>
        <p:nvSpPr>
          <p:cNvPr id="253" name="Google Shape;253;p37">
            <a:hlinkClick r:id="rId3"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4" name="Google Shape;254;p37"/>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255" name="Google Shape;255;p3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3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7" name="Google Shape;257;p37"/>
          <p:cNvPicPr preferRelativeResize="0"/>
          <p:nvPr/>
        </p:nvPicPr>
        <p:blipFill rotWithShape="1">
          <a:blip r:embed="rId5">
            <a:alphaModFix/>
          </a:blip>
          <a:srcRect/>
          <a:stretch/>
        </p:blipFill>
        <p:spPr>
          <a:xfrm>
            <a:off x="-1543961" y="3569625"/>
            <a:ext cx="3475024" cy="3813073"/>
          </a:xfrm>
          <a:prstGeom prst="rect">
            <a:avLst/>
          </a:prstGeom>
          <a:noFill/>
          <a:ln>
            <a:noFill/>
          </a:ln>
        </p:spPr>
      </p:pic>
      <p:sp>
        <p:nvSpPr>
          <p:cNvPr id="258" name="Google Shape;258;p37"/>
          <p:cNvSpPr txBox="1"/>
          <p:nvPr/>
        </p:nvSpPr>
        <p:spPr>
          <a:xfrm rot="-487258">
            <a:off x="133055" y="4235904"/>
            <a:ext cx="1331553" cy="101577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highlight>
                  <a:srgbClr val="FF00FF"/>
                </a:highlight>
                <a:latin typeface="Architects Daughter"/>
                <a:ea typeface="Architects Daughter"/>
                <a:cs typeface="Architects Daughter"/>
                <a:sym typeface="Architects Daughter"/>
              </a:rPr>
              <a:t>Medical Record Practice</a:t>
            </a:r>
            <a:endParaRPr sz="18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259" name="Google Shape;259;p37"/>
          <p:cNvPicPr preferRelativeResize="0"/>
          <p:nvPr/>
        </p:nvPicPr>
        <p:blipFill rotWithShape="1">
          <a:blip r:embed="rId6">
            <a:alphaModFix/>
          </a:blip>
          <a:srcRect/>
          <a:stretch/>
        </p:blipFill>
        <p:spPr>
          <a:xfrm>
            <a:off x="1553025" y="945571"/>
            <a:ext cx="6094713" cy="36409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 calcmode="lin" valueType="num">
                                      <p:cBhvr additive="base">
                                        <p:cTn id="7" dur="1000"/>
                                        <p:tgtEl>
                                          <p:spTgt spid="2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82"/>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4" name="Google Shape;1264;p82"/>
          <p:cNvSpPr txBox="1">
            <a:spLocks noGrp="1"/>
          </p:cNvSpPr>
          <p:nvPr>
            <p:ph type="ctrTitle"/>
          </p:nvPr>
        </p:nvSpPr>
        <p:spPr>
          <a:xfrm>
            <a:off x="2915700" y="1238725"/>
            <a:ext cx="3312600" cy="19497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Myo/rrhexis</a:t>
            </a:r>
            <a:endParaRPr sz="2900" b="0"/>
          </a:p>
          <a:p>
            <a:pPr marL="0" lvl="0" indent="0" algn="l" rtl="0">
              <a:lnSpc>
                <a:spcPct val="90000"/>
              </a:lnSpc>
              <a:spcBef>
                <a:spcPts val="0"/>
              </a:spcBef>
              <a:spcAft>
                <a:spcPts val="0"/>
              </a:spcAft>
              <a:buSzPts val="3600"/>
              <a:buNone/>
            </a:pPr>
            <a:endParaRPr sz="2900" b="0"/>
          </a:p>
        </p:txBody>
      </p:sp>
      <p:pic>
        <p:nvPicPr>
          <p:cNvPr id="1265" name="Google Shape;1265;p82"/>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1266" name="Google Shape;1266;p82"/>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1267" name="Google Shape;1267;p82"/>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1268" name="Google Shape;1268;p82"/>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5"/>
                                        </p:tgtEl>
                                        <p:attrNameLst>
                                          <p:attrName>style.visibility</p:attrName>
                                        </p:attrNameLst>
                                      </p:cBhvr>
                                      <p:to>
                                        <p:strVal val="visible"/>
                                      </p:to>
                                    </p:set>
                                    <p:animEffect transition="in" filter="fade">
                                      <p:cBhvr>
                                        <p:cTn id="7" dur="1000"/>
                                        <p:tgtEl>
                                          <p:spTgt spid="1265"/>
                                        </p:tgtEl>
                                      </p:cBhvr>
                                    </p:animEffect>
                                  </p:childTnLst>
                                </p:cTn>
                              </p:par>
                              <p:par>
                                <p:cTn id="8" presetID="10" presetClass="entr" presetSubtype="0" fill="hold" nodeType="withEffect">
                                  <p:stCondLst>
                                    <p:cond delay="0"/>
                                  </p:stCondLst>
                                  <p:childTnLst>
                                    <p:set>
                                      <p:cBhvr>
                                        <p:cTn id="9" dur="1" fill="hold">
                                          <p:stCondLst>
                                            <p:cond delay="0"/>
                                          </p:stCondLst>
                                        </p:cTn>
                                        <p:tgtEl>
                                          <p:spTgt spid="1266"/>
                                        </p:tgtEl>
                                        <p:attrNameLst>
                                          <p:attrName>style.visibility</p:attrName>
                                        </p:attrNameLst>
                                      </p:cBhvr>
                                      <p:to>
                                        <p:strVal val="visible"/>
                                      </p:to>
                                    </p:set>
                                    <p:animEffect transition="in" filter="fade">
                                      <p:cBhvr>
                                        <p:cTn id="10" dur="1000"/>
                                        <p:tgtEl>
                                          <p:spTgt spid="1266"/>
                                        </p:tgtEl>
                                      </p:cBhvr>
                                    </p:animEffect>
                                  </p:childTnLst>
                                </p:cTn>
                              </p:par>
                              <p:par>
                                <p:cTn id="11" presetID="2" presetClass="entr" presetSubtype="2" fill="hold" nodeType="withEffect">
                                  <p:stCondLst>
                                    <p:cond delay="0"/>
                                  </p:stCondLst>
                                  <p:childTnLst>
                                    <p:set>
                                      <p:cBhvr>
                                        <p:cTn id="12" dur="1" fill="hold">
                                          <p:stCondLst>
                                            <p:cond delay="0"/>
                                          </p:stCondLst>
                                        </p:cTn>
                                        <p:tgtEl>
                                          <p:spTgt spid="1267"/>
                                        </p:tgtEl>
                                        <p:attrNameLst>
                                          <p:attrName>style.visibility</p:attrName>
                                        </p:attrNameLst>
                                      </p:cBhvr>
                                      <p:to>
                                        <p:strVal val="visible"/>
                                      </p:to>
                                    </p:set>
                                    <p:anim calcmode="lin" valueType="num">
                                      <p:cBhvr additive="base">
                                        <p:cTn id="13" dur="900"/>
                                        <p:tgtEl>
                                          <p:spTgt spid="1267"/>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268"/>
                                        </p:tgtEl>
                                        <p:attrNameLst>
                                          <p:attrName>style.visibility</p:attrName>
                                        </p:attrNameLst>
                                      </p:cBhvr>
                                      <p:to>
                                        <p:strVal val="visible"/>
                                      </p:to>
                                    </p:set>
                                    <p:anim calcmode="lin" valueType="num">
                                      <p:cBhvr additive="base">
                                        <p:cTn id="16" dur="900"/>
                                        <p:tgtEl>
                                          <p:spTgt spid="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83"/>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4" name="Google Shape;1274;p83"/>
          <p:cNvSpPr txBox="1">
            <a:spLocks noGrp="1"/>
          </p:cNvSpPr>
          <p:nvPr>
            <p:ph type="ctrTitle"/>
          </p:nvPr>
        </p:nvSpPr>
        <p:spPr>
          <a:xfrm>
            <a:off x="2915700" y="1238725"/>
            <a:ext cx="3312600" cy="19497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endParaRPr sz="2900" b="0"/>
          </a:p>
        </p:txBody>
      </p:sp>
      <p:pic>
        <p:nvPicPr>
          <p:cNvPr id="1275" name="Google Shape;1275;p83"/>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1276" name="Google Shape;1276;p83"/>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1277" name="Google Shape;1277;p83"/>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1278" name="Google Shape;1278;p83"/>
          <p:cNvPicPr preferRelativeResize="0"/>
          <p:nvPr/>
        </p:nvPicPr>
        <p:blipFill rotWithShape="1">
          <a:blip r:embed="rId6">
            <a:alphaModFix/>
          </a:blip>
          <a:srcRect/>
          <a:stretch/>
        </p:blipFill>
        <p:spPr>
          <a:xfrm>
            <a:off x="-883628" y="4236325"/>
            <a:ext cx="2428700" cy="1817499"/>
          </a:xfrm>
          <a:prstGeom prst="rect">
            <a:avLst/>
          </a:prstGeom>
          <a:noFill/>
          <a:ln>
            <a:noFill/>
          </a:ln>
        </p:spPr>
      </p:pic>
      <p:pic>
        <p:nvPicPr>
          <p:cNvPr id="1279" name="Google Shape;1279;p83"/>
          <p:cNvPicPr preferRelativeResize="0"/>
          <p:nvPr/>
        </p:nvPicPr>
        <p:blipFill rotWithShape="1">
          <a:blip r:embed="rId7">
            <a:alphaModFix/>
          </a:blip>
          <a:srcRect/>
          <a:stretch/>
        </p:blipFill>
        <p:spPr>
          <a:xfrm rot="-5400000">
            <a:off x="3178325" y="699200"/>
            <a:ext cx="2821325" cy="37617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75"/>
                                        </p:tgtEl>
                                        <p:attrNameLst>
                                          <p:attrName>style.visibility</p:attrName>
                                        </p:attrNameLst>
                                      </p:cBhvr>
                                      <p:to>
                                        <p:strVal val="visible"/>
                                      </p:to>
                                    </p:set>
                                    <p:animEffect transition="in" filter="fade">
                                      <p:cBhvr>
                                        <p:cTn id="7" dur="1000"/>
                                        <p:tgtEl>
                                          <p:spTgt spid="1275"/>
                                        </p:tgtEl>
                                      </p:cBhvr>
                                    </p:animEffect>
                                  </p:childTnLst>
                                </p:cTn>
                              </p:par>
                              <p:par>
                                <p:cTn id="8" presetID="10" presetClass="entr" presetSubtype="0" fill="hold" nodeType="withEffect">
                                  <p:stCondLst>
                                    <p:cond delay="0"/>
                                  </p:stCondLst>
                                  <p:childTnLst>
                                    <p:set>
                                      <p:cBhvr>
                                        <p:cTn id="9" dur="1" fill="hold">
                                          <p:stCondLst>
                                            <p:cond delay="0"/>
                                          </p:stCondLst>
                                        </p:cTn>
                                        <p:tgtEl>
                                          <p:spTgt spid="1276"/>
                                        </p:tgtEl>
                                        <p:attrNameLst>
                                          <p:attrName>style.visibility</p:attrName>
                                        </p:attrNameLst>
                                      </p:cBhvr>
                                      <p:to>
                                        <p:strVal val="visible"/>
                                      </p:to>
                                    </p:set>
                                    <p:animEffect transition="in" filter="fade">
                                      <p:cBhvr>
                                        <p:cTn id="10" dur="1000"/>
                                        <p:tgtEl>
                                          <p:spTgt spid="1276"/>
                                        </p:tgtEl>
                                      </p:cBhvr>
                                    </p:animEffect>
                                  </p:childTnLst>
                                </p:cTn>
                              </p:par>
                              <p:par>
                                <p:cTn id="11" presetID="2" presetClass="entr" presetSubtype="2" fill="hold" nodeType="withEffect">
                                  <p:stCondLst>
                                    <p:cond delay="0"/>
                                  </p:stCondLst>
                                  <p:childTnLst>
                                    <p:set>
                                      <p:cBhvr>
                                        <p:cTn id="12" dur="1" fill="hold">
                                          <p:stCondLst>
                                            <p:cond delay="0"/>
                                          </p:stCondLst>
                                        </p:cTn>
                                        <p:tgtEl>
                                          <p:spTgt spid="1277"/>
                                        </p:tgtEl>
                                        <p:attrNameLst>
                                          <p:attrName>style.visibility</p:attrName>
                                        </p:attrNameLst>
                                      </p:cBhvr>
                                      <p:to>
                                        <p:strVal val="visible"/>
                                      </p:to>
                                    </p:set>
                                    <p:anim calcmode="lin" valueType="num">
                                      <p:cBhvr additive="base">
                                        <p:cTn id="13" dur="900"/>
                                        <p:tgtEl>
                                          <p:spTgt spid="1277"/>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278"/>
                                        </p:tgtEl>
                                        <p:attrNameLst>
                                          <p:attrName>style.visibility</p:attrName>
                                        </p:attrNameLst>
                                      </p:cBhvr>
                                      <p:to>
                                        <p:strVal val="visible"/>
                                      </p:to>
                                    </p:set>
                                    <p:anim calcmode="lin" valueType="num">
                                      <p:cBhvr additive="base">
                                        <p:cTn id="16" dur="900"/>
                                        <p:tgtEl>
                                          <p:spTgt spid="12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84"/>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p84"/>
          <p:cNvSpPr txBox="1">
            <a:spLocks noGrp="1"/>
          </p:cNvSpPr>
          <p:nvPr>
            <p:ph type="ctrTitle"/>
          </p:nvPr>
        </p:nvSpPr>
        <p:spPr>
          <a:xfrm>
            <a:off x="2915700" y="1238725"/>
            <a:ext cx="3312600" cy="19497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Rupture of the muscle</a:t>
            </a:r>
            <a:endParaRPr sz="2900" b="0"/>
          </a:p>
          <a:p>
            <a:pPr marL="0" lvl="0" indent="0" algn="l" rtl="0">
              <a:lnSpc>
                <a:spcPct val="90000"/>
              </a:lnSpc>
              <a:spcBef>
                <a:spcPts val="0"/>
              </a:spcBef>
              <a:spcAft>
                <a:spcPts val="0"/>
              </a:spcAft>
              <a:buSzPts val="3600"/>
              <a:buNone/>
            </a:pPr>
            <a:endParaRPr sz="2900" b="0"/>
          </a:p>
        </p:txBody>
      </p:sp>
      <p:pic>
        <p:nvPicPr>
          <p:cNvPr id="1286" name="Google Shape;1286;p84"/>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1287" name="Google Shape;1287;p84"/>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1288" name="Google Shape;1288;p84"/>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1289" name="Google Shape;1289;p84"/>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6"/>
                                        </p:tgtEl>
                                        <p:attrNameLst>
                                          <p:attrName>style.visibility</p:attrName>
                                        </p:attrNameLst>
                                      </p:cBhvr>
                                      <p:to>
                                        <p:strVal val="visible"/>
                                      </p:to>
                                    </p:set>
                                    <p:animEffect transition="in" filter="fade">
                                      <p:cBhvr>
                                        <p:cTn id="7" dur="1000"/>
                                        <p:tgtEl>
                                          <p:spTgt spid="1286"/>
                                        </p:tgtEl>
                                      </p:cBhvr>
                                    </p:animEffect>
                                  </p:childTnLst>
                                </p:cTn>
                              </p:par>
                              <p:par>
                                <p:cTn id="8" presetID="10" presetClass="entr" presetSubtype="0" fill="hold" nodeType="withEffect">
                                  <p:stCondLst>
                                    <p:cond delay="0"/>
                                  </p:stCondLst>
                                  <p:childTnLst>
                                    <p:set>
                                      <p:cBhvr>
                                        <p:cTn id="9" dur="1" fill="hold">
                                          <p:stCondLst>
                                            <p:cond delay="0"/>
                                          </p:stCondLst>
                                        </p:cTn>
                                        <p:tgtEl>
                                          <p:spTgt spid="1287"/>
                                        </p:tgtEl>
                                        <p:attrNameLst>
                                          <p:attrName>style.visibility</p:attrName>
                                        </p:attrNameLst>
                                      </p:cBhvr>
                                      <p:to>
                                        <p:strVal val="visible"/>
                                      </p:to>
                                    </p:set>
                                    <p:animEffect transition="in" filter="fade">
                                      <p:cBhvr>
                                        <p:cTn id="10" dur="1000"/>
                                        <p:tgtEl>
                                          <p:spTgt spid="1287"/>
                                        </p:tgtEl>
                                      </p:cBhvr>
                                    </p:animEffect>
                                  </p:childTnLst>
                                </p:cTn>
                              </p:par>
                              <p:par>
                                <p:cTn id="11" presetID="2" presetClass="entr" presetSubtype="2" fill="hold" nodeType="withEffect">
                                  <p:stCondLst>
                                    <p:cond delay="0"/>
                                  </p:stCondLst>
                                  <p:childTnLst>
                                    <p:set>
                                      <p:cBhvr>
                                        <p:cTn id="12" dur="1" fill="hold">
                                          <p:stCondLst>
                                            <p:cond delay="0"/>
                                          </p:stCondLst>
                                        </p:cTn>
                                        <p:tgtEl>
                                          <p:spTgt spid="1288"/>
                                        </p:tgtEl>
                                        <p:attrNameLst>
                                          <p:attrName>style.visibility</p:attrName>
                                        </p:attrNameLst>
                                      </p:cBhvr>
                                      <p:to>
                                        <p:strVal val="visible"/>
                                      </p:to>
                                    </p:set>
                                    <p:anim calcmode="lin" valueType="num">
                                      <p:cBhvr additive="base">
                                        <p:cTn id="13" dur="900"/>
                                        <p:tgtEl>
                                          <p:spTgt spid="1288"/>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289"/>
                                        </p:tgtEl>
                                        <p:attrNameLst>
                                          <p:attrName>style.visibility</p:attrName>
                                        </p:attrNameLst>
                                      </p:cBhvr>
                                      <p:to>
                                        <p:strVal val="visible"/>
                                      </p:to>
                                    </p:set>
                                    <p:anim calcmode="lin" valueType="num">
                                      <p:cBhvr additive="base">
                                        <p:cTn id="16" dur="900"/>
                                        <p:tgtEl>
                                          <p:spTgt spid="12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85"/>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85"/>
          <p:cNvSpPr txBox="1">
            <a:spLocks noGrp="1"/>
          </p:cNvSpPr>
          <p:nvPr>
            <p:ph type="ctrTitle"/>
          </p:nvPr>
        </p:nvSpPr>
        <p:spPr>
          <a:xfrm>
            <a:off x="2915700" y="1238725"/>
            <a:ext cx="3312600" cy="19497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endParaRPr sz="2900" b="0"/>
          </a:p>
        </p:txBody>
      </p:sp>
      <p:pic>
        <p:nvPicPr>
          <p:cNvPr id="1296" name="Google Shape;1296;p85"/>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1297" name="Google Shape;1297;p85"/>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1298" name="Google Shape;1298;p85"/>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1299" name="Google Shape;1299;p85"/>
          <p:cNvPicPr preferRelativeResize="0"/>
          <p:nvPr/>
        </p:nvPicPr>
        <p:blipFill rotWithShape="1">
          <a:blip r:embed="rId6">
            <a:alphaModFix/>
          </a:blip>
          <a:srcRect/>
          <a:stretch/>
        </p:blipFill>
        <p:spPr>
          <a:xfrm>
            <a:off x="-883628" y="4236325"/>
            <a:ext cx="2428700" cy="1817499"/>
          </a:xfrm>
          <a:prstGeom prst="rect">
            <a:avLst/>
          </a:prstGeom>
          <a:noFill/>
          <a:ln>
            <a:noFill/>
          </a:ln>
        </p:spPr>
      </p:pic>
      <p:pic>
        <p:nvPicPr>
          <p:cNvPr id="1300" name="Google Shape;1300;p85"/>
          <p:cNvPicPr preferRelativeResize="0"/>
          <p:nvPr/>
        </p:nvPicPr>
        <p:blipFill rotWithShape="1">
          <a:blip r:embed="rId7">
            <a:alphaModFix/>
          </a:blip>
          <a:srcRect/>
          <a:stretch/>
        </p:blipFill>
        <p:spPr>
          <a:xfrm rot="-5400000">
            <a:off x="3111350" y="815425"/>
            <a:ext cx="2984225" cy="39789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6"/>
                                        </p:tgtEl>
                                        <p:attrNameLst>
                                          <p:attrName>style.visibility</p:attrName>
                                        </p:attrNameLst>
                                      </p:cBhvr>
                                      <p:to>
                                        <p:strVal val="visible"/>
                                      </p:to>
                                    </p:set>
                                    <p:animEffect transition="in" filter="fade">
                                      <p:cBhvr>
                                        <p:cTn id="7" dur="1000"/>
                                        <p:tgtEl>
                                          <p:spTgt spid="1296"/>
                                        </p:tgtEl>
                                      </p:cBhvr>
                                    </p:animEffect>
                                  </p:childTnLst>
                                </p:cTn>
                              </p:par>
                              <p:par>
                                <p:cTn id="8" presetID="10" presetClass="entr" presetSubtype="0" fill="hold" nodeType="withEffect">
                                  <p:stCondLst>
                                    <p:cond delay="0"/>
                                  </p:stCondLst>
                                  <p:childTnLst>
                                    <p:set>
                                      <p:cBhvr>
                                        <p:cTn id="9" dur="1" fill="hold">
                                          <p:stCondLst>
                                            <p:cond delay="0"/>
                                          </p:stCondLst>
                                        </p:cTn>
                                        <p:tgtEl>
                                          <p:spTgt spid="1297"/>
                                        </p:tgtEl>
                                        <p:attrNameLst>
                                          <p:attrName>style.visibility</p:attrName>
                                        </p:attrNameLst>
                                      </p:cBhvr>
                                      <p:to>
                                        <p:strVal val="visible"/>
                                      </p:to>
                                    </p:set>
                                    <p:animEffect transition="in" filter="fade">
                                      <p:cBhvr>
                                        <p:cTn id="10" dur="1000"/>
                                        <p:tgtEl>
                                          <p:spTgt spid="1297"/>
                                        </p:tgtEl>
                                      </p:cBhvr>
                                    </p:animEffect>
                                  </p:childTnLst>
                                </p:cTn>
                              </p:par>
                              <p:par>
                                <p:cTn id="11" presetID="2" presetClass="entr" presetSubtype="2" fill="hold" nodeType="withEffect">
                                  <p:stCondLst>
                                    <p:cond delay="0"/>
                                  </p:stCondLst>
                                  <p:childTnLst>
                                    <p:set>
                                      <p:cBhvr>
                                        <p:cTn id="12" dur="1" fill="hold">
                                          <p:stCondLst>
                                            <p:cond delay="0"/>
                                          </p:stCondLst>
                                        </p:cTn>
                                        <p:tgtEl>
                                          <p:spTgt spid="1298"/>
                                        </p:tgtEl>
                                        <p:attrNameLst>
                                          <p:attrName>style.visibility</p:attrName>
                                        </p:attrNameLst>
                                      </p:cBhvr>
                                      <p:to>
                                        <p:strVal val="visible"/>
                                      </p:to>
                                    </p:set>
                                    <p:anim calcmode="lin" valueType="num">
                                      <p:cBhvr additive="base">
                                        <p:cTn id="13" dur="900"/>
                                        <p:tgtEl>
                                          <p:spTgt spid="1298"/>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299"/>
                                        </p:tgtEl>
                                        <p:attrNameLst>
                                          <p:attrName>style.visibility</p:attrName>
                                        </p:attrNameLst>
                                      </p:cBhvr>
                                      <p:to>
                                        <p:strVal val="visible"/>
                                      </p:to>
                                    </p:set>
                                    <p:anim calcmode="lin" valueType="num">
                                      <p:cBhvr additive="base">
                                        <p:cTn id="16" dur="900"/>
                                        <p:tgtEl>
                                          <p:spTgt spid="12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pic>
        <p:nvPicPr>
          <p:cNvPr id="1305" name="Google Shape;1305;p86"/>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9019"/>
              </a:srgbClr>
            </a:outerShdw>
          </a:effectLst>
        </p:spPr>
      </p:pic>
      <p:sp>
        <p:nvSpPr>
          <p:cNvPr id="1306" name="Google Shape;1306;p86"/>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307" name="Google Shape;1307;p86"/>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8" name="Google Shape;1308;p86"/>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9" name="Google Shape;1309;p86"/>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86"/>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311" name="Google Shape;1311;p86"/>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312" name="Google Shape;1312;p86"/>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highlight>
                  <a:srgbClr val="FFEE00"/>
                </a:highlight>
              </a:rPr>
              <a:t>Word Construction</a:t>
            </a:r>
            <a:endParaRPr>
              <a:highlight>
                <a:srgbClr val="FFEE00"/>
              </a:highlight>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313" name="Google Shape;1313;p86"/>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314" name="Google Shape;1314;p86"/>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315" name="Google Shape;1315;p86"/>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316" name="Google Shape;1316;p86">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7" name="Google Shape;1317;p86">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318" name="Google Shape;1318;p86">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319" name="Google Shape;1319;p86">
            <a:hlinkClick r:id="rId6"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20" name="Google Shape;1320;p86">
            <a:hlinkClick r:id="rId6"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1" name="Google Shape;1321;p86"/>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2" name="Google Shape;1322;p86"/>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23" name="Google Shape;1323;p86"/>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p86"/>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25" name="Google Shape;1325;p86">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6" name="Google Shape;1326;p86"/>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7" name="Google Shape;1327;p86"/>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8" name="Google Shape;1328;p86"/>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9" name="Google Shape;1329;p86"/>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30" name="Google Shape;1330;p86"/>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1" name="Google Shape;1331;p86">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2" name="Google Shape;1332;p86">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3" name="Google Shape;1333;p86"/>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334" name="Google Shape;1334;p86">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5" name="Google Shape;1335;p8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6" name="Google Shape;1336;p86"/>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endParaRPr sz="3000" b="0" i="0" u="none" strike="noStrike" cap="none">
              <a:solidFill>
                <a:srgbClr val="000000"/>
              </a:solidFill>
              <a:latin typeface="Architects Daughter"/>
              <a:ea typeface="Architects Daughter"/>
              <a:cs typeface="Architects Daughter"/>
              <a:sym typeface="Architects Daughter"/>
            </a:endParaRPr>
          </a:p>
        </p:txBody>
      </p:sp>
      <p:sp>
        <p:nvSpPr>
          <p:cNvPr id="1337" name="Google Shape;1337;p86"/>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05"/>
                                        </p:tgtEl>
                                        <p:attrNameLst>
                                          <p:attrName>style.visibility</p:attrName>
                                        </p:attrNameLst>
                                      </p:cBhvr>
                                      <p:to>
                                        <p:strVal val="visible"/>
                                      </p:to>
                                    </p:set>
                                    <p:anim calcmode="lin" valueType="num">
                                      <p:cBhvr additive="base">
                                        <p:cTn id="7" dur="1000"/>
                                        <p:tgtEl>
                                          <p:spTgt spid="130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306"/>
                                        </p:tgtEl>
                                        <p:attrNameLst>
                                          <p:attrName>style.visibility</p:attrName>
                                        </p:attrNameLst>
                                      </p:cBhvr>
                                      <p:to>
                                        <p:strVal val="visible"/>
                                      </p:to>
                                    </p:set>
                                    <p:anim calcmode="lin" valueType="num">
                                      <p:cBhvr additive="base">
                                        <p:cTn id="10" dur="1000"/>
                                        <p:tgtEl>
                                          <p:spTgt spid="130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307"/>
                                        </p:tgtEl>
                                        <p:attrNameLst>
                                          <p:attrName>style.visibility</p:attrName>
                                        </p:attrNameLst>
                                      </p:cBhvr>
                                      <p:to>
                                        <p:strVal val="visible"/>
                                      </p:to>
                                    </p:set>
                                    <p:anim calcmode="lin" valueType="num">
                                      <p:cBhvr additive="base">
                                        <p:cTn id="13" dur="1000"/>
                                        <p:tgtEl>
                                          <p:spTgt spid="1307"/>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08"/>
                                        </p:tgtEl>
                                        <p:attrNameLst>
                                          <p:attrName>style.visibility</p:attrName>
                                        </p:attrNameLst>
                                      </p:cBhvr>
                                      <p:to>
                                        <p:strVal val="visible"/>
                                      </p:to>
                                    </p:set>
                                    <p:anim calcmode="lin" valueType="num">
                                      <p:cBhvr additive="base">
                                        <p:cTn id="16" dur="1000"/>
                                        <p:tgtEl>
                                          <p:spTgt spid="1308"/>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09"/>
                                        </p:tgtEl>
                                        <p:attrNameLst>
                                          <p:attrName>style.visibility</p:attrName>
                                        </p:attrNameLst>
                                      </p:cBhvr>
                                      <p:to>
                                        <p:strVal val="visible"/>
                                      </p:to>
                                    </p:set>
                                    <p:anim calcmode="lin" valueType="num">
                                      <p:cBhvr additive="base">
                                        <p:cTn id="19" dur="1000"/>
                                        <p:tgtEl>
                                          <p:spTgt spid="1309"/>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10"/>
                                        </p:tgtEl>
                                        <p:attrNameLst>
                                          <p:attrName>style.visibility</p:attrName>
                                        </p:attrNameLst>
                                      </p:cBhvr>
                                      <p:to>
                                        <p:strVal val="visible"/>
                                      </p:to>
                                    </p:set>
                                    <p:anim calcmode="lin" valueType="num">
                                      <p:cBhvr additive="base">
                                        <p:cTn id="22" dur="1000"/>
                                        <p:tgtEl>
                                          <p:spTgt spid="1310"/>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11"/>
                                        </p:tgtEl>
                                        <p:attrNameLst>
                                          <p:attrName>style.visibility</p:attrName>
                                        </p:attrNameLst>
                                      </p:cBhvr>
                                      <p:to>
                                        <p:strVal val="visible"/>
                                      </p:to>
                                    </p:set>
                                    <p:anim calcmode="lin" valueType="num">
                                      <p:cBhvr additive="base">
                                        <p:cTn id="25" dur="1000"/>
                                        <p:tgtEl>
                                          <p:spTgt spid="1311"/>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12"/>
                                        </p:tgtEl>
                                        <p:attrNameLst>
                                          <p:attrName>style.visibility</p:attrName>
                                        </p:attrNameLst>
                                      </p:cBhvr>
                                      <p:to>
                                        <p:strVal val="visible"/>
                                      </p:to>
                                    </p:set>
                                    <p:anim calcmode="lin" valueType="num">
                                      <p:cBhvr additive="base">
                                        <p:cTn id="28" dur="1000"/>
                                        <p:tgtEl>
                                          <p:spTgt spid="1312"/>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13"/>
                                        </p:tgtEl>
                                        <p:attrNameLst>
                                          <p:attrName>style.visibility</p:attrName>
                                        </p:attrNameLst>
                                      </p:cBhvr>
                                      <p:to>
                                        <p:strVal val="visible"/>
                                      </p:to>
                                    </p:set>
                                    <p:anim calcmode="lin" valueType="num">
                                      <p:cBhvr additive="base">
                                        <p:cTn id="31" dur="1000"/>
                                        <p:tgtEl>
                                          <p:spTgt spid="1313"/>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14"/>
                                        </p:tgtEl>
                                        <p:attrNameLst>
                                          <p:attrName>style.visibility</p:attrName>
                                        </p:attrNameLst>
                                      </p:cBhvr>
                                      <p:to>
                                        <p:strVal val="visible"/>
                                      </p:to>
                                    </p:set>
                                    <p:anim calcmode="lin" valueType="num">
                                      <p:cBhvr additive="base">
                                        <p:cTn id="34" dur="1000"/>
                                        <p:tgtEl>
                                          <p:spTgt spid="1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87"/>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3" name="Google Shape;1343;p87"/>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a:t>Word Construction</a:t>
            </a:r>
            <a:endParaRPr sz="2900"/>
          </a:p>
        </p:txBody>
      </p:sp>
      <p:pic>
        <p:nvPicPr>
          <p:cNvPr id="1344" name="Google Shape;1344;p87"/>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1345" name="Google Shape;1345;p87"/>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1346" name="Google Shape;1346;p87"/>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1347" name="Google Shape;1347;p87"/>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4"/>
                                        </p:tgtEl>
                                        <p:attrNameLst>
                                          <p:attrName>style.visibility</p:attrName>
                                        </p:attrNameLst>
                                      </p:cBhvr>
                                      <p:to>
                                        <p:strVal val="visible"/>
                                      </p:to>
                                    </p:set>
                                    <p:animEffect transition="in" filter="fade">
                                      <p:cBhvr>
                                        <p:cTn id="7" dur="1000"/>
                                        <p:tgtEl>
                                          <p:spTgt spid="1344"/>
                                        </p:tgtEl>
                                      </p:cBhvr>
                                    </p:animEffect>
                                  </p:childTnLst>
                                </p:cTn>
                              </p:par>
                              <p:par>
                                <p:cTn id="8" presetID="10" presetClass="entr" presetSubtype="0" fill="hold" nodeType="withEffect">
                                  <p:stCondLst>
                                    <p:cond delay="0"/>
                                  </p:stCondLst>
                                  <p:childTnLst>
                                    <p:set>
                                      <p:cBhvr>
                                        <p:cTn id="9" dur="1" fill="hold">
                                          <p:stCondLst>
                                            <p:cond delay="0"/>
                                          </p:stCondLst>
                                        </p:cTn>
                                        <p:tgtEl>
                                          <p:spTgt spid="1345"/>
                                        </p:tgtEl>
                                        <p:attrNameLst>
                                          <p:attrName>style.visibility</p:attrName>
                                        </p:attrNameLst>
                                      </p:cBhvr>
                                      <p:to>
                                        <p:strVal val="visible"/>
                                      </p:to>
                                    </p:set>
                                    <p:animEffect transition="in" filter="fade">
                                      <p:cBhvr>
                                        <p:cTn id="10" dur="1000"/>
                                        <p:tgtEl>
                                          <p:spTgt spid="1345"/>
                                        </p:tgtEl>
                                      </p:cBhvr>
                                    </p:animEffect>
                                  </p:childTnLst>
                                </p:cTn>
                              </p:par>
                              <p:par>
                                <p:cTn id="11" presetID="2" presetClass="entr" presetSubtype="2" fill="hold" nodeType="withEffect">
                                  <p:stCondLst>
                                    <p:cond delay="0"/>
                                  </p:stCondLst>
                                  <p:childTnLst>
                                    <p:set>
                                      <p:cBhvr>
                                        <p:cTn id="12" dur="1" fill="hold">
                                          <p:stCondLst>
                                            <p:cond delay="0"/>
                                          </p:stCondLst>
                                        </p:cTn>
                                        <p:tgtEl>
                                          <p:spTgt spid="1346"/>
                                        </p:tgtEl>
                                        <p:attrNameLst>
                                          <p:attrName>style.visibility</p:attrName>
                                        </p:attrNameLst>
                                      </p:cBhvr>
                                      <p:to>
                                        <p:strVal val="visible"/>
                                      </p:to>
                                    </p:set>
                                    <p:anim calcmode="lin" valueType="num">
                                      <p:cBhvr additive="base">
                                        <p:cTn id="13" dur="900"/>
                                        <p:tgtEl>
                                          <p:spTgt spid="1346"/>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347"/>
                                        </p:tgtEl>
                                        <p:attrNameLst>
                                          <p:attrName>style.visibility</p:attrName>
                                        </p:attrNameLst>
                                      </p:cBhvr>
                                      <p:to>
                                        <p:strVal val="visible"/>
                                      </p:to>
                                    </p:set>
                                    <p:anim calcmode="lin" valueType="num">
                                      <p:cBhvr additive="base">
                                        <p:cTn id="16" dur="900"/>
                                        <p:tgtEl>
                                          <p:spTgt spid="13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88"/>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3" name="Google Shape;1353;p88"/>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Condition of without a rhythm</a:t>
            </a:r>
            <a:endParaRPr sz="2900" b="0"/>
          </a:p>
        </p:txBody>
      </p:sp>
      <p:pic>
        <p:nvPicPr>
          <p:cNvPr id="1354" name="Google Shape;1354;p88"/>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1355" name="Google Shape;1355;p88"/>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1356" name="Google Shape;1356;p88"/>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1357" name="Google Shape;1357;p88"/>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54"/>
                                        </p:tgtEl>
                                        <p:attrNameLst>
                                          <p:attrName>style.visibility</p:attrName>
                                        </p:attrNameLst>
                                      </p:cBhvr>
                                      <p:to>
                                        <p:strVal val="visible"/>
                                      </p:to>
                                    </p:set>
                                    <p:animEffect transition="in" filter="fade">
                                      <p:cBhvr>
                                        <p:cTn id="7" dur="1000"/>
                                        <p:tgtEl>
                                          <p:spTgt spid="1354"/>
                                        </p:tgtEl>
                                      </p:cBhvr>
                                    </p:animEffect>
                                  </p:childTnLst>
                                </p:cTn>
                              </p:par>
                              <p:par>
                                <p:cTn id="8" presetID="10" presetClass="entr" presetSubtype="0" fill="hold" nodeType="withEffect">
                                  <p:stCondLst>
                                    <p:cond delay="0"/>
                                  </p:stCondLst>
                                  <p:childTnLst>
                                    <p:set>
                                      <p:cBhvr>
                                        <p:cTn id="9" dur="1" fill="hold">
                                          <p:stCondLst>
                                            <p:cond delay="0"/>
                                          </p:stCondLst>
                                        </p:cTn>
                                        <p:tgtEl>
                                          <p:spTgt spid="1355"/>
                                        </p:tgtEl>
                                        <p:attrNameLst>
                                          <p:attrName>style.visibility</p:attrName>
                                        </p:attrNameLst>
                                      </p:cBhvr>
                                      <p:to>
                                        <p:strVal val="visible"/>
                                      </p:to>
                                    </p:set>
                                    <p:animEffect transition="in" filter="fade">
                                      <p:cBhvr>
                                        <p:cTn id="10" dur="1000"/>
                                        <p:tgtEl>
                                          <p:spTgt spid="1355"/>
                                        </p:tgtEl>
                                      </p:cBhvr>
                                    </p:animEffect>
                                  </p:childTnLst>
                                </p:cTn>
                              </p:par>
                              <p:par>
                                <p:cTn id="11" presetID="2" presetClass="entr" presetSubtype="2" fill="hold" nodeType="withEffect">
                                  <p:stCondLst>
                                    <p:cond delay="0"/>
                                  </p:stCondLst>
                                  <p:childTnLst>
                                    <p:set>
                                      <p:cBhvr>
                                        <p:cTn id="12" dur="1" fill="hold">
                                          <p:stCondLst>
                                            <p:cond delay="0"/>
                                          </p:stCondLst>
                                        </p:cTn>
                                        <p:tgtEl>
                                          <p:spTgt spid="1356"/>
                                        </p:tgtEl>
                                        <p:attrNameLst>
                                          <p:attrName>style.visibility</p:attrName>
                                        </p:attrNameLst>
                                      </p:cBhvr>
                                      <p:to>
                                        <p:strVal val="visible"/>
                                      </p:to>
                                    </p:set>
                                    <p:anim calcmode="lin" valueType="num">
                                      <p:cBhvr additive="base">
                                        <p:cTn id="13" dur="900"/>
                                        <p:tgtEl>
                                          <p:spTgt spid="1356"/>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357"/>
                                        </p:tgtEl>
                                        <p:attrNameLst>
                                          <p:attrName>style.visibility</p:attrName>
                                        </p:attrNameLst>
                                      </p:cBhvr>
                                      <p:to>
                                        <p:strVal val="visible"/>
                                      </p:to>
                                    </p:set>
                                    <p:anim calcmode="lin" valueType="num">
                                      <p:cBhvr additive="base">
                                        <p:cTn id="16" dur="900"/>
                                        <p:tgtEl>
                                          <p:spTgt spid="13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89"/>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3" name="Google Shape;1363;p89"/>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Arrhythmia </a:t>
            </a:r>
            <a:endParaRPr sz="2900" b="0"/>
          </a:p>
        </p:txBody>
      </p:sp>
      <p:pic>
        <p:nvPicPr>
          <p:cNvPr id="1364" name="Google Shape;1364;p89"/>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1365" name="Google Shape;1365;p89"/>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1366" name="Google Shape;1366;p89"/>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1367" name="Google Shape;1367;p89"/>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4"/>
                                        </p:tgtEl>
                                        <p:attrNameLst>
                                          <p:attrName>style.visibility</p:attrName>
                                        </p:attrNameLst>
                                      </p:cBhvr>
                                      <p:to>
                                        <p:strVal val="visible"/>
                                      </p:to>
                                    </p:set>
                                    <p:animEffect transition="in" filter="fade">
                                      <p:cBhvr>
                                        <p:cTn id="7" dur="1000"/>
                                        <p:tgtEl>
                                          <p:spTgt spid="1364"/>
                                        </p:tgtEl>
                                      </p:cBhvr>
                                    </p:animEffect>
                                  </p:childTnLst>
                                </p:cTn>
                              </p:par>
                              <p:par>
                                <p:cTn id="8" presetID="10" presetClass="entr" presetSubtype="0" fill="hold" nodeType="withEffect">
                                  <p:stCondLst>
                                    <p:cond delay="0"/>
                                  </p:stCondLst>
                                  <p:childTnLst>
                                    <p:set>
                                      <p:cBhvr>
                                        <p:cTn id="9" dur="1" fill="hold">
                                          <p:stCondLst>
                                            <p:cond delay="0"/>
                                          </p:stCondLst>
                                        </p:cTn>
                                        <p:tgtEl>
                                          <p:spTgt spid="1365"/>
                                        </p:tgtEl>
                                        <p:attrNameLst>
                                          <p:attrName>style.visibility</p:attrName>
                                        </p:attrNameLst>
                                      </p:cBhvr>
                                      <p:to>
                                        <p:strVal val="visible"/>
                                      </p:to>
                                    </p:set>
                                    <p:animEffect transition="in" filter="fade">
                                      <p:cBhvr>
                                        <p:cTn id="10" dur="1000"/>
                                        <p:tgtEl>
                                          <p:spTgt spid="1365"/>
                                        </p:tgtEl>
                                      </p:cBhvr>
                                    </p:animEffect>
                                  </p:childTnLst>
                                </p:cTn>
                              </p:par>
                              <p:par>
                                <p:cTn id="11" presetID="2" presetClass="entr" presetSubtype="2" fill="hold" nodeType="withEffect">
                                  <p:stCondLst>
                                    <p:cond delay="0"/>
                                  </p:stCondLst>
                                  <p:childTnLst>
                                    <p:set>
                                      <p:cBhvr>
                                        <p:cTn id="12" dur="1" fill="hold">
                                          <p:stCondLst>
                                            <p:cond delay="0"/>
                                          </p:stCondLst>
                                        </p:cTn>
                                        <p:tgtEl>
                                          <p:spTgt spid="1366"/>
                                        </p:tgtEl>
                                        <p:attrNameLst>
                                          <p:attrName>style.visibility</p:attrName>
                                        </p:attrNameLst>
                                      </p:cBhvr>
                                      <p:to>
                                        <p:strVal val="visible"/>
                                      </p:to>
                                    </p:set>
                                    <p:anim calcmode="lin" valueType="num">
                                      <p:cBhvr additive="base">
                                        <p:cTn id="13" dur="900"/>
                                        <p:tgtEl>
                                          <p:spTgt spid="1366"/>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367"/>
                                        </p:tgtEl>
                                        <p:attrNameLst>
                                          <p:attrName>style.visibility</p:attrName>
                                        </p:attrNameLst>
                                      </p:cBhvr>
                                      <p:to>
                                        <p:strVal val="visible"/>
                                      </p:to>
                                    </p:set>
                                    <p:anim calcmode="lin" valueType="num">
                                      <p:cBhvr additive="base">
                                        <p:cTn id="16" dur="900"/>
                                        <p:tgtEl>
                                          <p:spTgt spid="13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pic>
        <p:nvPicPr>
          <p:cNvPr id="1372" name="Google Shape;1372;p90"/>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9019"/>
              </a:srgbClr>
            </a:outerShdw>
          </a:effectLst>
        </p:spPr>
      </p:pic>
      <p:sp>
        <p:nvSpPr>
          <p:cNvPr id="1373" name="Google Shape;1373;p90"/>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374" name="Google Shape;1374;p90"/>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90"/>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90"/>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90"/>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378" name="Google Shape;1378;p90"/>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379" name="Google Shape;1379;p90"/>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380" name="Google Shape;1380;p90"/>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381" name="Google Shape;1381;p90"/>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382" name="Google Shape;1382;p90"/>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383" name="Google Shape;1383;p90">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90">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385" name="Google Shape;1385;p90">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386" name="Google Shape;1386;p90">
            <a:hlinkClick r:id="rId6"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87" name="Google Shape;1387;p90">
            <a:hlinkClick r:id="rId6"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90"/>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90"/>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90" name="Google Shape;1390;p90"/>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90"/>
          <p:cNvSpPr txBox="1">
            <a:spLocks noGrp="1"/>
          </p:cNvSpPr>
          <p:nvPr>
            <p:ph type="ctrTitle" idx="4294967295"/>
          </p:nvPr>
        </p:nvSpPr>
        <p:spPr>
          <a:xfrm>
            <a:off x="7949350" y="2371100"/>
            <a:ext cx="14061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rgbClr val="00FFFF"/>
                </a:highlight>
                <a:latin typeface="Architects Daughter"/>
                <a:ea typeface="Architects Daughter"/>
                <a:cs typeface="Architects Daughter"/>
                <a:sym typeface="Architects Daughter"/>
              </a:rPr>
              <a:t>Search the Source</a:t>
            </a:r>
            <a:endParaRPr sz="1200" b="1" i="0" u="none" strike="noStrike" cap="none">
              <a:solidFill>
                <a:schemeClr val="dk1"/>
              </a:solidFill>
              <a:highlight>
                <a:srgbClr val="00FFFF"/>
              </a:highlight>
              <a:latin typeface="Architects Daughter"/>
              <a:ea typeface="Architects Daughter"/>
              <a:cs typeface="Architects Daughter"/>
              <a:sym typeface="Architects Daughter"/>
            </a:endParaRPr>
          </a:p>
        </p:txBody>
      </p:sp>
      <p:sp>
        <p:nvSpPr>
          <p:cNvPr id="1392" name="Google Shape;1392;p90">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3" name="Google Shape;1393;p90"/>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4" name="Google Shape;1394;p90"/>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5" name="Google Shape;1395;p90"/>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6" name="Google Shape;1396;p90"/>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97" name="Google Shape;1397;p90"/>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8" name="Google Shape;1398;p90">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9" name="Google Shape;1399;p90">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00" name="Google Shape;1400;p90"/>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401" name="Google Shape;1401;p90">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2" name="Google Shape;1402;p9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3" name="Google Shape;1403;p90"/>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endParaRPr sz="3000" b="0" i="0" u="none" strike="noStrike" cap="none">
              <a:solidFill>
                <a:srgbClr val="000000"/>
              </a:solidFill>
              <a:latin typeface="Architects Daughter"/>
              <a:ea typeface="Architects Daughter"/>
              <a:cs typeface="Architects Daughter"/>
              <a:sym typeface="Architects Daughter"/>
            </a:endParaRPr>
          </a:p>
        </p:txBody>
      </p:sp>
      <p:sp>
        <p:nvSpPr>
          <p:cNvPr id="1404" name="Google Shape;1404;p90"/>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72"/>
                                        </p:tgtEl>
                                        <p:attrNameLst>
                                          <p:attrName>style.visibility</p:attrName>
                                        </p:attrNameLst>
                                      </p:cBhvr>
                                      <p:to>
                                        <p:strVal val="visible"/>
                                      </p:to>
                                    </p:set>
                                    <p:anim calcmode="lin" valueType="num">
                                      <p:cBhvr additive="base">
                                        <p:cTn id="7" dur="1000"/>
                                        <p:tgtEl>
                                          <p:spTgt spid="137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373"/>
                                        </p:tgtEl>
                                        <p:attrNameLst>
                                          <p:attrName>style.visibility</p:attrName>
                                        </p:attrNameLst>
                                      </p:cBhvr>
                                      <p:to>
                                        <p:strVal val="visible"/>
                                      </p:to>
                                    </p:set>
                                    <p:anim calcmode="lin" valueType="num">
                                      <p:cBhvr additive="base">
                                        <p:cTn id="10" dur="1000"/>
                                        <p:tgtEl>
                                          <p:spTgt spid="137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374"/>
                                        </p:tgtEl>
                                        <p:attrNameLst>
                                          <p:attrName>style.visibility</p:attrName>
                                        </p:attrNameLst>
                                      </p:cBhvr>
                                      <p:to>
                                        <p:strVal val="visible"/>
                                      </p:to>
                                    </p:set>
                                    <p:anim calcmode="lin" valueType="num">
                                      <p:cBhvr additive="base">
                                        <p:cTn id="13" dur="1000"/>
                                        <p:tgtEl>
                                          <p:spTgt spid="137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75"/>
                                        </p:tgtEl>
                                        <p:attrNameLst>
                                          <p:attrName>style.visibility</p:attrName>
                                        </p:attrNameLst>
                                      </p:cBhvr>
                                      <p:to>
                                        <p:strVal val="visible"/>
                                      </p:to>
                                    </p:set>
                                    <p:anim calcmode="lin" valueType="num">
                                      <p:cBhvr additive="base">
                                        <p:cTn id="16" dur="1000"/>
                                        <p:tgtEl>
                                          <p:spTgt spid="1375"/>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76"/>
                                        </p:tgtEl>
                                        <p:attrNameLst>
                                          <p:attrName>style.visibility</p:attrName>
                                        </p:attrNameLst>
                                      </p:cBhvr>
                                      <p:to>
                                        <p:strVal val="visible"/>
                                      </p:to>
                                    </p:set>
                                    <p:anim calcmode="lin" valueType="num">
                                      <p:cBhvr additive="base">
                                        <p:cTn id="19" dur="1000"/>
                                        <p:tgtEl>
                                          <p:spTgt spid="137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377"/>
                                        </p:tgtEl>
                                        <p:attrNameLst>
                                          <p:attrName>style.visibility</p:attrName>
                                        </p:attrNameLst>
                                      </p:cBhvr>
                                      <p:to>
                                        <p:strVal val="visible"/>
                                      </p:to>
                                    </p:set>
                                    <p:anim calcmode="lin" valueType="num">
                                      <p:cBhvr additive="base">
                                        <p:cTn id="22" dur="1000"/>
                                        <p:tgtEl>
                                          <p:spTgt spid="1377"/>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78"/>
                                        </p:tgtEl>
                                        <p:attrNameLst>
                                          <p:attrName>style.visibility</p:attrName>
                                        </p:attrNameLst>
                                      </p:cBhvr>
                                      <p:to>
                                        <p:strVal val="visible"/>
                                      </p:to>
                                    </p:set>
                                    <p:anim calcmode="lin" valueType="num">
                                      <p:cBhvr additive="base">
                                        <p:cTn id="25" dur="1000"/>
                                        <p:tgtEl>
                                          <p:spTgt spid="1378"/>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79"/>
                                        </p:tgtEl>
                                        <p:attrNameLst>
                                          <p:attrName>style.visibility</p:attrName>
                                        </p:attrNameLst>
                                      </p:cBhvr>
                                      <p:to>
                                        <p:strVal val="visible"/>
                                      </p:to>
                                    </p:set>
                                    <p:anim calcmode="lin" valueType="num">
                                      <p:cBhvr additive="base">
                                        <p:cTn id="28" dur="1000"/>
                                        <p:tgtEl>
                                          <p:spTgt spid="1379"/>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80"/>
                                        </p:tgtEl>
                                        <p:attrNameLst>
                                          <p:attrName>style.visibility</p:attrName>
                                        </p:attrNameLst>
                                      </p:cBhvr>
                                      <p:to>
                                        <p:strVal val="visible"/>
                                      </p:to>
                                    </p:set>
                                    <p:anim calcmode="lin" valueType="num">
                                      <p:cBhvr additive="base">
                                        <p:cTn id="31" dur="1000"/>
                                        <p:tgtEl>
                                          <p:spTgt spid="1380"/>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381"/>
                                        </p:tgtEl>
                                        <p:attrNameLst>
                                          <p:attrName>style.visibility</p:attrName>
                                        </p:attrNameLst>
                                      </p:cBhvr>
                                      <p:to>
                                        <p:strVal val="visible"/>
                                      </p:to>
                                    </p:set>
                                    <p:anim calcmode="lin" valueType="num">
                                      <p:cBhvr additive="base">
                                        <p:cTn id="34" dur="1000"/>
                                        <p:tgtEl>
                                          <p:spTgt spid="13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91"/>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1410" name="Google Shape;1410;p91"/>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411" name="Google Shape;1411;p91"/>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412" name="Google Shape;1412;p9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3" name="Google Shape;1413;p91"/>
          <p:cNvSpPr txBox="1"/>
          <p:nvPr/>
        </p:nvSpPr>
        <p:spPr>
          <a:xfrm>
            <a:off x="5933575" y="1302575"/>
            <a:ext cx="1822200" cy="175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0000"/>
                </a:solidFill>
                <a:highlight>
                  <a:srgbClr val="FF00FF"/>
                </a:highlight>
                <a:latin typeface="Architects Daughter"/>
                <a:ea typeface="Architects Daughter"/>
                <a:cs typeface="Architects Daughter"/>
                <a:sym typeface="Architects Daughter"/>
              </a:rPr>
              <a:t>Search the Source</a:t>
            </a:r>
            <a:endParaRPr sz="34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
        <p:nvSpPr>
          <p:cNvPr id="1414" name="Google Shape;1414;p91"/>
          <p:cNvSpPr txBox="1"/>
          <p:nvPr/>
        </p:nvSpPr>
        <p:spPr>
          <a:xfrm>
            <a:off x="460350" y="0"/>
            <a:ext cx="5473200" cy="53031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466"/>
              <a:buFont typeface="Arial"/>
              <a:buNone/>
            </a:pPr>
            <a:r>
              <a:rPr lang="en" sz="1466" b="1" i="0" u="none" strike="noStrike" cap="none">
                <a:solidFill>
                  <a:schemeClr val="dk1"/>
                </a:solidFill>
                <a:latin typeface="Helvetica Neue"/>
                <a:ea typeface="Helvetica Neue"/>
                <a:cs typeface="Helvetica Neue"/>
                <a:sym typeface="Helvetica Neue"/>
              </a:rPr>
              <a:t>Directions:</a:t>
            </a:r>
            <a:r>
              <a:rPr lang="en" sz="1466" b="0" i="0" u="none" strike="noStrike" cap="none">
                <a:solidFill>
                  <a:schemeClr val="dk1"/>
                </a:solidFill>
                <a:latin typeface="Helvetica Neue"/>
                <a:ea typeface="Helvetica Neue"/>
                <a:cs typeface="Helvetica Neue"/>
                <a:sym typeface="Helvetica Neue"/>
              </a:rPr>
              <a:t> Using reliable and credible online resources, complete the following activities.</a:t>
            </a:r>
            <a:endParaRPr sz="1466" b="0" i="0" u="none" strike="noStrike" cap="none">
              <a:solidFill>
                <a:schemeClr val="dk1"/>
              </a:solidFill>
              <a:latin typeface="Helvetica Neue"/>
              <a:ea typeface="Helvetica Neue"/>
              <a:cs typeface="Helvetica Neue"/>
              <a:sym typeface="Helvetica Neue"/>
            </a:endParaRPr>
          </a:p>
          <a:p>
            <a:pPr marL="228600" marR="0" lvl="0" indent="-228600" algn="l" rtl="0">
              <a:lnSpc>
                <a:spcPct val="120000"/>
              </a:lnSpc>
              <a:spcBef>
                <a:spcPts val="300"/>
              </a:spcBef>
              <a:spcAft>
                <a:spcPts val="0"/>
              </a:spcAft>
              <a:buClr>
                <a:srgbClr val="000000"/>
              </a:buClr>
              <a:buSzPts val="1466"/>
              <a:buFont typeface="Arial"/>
              <a:buNone/>
            </a:pPr>
            <a:r>
              <a:rPr lang="en" sz="1466" b="0" i="0" u="none" strike="noStrike" cap="none">
                <a:solidFill>
                  <a:schemeClr val="dk1"/>
                </a:solidFill>
                <a:latin typeface="Helvetica Neue"/>
                <a:ea typeface="Helvetica Neue"/>
                <a:cs typeface="Helvetica Neue"/>
                <a:sym typeface="Helvetica Neue"/>
              </a:rPr>
              <a:t>	1.	The Ebola outbreak in 2014 was one of the largest Ebola outbreaks in history, and it was the first Ebola outbreak in West Africa. Visit the Centers for Disease Control and Prevention website and research signs and symptoms of Ebola hemorrhagic fever (EHF). Then study the graph below and answer the questions that follow.</a:t>
            </a:r>
            <a:endParaRPr sz="1466" b="0" i="0" u="none" strike="noStrike" cap="none">
              <a:solidFill>
                <a:schemeClr val="dk1"/>
              </a:solidFill>
              <a:latin typeface="Helvetica Neue"/>
              <a:ea typeface="Helvetica Neue"/>
              <a:cs typeface="Helvetica Neue"/>
              <a:sym typeface="Helvetica Neue"/>
            </a:endParaRPr>
          </a:p>
          <a:p>
            <a:pPr marL="419100" marR="0" lvl="0" indent="-419100" algn="l" rtl="0">
              <a:lnSpc>
                <a:spcPct val="120000"/>
              </a:lnSpc>
              <a:spcBef>
                <a:spcPts val="300"/>
              </a:spcBef>
              <a:spcAft>
                <a:spcPts val="0"/>
              </a:spcAft>
              <a:buClr>
                <a:srgbClr val="000000"/>
              </a:buClr>
              <a:buSzPts val="1466"/>
              <a:buFont typeface="Arial"/>
              <a:buNone/>
            </a:pPr>
            <a:r>
              <a:rPr lang="en" sz="1466" b="0" i="0" u="none" strike="noStrike" cap="none">
                <a:solidFill>
                  <a:schemeClr val="dk1"/>
                </a:solidFill>
                <a:latin typeface="Helvetica Neue"/>
                <a:ea typeface="Helvetica Neue"/>
                <a:cs typeface="Helvetica Neue"/>
                <a:sym typeface="Helvetica Neue"/>
              </a:rPr>
              <a:t>	A.	What was the number of confirmed cases of Ebola in Guinea during the week of June 8, 2014? -</a:t>
            </a:r>
            <a:r>
              <a:rPr lang="en" sz="1466" b="0" i="0" u="none" strike="noStrike" cap="none">
                <a:solidFill>
                  <a:schemeClr val="dk1"/>
                </a:solidFill>
                <a:highlight>
                  <a:srgbClr val="FFFF00"/>
                </a:highlight>
                <a:latin typeface="Helvetica Neue"/>
                <a:ea typeface="Helvetica Neue"/>
                <a:cs typeface="Helvetica Neue"/>
                <a:sym typeface="Helvetica Neue"/>
              </a:rPr>
              <a:t> Answer 33</a:t>
            </a:r>
            <a:br>
              <a:rPr lang="en" sz="1466" b="0" i="0" u="none" strike="noStrike" cap="none">
                <a:solidFill>
                  <a:schemeClr val="dk1"/>
                </a:solidFill>
                <a:latin typeface="Helvetica Neue"/>
                <a:ea typeface="Helvetica Neue"/>
                <a:cs typeface="Helvetica Neue"/>
                <a:sym typeface="Helvetica Neue"/>
              </a:rPr>
            </a:br>
            <a:r>
              <a:rPr lang="en" sz="1466" b="0" i="0" u="none" strike="noStrike" cap="none">
                <a:solidFill>
                  <a:schemeClr val="dk1"/>
                </a:solidFill>
                <a:latin typeface="Helvetica Neue"/>
                <a:ea typeface="Helvetica Neue"/>
                <a:cs typeface="Helvetica Neue"/>
                <a:sym typeface="Helvetica Neue"/>
              </a:rPr>
              <a:t>	B.	What was the number of suspected cases the same week? -- </a:t>
            </a:r>
            <a:r>
              <a:rPr lang="en" sz="1466" b="0" i="0" u="none" strike="noStrike" cap="none">
                <a:solidFill>
                  <a:schemeClr val="dk1"/>
                </a:solidFill>
                <a:highlight>
                  <a:srgbClr val="FFFF00"/>
                </a:highlight>
                <a:latin typeface="Helvetica Neue"/>
                <a:ea typeface="Helvetica Neue"/>
                <a:cs typeface="Helvetica Neue"/>
                <a:sym typeface="Helvetica Neue"/>
              </a:rPr>
              <a:t>Answer 4</a:t>
            </a:r>
            <a:endParaRPr sz="1466" b="0" i="0" u="none" strike="noStrike" cap="none">
              <a:solidFill>
                <a:schemeClr val="dk1"/>
              </a:solidFill>
              <a:highlight>
                <a:srgbClr val="FFFF00"/>
              </a:highlight>
              <a:latin typeface="Helvetica Neue"/>
              <a:ea typeface="Helvetica Neue"/>
              <a:cs typeface="Helvetica Neue"/>
              <a:sym typeface="Helvetica Neue"/>
            </a:endParaRPr>
          </a:p>
          <a:p>
            <a:pPr marL="419100" marR="0" lvl="0" indent="-419100" algn="l" rtl="0">
              <a:lnSpc>
                <a:spcPct val="120000"/>
              </a:lnSpc>
              <a:spcBef>
                <a:spcPts val="300"/>
              </a:spcBef>
              <a:spcAft>
                <a:spcPts val="0"/>
              </a:spcAft>
              <a:buClr>
                <a:srgbClr val="000000"/>
              </a:buClr>
              <a:buSzPts val="1466"/>
              <a:buFont typeface="Arial"/>
              <a:buNone/>
            </a:pPr>
            <a:r>
              <a:rPr lang="en" sz="1466" b="0" i="0" u="none" strike="noStrike" cap="none">
                <a:solidFill>
                  <a:schemeClr val="dk1"/>
                </a:solidFill>
                <a:latin typeface="Helvetica Neue"/>
                <a:ea typeface="Helvetica Neue"/>
                <a:cs typeface="Helvetica Neue"/>
                <a:sym typeface="Helvetica Neue"/>
              </a:rPr>
              <a:t>	C.	Which time frame saw the highest number of confirmed cases of Ebola?</a:t>
            </a:r>
            <a:br>
              <a:rPr lang="en" sz="1466" b="0" i="0" u="none" strike="noStrike" cap="none">
                <a:solidFill>
                  <a:schemeClr val="dk1"/>
                </a:solidFill>
                <a:latin typeface="Helvetica Neue"/>
                <a:ea typeface="Helvetica Neue"/>
                <a:cs typeface="Helvetica Neue"/>
                <a:sym typeface="Helvetica Neue"/>
              </a:rPr>
            </a:br>
            <a:r>
              <a:rPr lang="en" sz="1466" b="0" i="0" u="none" strike="noStrike" cap="none">
                <a:solidFill>
                  <a:schemeClr val="dk1"/>
                </a:solidFill>
                <a:latin typeface="Helvetica Neue"/>
                <a:ea typeface="Helvetica Neue"/>
                <a:cs typeface="Helvetica Neue"/>
                <a:sym typeface="Helvetica Neue"/>
              </a:rPr>
              <a:t>Week of March 16, 2014</a:t>
            </a:r>
            <a:br>
              <a:rPr lang="en" sz="1466" b="0" i="0" u="none" strike="noStrike" cap="none">
                <a:solidFill>
                  <a:schemeClr val="dk1"/>
                </a:solidFill>
                <a:latin typeface="Helvetica Neue"/>
                <a:ea typeface="Helvetica Neue"/>
                <a:cs typeface="Helvetica Neue"/>
                <a:sym typeface="Helvetica Neue"/>
              </a:rPr>
            </a:br>
            <a:r>
              <a:rPr lang="en" sz="1466" b="0" i="0" u="none" strike="noStrike" cap="none">
                <a:solidFill>
                  <a:schemeClr val="dk1"/>
                </a:solidFill>
                <a:latin typeface="Helvetica Neue"/>
                <a:ea typeface="Helvetica Neue"/>
                <a:cs typeface="Helvetica Neue"/>
                <a:sym typeface="Helvetica Neue"/>
              </a:rPr>
              <a:t>Week of April 13, 2014</a:t>
            </a:r>
            <a:br>
              <a:rPr lang="en" sz="1466" b="0" i="0" u="none" strike="noStrike" cap="none">
                <a:solidFill>
                  <a:schemeClr val="dk1"/>
                </a:solidFill>
                <a:latin typeface="Helvetica Neue"/>
                <a:ea typeface="Helvetica Neue"/>
                <a:cs typeface="Helvetica Neue"/>
                <a:sym typeface="Helvetica Neue"/>
              </a:rPr>
            </a:br>
            <a:r>
              <a:rPr lang="en" sz="1466" b="0" i="0" u="none" strike="noStrike" cap="none">
                <a:solidFill>
                  <a:schemeClr val="dk1"/>
                </a:solidFill>
                <a:highlight>
                  <a:srgbClr val="FFFF00"/>
                </a:highlight>
                <a:latin typeface="Helvetica Neue"/>
                <a:ea typeface="Helvetica Neue"/>
                <a:cs typeface="Helvetica Neue"/>
                <a:sym typeface="Helvetica Neue"/>
              </a:rPr>
              <a:t>Week of May 25, 2014 </a:t>
            </a:r>
            <a:endParaRPr sz="1466" b="0" i="0" u="none" strike="noStrike" cap="none">
              <a:solidFill>
                <a:schemeClr val="dk1"/>
              </a:solidFill>
              <a:highlight>
                <a:srgbClr val="FFFF00"/>
              </a:highlight>
              <a:latin typeface="Helvetica Neue"/>
              <a:ea typeface="Helvetica Neue"/>
              <a:cs typeface="Helvetica Neue"/>
              <a:sym typeface="Helvetica Neue"/>
            </a:endParaRPr>
          </a:p>
          <a:p>
            <a:pPr marL="0" marR="0" lvl="0" indent="0" algn="l" rtl="0">
              <a:lnSpc>
                <a:spcPct val="100000"/>
              </a:lnSpc>
              <a:spcBef>
                <a:spcPts val="300"/>
              </a:spcBef>
              <a:spcAft>
                <a:spcPts val="0"/>
              </a:spcAft>
              <a:buClr>
                <a:srgbClr val="000000"/>
              </a:buClr>
              <a:buSzPts val="2333"/>
              <a:buFont typeface="Arial"/>
              <a:buNone/>
            </a:pPr>
            <a:endParaRPr sz="2333" b="1"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8"/>
          <p:cNvPicPr preferRelativeResize="0"/>
          <p:nvPr/>
        </p:nvPicPr>
        <p:blipFill rotWithShape="1">
          <a:blip r:embed="rId3">
            <a:alphaModFix/>
          </a:blip>
          <a:srcRect/>
          <a:stretch/>
        </p:blipFill>
        <p:spPr>
          <a:xfrm>
            <a:off x="668150" y="304640"/>
            <a:ext cx="5840423" cy="4669323"/>
          </a:xfrm>
          <a:prstGeom prst="rect">
            <a:avLst/>
          </a:prstGeom>
          <a:noFill/>
          <a:ln>
            <a:noFill/>
          </a:ln>
          <a:effectLst>
            <a:outerShdw blurRad="57150" dist="19050" dir="5400000" algn="bl" rotWithShape="0">
              <a:srgbClr val="000000">
                <a:alpha val="49019"/>
              </a:srgbClr>
            </a:outerShdw>
          </a:effectLst>
        </p:spPr>
      </p:pic>
      <p:sp>
        <p:nvSpPr>
          <p:cNvPr id="265" name="Google Shape;265;p38"/>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38"/>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38"/>
          <p:cNvSpPr txBox="1">
            <a:spLocks noGrp="1"/>
          </p:cNvSpPr>
          <p:nvPr>
            <p:ph type="title"/>
          </p:nvPr>
        </p:nvSpPr>
        <p:spPr>
          <a:xfrm>
            <a:off x="1369200" y="1306200"/>
            <a:ext cx="4443900" cy="640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endParaRPr sz="2400" u="sng"/>
          </a:p>
        </p:txBody>
      </p:sp>
      <p:sp>
        <p:nvSpPr>
          <p:cNvPr id="268" name="Google Shape;268;p38"/>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endParaRPr sz="1800">
              <a:latin typeface="Architects Daughter"/>
              <a:ea typeface="Architects Daughter"/>
              <a:cs typeface="Architects Daughter"/>
              <a:sym typeface="Architects Daughter"/>
            </a:endParaRPr>
          </a:p>
        </p:txBody>
      </p:sp>
      <p:pic>
        <p:nvPicPr>
          <p:cNvPr id="269" name="Google Shape;269;p38"/>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270" name="Google Shape;270;p3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3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38">
            <a:hlinkClick r:id="rId5"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38">
            <a:hlinkClick r:id="rId5" action="ppaction://hlinksldjump"/>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274" name="Google Shape;274;p38">
            <a:hlinkClick r:id="rId6" action="ppaction://hlinksldjump"/>
          </p:cNvPr>
          <p:cNvPicPr preferRelativeResize="0"/>
          <p:nvPr/>
        </p:nvPicPr>
        <p:blipFill rotWithShape="1">
          <a:blip r:embed="rId4">
            <a:alphaModFix/>
          </a:blip>
          <a:srcRect l="32004" t="19826" r="39797" b="9790"/>
          <a:stretch/>
        </p:blipFill>
        <p:spPr>
          <a:xfrm rot="-5400000">
            <a:off x="7824901" y="-395073"/>
            <a:ext cx="1138848" cy="2132299"/>
          </a:xfrm>
          <a:prstGeom prst="rect">
            <a:avLst/>
          </a:prstGeom>
          <a:noFill/>
          <a:ln>
            <a:noFill/>
          </a:ln>
        </p:spPr>
      </p:pic>
      <p:sp>
        <p:nvSpPr>
          <p:cNvPr id="275" name="Google Shape;275;p38">
            <a:hlinkClick r:id="rId6" action="ppaction://hlinksldjump"/>
          </p:cNvPr>
          <p:cNvSpPr txBox="1">
            <a:spLocks noGrp="1"/>
          </p:cNvSpPr>
          <p:nvPr>
            <p:ph type="ctrTitle" idx="4294967295"/>
          </p:nvPr>
        </p:nvSpPr>
        <p:spPr>
          <a:xfrm>
            <a:off x="8055850" y="399575"/>
            <a:ext cx="10665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rgbClr val="FF00FF"/>
                </a:highlight>
                <a:latin typeface="Architects Daughter"/>
                <a:ea typeface="Architects Daughter"/>
                <a:cs typeface="Architects Daughter"/>
                <a:sym typeface="Architects Daughter"/>
              </a:rPr>
              <a:t>Medical Record</a:t>
            </a:r>
            <a:endParaRPr sz="1200" b="1" i="0" u="none" strike="noStrike" cap="none">
              <a:solidFill>
                <a:schemeClr val="dk1"/>
              </a:solidFill>
              <a:highlight>
                <a:srgbClr val="FF00FF"/>
              </a:highlight>
              <a:latin typeface="Architects Daughter"/>
              <a:ea typeface="Architects Daughter"/>
              <a:cs typeface="Architects Daughter"/>
              <a:sym typeface="Architects Daughter"/>
            </a:endParaRPr>
          </a:p>
        </p:txBody>
      </p:sp>
      <p:sp>
        <p:nvSpPr>
          <p:cNvPr id="276" name="Google Shape;276;p38">
            <a:hlinkClick r:id="rId6" action="ppaction://hlinksldjump"/>
          </p:cNvPr>
          <p:cNvSpPr/>
          <p:nvPr/>
        </p:nvSpPr>
        <p:spPr>
          <a:xfrm>
            <a:off x="7914675" y="304689"/>
            <a:ext cx="1151140" cy="721014"/>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38"/>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38"/>
          <p:cNvSpPr txBox="1">
            <a:spLocks noGrp="1"/>
          </p:cNvSpPr>
          <p:nvPr>
            <p:ph type="ctrTitle" idx="4294967295"/>
          </p:nvPr>
        </p:nvSpPr>
        <p:spPr>
          <a:xfrm>
            <a:off x="8055900" y="1828297"/>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X-ray Reports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79" name="Google Shape;279;p38"/>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38"/>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Consultations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81" name="Google Shape;281;p38">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38"/>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38"/>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38"/>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38"/>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H &amp; P</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86" name="Google Shape;286;p38"/>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38">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38">
            <a:hlinkClick r:id="rId7" action="ppaction://hlinksldjump"/>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Nurses Notes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89" name="Google Shape;289;p38">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0" name="Google Shape;290;p38"/>
          <p:cNvPicPr preferRelativeResize="0"/>
          <p:nvPr/>
        </p:nvPicPr>
        <p:blipFill rotWithShape="1">
          <a:blip r:embed="rId8">
            <a:alphaModFix/>
          </a:blip>
          <a:srcRect/>
          <a:stretch/>
        </p:blipFill>
        <p:spPr>
          <a:xfrm>
            <a:off x="814298" y="304650"/>
            <a:ext cx="5973344" cy="4088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4"/>
                                        </p:tgtEl>
                                        <p:attrNameLst>
                                          <p:attrName>style.visibility</p:attrName>
                                        </p:attrNameLst>
                                      </p:cBhvr>
                                      <p:to>
                                        <p:strVal val="visible"/>
                                      </p:to>
                                    </p:set>
                                    <p:anim calcmode="lin" valueType="num">
                                      <p:cBhvr additive="base">
                                        <p:cTn id="7" dur="1000"/>
                                        <p:tgtEl>
                                          <p:spTgt spid="26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65"/>
                                        </p:tgtEl>
                                        <p:attrNameLst>
                                          <p:attrName>style.visibility</p:attrName>
                                        </p:attrNameLst>
                                      </p:cBhvr>
                                      <p:to>
                                        <p:strVal val="visible"/>
                                      </p:to>
                                    </p:set>
                                    <p:anim calcmode="lin" valueType="num">
                                      <p:cBhvr additive="base">
                                        <p:cTn id="10" dur="1000"/>
                                        <p:tgtEl>
                                          <p:spTgt spid="265"/>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66"/>
                                        </p:tgtEl>
                                        <p:attrNameLst>
                                          <p:attrName>style.visibility</p:attrName>
                                        </p:attrNameLst>
                                      </p:cBhvr>
                                      <p:to>
                                        <p:strVal val="visible"/>
                                      </p:to>
                                    </p:set>
                                    <p:anim calcmode="lin" valueType="num">
                                      <p:cBhvr additive="base">
                                        <p:cTn id="13" dur="1000"/>
                                        <p:tgtEl>
                                          <p:spTgt spid="266"/>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67"/>
                                        </p:tgtEl>
                                        <p:attrNameLst>
                                          <p:attrName>style.visibility</p:attrName>
                                        </p:attrNameLst>
                                      </p:cBhvr>
                                      <p:to>
                                        <p:strVal val="visible"/>
                                      </p:to>
                                    </p:set>
                                    <p:anim calcmode="lin" valueType="num">
                                      <p:cBhvr additive="base">
                                        <p:cTn id="16" dur="1000"/>
                                        <p:tgtEl>
                                          <p:spTgt spid="267"/>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268"/>
                                        </p:tgtEl>
                                        <p:attrNameLst>
                                          <p:attrName>style.visibility</p:attrName>
                                        </p:attrNameLst>
                                      </p:cBhvr>
                                      <p:to>
                                        <p:strVal val="visible"/>
                                      </p:to>
                                    </p:set>
                                    <p:anim calcmode="lin" valueType="num">
                                      <p:cBhvr additive="base">
                                        <p:cTn id="19" dur="1000"/>
                                        <p:tgtEl>
                                          <p:spTgt spid="26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pic>
        <p:nvPicPr>
          <p:cNvPr id="1419" name="Google Shape;1419;p92"/>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9019"/>
              </a:srgbClr>
            </a:outerShdw>
          </a:effectLst>
        </p:spPr>
      </p:pic>
      <p:sp>
        <p:nvSpPr>
          <p:cNvPr id="1420" name="Google Shape;1420;p92"/>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421" name="Google Shape;1421;p92"/>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2" name="Google Shape;1422;p92"/>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3" name="Google Shape;1423;p92"/>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4" name="Google Shape;1424;p92"/>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425" name="Google Shape;1425;p92"/>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426" name="Google Shape;1426;p92"/>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highlight>
                  <a:schemeClr val="accent1"/>
                </a:highlight>
              </a:rPr>
              <a:t>Diagram Drills</a:t>
            </a:r>
            <a:endParaRPr>
              <a:highlight>
                <a:schemeClr val="accent1"/>
              </a:highlight>
            </a:endParaRPr>
          </a:p>
        </p:txBody>
      </p:sp>
      <p:sp>
        <p:nvSpPr>
          <p:cNvPr id="1427" name="Google Shape;1427;p92"/>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428" name="Google Shape;1428;p92"/>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429" name="Google Shape;1429;p92"/>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430" name="Google Shape;1430;p92">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1" name="Google Shape;1431;p92">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432" name="Google Shape;1432;p92">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433" name="Google Shape;1433;p92">
            <a:hlinkClick r:id="rId6"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34" name="Google Shape;1434;p92">
            <a:hlinkClick r:id="rId6"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5" name="Google Shape;1435;p92"/>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92"/>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37" name="Google Shape;1437;p92"/>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92"/>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39" name="Google Shape;1439;p92">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0" name="Google Shape;1440;p92"/>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1" name="Google Shape;1441;p92"/>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92"/>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3" name="Google Shape;1443;p92"/>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44" name="Google Shape;1444;p92"/>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5" name="Google Shape;1445;p92">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6" name="Google Shape;1446;p92">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7" name="Google Shape;1447;p92"/>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448" name="Google Shape;1448;p92">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9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92"/>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chemeClr val="accent1"/>
                </a:highlight>
                <a:latin typeface="Architects Daughter"/>
                <a:ea typeface="Architects Daughter"/>
                <a:cs typeface="Architects Daughter"/>
                <a:sym typeface="Architects Daughter"/>
              </a:rPr>
              <a:t>Diagram Drills</a:t>
            </a:r>
            <a:endParaRPr sz="3000" b="0" i="0" u="none" strike="noStrike" cap="none">
              <a:solidFill>
                <a:srgbClr val="000000"/>
              </a:solidFill>
              <a:highlight>
                <a:schemeClr val="accent1"/>
              </a:highlight>
              <a:latin typeface="Architects Daughter"/>
              <a:ea typeface="Architects Daughter"/>
              <a:cs typeface="Architects Daughter"/>
              <a:sym typeface="Architects Daughter"/>
            </a:endParaRPr>
          </a:p>
        </p:txBody>
      </p:sp>
      <p:sp>
        <p:nvSpPr>
          <p:cNvPr id="1451" name="Google Shape;1451;p92"/>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19"/>
                                        </p:tgtEl>
                                        <p:attrNameLst>
                                          <p:attrName>style.visibility</p:attrName>
                                        </p:attrNameLst>
                                      </p:cBhvr>
                                      <p:to>
                                        <p:strVal val="visible"/>
                                      </p:to>
                                    </p:set>
                                    <p:anim calcmode="lin" valueType="num">
                                      <p:cBhvr additive="base">
                                        <p:cTn id="7" dur="1000"/>
                                        <p:tgtEl>
                                          <p:spTgt spid="141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420"/>
                                        </p:tgtEl>
                                        <p:attrNameLst>
                                          <p:attrName>style.visibility</p:attrName>
                                        </p:attrNameLst>
                                      </p:cBhvr>
                                      <p:to>
                                        <p:strVal val="visible"/>
                                      </p:to>
                                    </p:set>
                                    <p:anim calcmode="lin" valueType="num">
                                      <p:cBhvr additive="base">
                                        <p:cTn id="10" dur="1000"/>
                                        <p:tgtEl>
                                          <p:spTgt spid="142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421"/>
                                        </p:tgtEl>
                                        <p:attrNameLst>
                                          <p:attrName>style.visibility</p:attrName>
                                        </p:attrNameLst>
                                      </p:cBhvr>
                                      <p:to>
                                        <p:strVal val="visible"/>
                                      </p:to>
                                    </p:set>
                                    <p:anim calcmode="lin" valueType="num">
                                      <p:cBhvr additive="base">
                                        <p:cTn id="13" dur="1000"/>
                                        <p:tgtEl>
                                          <p:spTgt spid="1421"/>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22"/>
                                        </p:tgtEl>
                                        <p:attrNameLst>
                                          <p:attrName>style.visibility</p:attrName>
                                        </p:attrNameLst>
                                      </p:cBhvr>
                                      <p:to>
                                        <p:strVal val="visible"/>
                                      </p:to>
                                    </p:set>
                                    <p:anim calcmode="lin" valueType="num">
                                      <p:cBhvr additive="base">
                                        <p:cTn id="16" dur="1000"/>
                                        <p:tgtEl>
                                          <p:spTgt spid="1422"/>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23"/>
                                        </p:tgtEl>
                                        <p:attrNameLst>
                                          <p:attrName>style.visibility</p:attrName>
                                        </p:attrNameLst>
                                      </p:cBhvr>
                                      <p:to>
                                        <p:strVal val="visible"/>
                                      </p:to>
                                    </p:set>
                                    <p:anim calcmode="lin" valueType="num">
                                      <p:cBhvr additive="base">
                                        <p:cTn id="19" dur="1000"/>
                                        <p:tgtEl>
                                          <p:spTgt spid="1423"/>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24"/>
                                        </p:tgtEl>
                                        <p:attrNameLst>
                                          <p:attrName>style.visibility</p:attrName>
                                        </p:attrNameLst>
                                      </p:cBhvr>
                                      <p:to>
                                        <p:strVal val="visible"/>
                                      </p:to>
                                    </p:set>
                                    <p:anim calcmode="lin" valueType="num">
                                      <p:cBhvr additive="base">
                                        <p:cTn id="22" dur="1000"/>
                                        <p:tgtEl>
                                          <p:spTgt spid="1424"/>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5"/>
                                        </p:tgtEl>
                                        <p:attrNameLst>
                                          <p:attrName>style.visibility</p:attrName>
                                        </p:attrNameLst>
                                      </p:cBhvr>
                                      <p:to>
                                        <p:strVal val="visible"/>
                                      </p:to>
                                    </p:set>
                                    <p:anim calcmode="lin" valueType="num">
                                      <p:cBhvr additive="base">
                                        <p:cTn id="25" dur="1000"/>
                                        <p:tgtEl>
                                          <p:spTgt spid="1425"/>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26"/>
                                        </p:tgtEl>
                                        <p:attrNameLst>
                                          <p:attrName>style.visibility</p:attrName>
                                        </p:attrNameLst>
                                      </p:cBhvr>
                                      <p:to>
                                        <p:strVal val="visible"/>
                                      </p:to>
                                    </p:set>
                                    <p:anim calcmode="lin" valueType="num">
                                      <p:cBhvr additive="base">
                                        <p:cTn id="28" dur="1000"/>
                                        <p:tgtEl>
                                          <p:spTgt spid="1426"/>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27"/>
                                        </p:tgtEl>
                                        <p:attrNameLst>
                                          <p:attrName>style.visibility</p:attrName>
                                        </p:attrNameLst>
                                      </p:cBhvr>
                                      <p:to>
                                        <p:strVal val="visible"/>
                                      </p:to>
                                    </p:set>
                                    <p:anim calcmode="lin" valueType="num">
                                      <p:cBhvr additive="base">
                                        <p:cTn id="31" dur="1000"/>
                                        <p:tgtEl>
                                          <p:spTgt spid="1427"/>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28"/>
                                        </p:tgtEl>
                                        <p:attrNameLst>
                                          <p:attrName>style.visibility</p:attrName>
                                        </p:attrNameLst>
                                      </p:cBhvr>
                                      <p:to>
                                        <p:strVal val="visible"/>
                                      </p:to>
                                    </p:set>
                                    <p:anim calcmode="lin" valueType="num">
                                      <p:cBhvr additive="base">
                                        <p:cTn id="34" dur="1000"/>
                                        <p:tgtEl>
                                          <p:spTgt spid="14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93"/>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Diagram Drill</a:t>
            </a:r>
            <a:endParaRPr>
              <a:highlight>
                <a:srgbClr val="FF00FF"/>
              </a:highlight>
            </a:endParaRPr>
          </a:p>
        </p:txBody>
      </p:sp>
      <p:sp>
        <p:nvSpPr>
          <p:cNvPr id="1457" name="Google Shape;1457;p93"/>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458" name="Google Shape;1458;p93"/>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459" name="Google Shape;1459;p9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60" name="Google Shape;1460;p93"/>
          <p:cNvPicPr preferRelativeResize="0"/>
          <p:nvPr/>
        </p:nvPicPr>
        <p:blipFill rotWithShape="1">
          <a:blip r:embed="rId4">
            <a:alphaModFix/>
          </a:blip>
          <a:srcRect/>
          <a:stretch/>
        </p:blipFill>
        <p:spPr>
          <a:xfrm>
            <a:off x="1600525" y="790875"/>
            <a:ext cx="5647101" cy="41081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94"/>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Diagram Drill</a:t>
            </a:r>
            <a:endParaRPr>
              <a:highlight>
                <a:srgbClr val="FF00FF"/>
              </a:highlight>
            </a:endParaRPr>
          </a:p>
        </p:txBody>
      </p:sp>
      <p:sp>
        <p:nvSpPr>
          <p:cNvPr id="1466" name="Google Shape;1466;p94"/>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467" name="Google Shape;1467;p94"/>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468" name="Google Shape;1468;p9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69" name="Google Shape;1469;p94"/>
          <p:cNvPicPr preferRelativeResize="0"/>
          <p:nvPr/>
        </p:nvPicPr>
        <p:blipFill rotWithShape="1">
          <a:blip r:embed="rId4">
            <a:alphaModFix/>
          </a:blip>
          <a:srcRect/>
          <a:stretch/>
        </p:blipFill>
        <p:spPr>
          <a:xfrm>
            <a:off x="1066175" y="712513"/>
            <a:ext cx="6533299" cy="420776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95"/>
          <p:cNvSpPr txBox="1">
            <a:spLocks noGrp="1"/>
          </p:cNvSpPr>
          <p:nvPr>
            <p:ph type="title"/>
          </p:nvPr>
        </p:nvSpPr>
        <p:spPr>
          <a:xfrm>
            <a:off x="1063200" y="-6475"/>
            <a:ext cx="7017600" cy="511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Companion Website</a:t>
            </a:r>
            <a:endParaRPr>
              <a:highlight>
                <a:srgbClr val="FF00FF"/>
              </a:highlight>
            </a:endParaRPr>
          </a:p>
        </p:txBody>
      </p:sp>
      <p:sp>
        <p:nvSpPr>
          <p:cNvPr id="1475" name="Google Shape;1475;p95"/>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476" name="Google Shape;1476;p95"/>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477" name="Google Shape;1477;p9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78" name="Google Shape;1478;p95"/>
          <p:cNvPicPr preferRelativeResize="0"/>
          <p:nvPr/>
        </p:nvPicPr>
        <p:blipFill rotWithShape="1">
          <a:blip r:embed="rId4">
            <a:alphaModFix/>
          </a:blip>
          <a:srcRect/>
          <a:stretch/>
        </p:blipFill>
        <p:spPr>
          <a:xfrm>
            <a:off x="908850" y="714424"/>
            <a:ext cx="4835624" cy="3714650"/>
          </a:xfrm>
          <a:prstGeom prst="rect">
            <a:avLst/>
          </a:prstGeom>
          <a:noFill/>
          <a:ln>
            <a:noFill/>
          </a:ln>
        </p:spPr>
      </p:pic>
      <p:pic>
        <p:nvPicPr>
          <p:cNvPr id="1479" name="Google Shape;1479;p95"/>
          <p:cNvPicPr preferRelativeResize="0"/>
          <p:nvPr/>
        </p:nvPicPr>
        <p:blipFill rotWithShape="1">
          <a:blip r:embed="rId5">
            <a:alphaModFix/>
          </a:blip>
          <a:srcRect/>
          <a:stretch/>
        </p:blipFill>
        <p:spPr>
          <a:xfrm>
            <a:off x="5799625" y="1148550"/>
            <a:ext cx="2416950" cy="25378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96"/>
          <p:cNvSpPr txBox="1">
            <a:spLocks noGrp="1"/>
          </p:cNvSpPr>
          <p:nvPr>
            <p:ph type="title"/>
          </p:nvPr>
        </p:nvSpPr>
        <p:spPr>
          <a:xfrm>
            <a:off x="1063200" y="-6475"/>
            <a:ext cx="7017600" cy="511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Companion Website</a:t>
            </a:r>
            <a:endParaRPr>
              <a:highlight>
                <a:srgbClr val="FF00FF"/>
              </a:highlight>
            </a:endParaRPr>
          </a:p>
        </p:txBody>
      </p:sp>
      <p:sp>
        <p:nvSpPr>
          <p:cNvPr id="1485" name="Google Shape;1485;p96"/>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486" name="Google Shape;1486;p96"/>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487" name="Google Shape;1487;p9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88" name="Google Shape;1488;p96"/>
          <p:cNvPicPr preferRelativeResize="0"/>
          <p:nvPr/>
        </p:nvPicPr>
        <p:blipFill rotWithShape="1">
          <a:blip r:embed="rId4">
            <a:alphaModFix/>
          </a:blip>
          <a:srcRect/>
          <a:stretch/>
        </p:blipFill>
        <p:spPr>
          <a:xfrm>
            <a:off x="5799625" y="1148550"/>
            <a:ext cx="2416950" cy="2537800"/>
          </a:xfrm>
          <a:prstGeom prst="rect">
            <a:avLst/>
          </a:prstGeom>
          <a:noFill/>
          <a:ln>
            <a:noFill/>
          </a:ln>
        </p:spPr>
      </p:pic>
      <p:pic>
        <p:nvPicPr>
          <p:cNvPr id="1489" name="Google Shape;1489;p96"/>
          <p:cNvPicPr preferRelativeResize="0"/>
          <p:nvPr/>
        </p:nvPicPr>
        <p:blipFill rotWithShape="1">
          <a:blip r:embed="rId5">
            <a:alphaModFix/>
          </a:blip>
          <a:srcRect/>
          <a:stretch/>
        </p:blipFill>
        <p:spPr>
          <a:xfrm>
            <a:off x="1485675" y="652463"/>
            <a:ext cx="3771900" cy="38385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97"/>
          <p:cNvSpPr txBox="1">
            <a:spLocks noGrp="1"/>
          </p:cNvSpPr>
          <p:nvPr>
            <p:ph type="title"/>
          </p:nvPr>
        </p:nvSpPr>
        <p:spPr>
          <a:xfrm>
            <a:off x="1063200" y="-6475"/>
            <a:ext cx="7017600" cy="511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Companion Website</a:t>
            </a:r>
            <a:endParaRPr>
              <a:highlight>
                <a:srgbClr val="FF00FF"/>
              </a:highlight>
            </a:endParaRPr>
          </a:p>
        </p:txBody>
      </p:sp>
      <p:sp>
        <p:nvSpPr>
          <p:cNvPr id="1495" name="Google Shape;1495;p97"/>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https://www.g-wonlinetextbooks.com/introduction-medical-terminology-cws-2023/~~Attachments/index.htm</a:t>
            </a:r>
            <a:r>
              <a:rPr lang="en"/>
              <a:t> </a:t>
            </a:r>
            <a:endParaRPr/>
          </a:p>
        </p:txBody>
      </p:sp>
      <p:pic>
        <p:nvPicPr>
          <p:cNvPr id="1496" name="Google Shape;1496;p97"/>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1497" name="Google Shape;1497;p9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8" name="Google Shape;1498;p97"/>
          <p:cNvPicPr preferRelativeResize="0"/>
          <p:nvPr/>
        </p:nvPicPr>
        <p:blipFill rotWithShape="1">
          <a:blip r:embed="rId5">
            <a:alphaModFix/>
          </a:blip>
          <a:srcRect/>
          <a:stretch/>
        </p:blipFill>
        <p:spPr>
          <a:xfrm>
            <a:off x="2966775" y="1355675"/>
            <a:ext cx="2925577" cy="3268673"/>
          </a:xfrm>
          <a:prstGeom prst="rect">
            <a:avLst/>
          </a:prstGeom>
          <a:noFill/>
          <a:ln>
            <a:noFill/>
          </a:ln>
          <a:effectLst>
            <a:outerShdw blurRad="57150" dist="19050" dir="5400000" algn="bl" rotWithShape="0">
              <a:srgbClr val="000000">
                <a:alpha val="49020"/>
              </a:srgbClr>
            </a:outerShdw>
          </a:effectLst>
        </p:spPr>
      </p:pic>
      <p:pic>
        <p:nvPicPr>
          <p:cNvPr id="1499" name="Google Shape;1499;p97"/>
          <p:cNvPicPr preferRelativeResize="0"/>
          <p:nvPr/>
        </p:nvPicPr>
        <p:blipFill rotWithShape="1">
          <a:blip r:embed="rId6">
            <a:alphaModFix/>
          </a:blip>
          <a:srcRect/>
          <a:stretch/>
        </p:blipFill>
        <p:spPr>
          <a:xfrm>
            <a:off x="3222600" y="1602700"/>
            <a:ext cx="2416950" cy="25378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pic>
        <p:nvPicPr>
          <p:cNvPr id="1504" name="Google Shape;1504;p98"/>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9019"/>
              </a:srgbClr>
            </a:outerShdw>
          </a:effectLst>
        </p:spPr>
      </p:pic>
      <p:sp>
        <p:nvSpPr>
          <p:cNvPr id="1505" name="Google Shape;1505;p98"/>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506" name="Google Shape;1506;p98"/>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7" name="Google Shape;1507;p98"/>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8" name="Google Shape;1508;p98"/>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9" name="Google Shape;1509;p98"/>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highlight>
                  <a:schemeClr val="accent6"/>
                </a:highlight>
              </a:rPr>
              <a:t>Diagram cards</a:t>
            </a:r>
            <a:endParaRPr>
              <a:highlight>
                <a:schemeClr val="accent6"/>
              </a:highlight>
            </a:endParaRPr>
          </a:p>
        </p:txBody>
      </p:sp>
      <p:sp>
        <p:nvSpPr>
          <p:cNvPr id="1510" name="Google Shape;1510;p98"/>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511" name="Google Shape;1511;p98"/>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512" name="Google Shape;1512;p98"/>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513" name="Google Shape;1513;p98"/>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514" name="Google Shape;1514;p98"/>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515" name="Google Shape;1515;p98">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98">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517" name="Google Shape;1517;p98">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518" name="Google Shape;1518;p98">
            <a:hlinkClick r:id="rId6"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19" name="Google Shape;1519;p98">
            <a:hlinkClick r:id="rId6"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p98"/>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98"/>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22" name="Google Shape;1522;p98"/>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3" name="Google Shape;1523;p98"/>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24" name="Google Shape;1524;p98">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98"/>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p98"/>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98"/>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98"/>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29" name="Google Shape;1529;p98"/>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98">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98">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32" name="Google Shape;1532;p98"/>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533" name="Google Shape;1533;p9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4" name="Google Shape;1534;p9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5" name="Google Shape;1535;p98"/>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chemeClr val="accent6"/>
                </a:highlight>
                <a:latin typeface="Architects Daughter"/>
                <a:ea typeface="Architects Daughter"/>
                <a:cs typeface="Architects Daughter"/>
                <a:sym typeface="Architects Daughter"/>
              </a:rPr>
              <a:t>Diagram cards</a:t>
            </a:r>
            <a:endParaRPr sz="3000" b="0" i="0" u="none" strike="noStrike" cap="none">
              <a:solidFill>
                <a:srgbClr val="000000"/>
              </a:solidFill>
              <a:highlight>
                <a:schemeClr val="accent6"/>
              </a:highlight>
              <a:latin typeface="Architects Daughter"/>
              <a:ea typeface="Architects Daughter"/>
              <a:cs typeface="Architects Daughter"/>
              <a:sym typeface="Architects Daughter"/>
            </a:endParaRPr>
          </a:p>
        </p:txBody>
      </p:sp>
      <p:sp>
        <p:nvSpPr>
          <p:cNvPr id="1536" name="Google Shape;1536;p98"/>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04"/>
                                        </p:tgtEl>
                                        <p:attrNameLst>
                                          <p:attrName>style.visibility</p:attrName>
                                        </p:attrNameLst>
                                      </p:cBhvr>
                                      <p:to>
                                        <p:strVal val="visible"/>
                                      </p:to>
                                    </p:set>
                                    <p:anim calcmode="lin" valueType="num">
                                      <p:cBhvr additive="base">
                                        <p:cTn id="7" dur="1000"/>
                                        <p:tgtEl>
                                          <p:spTgt spid="150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05"/>
                                        </p:tgtEl>
                                        <p:attrNameLst>
                                          <p:attrName>style.visibility</p:attrName>
                                        </p:attrNameLst>
                                      </p:cBhvr>
                                      <p:to>
                                        <p:strVal val="visible"/>
                                      </p:to>
                                    </p:set>
                                    <p:anim calcmode="lin" valueType="num">
                                      <p:cBhvr additive="base">
                                        <p:cTn id="10" dur="1000"/>
                                        <p:tgtEl>
                                          <p:spTgt spid="1505"/>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506"/>
                                        </p:tgtEl>
                                        <p:attrNameLst>
                                          <p:attrName>style.visibility</p:attrName>
                                        </p:attrNameLst>
                                      </p:cBhvr>
                                      <p:to>
                                        <p:strVal val="visible"/>
                                      </p:to>
                                    </p:set>
                                    <p:anim calcmode="lin" valueType="num">
                                      <p:cBhvr additive="base">
                                        <p:cTn id="13" dur="1000"/>
                                        <p:tgtEl>
                                          <p:spTgt spid="150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07"/>
                                        </p:tgtEl>
                                        <p:attrNameLst>
                                          <p:attrName>style.visibility</p:attrName>
                                        </p:attrNameLst>
                                      </p:cBhvr>
                                      <p:to>
                                        <p:strVal val="visible"/>
                                      </p:to>
                                    </p:set>
                                    <p:anim calcmode="lin" valueType="num">
                                      <p:cBhvr additive="base">
                                        <p:cTn id="16" dur="1000"/>
                                        <p:tgtEl>
                                          <p:spTgt spid="150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08"/>
                                        </p:tgtEl>
                                        <p:attrNameLst>
                                          <p:attrName>style.visibility</p:attrName>
                                        </p:attrNameLst>
                                      </p:cBhvr>
                                      <p:to>
                                        <p:strVal val="visible"/>
                                      </p:to>
                                    </p:set>
                                    <p:anim calcmode="lin" valueType="num">
                                      <p:cBhvr additive="base">
                                        <p:cTn id="19" dur="1000"/>
                                        <p:tgtEl>
                                          <p:spTgt spid="1508"/>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09"/>
                                        </p:tgtEl>
                                        <p:attrNameLst>
                                          <p:attrName>style.visibility</p:attrName>
                                        </p:attrNameLst>
                                      </p:cBhvr>
                                      <p:to>
                                        <p:strVal val="visible"/>
                                      </p:to>
                                    </p:set>
                                    <p:anim calcmode="lin" valueType="num">
                                      <p:cBhvr additive="base">
                                        <p:cTn id="22" dur="1000"/>
                                        <p:tgtEl>
                                          <p:spTgt spid="1509"/>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10"/>
                                        </p:tgtEl>
                                        <p:attrNameLst>
                                          <p:attrName>style.visibility</p:attrName>
                                        </p:attrNameLst>
                                      </p:cBhvr>
                                      <p:to>
                                        <p:strVal val="visible"/>
                                      </p:to>
                                    </p:set>
                                    <p:anim calcmode="lin" valueType="num">
                                      <p:cBhvr additive="base">
                                        <p:cTn id="25" dur="1000"/>
                                        <p:tgtEl>
                                          <p:spTgt spid="1510"/>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11"/>
                                        </p:tgtEl>
                                        <p:attrNameLst>
                                          <p:attrName>style.visibility</p:attrName>
                                        </p:attrNameLst>
                                      </p:cBhvr>
                                      <p:to>
                                        <p:strVal val="visible"/>
                                      </p:to>
                                    </p:set>
                                    <p:anim calcmode="lin" valueType="num">
                                      <p:cBhvr additive="base">
                                        <p:cTn id="28" dur="1000"/>
                                        <p:tgtEl>
                                          <p:spTgt spid="1511"/>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12"/>
                                        </p:tgtEl>
                                        <p:attrNameLst>
                                          <p:attrName>style.visibility</p:attrName>
                                        </p:attrNameLst>
                                      </p:cBhvr>
                                      <p:to>
                                        <p:strVal val="visible"/>
                                      </p:to>
                                    </p:set>
                                    <p:anim calcmode="lin" valueType="num">
                                      <p:cBhvr additive="base">
                                        <p:cTn id="31" dur="1000"/>
                                        <p:tgtEl>
                                          <p:spTgt spid="1512"/>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513"/>
                                        </p:tgtEl>
                                        <p:attrNameLst>
                                          <p:attrName>style.visibility</p:attrName>
                                        </p:attrNameLst>
                                      </p:cBhvr>
                                      <p:to>
                                        <p:strVal val="visible"/>
                                      </p:to>
                                    </p:set>
                                    <p:anim calcmode="lin" valueType="num">
                                      <p:cBhvr additive="base">
                                        <p:cTn id="34" dur="1000"/>
                                        <p:tgtEl>
                                          <p:spTgt spid="15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p99"/>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Diagram Card</a:t>
            </a:r>
            <a:endParaRPr>
              <a:highlight>
                <a:srgbClr val="FF00FF"/>
              </a:highlight>
            </a:endParaRPr>
          </a:p>
        </p:txBody>
      </p:sp>
      <p:sp>
        <p:nvSpPr>
          <p:cNvPr id="1542" name="Google Shape;1542;p99"/>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543" name="Google Shape;1543;p99"/>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544" name="Google Shape;1544;p9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5" name="Google Shape;1545;p99"/>
          <p:cNvPicPr preferRelativeResize="0"/>
          <p:nvPr/>
        </p:nvPicPr>
        <p:blipFill rotWithShape="1">
          <a:blip r:embed="rId4">
            <a:alphaModFix/>
          </a:blip>
          <a:srcRect/>
          <a:stretch/>
        </p:blipFill>
        <p:spPr>
          <a:xfrm>
            <a:off x="265225" y="1117012"/>
            <a:ext cx="8370274" cy="33987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pic>
        <p:nvPicPr>
          <p:cNvPr id="1550" name="Google Shape;1550;p100"/>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9019"/>
              </a:srgbClr>
            </a:outerShdw>
          </a:effectLst>
        </p:spPr>
      </p:pic>
      <p:sp>
        <p:nvSpPr>
          <p:cNvPr id="1551" name="Google Shape;1551;p100"/>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highlight>
                  <a:schemeClr val="accent6"/>
                </a:highlight>
              </a:rPr>
              <a:t>Flash </a:t>
            </a:r>
            <a:endParaRPr>
              <a:highlight>
                <a:schemeClr val="accent6"/>
              </a:highlight>
            </a:endParaRPr>
          </a:p>
          <a:p>
            <a:pPr marL="0" lvl="0" indent="0" algn="ctr" rtl="0">
              <a:lnSpc>
                <a:spcPct val="100000"/>
              </a:lnSpc>
              <a:spcBef>
                <a:spcPts val="0"/>
              </a:spcBef>
              <a:spcAft>
                <a:spcPts val="0"/>
              </a:spcAft>
              <a:buSzPts val="2000"/>
              <a:buNone/>
            </a:pPr>
            <a:r>
              <a:rPr lang="en">
                <a:highlight>
                  <a:schemeClr val="accent6"/>
                </a:highlight>
              </a:rPr>
              <a:t>cards</a:t>
            </a:r>
            <a:endParaRPr>
              <a:highlight>
                <a:schemeClr val="accent6"/>
              </a:highlight>
            </a:endParaRPr>
          </a:p>
        </p:txBody>
      </p:sp>
      <p:sp>
        <p:nvSpPr>
          <p:cNvPr id="1552" name="Google Shape;1552;p100"/>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3" name="Google Shape;1553;p100"/>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4" name="Google Shape;1554;p100"/>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5" name="Google Shape;1555;p100"/>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556" name="Google Shape;1556;p100"/>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557" name="Google Shape;1557;p100"/>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558" name="Google Shape;1558;p100"/>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559" name="Google Shape;1559;p100"/>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560" name="Google Shape;1560;p100"/>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561" name="Google Shape;1561;p100">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2" name="Google Shape;1562;p100">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563" name="Google Shape;1563;p100">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564" name="Google Shape;1564;p100">
            <a:hlinkClick r:id="rId6"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65" name="Google Shape;1565;p100">
            <a:hlinkClick r:id="rId6"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100"/>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100"/>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68" name="Google Shape;1568;p100"/>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9" name="Google Shape;1569;p100"/>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70" name="Google Shape;1570;p100">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100"/>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100"/>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100"/>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4" name="Google Shape;1574;p100"/>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575" name="Google Shape;1575;p100"/>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6" name="Google Shape;1576;p100">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7" name="Google Shape;1577;p100">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78" name="Google Shape;1578;p100"/>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579" name="Google Shape;1579;p100">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10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1" name="Google Shape;1581;p100"/>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 </a:t>
            </a:r>
            <a:r>
              <a:rPr lang="en" sz="3000" b="0" i="0" u="none" strike="noStrike" cap="none">
                <a:solidFill>
                  <a:srgbClr val="000000"/>
                </a:solidFill>
                <a:highlight>
                  <a:srgbClr val="FFEE00"/>
                </a:highlight>
                <a:latin typeface="Architects Daughter"/>
                <a:ea typeface="Architects Daughter"/>
                <a:cs typeface="Architects Daughter"/>
                <a:sym typeface="Architects Daughter"/>
              </a:rPr>
              <a:t>Flashcards</a:t>
            </a:r>
            <a:endParaRPr sz="3000" b="0" i="0" u="none" strike="noStrike" cap="none">
              <a:solidFill>
                <a:srgbClr val="000000"/>
              </a:solidFill>
              <a:highlight>
                <a:srgbClr val="FFEE00"/>
              </a:highlight>
              <a:latin typeface="Architects Daughter"/>
              <a:ea typeface="Architects Daughter"/>
              <a:cs typeface="Architects Daughter"/>
              <a:sym typeface="Architects Daughter"/>
            </a:endParaRPr>
          </a:p>
        </p:txBody>
      </p:sp>
      <p:sp>
        <p:nvSpPr>
          <p:cNvPr id="1582" name="Google Shape;1582;p100"/>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pic>
        <p:nvPicPr>
          <p:cNvPr id="1583" name="Google Shape;1583;p100"/>
          <p:cNvPicPr preferRelativeResize="0"/>
          <p:nvPr/>
        </p:nvPicPr>
        <p:blipFill rotWithShape="1">
          <a:blip r:embed="rId9">
            <a:alphaModFix/>
          </a:blip>
          <a:srcRect/>
          <a:stretch/>
        </p:blipFill>
        <p:spPr>
          <a:xfrm>
            <a:off x="3046849" y="1211824"/>
            <a:ext cx="4144880" cy="1508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50"/>
                                        </p:tgtEl>
                                        <p:attrNameLst>
                                          <p:attrName>style.visibility</p:attrName>
                                        </p:attrNameLst>
                                      </p:cBhvr>
                                      <p:to>
                                        <p:strVal val="visible"/>
                                      </p:to>
                                    </p:set>
                                    <p:anim calcmode="lin" valueType="num">
                                      <p:cBhvr additive="base">
                                        <p:cTn id="7" dur="1000"/>
                                        <p:tgtEl>
                                          <p:spTgt spid="155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51"/>
                                        </p:tgtEl>
                                        <p:attrNameLst>
                                          <p:attrName>style.visibility</p:attrName>
                                        </p:attrNameLst>
                                      </p:cBhvr>
                                      <p:to>
                                        <p:strVal val="visible"/>
                                      </p:to>
                                    </p:set>
                                    <p:anim calcmode="lin" valueType="num">
                                      <p:cBhvr additive="base">
                                        <p:cTn id="10" dur="1000"/>
                                        <p:tgtEl>
                                          <p:spTgt spid="155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552"/>
                                        </p:tgtEl>
                                        <p:attrNameLst>
                                          <p:attrName>style.visibility</p:attrName>
                                        </p:attrNameLst>
                                      </p:cBhvr>
                                      <p:to>
                                        <p:strVal val="visible"/>
                                      </p:to>
                                    </p:set>
                                    <p:anim calcmode="lin" valueType="num">
                                      <p:cBhvr additive="base">
                                        <p:cTn id="13" dur="1000"/>
                                        <p:tgtEl>
                                          <p:spTgt spid="1552"/>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553"/>
                                        </p:tgtEl>
                                        <p:attrNameLst>
                                          <p:attrName>style.visibility</p:attrName>
                                        </p:attrNameLst>
                                      </p:cBhvr>
                                      <p:to>
                                        <p:strVal val="visible"/>
                                      </p:to>
                                    </p:set>
                                    <p:anim calcmode="lin" valueType="num">
                                      <p:cBhvr additive="base">
                                        <p:cTn id="16" dur="1000"/>
                                        <p:tgtEl>
                                          <p:spTgt spid="1553"/>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54"/>
                                        </p:tgtEl>
                                        <p:attrNameLst>
                                          <p:attrName>style.visibility</p:attrName>
                                        </p:attrNameLst>
                                      </p:cBhvr>
                                      <p:to>
                                        <p:strVal val="visible"/>
                                      </p:to>
                                    </p:set>
                                    <p:anim calcmode="lin" valueType="num">
                                      <p:cBhvr additive="base">
                                        <p:cTn id="19" dur="1000"/>
                                        <p:tgtEl>
                                          <p:spTgt spid="155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55"/>
                                        </p:tgtEl>
                                        <p:attrNameLst>
                                          <p:attrName>style.visibility</p:attrName>
                                        </p:attrNameLst>
                                      </p:cBhvr>
                                      <p:to>
                                        <p:strVal val="visible"/>
                                      </p:to>
                                    </p:set>
                                    <p:anim calcmode="lin" valueType="num">
                                      <p:cBhvr additive="base">
                                        <p:cTn id="22" dur="1000"/>
                                        <p:tgtEl>
                                          <p:spTgt spid="155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56"/>
                                        </p:tgtEl>
                                        <p:attrNameLst>
                                          <p:attrName>style.visibility</p:attrName>
                                        </p:attrNameLst>
                                      </p:cBhvr>
                                      <p:to>
                                        <p:strVal val="visible"/>
                                      </p:to>
                                    </p:set>
                                    <p:anim calcmode="lin" valueType="num">
                                      <p:cBhvr additive="base">
                                        <p:cTn id="25" dur="1000"/>
                                        <p:tgtEl>
                                          <p:spTgt spid="1556"/>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557"/>
                                        </p:tgtEl>
                                        <p:attrNameLst>
                                          <p:attrName>style.visibility</p:attrName>
                                        </p:attrNameLst>
                                      </p:cBhvr>
                                      <p:to>
                                        <p:strVal val="visible"/>
                                      </p:to>
                                    </p:set>
                                    <p:anim calcmode="lin" valueType="num">
                                      <p:cBhvr additive="base">
                                        <p:cTn id="28" dur="1000"/>
                                        <p:tgtEl>
                                          <p:spTgt spid="1557"/>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58"/>
                                        </p:tgtEl>
                                        <p:attrNameLst>
                                          <p:attrName>style.visibility</p:attrName>
                                        </p:attrNameLst>
                                      </p:cBhvr>
                                      <p:to>
                                        <p:strVal val="visible"/>
                                      </p:to>
                                    </p:set>
                                    <p:anim calcmode="lin" valueType="num">
                                      <p:cBhvr additive="base">
                                        <p:cTn id="31" dur="1000"/>
                                        <p:tgtEl>
                                          <p:spTgt spid="1558"/>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559"/>
                                        </p:tgtEl>
                                        <p:attrNameLst>
                                          <p:attrName>style.visibility</p:attrName>
                                        </p:attrNameLst>
                                      </p:cBhvr>
                                      <p:to>
                                        <p:strVal val="visible"/>
                                      </p:to>
                                    </p:set>
                                    <p:anim calcmode="lin" valueType="num">
                                      <p:cBhvr additive="base">
                                        <p:cTn id="34" dur="1000"/>
                                        <p:tgtEl>
                                          <p:spTgt spid="15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pic>
        <p:nvPicPr>
          <p:cNvPr id="1588" name="Google Shape;1588;p101"/>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9019"/>
              </a:srgbClr>
            </a:outerShdw>
          </a:effectLst>
        </p:spPr>
      </p:pic>
      <p:pic>
        <p:nvPicPr>
          <p:cNvPr id="1589" name="Google Shape;1589;p101"/>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9019"/>
              </a:srgbClr>
            </a:outerShdw>
          </a:effectLst>
        </p:spPr>
      </p:pic>
      <p:sp>
        <p:nvSpPr>
          <p:cNvPr id="1590" name="Google Shape;1590;p101"/>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800">
                <a:highlight>
                  <a:srgbClr val="FF00FF"/>
                </a:highlight>
              </a:rPr>
              <a:t>Flashcards</a:t>
            </a:r>
            <a:endParaRPr sz="2800">
              <a:highlight>
                <a:srgbClr val="FF00FF"/>
              </a:highlight>
            </a:endParaRPr>
          </a:p>
        </p:txBody>
      </p:sp>
      <p:pic>
        <p:nvPicPr>
          <p:cNvPr id="1591" name="Google Shape;1591;p101"/>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1592" name="Google Shape;1592;p101"/>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3" name="Google Shape;1593;p101"/>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101"/>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5" name="Google Shape;1595;p101">
            <a:hlinkClick r:id="rId6" action="ppaction://hlinksldjump"/>
          </p:cNvPr>
          <p:cNvSpPr/>
          <p:nvPr/>
        </p:nvSpPr>
        <p:spPr>
          <a:xfrm>
            <a:off x="1127100" y="221845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6" name="Google Shape;1596;p101">
            <a:hlinkClick r:id="rId7" action="ppaction://hlinksldjump"/>
          </p:cNvPr>
          <p:cNvPicPr preferRelativeResize="0"/>
          <p:nvPr/>
        </p:nvPicPr>
        <p:blipFill rotWithShape="1">
          <a:blip r:embed="rId8">
            <a:alphaModFix/>
          </a:blip>
          <a:srcRect l="32004" t="19826" r="39797" b="9790"/>
          <a:stretch/>
        </p:blipFill>
        <p:spPr>
          <a:xfrm rot="-5400000">
            <a:off x="7824901" y="-395073"/>
            <a:ext cx="1138848" cy="2132299"/>
          </a:xfrm>
          <a:prstGeom prst="rect">
            <a:avLst/>
          </a:prstGeom>
          <a:noFill/>
          <a:ln>
            <a:noFill/>
          </a:ln>
        </p:spPr>
      </p:pic>
      <p:sp>
        <p:nvSpPr>
          <p:cNvPr id="1597" name="Google Shape;1597;p101">
            <a:hlinkClick r:id="rId7" action="ppaction://hlinksldjump"/>
          </p:cNvPr>
          <p:cNvSpPr txBox="1">
            <a:spLocks noGrp="1"/>
          </p:cNvSpPr>
          <p:nvPr>
            <p:ph type="ctrTitle" idx="4294967295"/>
          </p:nvPr>
        </p:nvSpPr>
        <p:spPr>
          <a:xfrm>
            <a:off x="8032800" y="399575"/>
            <a:ext cx="1229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200" b="1" i="0" u="none" strike="noStrike" cap="none">
                <a:solidFill>
                  <a:schemeClr val="dk1"/>
                </a:solidFill>
                <a:latin typeface="Architects Daughter"/>
                <a:ea typeface="Architects Daughter"/>
                <a:cs typeface="Architects Daughter"/>
                <a:sym typeface="Architects Daughter"/>
              </a:rPr>
              <a:t>Drills</a:t>
            </a:r>
            <a:endParaRPr sz="2200" b="1" i="0" u="none" strike="noStrike" cap="none">
              <a:solidFill>
                <a:schemeClr val="dk1"/>
              </a:solidFill>
              <a:latin typeface="Architects Daughter"/>
              <a:ea typeface="Architects Daughter"/>
              <a:cs typeface="Architects Daughter"/>
              <a:sym typeface="Architects Daughter"/>
            </a:endParaRPr>
          </a:p>
        </p:txBody>
      </p:sp>
      <p:sp>
        <p:nvSpPr>
          <p:cNvPr id="1598" name="Google Shape;1598;p101">
            <a:hlinkClick r:id="rId7"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9" name="Google Shape;1599;p101"/>
          <p:cNvSpPr/>
          <p:nvPr/>
        </p:nvSpPr>
        <p:spPr>
          <a:xfrm>
            <a:off x="6758500" y="2271825"/>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0" name="Google Shape;1600;p101"/>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1" name="Google Shape;1601;p101"/>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2" name="Google Shape;1602;p101"/>
          <p:cNvPicPr preferRelativeResize="0"/>
          <p:nvPr/>
        </p:nvPicPr>
        <p:blipFill rotWithShape="1">
          <a:blip r:embed="rId8">
            <a:alphaModFix/>
          </a:blip>
          <a:srcRect l="32006" t="19826" r="52022" b="9790"/>
          <a:stretch/>
        </p:blipFill>
        <p:spPr>
          <a:xfrm rot="5400000">
            <a:off x="8304487" y="3732486"/>
            <a:ext cx="690925" cy="2283952"/>
          </a:xfrm>
          <a:prstGeom prst="rect">
            <a:avLst/>
          </a:prstGeom>
          <a:noFill/>
          <a:ln>
            <a:noFill/>
          </a:ln>
        </p:spPr>
      </p:pic>
      <p:sp>
        <p:nvSpPr>
          <p:cNvPr id="1603" name="Google Shape;1603;p10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4" name="Google Shape;1604;p10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5" name="Google Shape;1605;p101"/>
          <p:cNvSpPr txBox="1"/>
          <p:nvPr/>
        </p:nvSpPr>
        <p:spPr>
          <a:xfrm>
            <a:off x="7164200" y="2354313"/>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606" name="Google Shape;1606;p101"/>
          <p:cNvSpPr txBox="1"/>
          <p:nvPr/>
        </p:nvSpPr>
        <p:spPr>
          <a:xfrm>
            <a:off x="1783325" y="2561025"/>
            <a:ext cx="2636100" cy="93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900"/>
              <a:buFont typeface="Arial"/>
              <a:buNone/>
            </a:pPr>
            <a:r>
              <a:rPr lang="en" sz="4900" b="0" i="0" u="none" strike="noStrike" cap="none">
                <a:solidFill>
                  <a:srgbClr val="000000"/>
                </a:solidFill>
                <a:latin typeface="Architects Daughter"/>
                <a:ea typeface="Architects Daughter"/>
                <a:cs typeface="Architects Daughter"/>
                <a:sym typeface="Architects Daughter"/>
              </a:rPr>
              <a:t>Nephr/o</a:t>
            </a:r>
            <a:endParaRPr sz="4900" b="0" i="0" u="none" strike="noStrike" cap="none">
              <a:solidFill>
                <a:srgbClr val="000000"/>
              </a:solidFill>
              <a:latin typeface="Architects Daughter"/>
              <a:ea typeface="Architects Daughter"/>
              <a:cs typeface="Architects Daughter"/>
              <a:sym typeface="Architects Daughter"/>
            </a:endParaRPr>
          </a:p>
        </p:txBody>
      </p:sp>
      <p:sp>
        <p:nvSpPr>
          <p:cNvPr id="1607" name="Google Shape;1607;p101"/>
          <p:cNvSpPr txBox="1"/>
          <p:nvPr/>
        </p:nvSpPr>
        <p:spPr>
          <a:xfrm>
            <a:off x="1501025" y="233862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Term</a:t>
            </a:r>
            <a:endParaRPr sz="1400" b="1" i="0" u="none" strike="noStrike" cap="none">
              <a:solidFill>
                <a:srgbClr val="000000"/>
              </a:solidFill>
              <a:latin typeface="Architects Daughter"/>
              <a:ea typeface="Architects Daughter"/>
              <a:cs typeface="Architects Daughter"/>
              <a:sym typeface="Architects Daughter"/>
            </a:endParaRPr>
          </a:p>
        </p:txBody>
      </p:sp>
      <p:sp>
        <p:nvSpPr>
          <p:cNvPr id="1608" name="Google Shape;1608;p101"/>
          <p:cNvSpPr txBox="1"/>
          <p:nvPr/>
        </p:nvSpPr>
        <p:spPr>
          <a:xfrm>
            <a:off x="7031425" y="238415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Definition</a:t>
            </a:r>
            <a:endParaRPr sz="1400" b="1" i="0" u="none" strike="noStrike" cap="none">
              <a:solidFill>
                <a:srgbClr val="000000"/>
              </a:solidFill>
              <a:latin typeface="Architects Daughter"/>
              <a:ea typeface="Architects Daughter"/>
              <a:cs typeface="Architects Daughter"/>
              <a:sym typeface="Architects Daughter"/>
            </a:endParaRPr>
          </a:p>
        </p:txBody>
      </p:sp>
      <p:sp>
        <p:nvSpPr>
          <p:cNvPr id="1609" name="Google Shape;1609;p101"/>
          <p:cNvSpPr txBox="1"/>
          <p:nvPr/>
        </p:nvSpPr>
        <p:spPr>
          <a:xfrm>
            <a:off x="4564688" y="1929900"/>
            <a:ext cx="22305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610" name="Google Shape;1610;p101"/>
          <p:cNvSpPr txBox="1"/>
          <p:nvPr/>
        </p:nvSpPr>
        <p:spPr>
          <a:xfrm>
            <a:off x="4880700" y="2930350"/>
            <a:ext cx="22839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 sz="4300" b="0" i="0" u="none" strike="noStrike" cap="none">
                <a:solidFill>
                  <a:srgbClr val="000000"/>
                </a:solidFill>
                <a:latin typeface="Architects Daughter"/>
                <a:ea typeface="Architects Daughter"/>
                <a:cs typeface="Architects Daughter"/>
                <a:sym typeface="Architects Daughter"/>
              </a:rPr>
              <a:t>kidney</a:t>
            </a:r>
            <a:endParaRPr sz="4300" b="0" i="0" u="none" strike="noStrike" cap="none">
              <a:solidFill>
                <a:srgbClr val="000000"/>
              </a:solidFill>
              <a:latin typeface="Architects Daughter"/>
              <a:ea typeface="Architects Daughter"/>
              <a:cs typeface="Architects Daughter"/>
              <a:sym typeface="Architects Daughter"/>
            </a:endParaRPr>
          </a:p>
        </p:txBody>
      </p:sp>
      <p:sp>
        <p:nvSpPr>
          <p:cNvPr id="1611" name="Google Shape;1611;p101"/>
          <p:cNvSpPr txBox="1"/>
          <p:nvPr/>
        </p:nvSpPr>
        <p:spPr>
          <a:xfrm rot="-559772">
            <a:off x="-57248" y="4409440"/>
            <a:ext cx="978949" cy="40008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Practice!!</a:t>
            </a:r>
            <a:endParaRPr sz="1400" b="1"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88"/>
                                        </p:tgtEl>
                                        <p:attrNameLst>
                                          <p:attrName>style.visibility</p:attrName>
                                        </p:attrNameLst>
                                      </p:cBhvr>
                                      <p:to>
                                        <p:strVal val="visible"/>
                                      </p:to>
                                    </p:set>
                                    <p:anim calcmode="lin" valueType="num">
                                      <p:cBhvr additive="base">
                                        <p:cTn id="7" dur="1000"/>
                                        <p:tgtEl>
                                          <p:spTgt spid="158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89"/>
                                        </p:tgtEl>
                                        <p:attrNameLst>
                                          <p:attrName>style.visibility</p:attrName>
                                        </p:attrNameLst>
                                      </p:cBhvr>
                                      <p:to>
                                        <p:strVal val="visible"/>
                                      </p:to>
                                    </p:set>
                                    <p:anim calcmode="lin" valueType="num">
                                      <p:cBhvr additive="base">
                                        <p:cTn id="10" dur="1000"/>
                                        <p:tgtEl>
                                          <p:spTgt spid="1589"/>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593"/>
                                        </p:tgtEl>
                                        <p:attrNameLst>
                                          <p:attrName>style.visibility</p:attrName>
                                        </p:attrNameLst>
                                      </p:cBhvr>
                                      <p:to>
                                        <p:strVal val="visible"/>
                                      </p:to>
                                    </p:set>
                                    <p:anim calcmode="lin" valueType="num">
                                      <p:cBhvr additive="base">
                                        <p:cTn id="14" dur="300"/>
                                        <p:tgtEl>
                                          <p:spTgt spid="1593"/>
                                        </p:tgtEl>
                                        <p:attrNameLst>
                                          <p:attrName>ppt_w</p:attrName>
                                        </p:attrNameLst>
                                      </p:cBhvr>
                                      <p:tavLst>
                                        <p:tav tm="0">
                                          <p:val>
                                            <p:strVal val="0"/>
                                          </p:val>
                                        </p:tav>
                                        <p:tav tm="100000">
                                          <p:val>
                                            <p:strVal val="#ppt_w"/>
                                          </p:val>
                                        </p:tav>
                                      </p:tavLst>
                                    </p:anim>
                                    <p:anim calcmode="lin" valueType="num">
                                      <p:cBhvr additive="base">
                                        <p:cTn id="15" dur="300"/>
                                        <p:tgtEl>
                                          <p:spTgt spid="1593"/>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1594"/>
                                        </p:tgtEl>
                                        <p:attrNameLst>
                                          <p:attrName>style.visibility</p:attrName>
                                        </p:attrNameLst>
                                      </p:cBhvr>
                                      <p:to>
                                        <p:strVal val="visible"/>
                                      </p:to>
                                    </p:set>
                                    <p:anim calcmode="lin" valueType="num">
                                      <p:cBhvr additive="base">
                                        <p:cTn id="19" dur="300"/>
                                        <p:tgtEl>
                                          <p:spTgt spid="1594"/>
                                        </p:tgtEl>
                                        <p:attrNameLst>
                                          <p:attrName>ppt_w</p:attrName>
                                        </p:attrNameLst>
                                      </p:cBhvr>
                                      <p:tavLst>
                                        <p:tav tm="0">
                                          <p:val>
                                            <p:strVal val="0"/>
                                          </p:val>
                                        </p:tav>
                                        <p:tav tm="100000">
                                          <p:val>
                                            <p:strVal val="#ppt_w"/>
                                          </p:val>
                                        </p:tav>
                                      </p:tavLst>
                                    </p:anim>
                                    <p:anim calcmode="lin" valueType="num">
                                      <p:cBhvr additive="base">
                                        <p:cTn id="20" dur="300"/>
                                        <p:tgtEl>
                                          <p:spTgt spid="1594"/>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1592"/>
                                        </p:tgtEl>
                                        <p:attrNameLst>
                                          <p:attrName>style.visibility</p:attrName>
                                        </p:attrNameLst>
                                      </p:cBhvr>
                                      <p:to>
                                        <p:strVal val="visible"/>
                                      </p:to>
                                    </p:set>
                                    <p:anim calcmode="lin" valueType="num">
                                      <p:cBhvr additive="base">
                                        <p:cTn id="24" dur="300"/>
                                        <p:tgtEl>
                                          <p:spTgt spid="1592"/>
                                        </p:tgtEl>
                                        <p:attrNameLst>
                                          <p:attrName>ppt_w</p:attrName>
                                        </p:attrNameLst>
                                      </p:cBhvr>
                                      <p:tavLst>
                                        <p:tav tm="0">
                                          <p:val>
                                            <p:strVal val="0"/>
                                          </p:val>
                                        </p:tav>
                                        <p:tav tm="100000">
                                          <p:val>
                                            <p:strVal val="#ppt_w"/>
                                          </p:val>
                                        </p:tav>
                                      </p:tavLst>
                                    </p:anim>
                                    <p:anim calcmode="lin" valueType="num">
                                      <p:cBhvr additive="base">
                                        <p:cTn id="25" dur="300"/>
                                        <p:tgtEl>
                                          <p:spTgt spid="159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grpSp>
        <p:nvGrpSpPr>
          <p:cNvPr id="295" name="Google Shape;295;p39"/>
          <p:cNvGrpSpPr/>
          <p:nvPr/>
        </p:nvGrpSpPr>
        <p:grpSpPr>
          <a:xfrm>
            <a:off x="557052" y="-1733075"/>
            <a:ext cx="4918974" cy="6507973"/>
            <a:chOff x="557052" y="-1733075"/>
            <a:chExt cx="4918974" cy="6507973"/>
          </a:xfrm>
        </p:grpSpPr>
        <p:pic>
          <p:nvPicPr>
            <p:cNvPr id="296" name="Google Shape;296;p39"/>
            <p:cNvPicPr preferRelativeResize="0"/>
            <p:nvPr/>
          </p:nvPicPr>
          <p:blipFill rotWithShape="1">
            <a:blip r:embed="rId3">
              <a:alphaModFix/>
            </a:blip>
            <a:srcRect/>
            <a:stretch/>
          </p:blipFill>
          <p:spPr>
            <a:xfrm>
              <a:off x="557052" y="-1733075"/>
              <a:ext cx="4918974" cy="6507973"/>
            </a:xfrm>
            <a:prstGeom prst="rect">
              <a:avLst/>
            </a:prstGeom>
            <a:noFill/>
            <a:ln>
              <a:noFill/>
            </a:ln>
          </p:spPr>
        </p:pic>
        <p:grpSp>
          <p:nvGrpSpPr>
            <p:cNvPr id="297" name="Google Shape;297;p39"/>
            <p:cNvGrpSpPr/>
            <p:nvPr/>
          </p:nvGrpSpPr>
          <p:grpSpPr>
            <a:xfrm>
              <a:off x="1490463" y="-1358760"/>
              <a:ext cx="3642225" cy="5714463"/>
              <a:chOff x="1490463" y="-1358760"/>
              <a:chExt cx="3642225" cy="5714463"/>
            </a:xfrm>
          </p:grpSpPr>
          <p:cxnSp>
            <p:nvCxnSpPr>
              <p:cNvPr id="298" name="Google Shape;298;p39"/>
              <p:cNvCxnSpPr/>
              <p:nvPr/>
            </p:nvCxnSpPr>
            <p:spPr>
              <a:xfrm>
                <a:off x="1490463" y="1111024"/>
                <a:ext cx="3608400" cy="0"/>
              </a:xfrm>
              <a:prstGeom prst="straightConnector1">
                <a:avLst/>
              </a:prstGeom>
              <a:noFill/>
              <a:ln w="9525" cap="flat" cmpd="sng">
                <a:solidFill>
                  <a:srgbClr val="D0E0E3"/>
                </a:solidFill>
                <a:prstDash val="solid"/>
                <a:round/>
                <a:headEnd type="none" w="sm" len="sm"/>
                <a:tailEnd type="none" w="sm" len="sm"/>
              </a:ln>
            </p:spPr>
          </p:cxnSp>
          <p:cxnSp>
            <p:nvCxnSpPr>
              <p:cNvPr id="299" name="Google Shape;299;p39"/>
              <p:cNvCxnSpPr/>
              <p:nvPr/>
            </p:nvCxnSpPr>
            <p:spPr>
              <a:xfrm>
                <a:off x="1490463" y="1522662"/>
                <a:ext cx="3608400" cy="0"/>
              </a:xfrm>
              <a:prstGeom prst="straightConnector1">
                <a:avLst/>
              </a:prstGeom>
              <a:noFill/>
              <a:ln w="9525" cap="flat" cmpd="sng">
                <a:solidFill>
                  <a:srgbClr val="D0E0E3"/>
                </a:solidFill>
                <a:prstDash val="solid"/>
                <a:round/>
                <a:headEnd type="none" w="sm" len="sm"/>
                <a:tailEnd type="none" w="sm" len="sm"/>
              </a:ln>
            </p:spPr>
          </p:cxnSp>
          <p:cxnSp>
            <p:nvCxnSpPr>
              <p:cNvPr id="300" name="Google Shape;300;p39"/>
              <p:cNvCxnSpPr/>
              <p:nvPr/>
            </p:nvCxnSpPr>
            <p:spPr>
              <a:xfrm>
                <a:off x="1490463" y="1934299"/>
                <a:ext cx="3608400" cy="0"/>
              </a:xfrm>
              <a:prstGeom prst="straightConnector1">
                <a:avLst/>
              </a:prstGeom>
              <a:noFill/>
              <a:ln w="9525" cap="flat" cmpd="sng">
                <a:solidFill>
                  <a:srgbClr val="D0E0E3"/>
                </a:solidFill>
                <a:prstDash val="solid"/>
                <a:round/>
                <a:headEnd type="none" w="sm" len="sm"/>
                <a:tailEnd type="none" w="sm" len="sm"/>
              </a:ln>
            </p:spPr>
          </p:cxnSp>
          <p:cxnSp>
            <p:nvCxnSpPr>
              <p:cNvPr id="301" name="Google Shape;301;p39"/>
              <p:cNvCxnSpPr/>
              <p:nvPr/>
            </p:nvCxnSpPr>
            <p:spPr>
              <a:xfrm>
                <a:off x="1490463" y="2345937"/>
                <a:ext cx="3608400" cy="0"/>
              </a:xfrm>
              <a:prstGeom prst="straightConnector1">
                <a:avLst/>
              </a:prstGeom>
              <a:noFill/>
              <a:ln w="9525" cap="flat" cmpd="sng">
                <a:solidFill>
                  <a:srgbClr val="D0E0E3"/>
                </a:solidFill>
                <a:prstDash val="solid"/>
                <a:round/>
                <a:headEnd type="none" w="sm" len="sm"/>
                <a:tailEnd type="none" w="sm" len="sm"/>
              </a:ln>
            </p:spPr>
          </p:cxnSp>
          <p:cxnSp>
            <p:nvCxnSpPr>
              <p:cNvPr id="302" name="Google Shape;302;p39"/>
              <p:cNvCxnSpPr/>
              <p:nvPr/>
            </p:nvCxnSpPr>
            <p:spPr>
              <a:xfrm>
                <a:off x="1490463" y="2757574"/>
                <a:ext cx="3608400" cy="0"/>
              </a:xfrm>
              <a:prstGeom prst="straightConnector1">
                <a:avLst/>
              </a:prstGeom>
              <a:noFill/>
              <a:ln w="9525" cap="flat" cmpd="sng">
                <a:solidFill>
                  <a:srgbClr val="D0E0E3"/>
                </a:solidFill>
                <a:prstDash val="solid"/>
                <a:round/>
                <a:headEnd type="none" w="sm" len="sm"/>
                <a:tailEnd type="none" w="sm" len="sm"/>
              </a:ln>
            </p:spPr>
          </p:cxnSp>
          <p:cxnSp>
            <p:nvCxnSpPr>
              <p:cNvPr id="303" name="Google Shape;303;p39"/>
              <p:cNvCxnSpPr/>
              <p:nvPr/>
            </p:nvCxnSpPr>
            <p:spPr>
              <a:xfrm>
                <a:off x="1490463" y="3169212"/>
                <a:ext cx="3608400" cy="0"/>
              </a:xfrm>
              <a:prstGeom prst="straightConnector1">
                <a:avLst/>
              </a:prstGeom>
              <a:noFill/>
              <a:ln w="9525" cap="flat" cmpd="sng">
                <a:solidFill>
                  <a:srgbClr val="D0E0E3"/>
                </a:solidFill>
                <a:prstDash val="solid"/>
                <a:round/>
                <a:headEnd type="none" w="sm" len="sm"/>
                <a:tailEnd type="none" w="sm" len="sm"/>
              </a:ln>
            </p:spPr>
          </p:cxnSp>
          <p:cxnSp>
            <p:nvCxnSpPr>
              <p:cNvPr id="304" name="Google Shape;304;p39"/>
              <p:cNvCxnSpPr/>
              <p:nvPr/>
            </p:nvCxnSpPr>
            <p:spPr>
              <a:xfrm>
                <a:off x="1490463" y="3532428"/>
                <a:ext cx="3608400" cy="0"/>
              </a:xfrm>
              <a:prstGeom prst="straightConnector1">
                <a:avLst/>
              </a:prstGeom>
              <a:noFill/>
              <a:ln w="9525" cap="flat" cmpd="sng">
                <a:solidFill>
                  <a:srgbClr val="D0E0E3"/>
                </a:solidFill>
                <a:prstDash val="solid"/>
                <a:round/>
                <a:headEnd type="none" w="sm" len="sm"/>
                <a:tailEnd type="none" w="sm" len="sm"/>
              </a:ln>
            </p:spPr>
          </p:cxnSp>
          <p:cxnSp>
            <p:nvCxnSpPr>
              <p:cNvPr id="305" name="Google Shape;305;p39"/>
              <p:cNvCxnSpPr/>
              <p:nvPr/>
            </p:nvCxnSpPr>
            <p:spPr>
              <a:xfrm>
                <a:off x="1490463" y="3944065"/>
                <a:ext cx="3608400" cy="0"/>
              </a:xfrm>
              <a:prstGeom prst="straightConnector1">
                <a:avLst/>
              </a:prstGeom>
              <a:noFill/>
              <a:ln w="9525" cap="flat" cmpd="sng">
                <a:solidFill>
                  <a:srgbClr val="D0E0E3"/>
                </a:solidFill>
                <a:prstDash val="solid"/>
                <a:round/>
                <a:headEnd type="none" w="sm" len="sm"/>
                <a:tailEnd type="none" w="sm" len="sm"/>
              </a:ln>
            </p:spPr>
          </p:cxnSp>
          <p:cxnSp>
            <p:nvCxnSpPr>
              <p:cNvPr id="306" name="Google Shape;306;p39"/>
              <p:cNvCxnSpPr/>
              <p:nvPr/>
            </p:nvCxnSpPr>
            <p:spPr>
              <a:xfrm>
                <a:off x="1490463" y="4355703"/>
                <a:ext cx="3608400" cy="0"/>
              </a:xfrm>
              <a:prstGeom prst="straightConnector1">
                <a:avLst/>
              </a:prstGeom>
              <a:noFill/>
              <a:ln w="9525" cap="flat" cmpd="sng">
                <a:solidFill>
                  <a:srgbClr val="D0E0E3"/>
                </a:solidFill>
                <a:prstDash val="solid"/>
                <a:round/>
                <a:headEnd type="none" w="sm" len="sm"/>
                <a:tailEnd type="none" w="sm" len="sm"/>
              </a:ln>
            </p:spPr>
          </p:cxnSp>
          <p:cxnSp>
            <p:nvCxnSpPr>
              <p:cNvPr id="307" name="Google Shape;307;p39"/>
              <p:cNvCxnSpPr/>
              <p:nvPr/>
            </p:nvCxnSpPr>
            <p:spPr>
              <a:xfrm>
                <a:off x="1524288" y="-123872"/>
                <a:ext cx="3608400" cy="0"/>
              </a:xfrm>
              <a:prstGeom prst="straightConnector1">
                <a:avLst/>
              </a:prstGeom>
              <a:noFill/>
              <a:ln w="9525" cap="flat" cmpd="sng">
                <a:solidFill>
                  <a:srgbClr val="D0E0E3"/>
                </a:solidFill>
                <a:prstDash val="solid"/>
                <a:round/>
                <a:headEnd type="none" w="sm" len="sm"/>
                <a:tailEnd type="none" w="sm" len="sm"/>
              </a:ln>
            </p:spPr>
          </p:cxnSp>
          <p:cxnSp>
            <p:nvCxnSpPr>
              <p:cNvPr id="308" name="Google Shape;308;p39"/>
              <p:cNvCxnSpPr/>
              <p:nvPr/>
            </p:nvCxnSpPr>
            <p:spPr>
              <a:xfrm>
                <a:off x="1524288" y="287765"/>
                <a:ext cx="3608400" cy="0"/>
              </a:xfrm>
              <a:prstGeom prst="straightConnector1">
                <a:avLst/>
              </a:prstGeom>
              <a:noFill/>
              <a:ln w="9525" cap="flat" cmpd="sng">
                <a:solidFill>
                  <a:srgbClr val="D0E0E3"/>
                </a:solidFill>
                <a:prstDash val="solid"/>
                <a:round/>
                <a:headEnd type="none" w="sm" len="sm"/>
                <a:tailEnd type="none" w="sm" len="sm"/>
              </a:ln>
            </p:spPr>
          </p:cxnSp>
          <p:cxnSp>
            <p:nvCxnSpPr>
              <p:cNvPr id="309" name="Google Shape;309;p39"/>
              <p:cNvCxnSpPr/>
              <p:nvPr/>
            </p:nvCxnSpPr>
            <p:spPr>
              <a:xfrm>
                <a:off x="1524288" y="699403"/>
                <a:ext cx="3608400" cy="0"/>
              </a:xfrm>
              <a:prstGeom prst="straightConnector1">
                <a:avLst/>
              </a:prstGeom>
              <a:noFill/>
              <a:ln w="9525" cap="flat" cmpd="sng">
                <a:solidFill>
                  <a:srgbClr val="D0E0E3"/>
                </a:solidFill>
                <a:prstDash val="solid"/>
                <a:round/>
                <a:headEnd type="none" w="sm" len="sm"/>
                <a:tailEnd type="none" w="sm" len="sm"/>
              </a:ln>
            </p:spPr>
          </p:cxnSp>
          <p:cxnSp>
            <p:nvCxnSpPr>
              <p:cNvPr id="310" name="Google Shape;310;p39"/>
              <p:cNvCxnSpPr/>
              <p:nvPr/>
            </p:nvCxnSpPr>
            <p:spPr>
              <a:xfrm>
                <a:off x="1490463" y="-535501"/>
                <a:ext cx="3608400" cy="0"/>
              </a:xfrm>
              <a:prstGeom prst="straightConnector1">
                <a:avLst/>
              </a:prstGeom>
              <a:noFill/>
              <a:ln w="9525" cap="flat" cmpd="sng">
                <a:solidFill>
                  <a:srgbClr val="D0E0E3"/>
                </a:solidFill>
                <a:prstDash val="solid"/>
                <a:round/>
                <a:headEnd type="none" w="sm" len="sm"/>
                <a:tailEnd type="none" w="sm" len="sm"/>
              </a:ln>
            </p:spPr>
          </p:cxnSp>
          <p:cxnSp>
            <p:nvCxnSpPr>
              <p:cNvPr id="311" name="Google Shape;311;p39"/>
              <p:cNvCxnSpPr/>
              <p:nvPr/>
            </p:nvCxnSpPr>
            <p:spPr>
              <a:xfrm>
                <a:off x="1524288" y="-1358760"/>
                <a:ext cx="3608400" cy="0"/>
              </a:xfrm>
              <a:prstGeom prst="straightConnector1">
                <a:avLst/>
              </a:prstGeom>
              <a:noFill/>
              <a:ln w="9525" cap="flat" cmpd="sng">
                <a:solidFill>
                  <a:srgbClr val="D0E0E3"/>
                </a:solidFill>
                <a:prstDash val="solid"/>
                <a:round/>
                <a:headEnd type="none" w="sm" len="sm"/>
                <a:tailEnd type="none" w="sm" len="sm"/>
              </a:ln>
            </p:spPr>
          </p:cxnSp>
          <p:cxnSp>
            <p:nvCxnSpPr>
              <p:cNvPr id="312" name="Google Shape;312;p39"/>
              <p:cNvCxnSpPr/>
              <p:nvPr/>
            </p:nvCxnSpPr>
            <p:spPr>
              <a:xfrm>
                <a:off x="1524288" y="-947122"/>
                <a:ext cx="3608400" cy="0"/>
              </a:xfrm>
              <a:prstGeom prst="straightConnector1">
                <a:avLst/>
              </a:prstGeom>
              <a:noFill/>
              <a:ln w="9525" cap="flat" cmpd="sng">
                <a:solidFill>
                  <a:srgbClr val="D0E0E3"/>
                </a:solidFill>
                <a:prstDash val="solid"/>
                <a:round/>
                <a:headEnd type="none" w="sm" len="sm"/>
                <a:tailEnd type="none" w="sm" len="sm"/>
              </a:ln>
            </p:spPr>
          </p:cxnSp>
        </p:grpSp>
      </p:grpSp>
      <p:sp>
        <p:nvSpPr>
          <p:cNvPr id="313" name="Google Shape;313;p39"/>
          <p:cNvSpPr/>
          <p:nvPr/>
        </p:nvSpPr>
        <p:spPr>
          <a:xfrm>
            <a:off x="1524300" y="2066050"/>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39"/>
          <p:cNvSpPr txBox="1">
            <a:spLocks noGrp="1"/>
          </p:cNvSpPr>
          <p:nvPr>
            <p:ph type="ctrTitle"/>
          </p:nvPr>
        </p:nvSpPr>
        <p:spPr>
          <a:xfrm>
            <a:off x="886525" y="268875"/>
            <a:ext cx="4517700" cy="4116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a:latin typeface="Architects Daughter"/>
                <a:ea typeface="Architects Daughter"/>
                <a:cs typeface="Architects Daughter"/>
                <a:sym typeface="Architects Daughter"/>
              </a:rPr>
              <a:t>Fingernails</a:t>
            </a:r>
            <a:endParaRPr>
              <a:latin typeface="Architects Daughter"/>
              <a:ea typeface="Architects Daughter"/>
              <a:cs typeface="Architects Daughter"/>
              <a:sym typeface="Architects Daughter"/>
            </a:endParaRPr>
          </a:p>
          <a:p>
            <a:pPr marL="0" lvl="0" indent="0" algn="l" rtl="0">
              <a:lnSpc>
                <a:spcPct val="90000"/>
              </a:lnSpc>
              <a:spcBef>
                <a:spcPts val="0"/>
              </a:spcBef>
              <a:spcAft>
                <a:spcPts val="0"/>
              </a:spcAft>
              <a:buClr>
                <a:schemeClr val="dk1"/>
              </a:buClr>
              <a:buSzPts val="1100"/>
              <a:buFont typeface="Arial"/>
              <a:buNone/>
            </a:pPr>
            <a:r>
              <a:rPr lang="en" b="0">
                <a:latin typeface="Architects Daughter"/>
                <a:ea typeface="Architects Daughter"/>
                <a:cs typeface="Architects Daughter"/>
                <a:sym typeface="Architects Daughter"/>
              </a:rPr>
              <a:t>The fingernails are said to cover the dorsal surfaces of the distal phalanges (the bone segments that are the farthest away from the wrist in each hand). From a  common-sense point of view, </a:t>
            </a:r>
            <a:r>
              <a:rPr lang="en" b="0">
                <a:highlight>
                  <a:srgbClr val="FFFFFF"/>
                </a:highlight>
                <a:latin typeface="Architects Daughter"/>
                <a:ea typeface="Architects Daughter"/>
                <a:cs typeface="Architects Daughter"/>
                <a:sym typeface="Architects Daughter"/>
              </a:rPr>
              <a:t>this might see</a:t>
            </a:r>
            <a:r>
              <a:rPr lang="en" b="0">
                <a:latin typeface="Architects Daughter"/>
                <a:ea typeface="Architects Daughter"/>
                <a:cs typeface="Architects Daughter"/>
                <a:sym typeface="Architects Daughter"/>
              </a:rPr>
              <a:t>m inaccurate. Should fing</a:t>
            </a:r>
            <a:r>
              <a:rPr lang="en" b="0">
                <a:highlight>
                  <a:srgbClr val="FFFFFF"/>
                </a:highlight>
                <a:latin typeface="Architects Daughter"/>
                <a:ea typeface="Architects Daughter"/>
                <a:cs typeface="Architects Daughter"/>
                <a:sym typeface="Architects Daughter"/>
              </a:rPr>
              <a:t>ernails be locate</a:t>
            </a:r>
            <a:r>
              <a:rPr lang="en" b="0">
                <a:latin typeface="Architects Daughter"/>
                <a:ea typeface="Architects Daughter"/>
                <a:cs typeface="Architects Daughter"/>
                <a:sym typeface="Architects Daughter"/>
              </a:rPr>
              <a:t>d on the anterior, or front, of each hand? Remember, however, that in science and medicine, locations and positions on the human body are described from the perspective of anatomical position. In anatomical position, the body is erect</a:t>
            </a:r>
            <a:endParaRPr b="0">
              <a:latin typeface="Architects Daughter"/>
              <a:ea typeface="Architects Daughter"/>
              <a:cs typeface="Architects Daughter"/>
              <a:sym typeface="Architects Daughter"/>
            </a:endParaRPr>
          </a:p>
          <a:p>
            <a:pPr marL="0" lvl="0" indent="0" algn="l" rtl="0">
              <a:lnSpc>
                <a:spcPct val="90000"/>
              </a:lnSpc>
              <a:spcBef>
                <a:spcPts val="0"/>
              </a:spcBef>
              <a:spcAft>
                <a:spcPts val="0"/>
              </a:spcAft>
              <a:buClr>
                <a:schemeClr val="dk1"/>
              </a:buClr>
              <a:buSzPts val="1100"/>
              <a:buFont typeface="Arial"/>
              <a:buNone/>
            </a:pPr>
            <a:r>
              <a:rPr lang="en" b="0">
                <a:latin typeface="Architects Daughter"/>
                <a:ea typeface="Architects Daughter"/>
                <a:cs typeface="Architects Daughter"/>
                <a:sym typeface="Architects Daughter"/>
              </a:rPr>
              <a:t>with the arms at the sides and the palms facing forward. From this point of view, the fingernails cover the dorsal surfaces of the distal phalanges.</a:t>
            </a:r>
            <a:endParaRPr b="0">
              <a:latin typeface="Architects Daughter"/>
              <a:ea typeface="Architects Daughter"/>
              <a:cs typeface="Architects Daughter"/>
              <a:sym typeface="Architects Daughter"/>
            </a:endParaRPr>
          </a:p>
          <a:p>
            <a:pPr marL="0" lvl="0" indent="0" algn="l" rtl="0">
              <a:lnSpc>
                <a:spcPct val="90000"/>
              </a:lnSpc>
              <a:spcBef>
                <a:spcPts val="0"/>
              </a:spcBef>
              <a:spcAft>
                <a:spcPts val="0"/>
              </a:spcAft>
              <a:buSzPts val="1800"/>
              <a:buNone/>
            </a:pPr>
            <a:endParaRPr/>
          </a:p>
        </p:txBody>
      </p:sp>
      <p:sp>
        <p:nvSpPr>
          <p:cNvPr id="315" name="Google Shape;315;p39"/>
          <p:cNvSpPr txBox="1">
            <a:spLocks noGrp="1"/>
          </p:cNvSpPr>
          <p:nvPr>
            <p:ph type="subTitle" idx="1"/>
          </p:nvPr>
        </p:nvSpPr>
        <p:spPr>
          <a:xfrm>
            <a:off x="1394950" y="-152150"/>
            <a:ext cx="4009200" cy="845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700"/>
              <a:buNone/>
            </a:pPr>
            <a:r>
              <a:rPr lang="en" sz="3300" b="1">
                <a:highlight>
                  <a:srgbClr val="FF00FF"/>
                </a:highlight>
              </a:rPr>
              <a:t>Ponder This</a:t>
            </a:r>
            <a:endParaRPr sz="3300" b="1">
              <a:highlight>
                <a:srgbClr val="FF00FF"/>
              </a:highlight>
            </a:endParaRPr>
          </a:p>
        </p:txBody>
      </p:sp>
      <p:pic>
        <p:nvPicPr>
          <p:cNvPr id="316" name="Google Shape;316;p39"/>
          <p:cNvPicPr preferRelativeResize="0"/>
          <p:nvPr/>
        </p:nvPicPr>
        <p:blipFill rotWithShape="1">
          <a:blip r:embed="rId4">
            <a:alphaModFix/>
          </a:blip>
          <a:srcRect/>
          <a:stretch/>
        </p:blipFill>
        <p:spPr>
          <a:xfrm>
            <a:off x="7199950" y="771527"/>
            <a:ext cx="778926" cy="793795"/>
          </a:xfrm>
          <a:prstGeom prst="rect">
            <a:avLst/>
          </a:prstGeom>
          <a:noFill/>
          <a:ln>
            <a:noFill/>
          </a:ln>
        </p:spPr>
      </p:pic>
      <p:sp>
        <p:nvSpPr>
          <p:cNvPr id="317" name="Google Shape;317;p39">
            <a:hlinkClick r:id="rId5" action="ppaction://hlinksldjump"/>
          </p:cNvPr>
          <p:cNvSpPr/>
          <p:nvPr/>
        </p:nvSpPr>
        <p:spPr>
          <a:xfrm>
            <a:off x="6460175" y="39361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39">
            <a:hlinkClick r:id="rId5" action="ppaction://hlinksldjump"/>
          </p:cNvPr>
          <p:cNvSpPr txBox="1">
            <a:spLocks noGrp="1"/>
          </p:cNvSpPr>
          <p:nvPr>
            <p:ph type="ctrTitle"/>
          </p:nvPr>
        </p:nvSpPr>
        <p:spPr>
          <a:xfrm>
            <a:off x="7136579" y="4001800"/>
            <a:ext cx="915900" cy="359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sz="1200">
                <a:latin typeface="Architects Daughter"/>
                <a:ea typeface="Architects Daughter"/>
                <a:cs typeface="Architects Daughter"/>
                <a:sym typeface="Architects Daughter"/>
              </a:rPr>
              <a:t>NEXT!</a:t>
            </a:r>
            <a:endParaRPr sz="1200">
              <a:latin typeface="Architects Daughter"/>
              <a:ea typeface="Architects Daughter"/>
              <a:cs typeface="Architects Daughter"/>
              <a:sym typeface="Architects Daughter"/>
            </a:endParaRPr>
          </a:p>
        </p:txBody>
      </p:sp>
      <p:sp>
        <p:nvSpPr>
          <p:cNvPr id="319" name="Google Shape;319;p39">
            <a:hlinkClick r:id="rId5" action="ppaction://hlinksldjump"/>
          </p:cNvPr>
          <p:cNvSpPr/>
          <p:nvPr/>
        </p:nvSpPr>
        <p:spPr>
          <a:xfrm rot="-5400000">
            <a:off x="6872521" y="40626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0" name="Google Shape;320;p39"/>
          <p:cNvPicPr preferRelativeResize="0"/>
          <p:nvPr/>
        </p:nvPicPr>
        <p:blipFill rotWithShape="1">
          <a:blip r:embed="rId6">
            <a:alphaModFix/>
          </a:blip>
          <a:srcRect/>
          <a:stretch/>
        </p:blipFill>
        <p:spPr>
          <a:xfrm>
            <a:off x="5628425" y="1565325"/>
            <a:ext cx="3327562" cy="22183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 calcmode="lin" valueType="num">
                                      <p:cBhvr additive="base">
                                        <p:cTn id="7" dur="900"/>
                                        <p:tgtEl>
                                          <p:spTgt spid="29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315"/>
                                        </p:tgtEl>
                                        <p:attrNameLst>
                                          <p:attrName>style.visibility</p:attrName>
                                        </p:attrNameLst>
                                      </p:cBhvr>
                                      <p:to>
                                        <p:strVal val="visible"/>
                                      </p:to>
                                    </p:set>
                                    <p:anim calcmode="lin" valueType="num">
                                      <p:cBhvr additive="base">
                                        <p:cTn id="10" dur="900"/>
                                        <p:tgtEl>
                                          <p:spTgt spid="315"/>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3"/>
                                        </p:tgtEl>
                                        <p:attrNameLst>
                                          <p:attrName>style.visibility</p:attrName>
                                        </p:attrNameLst>
                                      </p:cBhvr>
                                      <p:to>
                                        <p:strVal val="visible"/>
                                      </p:to>
                                    </p:set>
                                    <p:anim calcmode="lin" valueType="num">
                                      <p:cBhvr additive="base">
                                        <p:cTn id="13" dur="900"/>
                                        <p:tgtEl>
                                          <p:spTgt spid="313"/>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14"/>
                                        </p:tgtEl>
                                        <p:attrNameLst>
                                          <p:attrName>style.visibility</p:attrName>
                                        </p:attrNameLst>
                                      </p:cBhvr>
                                      <p:to>
                                        <p:strVal val="visible"/>
                                      </p:to>
                                    </p:set>
                                    <p:anim calcmode="lin" valueType="num">
                                      <p:cBhvr additive="base">
                                        <p:cTn id="16" dur="900"/>
                                        <p:tgtEl>
                                          <p:spTgt spid="314"/>
                                        </p:tgtEl>
                                        <p:attrNameLst>
                                          <p:attrName>ppt_y</p:attrName>
                                        </p:attrNameLst>
                                      </p:cBhvr>
                                      <p:tavLst>
                                        <p:tav tm="0">
                                          <p:val>
                                            <p:strVal val="#ppt_y-1"/>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16"/>
                                        </p:tgtEl>
                                        <p:attrNameLst>
                                          <p:attrName>style.visibility</p:attrName>
                                        </p:attrNameLst>
                                      </p:cBhvr>
                                      <p:to>
                                        <p:strVal val="visible"/>
                                      </p:to>
                                    </p:set>
                                    <p:anim calcmode="lin" valueType="num">
                                      <p:cBhvr additive="base">
                                        <p:cTn id="19" dur="1000"/>
                                        <p:tgtEl>
                                          <p:spTgt spid="316"/>
                                        </p:tgtEl>
                                        <p:attrNameLst>
                                          <p:attrName>ppt_x</p:attrName>
                                        </p:attrNameLst>
                                      </p:cBhvr>
                                      <p:tavLst>
                                        <p:tav tm="0">
                                          <p:val>
                                            <p:strVal val="#ppt_x+1"/>
                                          </p:val>
                                        </p:tav>
                                        <p:tav tm="100000">
                                          <p:val>
                                            <p:strVal val="#ppt_x"/>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7"/>
                                        </p:tgtEl>
                                        <p:attrNameLst>
                                          <p:attrName>style.visibility</p:attrName>
                                        </p:attrNameLst>
                                      </p:cBhvr>
                                      <p:to>
                                        <p:strVal val="visible"/>
                                      </p:to>
                                    </p:set>
                                    <p:anim calcmode="lin" valueType="num">
                                      <p:cBhvr additive="base">
                                        <p:cTn id="23" dur="1000"/>
                                        <p:tgtEl>
                                          <p:spTgt spid="317"/>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8"/>
                                        </p:tgtEl>
                                        <p:attrNameLst>
                                          <p:attrName>style.visibility</p:attrName>
                                        </p:attrNameLst>
                                      </p:cBhvr>
                                      <p:to>
                                        <p:strVal val="visible"/>
                                      </p:to>
                                    </p:set>
                                    <p:anim calcmode="lin" valueType="num">
                                      <p:cBhvr additive="base">
                                        <p:cTn id="26" dur="1000"/>
                                        <p:tgtEl>
                                          <p:spTgt spid="318"/>
                                        </p:tgtEl>
                                        <p:attrNameLst>
                                          <p:attrName>ppt_y</p:attrName>
                                        </p:attrNameLst>
                                      </p:cBhvr>
                                      <p:tavLst>
                                        <p:tav tm="0">
                                          <p:val>
                                            <p:strVal val="#ppt_y+1"/>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19"/>
                                        </p:tgtEl>
                                        <p:attrNameLst>
                                          <p:attrName>style.visibility</p:attrName>
                                        </p:attrNameLst>
                                      </p:cBhvr>
                                      <p:to>
                                        <p:strVal val="visible"/>
                                      </p:to>
                                    </p:set>
                                    <p:anim calcmode="lin" valueType="num">
                                      <p:cBhvr additive="base">
                                        <p:cTn id="29" dur="1000"/>
                                        <p:tgtEl>
                                          <p:spTgt spid="3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102"/>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Flash Card Drill Instructions</a:t>
            </a:r>
            <a:endParaRPr>
              <a:highlight>
                <a:srgbClr val="FF00FF"/>
              </a:highlight>
            </a:endParaRPr>
          </a:p>
        </p:txBody>
      </p:sp>
      <p:sp>
        <p:nvSpPr>
          <p:cNvPr id="1617" name="Google Shape;1617;p102"/>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618" name="Google Shape;1618;p102"/>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619" name="Google Shape;1619;p10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20" name="Google Shape;1620;p102"/>
          <p:cNvPicPr preferRelativeResize="0"/>
          <p:nvPr/>
        </p:nvPicPr>
        <p:blipFill>
          <a:blip r:embed="rId4">
            <a:alphaModFix/>
          </a:blip>
          <a:stretch>
            <a:fillRect/>
          </a:stretch>
        </p:blipFill>
        <p:spPr>
          <a:xfrm>
            <a:off x="1183642" y="800100"/>
            <a:ext cx="6455408" cy="37289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pic>
        <p:nvPicPr>
          <p:cNvPr id="1625" name="Google Shape;1625;p103"/>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9019"/>
              </a:srgbClr>
            </a:outerShdw>
          </a:effectLst>
        </p:spPr>
      </p:pic>
      <p:sp>
        <p:nvSpPr>
          <p:cNvPr id="1626" name="Google Shape;1626;p103"/>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627" name="Google Shape;1627;p103"/>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8" name="Google Shape;1628;p103"/>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9" name="Google Shape;1629;p103"/>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0" name="Google Shape;1630;p103"/>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631" name="Google Shape;1631;p103"/>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632" name="Google Shape;1632;p103"/>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633" name="Google Shape;1633;p103"/>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634" name="Google Shape;1634;p103"/>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highlight>
                  <a:schemeClr val="accent6"/>
                </a:highlight>
              </a:rPr>
              <a:t>Flyswatter</a:t>
            </a:r>
            <a:endParaRPr sz="1500">
              <a:highlight>
                <a:schemeClr val="accent6"/>
              </a:highlight>
            </a:endParaRPr>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635" name="Google Shape;1635;p103"/>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636" name="Google Shape;1636;p103">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7" name="Google Shape;1637;p103">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638" name="Google Shape;1638;p103">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639" name="Google Shape;1639;p103">
            <a:hlinkClick r:id="rId6"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40" name="Google Shape;1640;p103">
            <a:hlinkClick r:id="rId6"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1" name="Google Shape;1641;p103"/>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2" name="Google Shape;1642;p103"/>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43" name="Google Shape;1643;p103"/>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4" name="Google Shape;1644;p103"/>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45" name="Google Shape;1645;p103">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6" name="Google Shape;1646;p103"/>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7" name="Google Shape;1647;p103"/>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8" name="Google Shape;1648;p103"/>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9" name="Google Shape;1649;p103"/>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50" name="Google Shape;1650;p103"/>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1" name="Google Shape;1651;p103">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2" name="Google Shape;1652;p103">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3" name="Google Shape;1653;p103"/>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654" name="Google Shape;1654;p103">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5" name="Google Shape;1655;p10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6" name="Google Shape;1656;p103"/>
          <p:cNvSpPr txBox="1"/>
          <p:nvPr/>
        </p:nvSpPr>
        <p:spPr>
          <a:xfrm>
            <a:off x="503625" y="425650"/>
            <a:ext cx="6504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rgbClr val="FFEE00"/>
                </a:highlight>
                <a:latin typeface="Architects Daughter"/>
                <a:ea typeface="Architects Daughter"/>
                <a:cs typeface="Architects Daughter"/>
                <a:sym typeface="Architects Daughter"/>
              </a:rPr>
              <a:t>Flyswatter game</a:t>
            </a:r>
            <a:endParaRPr sz="3000" b="0" i="0" u="none" strike="noStrike" cap="none">
              <a:solidFill>
                <a:srgbClr val="000000"/>
              </a:solidFill>
              <a:highlight>
                <a:srgbClr val="FFEE00"/>
              </a:highlight>
              <a:latin typeface="Architects Daughter"/>
              <a:ea typeface="Architects Daughter"/>
              <a:cs typeface="Architects Daughter"/>
              <a:sym typeface="Architects Daughter"/>
            </a:endParaRPr>
          </a:p>
        </p:txBody>
      </p:sp>
      <p:sp>
        <p:nvSpPr>
          <p:cNvPr id="1657" name="Google Shape;1657;p103"/>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25"/>
                                        </p:tgtEl>
                                        <p:attrNameLst>
                                          <p:attrName>style.visibility</p:attrName>
                                        </p:attrNameLst>
                                      </p:cBhvr>
                                      <p:to>
                                        <p:strVal val="visible"/>
                                      </p:to>
                                    </p:set>
                                    <p:anim calcmode="lin" valueType="num">
                                      <p:cBhvr additive="base">
                                        <p:cTn id="7" dur="1000"/>
                                        <p:tgtEl>
                                          <p:spTgt spid="162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26"/>
                                        </p:tgtEl>
                                        <p:attrNameLst>
                                          <p:attrName>style.visibility</p:attrName>
                                        </p:attrNameLst>
                                      </p:cBhvr>
                                      <p:to>
                                        <p:strVal val="visible"/>
                                      </p:to>
                                    </p:set>
                                    <p:anim calcmode="lin" valueType="num">
                                      <p:cBhvr additive="base">
                                        <p:cTn id="10" dur="1000"/>
                                        <p:tgtEl>
                                          <p:spTgt spid="162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627"/>
                                        </p:tgtEl>
                                        <p:attrNameLst>
                                          <p:attrName>style.visibility</p:attrName>
                                        </p:attrNameLst>
                                      </p:cBhvr>
                                      <p:to>
                                        <p:strVal val="visible"/>
                                      </p:to>
                                    </p:set>
                                    <p:anim calcmode="lin" valueType="num">
                                      <p:cBhvr additive="base">
                                        <p:cTn id="13" dur="1000"/>
                                        <p:tgtEl>
                                          <p:spTgt spid="1627"/>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28"/>
                                        </p:tgtEl>
                                        <p:attrNameLst>
                                          <p:attrName>style.visibility</p:attrName>
                                        </p:attrNameLst>
                                      </p:cBhvr>
                                      <p:to>
                                        <p:strVal val="visible"/>
                                      </p:to>
                                    </p:set>
                                    <p:anim calcmode="lin" valueType="num">
                                      <p:cBhvr additive="base">
                                        <p:cTn id="16" dur="1000"/>
                                        <p:tgtEl>
                                          <p:spTgt spid="1628"/>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29"/>
                                        </p:tgtEl>
                                        <p:attrNameLst>
                                          <p:attrName>style.visibility</p:attrName>
                                        </p:attrNameLst>
                                      </p:cBhvr>
                                      <p:to>
                                        <p:strVal val="visible"/>
                                      </p:to>
                                    </p:set>
                                    <p:anim calcmode="lin" valueType="num">
                                      <p:cBhvr additive="base">
                                        <p:cTn id="19" dur="1000"/>
                                        <p:tgtEl>
                                          <p:spTgt spid="1629"/>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630"/>
                                        </p:tgtEl>
                                        <p:attrNameLst>
                                          <p:attrName>style.visibility</p:attrName>
                                        </p:attrNameLst>
                                      </p:cBhvr>
                                      <p:to>
                                        <p:strVal val="visible"/>
                                      </p:to>
                                    </p:set>
                                    <p:anim calcmode="lin" valueType="num">
                                      <p:cBhvr additive="base">
                                        <p:cTn id="22" dur="1000"/>
                                        <p:tgtEl>
                                          <p:spTgt spid="1630"/>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31"/>
                                        </p:tgtEl>
                                        <p:attrNameLst>
                                          <p:attrName>style.visibility</p:attrName>
                                        </p:attrNameLst>
                                      </p:cBhvr>
                                      <p:to>
                                        <p:strVal val="visible"/>
                                      </p:to>
                                    </p:set>
                                    <p:anim calcmode="lin" valueType="num">
                                      <p:cBhvr additive="base">
                                        <p:cTn id="25" dur="1000"/>
                                        <p:tgtEl>
                                          <p:spTgt spid="1631"/>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32"/>
                                        </p:tgtEl>
                                        <p:attrNameLst>
                                          <p:attrName>style.visibility</p:attrName>
                                        </p:attrNameLst>
                                      </p:cBhvr>
                                      <p:to>
                                        <p:strVal val="visible"/>
                                      </p:to>
                                    </p:set>
                                    <p:anim calcmode="lin" valueType="num">
                                      <p:cBhvr additive="base">
                                        <p:cTn id="28" dur="1000"/>
                                        <p:tgtEl>
                                          <p:spTgt spid="1632"/>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33"/>
                                        </p:tgtEl>
                                        <p:attrNameLst>
                                          <p:attrName>style.visibility</p:attrName>
                                        </p:attrNameLst>
                                      </p:cBhvr>
                                      <p:to>
                                        <p:strVal val="visible"/>
                                      </p:to>
                                    </p:set>
                                    <p:anim calcmode="lin" valueType="num">
                                      <p:cBhvr additive="base">
                                        <p:cTn id="31" dur="1000"/>
                                        <p:tgtEl>
                                          <p:spTgt spid="1633"/>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34"/>
                                        </p:tgtEl>
                                        <p:attrNameLst>
                                          <p:attrName>style.visibility</p:attrName>
                                        </p:attrNameLst>
                                      </p:cBhvr>
                                      <p:to>
                                        <p:strVal val="visible"/>
                                      </p:to>
                                    </p:set>
                                    <p:anim calcmode="lin" valueType="num">
                                      <p:cBhvr additive="base">
                                        <p:cTn id="34" dur="1000"/>
                                        <p:tgtEl>
                                          <p:spTgt spid="16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104"/>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FF00"/>
                </a:highlight>
              </a:rPr>
              <a:t>Flyswatter</a:t>
            </a:r>
            <a:endParaRPr>
              <a:highlight>
                <a:srgbClr val="FFFF00"/>
              </a:highlight>
            </a:endParaRPr>
          </a:p>
        </p:txBody>
      </p:sp>
      <p:sp>
        <p:nvSpPr>
          <p:cNvPr id="1663" name="Google Shape;1663;p104"/>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664" name="Google Shape;1664;p104"/>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665" name="Google Shape;1665;p10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6" name="Google Shape;1666;p104"/>
          <p:cNvPicPr preferRelativeResize="0"/>
          <p:nvPr/>
        </p:nvPicPr>
        <p:blipFill rotWithShape="1">
          <a:blip r:embed="rId4">
            <a:alphaModFix/>
          </a:blip>
          <a:srcRect l="10712" t="9000" r="13684" b="25305"/>
          <a:stretch/>
        </p:blipFill>
        <p:spPr>
          <a:xfrm>
            <a:off x="1581975" y="1032300"/>
            <a:ext cx="5501700" cy="3684300"/>
          </a:xfrm>
          <a:prstGeom prst="rect">
            <a:avLst/>
          </a:prstGeom>
          <a:noFill/>
          <a:ln>
            <a:noFill/>
          </a:ln>
        </p:spPr>
      </p:pic>
      <p:sp>
        <p:nvSpPr>
          <p:cNvPr id="1667" name="Google Shape;1667;p104"/>
          <p:cNvSpPr txBox="1"/>
          <p:nvPr/>
        </p:nvSpPr>
        <p:spPr>
          <a:xfrm rot="1226046">
            <a:off x="6739781" y="606032"/>
            <a:ext cx="1732307" cy="877495"/>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0000"/>
                </a:solidFill>
                <a:highlight>
                  <a:schemeClr val="dk2"/>
                </a:highlight>
                <a:latin typeface="Catamaran"/>
                <a:ea typeface="Catamaran"/>
                <a:cs typeface="Catamaran"/>
                <a:sym typeface="Catamaran"/>
              </a:rPr>
              <a:t>Template is available in Teacher Resources</a:t>
            </a:r>
            <a:endParaRPr sz="1500" b="0" i="0" u="none" strike="noStrike" cap="none">
              <a:solidFill>
                <a:srgbClr val="000000"/>
              </a:solidFill>
              <a:highlight>
                <a:schemeClr val="dk2"/>
              </a:highlight>
              <a:latin typeface="Catamaran"/>
              <a:ea typeface="Catamaran"/>
              <a:cs typeface="Catamaran"/>
              <a:sym typeface="Catamaran"/>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pic>
        <p:nvPicPr>
          <p:cNvPr id="1672" name="Google Shape;1672;p105"/>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9019"/>
              </a:srgbClr>
            </a:outerShdw>
          </a:effectLst>
        </p:spPr>
      </p:pic>
      <p:sp>
        <p:nvSpPr>
          <p:cNvPr id="1673" name="Google Shape;1673;p105"/>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674" name="Google Shape;1674;p105"/>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5" name="Google Shape;1675;p105"/>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6" name="Google Shape;1676;p105"/>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105"/>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678" name="Google Shape;1678;p105"/>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679" name="Google Shape;1679;p105"/>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680" name="Google Shape;1680;p105"/>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681" name="Google Shape;1681;p105"/>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682" name="Google Shape;1682;p105"/>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683" name="Google Shape;1683;p105">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4" name="Google Shape;1684;p105">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685" name="Google Shape;1685;p105">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686" name="Google Shape;1686;p105">
            <a:hlinkClick r:id="rId6"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87" name="Google Shape;1687;p105">
            <a:hlinkClick r:id="rId6"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8" name="Google Shape;1688;p105"/>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9" name="Google Shape;1689;p105"/>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90" name="Google Shape;1690;p105"/>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1" name="Google Shape;1691;p105"/>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92" name="Google Shape;1692;p105">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3" name="Google Shape;1693;p105"/>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4" name="Google Shape;1694;p105"/>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5" name="Google Shape;1695;p105"/>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6" name="Google Shape;1696;p105"/>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697" name="Google Shape;1697;p105"/>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8" name="Google Shape;1698;p105">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9" name="Google Shape;1699;p105">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00" name="Google Shape;1700;p105"/>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701" name="Google Shape;1701;p10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2" name="Google Shape;1702;p10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3" name="Google Shape;1703;p105"/>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rgbClr val="00FFFF"/>
                </a:highlight>
                <a:latin typeface="Architects Daughter"/>
                <a:ea typeface="Architects Daughter"/>
                <a:cs typeface="Architects Daughter"/>
                <a:sym typeface="Architects Daughter"/>
              </a:rPr>
              <a:t>Models</a:t>
            </a:r>
            <a:endParaRPr sz="3000" b="0" i="0" u="none" strike="noStrike" cap="none">
              <a:solidFill>
                <a:srgbClr val="000000"/>
              </a:solidFill>
              <a:highlight>
                <a:srgbClr val="00FFFF"/>
              </a:highlight>
              <a:latin typeface="Architects Daughter"/>
              <a:ea typeface="Architects Daughter"/>
              <a:cs typeface="Architects Daughter"/>
              <a:sym typeface="Architects Daughter"/>
            </a:endParaRPr>
          </a:p>
        </p:txBody>
      </p:sp>
      <p:sp>
        <p:nvSpPr>
          <p:cNvPr id="1704" name="Google Shape;1704;p105"/>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highlight>
                  <a:srgbClr val="00FFFF"/>
                </a:highlight>
                <a:latin typeface="Architects Daughter"/>
                <a:ea typeface="Architects Daughter"/>
                <a:cs typeface="Architects Daughter"/>
                <a:sym typeface="Architects Daughter"/>
              </a:rPr>
              <a:t>Models</a:t>
            </a:r>
            <a:endParaRPr sz="1400" b="1" i="0" u="none" strike="noStrike" cap="non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72"/>
                                        </p:tgtEl>
                                        <p:attrNameLst>
                                          <p:attrName>style.visibility</p:attrName>
                                        </p:attrNameLst>
                                      </p:cBhvr>
                                      <p:to>
                                        <p:strVal val="visible"/>
                                      </p:to>
                                    </p:set>
                                    <p:anim calcmode="lin" valueType="num">
                                      <p:cBhvr additive="base">
                                        <p:cTn id="7" dur="1000"/>
                                        <p:tgtEl>
                                          <p:spTgt spid="167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673"/>
                                        </p:tgtEl>
                                        <p:attrNameLst>
                                          <p:attrName>style.visibility</p:attrName>
                                        </p:attrNameLst>
                                      </p:cBhvr>
                                      <p:to>
                                        <p:strVal val="visible"/>
                                      </p:to>
                                    </p:set>
                                    <p:anim calcmode="lin" valueType="num">
                                      <p:cBhvr additive="base">
                                        <p:cTn id="10" dur="1000"/>
                                        <p:tgtEl>
                                          <p:spTgt spid="167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674"/>
                                        </p:tgtEl>
                                        <p:attrNameLst>
                                          <p:attrName>style.visibility</p:attrName>
                                        </p:attrNameLst>
                                      </p:cBhvr>
                                      <p:to>
                                        <p:strVal val="visible"/>
                                      </p:to>
                                    </p:set>
                                    <p:anim calcmode="lin" valueType="num">
                                      <p:cBhvr additive="base">
                                        <p:cTn id="13" dur="1000"/>
                                        <p:tgtEl>
                                          <p:spTgt spid="167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675"/>
                                        </p:tgtEl>
                                        <p:attrNameLst>
                                          <p:attrName>style.visibility</p:attrName>
                                        </p:attrNameLst>
                                      </p:cBhvr>
                                      <p:to>
                                        <p:strVal val="visible"/>
                                      </p:to>
                                    </p:set>
                                    <p:anim calcmode="lin" valueType="num">
                                      <p:cBhvr additive="base">
                                        <p:cTn id="16" dur="1000"/>
                                        <p:tgtEl>
                                          <p:spTgt spid="1675"/>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76"/>
                                        </p:tgtEl>
                                        <p:attrNameLst>
                                          <p:attrName>style.visibility</p:attrName>
                                        </p:attrNameLst>
                                      </p:cBhvr>
                                      <p:to>
                                        <p:strVal val="visible"/>
                                      </p:to>
                                    </p:set>
                                    <p:anim calcmode="lin" valueType="num">
                                      <p:cBhvr additive="base">
                                        <p:cTn id="19" dur="1000"/>
                                        <p:tgtEl>
                                          <p:spTgt spid="167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677"/>
                                        </p:tgtEl>
                                        <p:attrNameLst>
                                          <p:attrName>style.visibility</p:attrName>
                                        </p:attrNameLst>
                                      </p:cBhvr>
                                      <p:to>
                                        <p:strVal val="visible"/>
                                      </p:to>
                                    </p:set>
                                    <p:anim calcmode="lin" valueType="num">
                                      <p:cBhvr additive="base">
                                        <p:cTn id="22" dur="1000"/>
                                        <p:tgtEl>
                                          <p:spTgt spid="1677"/>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78"/>
                                        </p:tgtEl>
                                        <p:attrNameLst>
                                          <p:attrName>style.visibility</p:attrName>
                                        </p:attrNameLst>
                                      </p:cBhvr>
                                      <p:to>
                                        <p:strVal val="visible"/>
                                      </p:to>
                                    </p:set>
                                    <p:anim calcmode="lin" valueType="num">
                                      <p:cBhvr additive="base">
                                        <p:cTn id="25" dur="1000"/>
                                        <p:tgtEl>
                                          <p:spTgt spid="1678"/>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79"/>
                                        </p:tgtEl>
                                        <p:attrNameLst>
                                          <p:attrName>style.visibility</p:attrName>
                                        </p:attrNameLst>
                                      </p:cBhvr>
                                      <p:to>
                                        <p:strVal val="visible"/>
                                      </p:to>
                                    </p:set>
                                    <p:anim calcmode="lin" valueType="num">
                                      <p:cBhvr additive="base">
                                        <p:cTn id="28" dur="1000"/>
                                        <p:tgtEl>
                                          <p:spTgt spid="1679"/>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80"/>
                                        </p:tgtEl>
                                        <p:attrNameLst>
                                          <p:attrName>style.visibility</p:attrName>
                                        </p:attrNameLst>
                                      </p:cBhvr>
                                      <p:to>
                                        <p:strVal val="visible"/>
                                      </p:to>
                                    </p:set>
                                    <p:anim calcmode="lin" valueType="num">
                                      <p:cBhvr additive="base">
                                        <p:cTn id="31" dur="1000"/>
                                        <p:tgtEl>
                                          <p:spTgt spid="1680"/>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681"/>
                                        </p:tgtEl>
                                        <p:attrNameLst>
                                          <p:attrName>style.visibility</p:attrName>
                                        </p:attrNameLst>
                                      </p:cBhvr>
                                      <p:to>
                                        <p:strVal val="visible"/>
                                      </p:to>
                                    </p:set>
                                    <p:anim calcmode="lin" valueType="num">
                                      <p:cBhvr additive="base">
                                        <p:cTn id="34" dur="1000"/>
                                        <p:tgtEl>
                                          <p:spTgt spid="16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106"/>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00FF"/>
                </a:highlight>
              </a:rPr>
              <a:t>Make</a:t>
            </a:r>
            <a:r>
              <a:rPr lang="en"/>
              <a:t> a Model!</a:t>
            </a:r>
            <a:endParaRPr/>
          </a:p>
        </p:txBody>
      </p:sp>
      <p:pic>
        <p:nvPicPr>
          <p:cNvPr id="1710" name="Google Shape;1710;p106"/>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711" name="Google Shape;1711;p106"/>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712" name="Google Shape;1712;p106"/>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713" name="Google Shape;1713;p106"/>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714" name="Google Shape;1714;p106"/>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715" name="Google Shape;1715;p106"/>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716" name="Google Shape;1716;p106"/>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717" name="Google Shape;1717;p106"/>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718" name="Google Shape;1718;p106"/>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719" name="Google Shape;1719;p106"/>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106">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1" name="Google Shape;1721;p106">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Trachea</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722" name="Google Shape;1722;p106">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723" name="Google Shape;1723;p106">
            <a:hlinkClick r:id="rId6"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24" name="Google Shape;1724;p106">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5" name="Google Shape;1725;p106"/>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6" name="Google Shape;1726;p106"/>
          <p:cNvSpPr txBox="1">
            <a:spLocks noGrp="1"/>
          </p:cNvSpPr>
          <p:nvPr>
            <p:ph type="ctrTitle" idx="4294967295"/>
          </p:nvPr>
        </p:nvSpPr>
        <p:spPr>
          <a:xfrm>
            <a:off x="7936400" y="18590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Diaphragm</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27" name="Google Shape;1727;p106"/>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8" name="Google Shape;1728;p106"/>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Lungs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29" name="Google Shape;1729;p106">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0" name="Google Shape;1730;p106"/>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1" name="Google Shape;1731;p106"/>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2" name="Google Shape;1732;p106"/>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3" name="Google Shape;1733;p106"/>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Pharynx</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34" name="Google Shape;1734;p106"/>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5" name="Google Shape;1735;p106">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6" name="Google Shape;1736;p106">
            <a:hlinkClick r:id="rId8"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Pleural cavity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37" name="Google Shape;1737;p106">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38" name="Google Shape;1738;p106"/>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739" name="Google Shape;1739;p106">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0" name="Google Shape;1740;p10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41" name="Google Shape;1741;p106"/>
          <p:cNvPicPr preferRelativeResize="0"/>
          <p:nvPr/>
        </p:nvPicPr>
        <p:blipFill rotWithShape="1">
          <a:blip r:embed="rId9">
            <a:alphaModFix/>
          </a:blip>
          <a:srcRect/>
          <a:stretch/>
        </p:blipFill>
        <p:spPr>
          <a:xfrm rot="5400000">
            <a:off x="2235356" y="1450625"/>
            <a:ext cx="4064100" cy="304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11"/>
                                        </p:tgtEl>
                                        <p:attrNameLst>
                                          <p:attrName>style.visibility</p:attrName>
                                        </p:attrNameLst>
                                      </p:cBhvr>
                                      <p:to>
                                        <p:strVal val="visible"/>
                                      </p:to>
                                    </p:set>
                                    <p:animEffect transition="in" filter="fade">
                                      <p:cBhvr>
                                        <p:cTn id="7" dur="400"/>
                                        <p:tgtEl>
                                          <p:spTgt spid="1711"/>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712"/>
                                        </p:tgtEl>
                                        <p:attrNameLst>
                                          <p:attrName>style.visibility</p:attrName>
                                        </p:attrNameLst>
                                      </p:cBhvr>
                                      <p:to>
                                        <p:strVal val="visible"/>
                                      </p:to>
                                    </p:set>
                                    <p:animEffect transition="in" filter="fade">
                                      <p:cBhvr>
                                        <p:cTn id="11" dur="300"/>
                                        <p:tgtEl>
                                          <p:spTgt spid="1712"/>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713"/>
                                        </p:tgtEl>
                                        <p:attrNameLst>
                                          <p:attrName>style.visibility</p:attrName>
                                        </p:attrNameLst>
                                      </p:cBhvr>
                                      <p:to>
                                        <p:strVal val="visible"/>
                                      </p:to>
                                    </p:set>
                                    <p:animEffect transition="in" filter="fade">
                                      <p:cBhvr>
                                        <p:cTn id="15" dur="300"/>
                                        <p:tgtEl>
                                          <p:spTgt spid="1713"/>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714"/>
                                        </p:tgtEl>
                                        <p:attrNameLst>
                                          <p:attrName>style.visibility</p:attrName>
                                        </p:attrNameLst>
                                      </p:cBhvr>
                                      <p:to>
                                        <p:strVal val="visible"/>
                                      </p:to>
                                    </p:set>
                                    <p:animEffect transition="in" filter="fade">
                                      <p:cBhvr>
                                        <p:cTn id="19" dur="300"/>
                                        <p:tgtEl>
                                          <p:spTgt spid="1714"/>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715"/>
                                        </p:tgtEl>
                                        <p:attrNameLst>
                                          <p:attrName>style.visibility</p:attrName>
                                        </p:attrNameLst>
                                      </p:cBhvr>
                                      <p:to>
                                        <p:strVal val="visible"/>
                                      </p:to>
                                    </p:set>
                                    <p:animEffect transition="in" filter="fade">
                                      <p:cBhvr>
                                        <p:cTn id="23" dur="300"/>
                                        <p:tgtEl>
                                          <p:spTgt spid="1715"/>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717"/>
                                        </p:tgtEl>
                                        <p:attrNameLst>
                                          <p:attrName>style.visibility</p:attrName>
                                        </p:attrNameLst>
                                      </p:cBhvr>
                                      <p:to>
                                        <p:strVal val="visible"/>
                                      </p:to>
                                    </p:set>
                                    <p:animEffect transition="in" filter="fade">
                                      <p:cBhvr>
                                        <p:cTn id="27" dur="300"/>
                                        <p:tgtEl>
                                          <p:spTgt spid="1717"/>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718"/>
                                        </p:tgtEl>
                                        <p:attrNameLst>
                                          <p:attrName>style.visibility</p:attrName>
                                        </p:attrNameLst>
                                      </p:cBhvr>
                                      <p:to>
                                        <p:strVal val="visible"/>
                                      </p:to>
                                    </p:set>
                                    <p:animEffect transition="in" filter="fade">
                                      <p:cBhvr>
                                        <p:cTn id="31" dur="300"/>
                                        <p:tgtEl>
                                          <p:spTgt spid="1718"/>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716"/>
                                        </p:tgtEl>
                                        <p:attrNameLst>
                                          <p:attrName>style.visibility</p:attrName>
                                        </p:attrNameLst>
                                      </p:cBhvr>
                                      <p:to>
                                        <p:strVal val="visible"/>
                                      </p:to>
                                    </p:set>
                                    <p:animEffect transition="in" filter="fade">
                                      <p:cBhvr>
                                        <p:cTn id="35" dur="300"/>
                                        <p:tgtEl>
                                          <p:spTgt spid="1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107"/>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More Models!</a:t>
            </a:r>
            <a:endParaRPr/>
          </a:p>
        </p:txBody>
      </p:sp>
      <p:pic>
        <p:nvPicPr>
          <p:cNvPr id="1747" name="Google Shape;1747;p107"/>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748" name="Google Shape;1748;p107"/>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749" name="Google Shape;1749;p107"/>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750" name="Google Shape;1750;p107"/>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751" name="Google Shape;1751;p107"/>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752" name="Google Shape;1752;p107"/>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753" name="Google Shape;1753;p107"/>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754" name="Google Shape;1754;p107"/>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755" name="Google Shape;1755;p107"/>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756" name="Google Shape;1756;p107"/>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7" name="Google Shape;1757;p107">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8" name="Google Shape;1758;p107">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Skeleton</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759" name="Google Shape;1759;p107">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760" name="Google Shape;1760;p107">
            <a:hlinkClick r:id="rId6"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61" name="Google Shape;1761;p107">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2" name="Google Shape;1762;p107"/>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3" name="Google Shape;1763;p107"/>
          <p:cNvSpPr txBox="1">
            <a:spLocks noGrp="1"/>
          </p:cNvSpPr>
          <p:nvPr>
            <p:ph type="ctrTitle" idx="4294967295"/>
          </p:nvPr>
        </p:nvSpPr>
        <p:spPr>
          <a:xfrm>
            <a:off x="785355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Reproductive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64" name="Google Shape;1764;p107"/>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5" name="Google Shape;1765;p107"/>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Brain</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66" name="Google Shape;1766;p107">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7" name="Google Shape;1767;p107"/>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8" name="Google Shape;1768;p107"/>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9" name="Google Shape;1769;p107"/>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0" name="Google Shape;1770;p107"/>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Skin</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71" name="Google Shape;1771;p107"/>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2" name="Google Shape;1772;p107">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3" name="Google Shape;1773;p107">
            <a:hlinkClick r:id="rId8"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Urinary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74" name="Google Shape;1774;p107">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75" name="Google Shape;1775;p107"/>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776" name="Google Shape;1776;p10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7" name="Google Shape;1777;p10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78" name="Google Shape;1778;p107"/>
          <p:cNvPicPr preferRelativeResize="0"/>
          <p:nvPr/>
        </p:nvPicPr>
        <p:blipFill rotWithShape="1">
          <a:blip r:embed="rId9">
            <a:alphaModFix/>
          </a:blip>
          <a:srcRect/>
          <a:stretch/>
        </p:blipFill>
        <p:spPr>
          <a:xfrm>
            <a:off x="3300602" y="825348"/>
            <a:ext cx="3010800" cy="4216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8"/>
                                        </p:tgtEl>
                                        <p:attrNameLst>
                                          <p:attrName>style.visibility</p:attrName>
                                        </p:attrNameLst>
                                      </p:cBhvr>
                                      <p:to>
                                        <p:strVal val="visible"/>
                                      </p:to>
                                    </p:set>
                                    <p:animEffect transition="in" filter="fade">
                                      <p:cBhvr>
                                        <p:cTn id="7" dur="400"/>
                                        <p:tgtEl>
                                          <p:spTgt spid="1748"/>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749"/>
                                        </p:tgtEl>
                                        <p:attrNameLst>
                                          <p:attrName>style.visibility</p:attrName>
                                        </p:attrNameLst>
                                      </p:cBhvr>
                                      <p:to>
                                        <p:strVal val="visible"/>
                                      </p:to>
                                    </p:set>
                                    <p:animEffect transition="in" filter="fade">
                                      <p:cBhvr>
                                        <p:cTn id="11" dur="300"/>
                                        <p:tgtEl>
                                          <p:spTgt spid="1749"/>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750"/>
                                        </p:tgtEl>
                                        <p:attrNameLst>
                                          <p:attrName>style.visibility</p:attrName>
                                        </p:attrNameLst>
                                      </p:cBhvr>
                                      <p:to>
                                        <p:strVal val="visible"/>
                                      </p:to>
                                    </p:set>
                                    <p:animEffect transition="in" filter="fade">
                                      <p:cBhvr>
                                        <p:cTn id="15" dur="300"/>
                                        <p:tgtEl>
                                          <p:spTgt spid="1750"/>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751"/>
                                        </p:tgtEl>
                                        <p:attrNameLst>
                                          <p:attrName>style.visibility</p:attrName>
                                        </p:attrNameLst>
                                      </p:cBhvr>
                                      <p:to>
                                        <p:strVal val="visible"/>
                                      </p:to>
                                    </p:set>
                                    <p:animEffect transition="in" filter="fade">
                                      <p:cBhvr>
                                        <p:cTn id="19" dur="300"/>
                                        <p:tgtEl>
                                          <p:spTgt spid="1751"/>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752"/>
                                        </p:tgtEl>
                                        <p:attrNameLst>
                                          <p:attrName>style.visibility</p:attrName>
                                        </p:attrNameLst>
                                      </p:cBhvr>
                                      <p:to>
                                        <p:strVal val="visible"/>
                                      </p:to>
                                    </p:set>
                                    <p:animEffect transition="in" filter="fade">
                                      <p:cBhvr>
                                        <p:cTn id="23" dur="300"/>
                                        <p:tgtEl>
                                          <p:spTgt spid="1752"/>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754"/>
                                        </p:tgtEl>
                                        <p:attrNameLst>
                                          <p:attrName>style.visibility</p:attrName>
                                        </p:attrNameLst>
                                      </p:cBhvr>
                                      <p:to>
                                        <p:strVal val="visible"/>
                                      </p:to>
                                    </p:set>
                                    <p:animEffect transition="in" filter="fade">
                                      <p:cBhvr>
                                        <p:cTn id="27" dur="300"/>
                                        <p:tgtEl>
                                          <p:spTgt spid="1754"/>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755"/>
                                        </p:tgtEl>
                                        <p:attrNameLst>
                                          <p:attrName>style.visibility</p:attrName>
                                        </p:attrNameLst>
                                      </p:cBhvr>
                                      <p:to>
                                        <p:strVal val="visible"/>
                                      </p:to>
                                    </p:set>
                                    <p:animEffect transition="in" filter="fade">
                                      <p:cBhvr>
                                        <p:cTn id="31" dur="300"/>
                                        <p:tgtEl>
                                          <p:spTgt spid="1755"/>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753"/>
                                        </p:tgtEl>
                                        <p:attrNameLst>
                                          <p:attrName>style.visibility</p:attrName>
                                        </p:attrNameLst>
                                      </p:cBhvr>
                                      <p:to>
                                        <p:strVal val="visible"/>
                                      </p:to>
                                    </p:set>
                                    <p:animEffect transition="in" filter="fade">
                                      <p:cBhvr>
                                        <p:cTn id="35" dur="300"/>
                                        <p:tgtEl>
                                          <p:spTgt spid="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p108"/>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Creepy Baby Doll :)</a:t>
            </a:r>
            <a:endParaRPr/>
          </a:p>
        </p:txBody>
      </p:sp>
      <p:pic>
        <p:nvPicPr>
          <p:cNvPr id="1784" name="Google Shape;1784;p108"/>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785" name="Google Shape;1785;p108"/>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786" name="Google Shape;1786;p108"/>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787" name="Google Shape;1787;p108"/>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788" name="Google Shape;1788;p108"/>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789" name="Google Shape;1789;p108"/>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790" name="Google Shape;1790;p108"/>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791" name="Google Shape;1791;p108"/>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792" name="Google Shape;1792;p108"/>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793" name="Google Shape;1793;p108"/>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4" name="Google Shape;1794;p108">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5" name="Google Shape;1795;p108">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Planes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796" name="Google Shape;1796;p108">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797" name="Google Shape;1797;p108">
            <a:hlinkClick r:id="rId6"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798" name="Google Shape;1798;p108">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9" name="Google Shape;1799;p108"/>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0" name="Google Shape;1800;p108"/>
          <p:cNvSpPr txBox="1">
            <a:spLocks noGrp="1"/>
          </p:cNvSpPr>
          <p:nvPr>
            <p:ph type="ctrTitle" idx="4294967295"/>
          </p:nvPr>
        </p:nvSpPr>
        <p:spPr>
          <a:xfrm>
            <a:off x="785355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Cavities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01" name="Google Shape;1801;p108"/>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2" name="Google Shape;1802;p108"/>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Regions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03" name="Google Shape;1803;p108">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4" name="Google Shape;1804;p108"/>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5" name="Google Shape;1805;p108"/>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6" name="Google Shape;1806;p108"/>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7" name="Google Shape;1807;p108"/>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Directional</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08" name="Google Shape;1808;p108"/>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9" name="Google Shape;1809;p108">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0" name="Google Shape;1810;p108">
            <a:hlinkClick r:id="rId8"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Quadrants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11" name="Google Shape;1811;p108">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2" name="Google Shape;1812;p108"/>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813" name="Google Shape;1813;p10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4" name="Google Shape;1814;p10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5" name="Google Shape;1815;p108"/>
          <p:cNvPicPr preferRelativeResize="0"/>
          <p:nvPr/>
        </p:nvPicPr>
        <p:blipFill rotWithShape="1">
          <a:blip r:embed="rId9">
            <a:alphaModFix/>
          </a:blip>
          <a:srcRect/>
          <a:stretch/>
        </p:blipFill>
        <p:spPr>
          <a:xfrm>
            <a:off x="2819238" y="1047750"/>
            <a:ext cx="2895763" cy="3861017"/>
          </a:xfrm>
          <a:prstGeom prst="rect">
            <a:avLst/>
          </a:prstGeom>
          <a:noFill/>
          <a:ln>
            <a:noFill/>
          </a:ln>
          <a:effectLst>
            <a:outerShdw blurRad="228600" dist="50800" dir="5400000" algn="tl" rotWithShape="0">
              <a:srgbClr val="000000">
                <a:alpha val="5372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85"/>
                                        </p:tgtEl>
                                        <p:attrNameLst>
                                          <p:attrName>style.visibility</p:attrName>
                                        </p:attrNameLst>
                                      </p:cBhvr>
                                      <p:to>
                                        <p:strVal val="visible"/>
                                      </p:to>
                                    </p:set>
                                    <p:animEffect transition="in" filter="fade">
                                      <p:cBhvr>
                                        <p:cTn id="7" dur="400"/>
                                        <p:tgtEl>
                                          <p:spTgt spid="1785"/>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786"/>
                                        </p:tgtEl>
                                        <p:attrNameLst>
                                          <p:attrName>style.visibility</p:attrName>
                                        </p:attrNameLst>
                                      </p:cBhvr>
                                      <p:to>
                                        <p:strVal val="visible"/>
                                      </p:to>
                                    </p:set>
                                    <p:animEffect transition="in" filter="fade">
                                      <p:cBhvr>
                                        <p:cTn id="11" dur="300"/>
                                        <p:tgtEl>
                                          <p:spTgt spid="1786"/>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787"/>
                                        </p:tgtEl>
                                        <p:attrNameLst>
                                          <p:attrName>style.visibility</p:attrName>
                                        </p:attrNameLst>
                                      </p:cBhvr>
                                      <p:to>
                                        <p:strVal val="visible"/>
                                      </p:to>
                                    </p:set>
                                    <p:animEffect transition="in" filter="fade">
                                      <p:cBhvr>
                                        <p:cTn id="15" dur="300"/>
                                        <p:tgtEl>
                                          <p:spTgt spid="1787"/>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788"/>
                                        </p:tgtEl>
                                        <p:attrNameLst>
                                          <p:attrName>style.visibility</p:attrName>
                                        </p:attrNameLst>
                                      </p:cBhvr>
                                      <p:to>
                                        <p:strVal val="visible"/>
                                      </p:to>
                                    </p:set>
                                    <p:animEffect transition="in" filter="fade">
                                      <p:cBhvr>
                                        <p:cTn id="19" dur="300"/>
                                        <p:tgtEl>
                                          <p:spTgt spid="1788"/>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789"/>
                                        </p:tgtEl>
                                        <p:attrNameLst>
                                          <p:attrName>style.visibility</p:attrName>
                                        </p:attrNameLst>
                                      </p:cBhvr>
                                      <p:to>
                                        <p:strVal val="visible"/>
                                      </p:to>
                                    </p:set>
                                    <p:animEffect transition="in" filter="fade">
                                      <p:cBhvr>
                                        <p:cTn id="23" dur="300"/>
                                        <p:tgtEl>
                                          <p:spTgt spid="1789"/>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791"/>
                                        </p:tgtEl>
                                        <p:attrNameLst>
                                          <p:attrName>style.visibility</p:attrName>
                                        </p:attrNameLst>
                                      </p:cBhvr>
                                      <p:to>
                                        <p:strVal val="visible"/>
                                      </p:to>
                                    </p:set>
                                    <p:animEffect transition="in" filter="fade">
                                      <p:cBhvr>
                                        <p:cTn id="27" dur="300"/>
                                        <p:tgtEl>
                                          <p:spTgt spid="1791"/>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792"/>
                                        </p:tgtEl>
                                        <p:attrNameLst>
                                          <p:attrName>style.visibility</p:attrName>
                                        </p:attrNameLst>
                                      </p:cBhvr>
                                      <p:to>
                                        <p:strVal val="visible"/>
                                      </p:to>
                                    </p:set>
                                    <p:animEffect transition="in" filter="fade">
                                      <p:cBhvr>
                                        <p:cTn id="31" dur="300"/>
                                        <p:tgtEl>
                                          <p:spTgt spid="1792"/>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790"/>
                                        </p:tgtEl>
                                        <p:attrNameLst>
                                          <p:attrName>style.visibility</p:attrName>
                                        </p:attrNameLst>
                                      </p:cBhvr>
                                      <p:to>
                                        <p:strVal val="visible"/>
                                      </p:to>
                                    </p:set>
                                    <p:animEffect transition="in" filter="fade">
                                      <p:cBhvr>
                                        <p:cTn id="35" dur="300"/>
                                        <p:tgtEl>
                                          <p:spTgt spid="1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p109"/>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00FF"/>
                </a:highlight>
              </a:rPr>
              <a:t>Pinterest Ideas</a:t>
            </a:r>
            <a:endParaRPr>
              <a:highlight>
                <a:srgbClr val="FF00FF"/>
              </a:highlight>
            </a:endParaRPr>
          </a:p>
        </p:txBody>
      </p:sp>
      <p:pic>
        <p:nvPicPr>
          <p:cNvPr id="1821" name="Google Shape;1821;p109"/>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822" name="Google Shape;1822;p109"/>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823" name="Google Shape;1823;p109"/>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824" name="Google Shape;1824;p109"/>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825" name="Google Shape;1825;p109"/>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826" name="Google Shape;1826;p109"/>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827" name="Google Shape;1827;p109"/>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828" name="Google Shape;1828;p109"/>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829" name="Google Shape;1829;p109"/>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830" name="Google Shape;1830;p109"/>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109">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2" name="Google Shape;1832;p109">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Planes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833" name="Google Shape;1833;p109">
            <a:hlinkClick r:id="rId6" action="ppaction://hlinksldjump"/>
          </p:cNvPr>
          <p:cNvPicPr preferRelativeResize="0"/>
          <p:nvPr/>
        </p:nvPicPr>
        <p:blipFill rotWithShape="1">
          <a:blip r:embed="rId7">
            <a:alphaModFix/>
          </a:blip>
          <a:srcRect l="32002" t="19826" r="39797" b="9790"/>
          <a:stretch/>
        </p:blipFill>
        <p:spPr>
          <a:xfrm rot="-5400000">
            <a:off x="7824899" y="-395073"/>
            <a:ext cx="1138850" cy="2132297"/>
          </a:xfrm>
          <a:prstGeom prst="rect">
            <a:avLst/>
          </a:prstGeom>
          <a:noFill/>
          <a:ln>
            <a:noFill/>
          </a:ln>
        </p:spPr>
      </p:pic>
      <p:sp>
        <p:nvSpPr>
          <p:cNvPr id="1834" name="Google Shape;1834;p109">
            <a:hlinkClick r:id="rId6"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35" name="Google Shape;1835;p109">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6" name="Google Shape;1836;p109"/>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7" name="Google Shape;1837;p109"/>
          <p:cNvSpPr txBox="1">
            <a:spLocks noGrp="1"/>
          </p:cNvSpPr>
          <p:nvPr>
            <p:ph type="ctrTitle" idx="4294967295"/>
          </p:nvPr>
        </p:nvSpPr>
        <p:spPr>
          <a:xfrm>
            <a:off x="785355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Cavities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38" name="Google Shape;1838;p109"/>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9" name="Google Shape;1839;p109"/>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Regions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40" name="Google Shape;1840;p109">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1" name="Google Shape;1841;p109"/>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2" name="Google Shape;1842;p109"/>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3" name="Google Shape;1843;p109"/>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4" name="Google Shape;1844;p109"/>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Directional</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45" name="Google Shape;1845;p109"/>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6" name="Google Shape;1846;p109">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7" name="Google Shape;1847;p109">
            <a:hlinkClick r:id="rId8"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Quadrants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48" name="Google Shape;1848;p109">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9" name="Google Shape;1849;p109"/>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850" name="Google Shape;1850;p109">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1" name="Google Shape;1851;p10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52" name="Google Shape;1852;p109"/>
          <p:cNvPicPr preferRelativeResize="0"/>
          <p:nvPr/>
        </p:nvPicPr>
        <p:blipFill rotWithShape="1">
          <a:blip r:embed="rId9">
            <a:alphaModFix/>
          </a:blip>
          <a:srcRect/>
          <a:stretch/>
        </p:blipFill>
        <p:spPr>
          <a:xfrm rot="-526493">
            <a:off x="452388" y="1665600"/>
            <a:ext cx="3069030" cy="2372201"/>
          </a:xfrm>
          <a:prstGeom prst="rect">
            <a:avLst/>
          </a:prstGeom>
          <a:noFill/>
          <a:ln>
            <a:noFill/>
          </a:ln>
        </p:spPr>
      </p:pic>
      <p:pic>
        <p:nvPicPr>
          <p:cNvPr id="1853" name="Google Shape;1853;p109"/>
          <p:cNvPicPr preferRelativeResize="0"/>
          <p:nvPr/>
        </p:nvPicPr>
        <p:blipFill rotWithShape="1">
          <a:blip r:embed="rId10">
            <a:alphaModFix/>
          </a:blip>
          <a:srcRect/>
          <a:stretch/>
        </p:blipFill>
        <p:spPr>
          <a:xfrm>
            <a:off x="4034988" y="1201731"/>
            <a:ext cx="2942587" cy="38093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22"/>
                                        </p:tgtEl>
                                        <p:attrNameLst>
                                          <p:attrName>style.visibility</p:attrName>
                                        </p:attrNameLst>
                                      </p:cBhvr>
                                      <p:to>
                                        <p:strVal val="visible"/>
                                      </p:to>
                                    </p:set>
                                    <p:animEffect transition="in" filter="fade">
                                      <p:cBhvr>
                                        <p:cTn id="7" dur="400"/>
                                        <p:tgtEl>
                                          <p:spTgt spid="1822"/>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823"/>
                                        </p:tgtEl>
                                        <p:attrNameLst>
                                          <p:attrName>style.visibility</p:attrName>
                                        </p:attrNameLst>
                                      </p:cBhvr>
                                      <p:to>
                                        <p:strVal val="visible"/>
                                      </p:to>
                                    </p:set>
                                    <p:animEffect transition="in" filter="fade">
                                      <p:cBhvr>
                                        <p:cTn id="11" dur="300"/>
                                        <p:tgtEl>
                                          <p:spTgt spid="1823"/>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824"/>
                                        </p:tgtEl>
                                        <p:attrNameLst>
                                          <p:attrName>style.visibility</p:attrName>
                                        </p:attrNameLst>
                                      </p:cBhvr>
                                      <p:to>
                                        <p:strVal val="visible"/>
                                      </p:to>
                                    </p:set>
                                    <p:animEffect transition="in" filter="fade">
                                      <p:cBhvr>
                                        <p:cTn id="15" dur="300"/>
                                        <p:tgtEl>
                                          <p:spTgt spid="182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825"/>
                                        </p:tgtEl>
                                        <p:attrNameLst>
                                          <p:attrName>style.visibility</p:attrName>
                                        </p:attrNameLst>
                                      </p:cBhvr>
                                      <p:to>
                                        <p:strVal val="visible"/>
                                      </p:to>
                                    </p:set>
                                    <p:animEffect transition="in" filter="fade">
                                      <p:cBhvr>
                                        <p:cTn id="19" dur="300"/>
                                        <p:tgtEl>
                                          <p:spTgt spid="1825"/>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826"/>
                                        </p:tgtEl>
                                        <p:attrNameLst>
                                          <p:attrName>style.visibility</p:attrName>
                                        </p:attrNameLst>
                                      </p:cBhvr>
                                      <p:to>
                                        <p:strVal val="visible"/>
                                      </p:to>
                                    </p:set>
                                    <p:animEffect transition="in" filter="fade">
                                      <p:cBhvr>
                                        <p:cTn id="23" dur="300"/>
                                        <p:tgtEl>
                                          <p:spTgt spid="1826"/>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828"/>
                                        </p:tgtEl>
                                        <p:attrNameLst>
                                          <p:attrName>style.visibility</p:attrName>
                                        </p:attrNameLst>
                                      </p:cBhvr>
                                      <p:to>
                                        <p:strVal val="visible"/>
                                      </p:to>
                                    </p:set>
                                    <p:animEffect transition="in" filter="fade">
                                      <p:cBhvr>
                                        <p:cTn id="27" dur="300"/>
                                        <p:tgtEl>
                                          <p:spTgt spid="1828"/>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829"/>
                                        </p:tgtEl>
                                        <p:attrNameLst>
                                          <p:attrName>style.visibility</p:attrName>
                                        </p:attrNameLst>
                                      </p:cBhvr>
                                      <p:to>
                                        <p:strVal val="visible"/>
                                      </p:to>
                                    </p:set>
                                    <p:animEffect transition="in" filter="fade">
                                      <p:cBhvr>
                                        <p:cTn id="31" dur="300"/>
                                        <p:tgtEl>
                                          <p:spTgt spid="1829"/>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827"/>
                                        </p:tgtEl>
                                        <p:attrNameLst>
                                          <p:attrName>style.visibility</p:attrName>
                                        </p:attrNameLst>
                                      </p:cBhvr>
                                      <p:to>
                                        <p:strVal val="visible"/>
                                      </p:to>
                                    </p:set>
                                    <p:animEffect transition="in" filter="fade">
                                      <p:cBhvr>
                                        <p:cTn id="35" dur="300"/>
                                        <p:tgtEl>
                                          <p:spTgt spid="1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110"/>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00FF"/>
                </a:highlight>
              </a:rPr>
              <a:t>Pinterest Ideas</a:t>
            </a:r>
            <a:endParaRPr>
              <a:highlight>
                <a:srgbClr val="FF00FF"/>
              </a:highlight>
            </a:endParaRPr>
          </a:p>
        </p:txBody>
      </p:sp>
      <p:pic>
        <p:nvPicPr>
          <p:cNvPr id="1859" name="Google Shape;1859;p110"/>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860" name="Google Shape;1860;p110"/>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861" name="Google Shape;1861;p110"/>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862" name="Google Shape;1862;p110"/>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863" name="Google Shape;1863;p110"/>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864" name="Google Shape;1864;p110"/>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865" name="Google Shape;1865;p110"/>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866" name="Google Shape;1866;p110"/>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867" name="Google Shape;1867;p110"/>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868" name="Google Shape;1868;p110"/>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p110">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p110">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Planes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871" name="Google Shape;1871;p110">
            <a:hlinkClick r:id="rId6" action="ppaction://hlinksldjump"/>
          </p:cNvPr>
          <p:cNvPicPr preferRelativeResize="0"/>
          <p:nvPr/>
        </p:nvPicPr>
        <p:blipFill rotWithShape="1">
          <a:blip r:embed="rId7">
            <a:alphaModFix/>
          </a:blip>
          <a:srcRect l="32002" t="19826" r="39797" b="9790"/>
          <a:stretch/>
        </p:blipFill>
        <p:spPr>
          <a:xfrm rot="-5400000">
            <a:off x="7824899" y="-395073"/>
            <a:ext cx="1138850" cy="2132297"/>
          </a:xfrm>
          <a:prstGeom prst="rect">
            <a:avLst/>
          </a:prstGeom>
          <a:noFill/>
          <a:ln>
            <a:noFill/>
          </a:ln>
        </p:spPr>
      </p:pic>
      <p:sp>
        <p:nvSpPr>
          <p:cNvPr id="1872" name="Google Shape;1872;p110">
            <a:hlinkClick r:id="rId6" action="ppaction://hlinksldjump"/>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73" name="Google Shape;1873;p110">
            <a:hlinkClick r:id="rId6"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4" name="Google Shape;1874;p110"/>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5" name="Google Shape;1875;p110"/>
          <p:cNvSpPr txBox="1">
            <a:spLocks noGrp="1"/>
          </p:cNvSpPr>
          <p:nvPr>
            <p:ph type="ctrTitle" idx="4294967295"/>
          </p:nvPr>
        </p:nvSpPr>
        <p:spPr>
          <a:xfrm>
            <a:off x="785355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Cavities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76" name="Google Shape;1876;p110"/>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7" name="Google Shape;1877;p110"/>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Regions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78" name="Google Shape;1878;p110">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p110"/>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0" name="Google Shape;1880;p110"/>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1" name="Google Shape;1881;p110"/>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2" name="Google Shape;1882;p110"/>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Directional</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83" name="Google Shape;1883;p110"/>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4" name="Google Shape;1884;p110">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5" name="Google Shape;1885;p110">
            <a:hlinkClick r:id="rId8"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Quadrants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886" name="Google Shape;1886;p110">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7" name="Google Shape;1887;p110"/>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888" name="Google Shape;1888;p110">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9" name="Google Shape;1889;p11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90" name="Google Shape;1890;p110"/>
          <p:cNvPicPr preferRelativeResize="0"/>
          <p:nvPr/>
        </p:nvPicPr>
        <p:blipFill rotWithShape="1">
          <a:blip r:embed="rId9">
            <a:alphaModFix/>
          </a:blip>
          <a:srcRect t="6523" b="26222"/>
          <a:stretch/>
        </p:blipFill>
        <p:spPr>
          <a:xfrm>
            <a:off x="4949850" y="1138012"/>
            <a:ext cx="3975649" cy="3459098"/>
          </a:xfrm>
          <a:prstGeom prst="rect">
            <a:avLst/>
          </a:prstGeom>
          <a:noFill/>
          <a:ln>
            <a:noFill/>
          </a:ln>
        </p:spPr>
      </p:pic>
      <p:pic>
        <p:nvPicPr>
          <p:cNvPr id="1891" name="Google Shape;1891;p110"/>
          <p:cNvPicPr preferRelativeResize="0"/>
          <p:nvPr/>
        </p:nvPicPr>
        <p:blipFill rotWithShape="1">
          <a:blip r:embed="rId10">
            <a:alphaModFix/>
          </a:blip>
          <a:srcRect t="6579" b="7397"/>
          <a:stretch/>
        </p:blipFill>
        <p:spPr>
          <a:xfrm>
            <a:off x="473488" y="908075"/>
            <a:ext cx="3975625" cy="41510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0"/>
                                        </p:tgtEl>
                                        <p:attrNameLst>
                                          <p:attrName>style.visibility</p:attrName>
                                        </p:attrNameLst>
                                      </p:cBhvr>
                                      <p:to>
                                        <p:strVal val="visible"/>
                                      </p:to>
                                    </p:set>
                                    <p:animEffect transition="in" filter="fade">
                                      <p:cBhvr>
                                        <p:cTn id="7" dur="400"/>
                                        <p:tgtEl>
                                          <p:spTgt spid="1860"/>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861"/>
                                        </p:tgtEl>
                                        <p:attrNameLst>
                                          <p:attrName>style.visibility</p:attrName>
                                        </p:attrNameLst>
                                      </p:cBhvr>
                                      <p:to>
                                        <p:strVal val="visible"/>
                                      </p:to>
                                    </p:set>
                                    <p:animEffect transition="in" filter="fade">
                                      <p:cBhvr>
                                        <p:cTn id="11" dur="300"/>
                                        <p:tgtEl>
                                          <p:spTgt spid="1861"/>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862"/>
                                        </p:tgtEl>
                                        <p:attrNameLst>
                                          <p:attrName>style.visibility</p:attrName>
                                        </p:attrNameLst>
                                      </p:cBhvr>
                                      <p:to>
                                        <p:strVal val="visible"/>
                                      </p:to>
                                    </p:set>
                                    <p:animEffect transition="in" filter="fade">
                                      <p:cBhvr>
                                        <p:cTn id="15" dur="300"/>
                                        <p:tgtEl>
                                          <p:spTgt spid="186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863"/>
                                        </p:tgtEl>
                                        <p:attrNameLst>
                                          <p:attrName>style.visibility</p:attrName>
                                        </p:attrNameLst>
                                      </p:cBhvr>
                                      <p:to>
                                        <p:strVal val="visible"/>
                                      </p:to>
                                    </p:set>
                                    <p:animEffect transition="in" filter="fade">
                                      <p:cBhvr>
                                        <p:cTn id="19" dur="300"/>
                                        <p:tgtEl>
                                          <p:spTgt spid="1863"/>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864"/>
                                        </p:tgtEl>
                                        <p:attrNameLst>
                                          <p:attrName>style.visibility</p:attrName>
                                        </p:attrNameLst>
                                      </p:cBhvr>
                                      <p:to>
                                        <p:strVal val="visible"/>
                                      </p:to>
                                    </p:set>
                                    <p:animEffect transition="in" filter="fade">
                                      <p:cBhvr>
                                        <p:cTn id="23" dur="300"/>
                                        <p:tgtEl>
                                          <p:spTgt spid="1864"/>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866"/>
                                        </p:tgtEl>
                                        <p:attrNameLst>
                                          <p:attrName>style.visibility</p:attrName>
                                        </p:attrNameLst>
                                      </p:cBhvr>
                                      <p:to>
                                        <p:strVal val="visible"/>
                                      </p:to>
                                    </p:set>
                                    <p:animEffect transition="in" filter="fade">
                                      <p:cBhvr>
                                        <p:cTn id="27" dur="300"/>
                                        <p:tgtEl>
                                          <p:spTgt spid="1866"/>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867"/>
                                        </p:tgtEl>
                                        <p:attrNameLst>
                                          <p:attrName>style.visibility</p:attrName>
                                        </p:attrNameLst>
                                      </p:cBhvr>
                                      <p:to>
                                        <p:strVal val="visible"/>
                                      </p:to>
                                    </p:set>
                                    <p:animEffect transition="in" filter="fade">
                                      <p:cBhvr>
                                        <p:cTn id="31" dur="300"/>
                                        <p:tgtEl>
                                          <p:spTgt spid="1867"/>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865"/>
                                        </p:tgtEl>
                                        <p:attrNameLst>
                                          <p:attrName>style.visibility</p:attrName>
                                        </p:attrNameLst>
                                      </p:cBhvr>
                                      <p:to>
                                        <p:strVal val="visible"/>
                                      </p:to>
                                    </p:set>
                                    <p:animEffect transition="in" filter="fade">
                                      <p:cBhvr>
                                        <p:cTn id="35" dur="300"/>
                                        <p:tgtEl>
                                          <p:spTgt spid="1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pic>
        <p:nvPicPr>
          <p:cNvPr id="1896" name="Google Shape;1896;p111"/>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9019"/>
              </a:srgbClr>
            </a:outerShdw>
          </a:effectLst>
        </p:spPr>
      </p:pic>
      <p:sp>
        <p:nvSpPr>
          <p:cNvPr id="1897" name="Google Shape;1897;p111"/>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898" name="Google Shape;1898;p111"/>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9" name="Google Shape;1899;p111"/>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0" name="Google Shape;1900;p111"/>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1" name="Google Shape;1901;p111"/>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902" name="Google Shape;1902;p111"/>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903" name="Google Shape;1903;p111"/>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904" name="Google Shape;1904;p111"/>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905" name="Google Shape;1905;p111"/>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906" name="Google Shape;1906;p111"/>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907" name="Google Shape;1907;p111">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8" name="Google Shape;1908;p111">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rgbClr val="00FFFF"/>
                </a:highlight>
                <a:latin typeface="Architects Daughter"/>
                <a:ea typeface="Architects Daughter"/>
                <a:cs typeface="Architects Daughter"/>
                <a:sym typeface="Architects Daughter"/>
              </a:rPr>
              <a:t>Foldables</a:t>
            </a:r>
            <a:endParaRPr sz="1200" b="1" i="0" u="none" strike="noStrike" cap="none">
              <a:solidFill>
                <a:schemeClr val="dk1"/>
              </a:solidFill>
              <a:highlight>
                <a:srgbClr val="00FFFF"/>
              </a:highlight>
              <a:latin typeface="Architects Daughter"/>
              <a:ea typeface="Architects Daughter"/>
              <a:cs typeface="Architects Daughter"/>
              <a:sym typeface="Architects Daughter"/>
            </a:endParaRPr>
          </a:p>
        </p:txBody>
      </p:sp>
      <p:pic>
        <p:nvPicPr>
          <p:cNvPr id="1909" name="Google Shape;1909;p111">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910" name="Google Shape;1910;p111">
            <a:hlinkClick r:id="rId6"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911" name="Google Shape;1911;p111">
            <a:hlinkClick r:id="rId6"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2" name="Google Shape;1912;p111"/>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3" name="Google Shape;1913;p111"/>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914" name="Google Shape;1914;p111"/>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5" name="Google Shape;1915;p111"/>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916" name="Google Shape;1916;p111">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7" name="Google Shape;1917;p111"/>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8" name="Google Shape;1918;p11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9" name="Google Shape;1919;p111"/>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0" name="Google Shape;1920;p111"/>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921" name="Google Shape;1921;p111"/>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2" name="Google Shape;1922;p111">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3" name="Google Shape;1923;p111">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24" name="Google Shape;1924;p111"/>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925" name="Google Shape;1925;p11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6" name="Google Shape;1926;p11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7" name="Google Shape;1927;p111"/>
          <p:cNvSpPr txBox="1"/>
          <p:nvPr/>
        </p:nvSpPr>
        <p:spPr>
          <a:xfrm>
            <a:off x="531000" y="425650"/>
            <a:ext cx="6347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2700" b="0" i="0" u="none" strike="noStrike" cap="none">
                <a:solidFill>
                  <a:srgbClr val="000000"/>
                </a:solidFill>
                <a:highlight>
                  <a:srgbClr val="00FFFF"/>
                </a:highlight>
                <a:latin typeface="Architects Daughter"/>
                <a:ea typeface="Architects Daughter"/>
                <a:cs typeface="Architects Daughter"/>
                <a:sym typeface="Architects Daughter"/>
              </a:rPr>
              <a:t>Foldables Template</a:t>
            </a:r>
            <a:endParaRPr sz="2700" b="0" i="0" u="none" strike="noStrike" cap="none">
              <a:solidFill>
                <a:srgbClr val="000000"/>
              </a:solidFill>
              <a:highlight>
                <a:srgbClr val="00FFFF"/>
              </a:highlight>
              <a:latin typeface="Architects Daughter"/>
              <a:ea typeface="Architects Daughter"/>
              <a:cs typeface="Architects Daughter"/>
              <a:sym typeface="Architects Daughter"/>
            </a:endParaRPr>
          </a:p>
        </p:txBody>
      </p:sp>
      <p:sp>
        <p:nvSpPr>
          <p:cNvPr id="1928" name="Google Shape;1928;p111"/>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pic>
        <p:nvPicPr>
          <p:cNvPr id="1929" name="Google Shape;1929;p111"/>
          <p:cNvPicPr preferRelativeResize="0"/>
          <p:nvPr/>
        </p:nvPicPr>
        <p:blipFill rotWithShape="1">
          <a:blip r:embed="rId9">
            <a:alphaModFix/>
          </a:blip>
          <a:srcRect/>
          <a:stretch/>
        </p:blipFill>
        <p:spPr>
          <a:xfrm>
            <a:off x="1306700" y="1419750"/>
            <a:ext cx="4282651" cy="3607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96"/>
                                        </p:tgtEl>
                                        <p:attrNameLst>
                                          <p:attrName>style.visibility</p:attrName>
                                        </p:attrNameLst>
                                      </p:cBhvr>
                                      <p:to>
                                        <p:strVal val="visible"/>
                                      </p:to>
                                    </p:set>
                                    <p:anim calcmode="lin" valueType="num">
                                      <p:cBhvr additive="base">
                                        <p:cTn id="7" dur="1000"/>
                                        <p:tgtEl>
                                          <p:spTgt spid="189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897"/>
                                        </p:tgtEl>
                                        <p:attrNameLst>
                                          <p:attrName>style.visibility</p:attrName>
                                        </p:attrNameLst>
                                      </p:cBhvr>
                                      <p:to>
                                        <p:strVal val="visible"/>
                                      </p:to>
                                    </p:set>
                                    <p:anim calcmode="lin" valueType="num">
                                      <p:cBhvr additive="base">
                                        <p:cTn id="10" dur="1000"/>
                                        <p:tgtEl>
                                          <p:spTgt spid="189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898"/>
                                        </p:tgtEl>
                                        <p:attrNameLst>
                                          <p:attrName>style.visibility</p:attrName>
                                        </p:attrNameLst>
                                      </p:cBhvr>
                                      <p:to>
                                        <p:strVal val="visible"/>
                                      </p:to>
                                    </p:set>
                                    <p:anim calcmode="lin" valueType="num">
                                      <p:cBhvr additive="base">
                                        <p:cTn id="13" dur="1000"/>
                                        <p:tgtEl>
                                          <p:spTgt spid="189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899"/>
                                        </p:tgtEl>
                                        <p:attrNameLst>
                                          <p:attrName>style.visibility</p:attrName>
                                        </p:attrNameLst>
                                      </p:cBhvr>
                                      <p:to>
                                        <p:strVal val="visible"/>
                                      </p:to>
                                    </p:set>
                                    <p:anim calcmode="lin" valueType="num">
                                      <p:cBhvr additive="base">
                                        <p:cTn id="16" dur="1000"/>
                                        <p:tgtEl>
                                          <p:spTgt spid="1899"/>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00"/>
                                        </p:tgtEl>
                                        <p:attrNameLst>
                                          <p:attrName>style.visibility</p:attrName>
                                        </p:attrNameLst>
                                      </p:cBhvr>
                                      <p:to>
                                        <p:strVal val="visible"/>
                                      </p:to>
                                    </p:set>
                                    <p:anim calcmode="lin" valueType="num">
                                      <p:cBhvr additive="base">
                                        <p:cTn id="19" dur="1000"/>
                                        <p:tgtEl>
                                          <p:spTgt spid="1900"/>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01"/>
                                        </p:tgtEl>
                                        <p:attrNameLst>
                                          <p:attrName>style.visibility</p:attrName>
                                        </p:attrNameLst>
                                      </p:cBhvr>
                                      <p:to>
                                        <p:strVal val="visible"/>
                                      </p:to>
                                    </p:set>
                                    <p:anim calcmode="lin" valueType="num">
                                      <p:cBhvr additive="base">
                                        <p:cTn id="22" dur="1000"/>
                                        <p:tgtEl>
                                          <p:spTgt spid="1901"/>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02"/>
                                        </p:tgtEl>
                                        <p:attrNameLst>
                                          <p:attrName>style.visibility</p:attrName>
                                        </p:attrNameLst>
                                      </p:cBhvr>
                                      <p:to>
                                        <p:strVal val="visible"/>
                                      </p:to>
                                    </p:set>
                                    <p:anim calcmode="lin" valueType="num">
                                      <p:cBhvr additive="base">
                                        <p:cTn id="25" dur="1000"/>
                                        <p:tgtEl>
                                          <p:spTgt spid="190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903"/>
                                        </p:tgtEl>
                                        <p:attrNameLst>
                                          <p:attrName>style.visibility</p:attrName>
                                        </p:attrNameLst>
                                      </p:cBhvr>
                                      <p:to>
                                        <p:strVal val="visible"/>
                                      </p:to>
                                    </p:set>
                                    <p:anim calcmode="lin" valueType="num">
                                      <p:cBhvr additive="base">
                                        <p:cTn id="28" dur="1000"/>
                                        <p:tgtEl>
                                          <p:spTgt spid="1903"/>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04"/>
                                        </p:tgtEl>
                                        <p:attrNameLst>
                                          <p:attrName>style.visibility</p:attrName>
                                        </p:attrNameLst>
                                      </p:cBhvr>
                                      <p:to>
                                        <p:strVal val="visible"/>
                                      </p:to>
                                    </p:set>
                                    <p:anim calcmode="lin" valueType="num">
                                      <p:cBhvr additive="base">
                                        <p:cTn id="31" dur="1000"/>
                                        <p:tgtEl>
                                          <p:spTgt spid="1904"/>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905"/>
                                        </p:tgtEl>
                                        <p:attrNameLst>
                                          <p:attrName>style.visibility</p:attrName>
                                        </p:attrNameLst>
                                      </p:cBhvr>
                                      <p:to>
                                        <p:strVal val="visible"/>
                                      </p:to>
                                    </p:set>
                                    <p:anim calcmode="lin" valueType="num">
                                      <p:cBhvr additive="base">
                                        <p:cTn id="34" dur="1000"/>
                                        <p:tgtEl>
                                          <p:spTgt spid="19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40"/>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9020"/>
              </a:srgbClr>
            </a:outerShdw>
          </a:effectLst>
        </p:spPr>
      </p:pic>
      <p:sp>
        <p:nvSpPr>
          <p:cNvPr id="326" name="Google Shape;326;p40"/>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40"/>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40"/>
          <p:cNvSpPr txBox="1">
            <a:spLocks noGrp="1"/>
          </p:cNvSpPr>
          <p:nvPr>
            <p:ph type="title"/>
          </p:nvPr>
        </p:nvSpPr>
        <p:spPr>
          <a:xfrm rot="-715158">
            <a:off x="440037" y="707893"/>
            <a:ext cx="3523877" cy="520012"/>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r>
              <a:rPr lang="en" sz="2400" u="sng">
                <a:highlight>
                  <a:srgbClr val="FF00FF"/>
                </a:highlight>
              </a:rPr>
              <a:t>New Ponder This</a:t>
            </a:r>
            <a:endParaRPr sz="2400" u="sng">
              <a:highlight>
                <a:srgbClr val="FF00FF"/>
              </a:highlight>
            </a:endParaRPr>
          </a:p>
        </p:txBody>
      </p:sp>
      <p:sp>
        <p:nvSpPr>
          <p:cNvPr id="329" name="Google Shape;329;p40"/>
          <p:cNvSpPr txBox="1">
            <a:spLocks noGrp="1"/>
          </p:cNvSpPr>
          <p:nvPr>
            <p:ph type="body" idx="1"/>
          </p:nvPr>
        </p:nvSpPr>
        <p:spPr>
          <a:xfrm>
            <a:off x="727225" y="2376350"/>
            <a:ext cx="5621400" cy="15474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1600"/>
              <a:buNone/>
            </a:pPr>
            <a:endParaRPr sz="1800">
              <a:solidFill>
                <a:srgbClr val="FF0000"/>
              </a:solidFill>
              <a:latin typeface="Architects Daughter"/>
              <a:ea typeface="Architects Daughter"/>
              <a:cs typeface="Architects Daughter"/>
              <a:sym typeface="Architects Daughter"/>
            </a:endParaRPr>
          </a:p>
        </p:txBody>
      </p:sp>
      <p:pic>
        <p:nvPicPr>
          <p:cNvPr id="330" name="Google Shape;330;p40"/>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331" name="Google Shape;331;p40">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4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40">
            <a:hlinkClick r:id="rId5"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40">
            <a:hlinkClick r:id="rId5" action="ppaction://hlinksldjump"/>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335" name="Google Shape;335;p40">
            <a:hlinkClick r:id="rId6" action="ppaction://hlinksldjump"/>
          </p:cNvPr>
          <p:cNvPicPr preferRelativeResize="0"/>
          <p:nvPr/>
        </p:nvPicPr>
        <p:blipFill rotWithShape="1">
          <a:blip r:embed="rId4">
            <a:alphaModFix/>
          </a:blip>
          <a:srcRect l="32003" t="19826" r="39797" b="9790"/>
          <a:stretch/>
        </p:blipFill>
        <p:spPr>
          <a:xfrm rot="-5400000">
            <a:off x="7824899" y="-395073"/>
            <a:ext cx="1138850" cy="2132297"/>
          </a:xfrm>
          <a:prstGeom prst="rect">
            <a:avLst/>
          </a:prstGeom>
          <a:noFill/>
          <a:ln>
            <a:noFill/>
          </a:ln>
        </p:spPr>
      </p:pic>
      <p:sp>
        <p:nvSpPr>
          <p:cNvPr id="336" name="Google Shape;336;p40">
            <a:hlinkClick r:id="rId6" action="ppaction://hlinksldjump"/>
          </p:cNvPr>
          <p:cNvSpPr txBox="1">
            <a:spLocks noGrp="1"/>
          </p:cNvSpPr>
          <p:nvPr>
            <p:ph type="ctrTitle" idx="4294967295"/>
          </p:nvPr>
        </p:nvSpPr>
        <p:spPr>
          <a:xfrm>
            <a:off x="8055850" y="399575"/>
            <a:ext cx="10665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a:highlight>
                  <a:srgbClr val="FF00FF"/>
                </a:highlight>
              </a:rPr>
              <a:t>Ponder This</a:t>
            </a:r>
            <a:endParaRPr sz="1200" b="1" i="0" u="none" strike="noStrike" cap="none">
              <a:solidFill>
                <a:schemeClr val="dk1"/>
              </a:solidFill>
              <a:highlight>
                <a:srgbClr val="FF00FF"/>
              </a:highlight>
              <a:latin typeface="Architects Daughter"/>
              <a:ea typeface="Architects Daughter"/>
              <a:cs typeface="Architects Daughter"/>
              <a:sym typeface="Architects Daughter"/>
            </a:endParaRPr>
          </a:p>
        </p:txBody>
      </p:sp>
      <p:sp>
        <p:nvSpPr>
          <p:cNvPr id="337" name="Google Shape;337;p40"/>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40"/>
          <p:cNvSpPr txBox="1">
            <a:spLocks noGrp="1"/>
          </p:cNvSpPr>
          <p:nvPr>
            <p:ph type="ctrTitle" idx="4294967295"/>
          </p:nvPr>
        </p:nvSpPr>
        <p:spPr>
          <a:xfrm>
            <a:off x="8055900" y="1828297"/>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X-ray Reports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39" name="Google Shape;339;p40"/>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40"/>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Consultations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41" name="Google Shape;341;p40">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40"/>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40"/>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40"/>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40"/>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H &amp; P</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46" name="Google Shape;346;p40"/>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40">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40">
            <a:hlinkClick r:id="rId7" action="ppaction://hlinksldjump"/>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Nurses Notes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49" name="Google Shape;349;p40">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0" name="Google Shape;350;p40"/>
          <p:cNvPicPr preferRelativeResize="0"/>
          <p:nvPr/>
        </p:nvPicPr>
        <p:blipFill>
          <a:blip r:embed="rId8">
            <a:alphaModFix/>
          </a:blip>
          <a:stretch>
            <a:fillRect/>
          </a:stretch>
        </p:blipFill>
        <p:spPr>
          <a:xfrm>
            <a:off x="4369150" y="555674"/>
            <a:ext cx="2409850" cy="3830626"/>
          </a:xfrm>
          <a:prstGeom prst="rect">
            <a:avLst/>
          </a:prstGeom>
          <a:noFill/>
          <a:ln>
            <a:noFill/>
          </a:ln>
        </p:spPr>
      </p:pic>
      <p:pic>
        <p:nvPicPr>
          <p:cNvPr id="351" name="Google Shape;351;p40"/>
          <p:cNvPicPr preferRelativeResize="0"/>
          <p:nvPr/>
        </p:nvPicPr>
        <p:blipFill>
          <a:blip r:embed="rId9">
            <a:alphaModFix/>
          </a:blip>
          <a:stretch>
            <a:fillRect/>
          </a:stretch>
        </p:blipFill>
        <p:spPr>
          <a:xfrm>
            <a:off x="424325" y="1614100"/>
            <a:ext cx="3886200" cy="236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5"/>
                                        </p:tgtEl>
                                        <p:attrNameLst>
                                          <p:attrName>style.visibility</p:attrName>
                                        </p:attrNameLst>
                                      </p:cBhvr>
                                      <p:to>
                                        <p:strVal val="visible"/>
                                      </p:to>
                                    </p:set>
                                    <p:anim calcmode="lin" valueType="num">
                                      <p:cBhvr additive="base">
                                        <p:cTn id="7" dur="1000"/>
                                        <p:tgtEl>
                                          <p:spTgt spid="32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26"/>
                                        </p:tgtEl>
                                        <p:attrNameLst>
                                          <p:attrName>style.visibility</p:attrName>
                                        </p:attrNameLst>
                                      </p:cBhvr>
                                      <p:to>
                                        <p:strVal val="visible"/>
                                      </p:to>
                                    </p:set>
                                    <p:anim calcmode="lin" valueType="num">
                                      <p:cBhvr additive="base">
                                        <p:cTn id="10" dur="1000"/>
                                        <p:tgtEl>
                                          <p:spTgt spid="326"/>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27"/>
                                        </p:tgtEl>
                                        <p:attrNameLst>
                                          <p:attrName>style.visibility</p:attrName>
                                        </p:attrNameLst>
                                      </p:cBhvr>
                                      <p:to>
                                        <p:strVal val="visible"/>
                                      </p:to>
                                    </p:set>
                                    <p:anim calcmode="lin" valueType="num">
                                      <p:cBhvr additive="base">
                                        <p:cTn id="13" dur="1000"/>
                                        <p:tgtEl>
                                          <p:spTgt spid="327"/>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328"/>
                                        </p:tgtEl>
                                        <p:attrNameLst>
                                          <p:attrName>style.visibility</p:attrName>
                                        </p:attrNameLst>
                                      </p:cBhvr>
                                      <p:to>
                                        <p:strVal val="visible"/>
                                      </p:to>
                                    </p:set>
                                    <p:anim calcmode="lin" valueType="num">
                                      <p:cBhvr additive="base">
                                        <p:cTn id="16" dur="1000"/>
                                        <p:tgtEl>
                                          <p:spTgt spid="328"/>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329"/>
                                        </p:tgtEl>
                                        <p:attrNameLst>
                                          <p:attrName>style.visibility</p:attrName>
                                        </p:attrNameLst>
                                      </p:cBhvr>
                                      <p:to>
                                        <p:strVal val="visible"/>
                                      </p:to>
                                    </p:set>
                                    <p:anim calcmode="lin" valueType="num">
                                      <p:cBhvr additive="base">
                                        <p:cTn id="19" dur="1000"/>
                                        <p:tgtEl>
                                          <p:spTgt spid="32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Google Shape;1934;p112"/>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1935" name="Google Shape;1935;p112"/>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936" name="Google Shape;1936;p112"/>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937" name="Google Shape;1937;p11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38" name="Google Shape;1938;p112"/>
          <p:cNvPicPr preferRelativeResize="0"/>
          <p:nvPr/>
        </p:nvPicPr>
        <p:blipFill rotWithShape="1">
          <a:blip r:embed="rId4">
            <a:alphaModFix/>
          </a:blip>
          <a:srcRect/>
          <a:stretch/>
        </p:blipFill>
        <p:spPr>
          <a:xfrm>
            <a:off x="792672" y="287775"/>
            <a:ext cx="3067750" cy="4090350"/>
          </a:xfrm>
          <a:prstGeom prst="rect">
            <a:avLst/>
          </a:prstGeom>
          <a:noFill/>
          <a:ln>
            <a:noFill/>
          </a:ln>
        </p:spPr>
      </p:pic>
      <p:sp>
        <p:nvSpPr>
          <p:cNvPr id="1939" name="Google Shape;1939;p112"/>
          <p:cNvSpPr txBox="1"/>
          <p:nvPr/>
        </p:nvSpPr>
        <p:spPr>
          <a:xfrm>
            <a:off x="4507725" y="1302575"/>
            <a:ext cx="30678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4500" b="1" i="0" u="none" strike="noStrike" cap="none">
                <a:solidFill>
                  <a:srgbClr val="000000"/>
                </a:solidFill>
                <a:highlight>
                  <a:srgbClr val="FF00FF"/>
                </a:highlight>
                <a:latin typeface="Architects Daughter"/>
                <a:ea typeface="Architects Daughter"/>
                <a:cs typeface="Architects Daughter"/>
                <a:sym typeface="Architects Daughter"/>
              </a:rPr>
              <a:t>Foldables</a:t>
            </a:r>
            <a:endParaRPr sz="45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pic>
        <p:nvPicPr>
          <p:cNvPr id="1944" name="Google Shape;1944;p113"/>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9019"/>
              </a:srgbClr>
            </a:outerShdw>
          </a:effectLst>
        </p:spPr>
      </p:pic>
      <p:sp>
        <p:nvSpPr>
          <p:cNvPr id="1945" name="Google Shape;1945;p113"/>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946" name="Google Shape;1946;p113"/>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p113"/>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8" name="Google Shape;1948;p113"/>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9" name="Google Shape;1949;p113"/>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950" name="Google Shape;1950;p113"/>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951" name="Google Shape;1951;p113"/>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952" name="Google Shape;1952;p113"/>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953" name="Google Shape;1953;p113"/>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954" name="Google Shape;1954;p113"/>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955" name="Google Shape;1955;p113">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6" name="Google Shape;1956;p113">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957" name="Google Shape;1957;p113">
            <a:hlinkClick r:id="rId6" action="ppaction://hlinksldjump"/>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958" name="Google Shape;1958;p113">
            <a:hlinkClick r:id="rId6" action="ppaction://hlinksldjump"/>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959" name="Google Shape;1959;p113">
            <a:hlinkClick r:id="rId6" action="ppaction://hlinksldjump"/>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0" name="Google Shape;1960;p113"/>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1" name="Google Shape;1961;p113"/>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962" name="Google Shape;1962;p113"/>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3" name="Google Shape;1963;p113"/>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rgbClr val="00FFFF"/>
                </a:highlight>
                <a:latin typeface="Architects Daughter"/>
                <a:ea typeface="Architects Daughter"/>
                <a:cs typeface="Architects Daughter"/>
                <a:sym typeface="Architects Daughter"/>
              </a:rPr>
              <a:t>Exit Tickets</a:t>
            </a:r>
            <a:endParaRPr sz="1200" b="1" i="0" u="none" strike="noStrike" cap="none">
              <a:solidFill>
                <a:schemeClr val="dk1"/>
              </a:solidFill>
              <a:highlight>
                <a:srgbClr val="00FFFF"/>
              </a:highlight>
              <a:latin typeface="Architects Daughter"/>
              <a:ea typeface="Architects Daughter"/>
              <a:cs typeface="Architects Daughter"/>
              <a:sym typeface="Architects Daughter"/>
            </a:endParaRPr>
          </a:p>
        </p:txBody>
      </p:sp>
      <p:sp>
        <p:nvSpPr>
          <p:cNvPr id="1964" name="Google Shape;1964;p113">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5" name="Google Shape;1965;p113"/>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6" name="Google Shape;1966;p113"/>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7" name="Google Shape;1967;p113"/>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8" name="Google Shape;1968;p113"/>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969" name="Google Shape;1969;p113"/>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0" name="Google Shape;1970;p113">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1" name="Google Shape;1971;p113">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72" name="Google Shape;1972;p113"/>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973" name="Google Shape;1973;p113">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4" name="Google Shape;1974;p11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p113"/>
          <p:cNvSpPr txBox="1"/>
          <p:nvPr/>
        </p:nvSpPr>
        <p:spPr>
          <a:xfrm>
            <a:off x="795175" y="4135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rgbClr val="00FFFF"/>
                </a:highlight>
                <a:latin typeface="Architects Daughter"/>
                <a:ea typeface="Architects Daughter"/>
                <a:cs typeface="Architects Daughter"/>
                <a:sym typeface="Architects Daughter"/>
              </a:rPr>
              <a:t>Exit Tickets</a:t>
            </a:r>
            <a:endParaRPr sz="1800" b="0" i="0" u="none" strike="noStrike" cap="none">
              <a:solidFill>
                <a:srgbClr val="000000"/>
              </a:solidFill>
              <a:highlight>
                <a:srgbClr val="00FFFF"/>
              </a:highlight>
              <a:latin typeface="Architects Daughter"/>
              <a:ea typeface="Architects Daughter"/>
              <a:cs typeface="Architects Daughter"/>
              <a:sym typeface="Architects Daughter"/>
            </a:endParaRPr>
          </a:p>
        </p:txBody>
      </p:sp>
      <p:sp>
        <p:nvSpPr>
          <p:cNvPr id="1976" name="Google Shape;1976;p113"/>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44"/>
                                        </p:tgtEl>
                                        <p:attrNameLst>
                                          <p:attrName>style.visibility</p:attrName>
                                        </p:attrNameLst>
                                      </p:cBhvr>
                                      <p:to>
                                        <p:strVal val="visible"/>
                                      </p:to>
                                    </p:set>
                                    <p:anim calcmode="lin" valueType="num">
                                      <p:cBhvr additive="base">
                                        <p:cTn id="7" dur="1000"/>
                                        <p:tgtEl>
                                          <p:spTgt spid="194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945"/>
                                        </p:tgtEl>
                                        <p:attrNameLst>
                                          <p:attrName>style.visibility</p:attrName>
                                        </p:attrNameLst>
                                      </p:cBhvr>
                                      <p:to>
                                        <p:strVal val="visible"/>
                                      </p:to>
                                    </p:set>
                                    <p:anim calcmode="lin" valueType="num">
                                      <p:cBhvr additive="base">
                                        <p:cTn id="10" dur="1000"/>
                                        <p:tgtEl>
                                          <p:spTgt spid="1945"/>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946"/>
                                        </p:tgtEl>
                                        <p:attrNameLst>
                                          <p:attrName>style.visibility</p:attrName>
                                        </p:attrNameLst>
                                      </p:cBhvr>
                                      <p:to>
                                        <p:strVal val="visible"/>
                                      </p:to>
                                    </p:set>
                                    <p:anim calcmode="lin" valueType="num">
                                      <p:cBhvr additive="base">
                                        <p:cTn id="13" dur="1000"/>
                                        <p:tgtEl>
                                          <p:spTgt spid="1946"/>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947"/>
                                        </p:tgtEl>
                                        <p:attrNameLst>
                                          <p:attrName>style.visibility</p:attrName>
                                        </p:attrNameLst>
                                      </p:cBhvr>
                                      <p:to>
                                        <p:strVal val="visible"/>
                                      </p:to>
                                    </p:set>
                                    <p:anim calcmode="lin" valueType="num">
                                      <p:cBhvr additive="base">
                                        <p:cTn id="16" dur="1000"/>
                                        <p:tgtEl>
                                          <p:spTgt spid="1947"/>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48"/>
                                        </p:tgtEl>
                                        <p:attrNameLst>
                                          <p:attrName>style.visibility</p:attrName>
                                        </p:attrNameLst>
                                      </p:cBhvr>
                                      <p:to>
                                        <p:strVal val="visible"/>
                                      </p:to>
                                    </p:set>
                                    <p:anim calcmode="lin" valueType="num">
                                      <p:cBhvr additive="base">
                                        <p:cTn id="19" dur="1000"/>
                                        <p:tgtEl>
                                          <p:spTgt spid="1948"/>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49"/>
                                        </p:tgtEl>
                                        <p:attrNameLst>
                                          <p:attrName>style.visibility</p:attrName>
                                        </p:attrNameLst>
                                      </p:cBhvr>
                                      <p:to>
                                        <p:strVal val="visible"/>
                                      </p:to>
                                    </p:set>
                                    <p:anim calcmode="lin" valueType="num">
                                      <p:cBhvr additive="base">
                                        <p:cTn id="22" dur="1000"/>
                                        <p:tgtEl>
                                          <p:spTgt spid="1949"/>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50"/>
                                        </p:tgtEl>
                                        <p:attrNameLst>
                                          <p:attrName>style.visibility</p:attrName>
                                        </p:attrNameLst>
                                      </p:cBhvr>
                                      <p:to>
                                        <p:strVal val="visible"/>
                                      </p:to>
                                    </p:set>
                                    <p:anim calcmode="lin" valueType="num">
                                      <p:cBhvr additive="base">
                                        <p:cTn id="25" dur="1000"/>
                                        <p:tgtEl>
                                          <p:spTgt spid="1950"/>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951"/>
                                        </p:tgtEl>
                                        <p:attrNameLst>
                                          <p:attrName>style.visibility</p:attrName>
                                        </p:attrNameLst>
                                      </p:cBhvr>
                                      <p:to>
                                        <p:strVal val="visible"/>
                                      </p:to>
                                    </p:set>
                                    <p:anim calcmode="lin" valueType="num">
                                      <p:cBhvr additive="base">
                                        <p:cTn id="28" dur="1000"/>
                                        <p:tgtEl>
                                          <p:spTgt spid="1951"/>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52"/>
                                        </p:tgtEl>
                                        <p:attrNameLst>
                                          <p:attrName>style.visibility</p:attrName>
                                        </p:attrNameLst>
                                      </p:cBhvr>
                                      <p:to>
                                        <p:strVal val="visible"/>
                                      </p:to>
                                    </p:set>
                                    <p:anim calcmode="lin" valueType="num">
                                      <p:cBhvr additive="base">
                                        <p:cTn id="31" dur="1000"/>
                                        <p:tgtEl>
                                          <p:spTgt spid="1952"/>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953"/>
                                        </p:tgtEl>
                                        <p:attrNameLst>
                                          <p:attrName>style.visibility</p:attrName>
                                        </p:attrNameLst>
                                      </p:cBhvr>
                                      <p:to>
                                        <p:strVal val="visible"/>
                                      </p:to>
                                    </p:set>
                                    <p:anim calcmode="lin" valueType="num">
                                      <p:cBhvr additive="base">
                                        <p:cTn id="34" dur="1000"/>
                                        <p:tgtEl>
                                          <p:spTgt spid="19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114"/>
          <p:cNvSpPr txBox="1">
            <a:spLocks noGrp="1"/>
          </p:cNvSpPr>
          <p:nvPr>
            <p:ph type="ctrTitle"/>
          </p:nvPr>
        </p:nvSpPr>
        <p:spPr>
          <a:xfrm rot="-199">
            <a:off x="2045174" y="3047313"/>
            <a:ext cx="5171100" cy="2052600"/>
          </a:xfrm>
          <a:prstGeom prst="rect">
            <a:avLst/>
          </a:prstGeom>
          <a:noFill/>
          <a:ln>
            <a:noFill/>
          </a:ln>
        </p:spPr>
        <p:txBody>
          <a:bodyPr spcFirstLastPara="1" wrap="square" lIns="91425" tIns="91425" rIns="91425" bIns="91425" anchor="b" anchorCtr="0">
            <a:noAutofit/>
          </a:bodyPr>
          <a:lstStyle/>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p:txBody>
      </p:sp>
      <p:pic>
        <p:nvPicPr>
          <p:cNvPr id="1982" name="Google Shape;1982;p114">
            <a:hlinkClick r:id="rId3" action="ppaction://hlinksldjump"/>
          </p:cNvPr>
          <p:cNvPicPr preferRelativeResize="0"/>
          <p:nvPr/>
        </p:nvPicPr>
        <p:blipFill rotWithShape="1">
          <a:blip r:embed="rId4">
            <a:alphaModFix/>
          </a:blip>
          <a:srcRect l="32004" t="19826" r="39797" b="9790"/>
          <a:stretch/>
        </p:blipFill>
        <p:spPr>
          <a:xfrm rot="-5400000">
            <a:off x="7824901" y="-395073"/>
            <a:ext cx="1138848" cy="2132299"/>
          </a:xfrm>
          <a:prstGeom prst="rect">
            <a:avLst/>
          </a:prstGeom>
          <a:noFill/>
          <a:ln>
            <a:noFill/>
          </a:ln>
        </p:spPr>
      </p:pic>
      <p:sp>
        <p:nvSpPr>
          <p:cNvPr id="1983" name="Google Shape;1983;p114">
            <a:hlinkClick r:id="rId3" action="ppaction://hlinksldjump"/>
          </p:cNvPr>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r>
              <a:rPr lang="en" sz="1200"/>
              <a:t>What’s its function?</a:t>
            </a:r>
            <a:endParaRPr sz="1200"/>
          </a:p>
        </p:txBody>
      </p:sp>
      <p:sp>
        <p:nvSpPr>
          <p:cNvPr id="1984" name="Google Shape;1984;p114">
            <a:hlinkClick r:id="rId3"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85" name="Google Shape;1985;p114"/>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1986" name="Google Shape;1986;p114">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7" name="Google Shape;1987;p11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88" name="Google Shape;1988;p114"/>
          <p:cNvPicPr preferRelativeResize="0"/>
          <p:nvPr/>
        </p:nvPicPr>
        <p:blipFill rotWithShape="1">
          <a:blip r:embed="rId5">
            <a:alphaModFix/>
          </a:blip>
          <a:srcRect/>
          <a:stretch/>
        </p:blipFill>
        <p:spPr>
          <a:xfrm>
            <a:off x="-1543961" y="3569625"/>
            <a:ext cx="3475024" cy="3813073"/>
          </a:xfrm>
          <a:prstGeom prst="rect">
            <a:avLst/>
          </a:prstGeom>
          <a:noFill/>
          <a:ln>
            <a:noFill/>
          </a:ln>
        </p:spPr>
      </p:pic>
      <p:pic>
        <p:nvPicPr>
          <p:cNvPr id="1989" name="Google Shape;1989;p114"/>
          <p:cNvPicPr preferRelativeResize="0"/>
          <p:nvPr/>
        </p:nvPicPr>
        <p:blipFill rotWithShape="1">
          <a:blip r:embed="rId6">
            <a:alphaModFix/>
          </a:blip>
          <a:srcRect/>
          <a:stretch/>
        </p:blipFill>
        <p:spPr>
          <a:xfrm>
            <a:off x="2098400" y="1145800"/>
            <a:ext cx="4679226" cy="3059750"/>
          </a:xfrm>
          <a:prstGeom prst="rect">
            <a:avLst/>
          </a:prstGeom>
          <a:noFill/>
          <a:ln>
            <a:noFill/>
          </a:ln>
        </p:spPr>
      </p:pic>
      <p:sp>
        <p:nvSpPr>
          <p:cNvPr id="1990" name="Google Shape;1990;p114"/>
          <p:cNvSpPr txBox="1"/>
          <p:nvPr/>
        </p:nvSpPr>
        <p:spPr>
          <a:xfrm rot="-596119">
            <a:off x="52223" y="3966109"/>
            <a:ext cx="1260605" cy="101588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latin typeface="Catamaran"/>
                <a:ea typeface="Catamaran"/>
                <a:cs typeface="Catamaran"/>
                <a:sym typeface="Catamaran"/>
              </a:rPr>
              <a:t>Exit Ticket</a:t>
            </a:r>
            <a:endParaRPr sz="2700" b="1"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88"/>
                                        </p:tgtEl>
                                        <p:attrNameLst>
                                          <p:attrName>style.visibility</p:attrName>
                                        </p:attrNameLst>
                                      </p:cBhvr>
                                      <p:to>
                                        <p:strVal val="visible"/>
                                      </p:to>
                                    </p:set>
                                    <p:anim calcmode="lin" valueType="num">
                                      <p:cBhvr additive="base">
                                        <p:cTn id="7" dur="1000"/>
                                        <p:tgtEl>
                                          <p:spTgt spid="19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94"/>
        <p:cNvGrpSpPr/>
        <p:nvPr/>
      </p:nvGrpSpPr>
      <p:grpSpPr>
        <a:xfrm>
          <a:off x="0" y="0"/>
          <a:ext cx="0" cy="0"/>
          <a:chOff x="0" y="0"/>
          <a:chExt cx="0" cy="0"/>
        </a:xfrm>
      </p:grpSpPr>
      <p:sp>
        <p:nvSpPr>
          <p:cNvPr id="1995" name="Google Shape;1995;p115"/>
          <p:cNvSpPr txBox="1">
            <a:spLocks noGrp="1"/>
          </p:cNvSpPr>
          <p:nvPr>
            <p:ph type="ctrTitle"/>
          </p:nvPr>
        </p:nvSpPr>
        <p:spPr>
          <a:xfrm rot="-199">
            <a:off x="2045115" y="3047313"/>
            <a:ext cx="5171100" cy="2052600"/>
          </a:xfrm>
          <a:prstGeom prst="rect">
            <a:avLst/>
          </a:prstGeom>
          <a:noFill/>
          <a:ln>
            <a:noFill/>
          </a:ln>
        </p:spPr>
        <p:txBody>
          <a:bodyPr spcFirstLastPara="1" wrap="square" lIns="91425" tIns="91425" rIns="91425" bIns="91425" anchor="b" anchorCtr="0">
            <a:noAutofit/>
          </a:bodyPr>
          <a:lstStyle/>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p:txBody>
      </p:sp>
      <p:pic>
        <p:nvPicPr>
          <p:cNvPr id="1996" name="Google Shape;1996;p115">
            <a:hlinkClick r:id="rId3" action="ppaction://hlinksldjump"/>
          </p:cNvPr>
          <p:cNvPicPr preferRelativeResize="0"/>
          <p:nvPr/>
        </p:nvPicPr>
        <p:blipFill rotWithShape="1">
          <a:blip r:embed="rId4">
            <a:alphaModFix/>
          </a:blip>
          <a:srcRect l="32002" t="19826" r="39797" b="9790"/>
          <a:stretch/>
        </p:blipFill>
        <p:spPr>
          <a:xfrm rot="-5400000">
            <a:off x="7824899" y="-395073"/>
            <a:ext cx="1138850" cy="2132297"/>
          </a:xfrm>
          <a:prstGeom prst="rect">
            <a:avLst/>
          </a:prstGeom>
          <a:noFill/>
          <a:ln>
            <a:noFill/>
          </a:ln>
        </p:spPr>
      </p:pic>
      <p:sp>
        <p:nvSpPr>
          <p:cNvPr id="1997" name="Google Shape;1997;p115">
            <a:hlinkClick r:id="rId3" action="ppaction://hlinksldjump"/>
          </p:cNvPr>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r>
              <a:rPr lang="en" sz="1200"/>
              <a:t>What’s its function?</a:t>
            </a:r>
            <a:endParaRPr sz="1200"/>
          </a:p>
        </p:txBody>
      </p:sp>
      <p:sp>
        <p:nvSpPr>
          <p:cNvPr id="1998" name="Google Shape;1998;p115">
            <a:hlinkClick r:id="rId3"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99" name="Google Shape;1999;p115"/>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2000" name="Google Shape;2000;p11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1" name="Google Shape;2001;p11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02" name="Google Shape;2002;p115"/>
          <p:cNvPicPr preferRelativeResize="0"/>
          <p:nvPr/>
        </p:nvPicPr>
        <p:blipFill rotWithShape="1">
          <a:blip r:embed="rId5">
            <a:alphaModFix/>
          </a:blip>
          <a:srcRect/>
          <a:stretch/>
        </p:blipFill>
        <p:spPr>
          <a:xfrm>
            <a:off x="-1543961" y="3569625"/>
            <a:ext cx="3475024" cy="3813073"/>
          </a:xfrm>
          <a:prstGeom prst="rect">
            <a:avLst/>
          </a:prstGeom>
          <a:noFill/>
          <a:ln>
            <a:noFill/>
          </a:ln>
        </p:spPr>
      </p:pic>
      <p:sp>
        <p:nvSpPr>
          <p:cNvPr id="2003" name="Google Shape;2003;p115"/>
          <p:cNvSpPr txBox="1"/>
          <p:nvPr/>
        </p:nvSpPr>
        <p:spPr>
          <a:xfrm rot="-596119">
            <a:off x="52185" y="3966115"/>
            <a:ext cx="1260605" cy="101572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latin typeface="Catamaran"/>
                <a:ea typeface="Catamaran"/>
                <a:cs typeface="Catamaran"/>
                <a:sym typeface="Catamaran"/>
              </a:rPr>
              <a:t>Exit Ticket</a:t>
            </a:r>
            <a:endParaRPr sz="2700" b="1" i="0" u="none" strike="noStrike" cap="none">
              <a:solidFill>
                <a:srgbClr val="000000"/>
              </a:solidFill>
              <a:latin typeface="Catamaran"/>
              <a:ea typeface="Catamaran"/>
              <a:cs typeface="Catamaran"/>
              <a:sym typeface="Catamaran"/>
            </a:endParaRPr>
          </a:p>
        </p:txBody>
      </p:sp>
      <p:pic>
        <p:nvPicPr>
          <p:cNvPr id="2004" name="Google Shape;2004;p115"/>
          <p:cNvPicPr preferRelativeResize="0"/>
          <p:nvPr/>
        </p:nvPicPr>
        <p:blipFill rotWithShape="1">
          <a:blip r:embed="rId6">
            <a:alphaModFix/>
          </a:blip>
          <a:srcRect/>
          <a:stretch/>
        </p:blipFill>
        <p:spPr>
          <a:xfrm>
            <a:off x="152400" y="152400"/>
            <a:ext cx="6848475" cy="2733675"/>
          </a:xfrm>
          <a:prstGeom prst="rect">
            <a:avLst/>
          </a:prstGeom>
          <a:noFill/>
          <a:ln>
            <a:noFill/>
          </a:ln>
        </p:spPr>
      </p:pic>
      <p:pic>
        <p:nvPicPr>
          <p:cNvPr id="2005" name="Google Shape;2005;p115"/>
          <p:cNvPicPr preferRelativeResize="0"/>
          <p:nvPr/>
        </p:nvPicPr>
        <p:blipFill rotWithShape="1">
          <a:blip r:embed="rId7">
            <a:alphaModFix/>
          </a:blip>
          <a:srcRect/>
          <a:stretch/>
        </p:blipFill>
        <p:spPr>
          <a:xfrm>
            <a:off x="2099063" y="2420300"/>
            <a:ext cx="6905625" cy="259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02"/>
                                        </p:tgtEl>
                                        <p:attrNameLst>
                                          <p:attrName>style.visibility</p:attrName>
                                        </p:attrNameLst>
                                      </p:cBhvr>
                                      <p:to>
                                        <p:strVal val="visible"/>
                                      </p:to>
                                    </p:set>
                                    <p:anim calcmode="lin" valueType="num">
                                      <p:cBhvr additive="base">
                                        <p:cTn id="7" dur="1000"/>
                                        <p:tgtEl>
                                          <p:spTgt spid="20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2010" name="Google Shape;2010;p116"/>
          <p:cNvSpPr txBox="1">
            <a:spLocks noGrp="1"/>
          </p:cNvSpPr>
          <p:nvPr>
            <p:ph type="ctrTitle"/>
          </p:nvPr>
        </p:nvSpPr>
        <p:spPr>
          <a:xfrm rot="-199">
            <a:off x="2045115" y="3047313"/>
            <a:ext cx="5171100" cy="2052600"/>
          </a:xfrm>
          <a:prstGeom prst="rect">
            <a:avLst/>
          </a:prstGeom>
          <a:noFill/>
          <a:ln>
            <a:noFill/>
          </a:ln>
        </p:spPr>
        <p:txBody>
          <a:bodyPr spcFirstLastPara="1" wrap="square" lIns="91425" tIns="91425" rIns="91425" bIns="91425" anchor="b" anchorCtr="0">
            <a:noAutofit/>
          </a:bodyPr>
          <a:lstStyle/>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p:txBody>
      </p:sp>
      <p:pic>
        <p:nvPicPr>
          <p:cNvPr id="2011" name="Google Shape;2011;p116">
            <a:hlinkClick r:id="rId3" action="ppaction://hlinksldjump"/>
          </p:cNvPr>
          <p:cNvPicPr preferRelativeResize="0"/>
          <p:nvPr/>
        </p:nvPicPr>
        <p:blipFill rotWithShape="1">
          <a:blip r:embed="rId4">
            <a:alphaModFix/>
          </a:blip>
          <a:srcRect l="32002" t="19826" r="39797" b="9790"/>
          <a:stretch/>
        </p:blipFill>
        <p:spPr>
          <a:xfrm rot="-5400000">
            <a:off x="7824899" y="-395073"/>
            <a:ext cx="1138850" cy="2132297"/>
          </a:xfrm>
          <a:prstGeom prst="rect">
            <a:avLst/>
          </a:prstGeom>
          <a:noFill/>
          <a:ln>
            <a:noFill/>
          </a:ln>
        </p:spPr>
      </p:pic>
      <p:sp>
        <p:nvSpPr>
          <p:cNvPr id="2012" name="Google Shape;2012;p116">
            <a:hlinkClick r:id="rId3" action="ppaction://hlinksldjump"/>
          </p:cNvPr>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r>
              <a:rPr lang="en" sz="1200"/>
              <a:t>What’s its function?</a:t>
            </a:r>
            <a:endParaRPr sz="1200"/>
          </a:p>
        </p:txBody>
      </p:sp>
      <p:sp>
        <p:nvSpPr>
          <p:cNvPr id="2013" name="Google Shape;2013;p116">
            <a:hlinkClick r:id="rId3"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14" name="Google Shape;2014;p116"/>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2015" name="Google Shape;2015;p116">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6" name="Google Shape;2016;p11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17" name="Google Shape;2017;p116"/>
          <p:cNvPicPr preferRelativeResize="0"/>
          <p:nvPr/>
        </p:nvPicPr>
        <p:blipFill rotWithShape="1">
          <a:blip r:embed="rId5">
            <a:alphaModFix/>
          </a:blip>
          <a:srcRect/>
          <a:stretch/>
        </p:blipFill>
        <p:spPr>
          <a:xfrm>
            <a:off x="-1543961" y="3569625"/>
            <a:ext cx="3475024" cy="3813073"/>
          </a:xfrm>
          <a:prstGeom prst="rect">
            <a:avLst/>
          </a:prstGeom>
          <a:noFill/>
          <a:ln>
            <a:noFill/>
          </a:ln>
        </p:spPr>
      </p:pic>
      <p:sp>
        <p:nvSpPr>
          <p:cNvPr id="2018" name="Google Shape;2018;p116"/>
          <p:cNvSpPr txBox="1"/>
          <p:nvPr/>
        </p:nvSpPr>
        <p:spPr>
          <a:xfrm rot="-596119">
            <a:off x="52185" y="3966115"/>
            <a:ext cx="1260605" cy="101572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latin typeface="Catamaran"/>
                <a:ea typeface="Catamaran"/>
                <a:cs typeface="Catamaran"/>
                <a:sym typeface="Catamaran"/>
              </a:rPr>
              <a:t>Exit Ticket</a:t>
            </a:r>
            <a:endParaRPr sz="2700" b="1" i="0" u="none" strike="noStrike" cap="none">
              <a:solidFill>
                <a:srgbClr val="000000"/>
              </a:solidFill>
              <a:latin typeface="Catamaran"/>
              <a:ea typeface="Catamaran"/>
              <a:cs typeface="Catamaran"/>
              <a:sym typeface="Catamaran"/>
            </a:endParaRPr>
          </a:p>
        </p:txBody>
      </p:sp>
      <p:pic>
        <p:nvPicPr>
          <p:cNvPr id="2019" name="Google Shape;2019;p116"/>
          <p:cNvPicPr preferRelativeResize="0"/>
          <p:nvPr/>
        </p:nvPicPr>
        <p:blipFill rotWithShape="1">
          <a:blip r:embed="rId6">
            <a:alphaModFix/>
          </a:blip>
          <a:srcRect/>
          <a:stretch/>
        </p:blipFill>
        <p:spPr>
          <a:xfrm>
            <a:off x="152400" y="152400"/>
            <a:ext cx="5507594" cy="2052900"/>
          </a:xfrm>
          <a:prstGeom prst="rect">
            <a:avLst/>
          </a:prstGeom>
          <a:noFill/>
          <a:ln>
            <a:noFill/>
          </a:ln>
        </p:spPr>
      </p:pic>
      <p:pic>
        <p:nvPicPr>
          <p:cNvPr id="2020" name="Google Shape;2020;p116"/>
          <p:cNvPicPr preferRelativeResize="0"/>
          <p:nvPr/>
        </p:nvPicPr>
        <p:blipFill rotWithShape="1">
          <a:blip r:embed="rId7">
            <a:alphaModFix/>
          </a:blip>
          <a:srcRect/>
          <a:stretch/>
        </p:blipFill>
        <p:spPr>
          <a:xfrm>
            <a:off x="3347000" y="1609075"/>
            <a:ext cx="5583800" cy="3359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17"/>
                                        </p:tgtEl>
                                        <p:attrNameLst>
                                          <p:attrName>style.visibility</p:attrName>
                                        </p:attrNameLst>
                                      </p:cBhvr>
                                      <p:to>
                                        <p:strVal val="visible"/>
                                      </p:to>
                                    </p:set>
                                    <p:anim calcmode="lin" valueType="num">
                                      <p:cBhvr additive="base">
                                        <p:cTn id="7" dur="1000"/>
                                        <p:tgtEl>
                                          <p:spTgt spid="20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Google Shape;2025;p117"/>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2026" name="Google Shape;2026;p117"/>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2027" name="Google Shape;2027;p117"/>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2028" name="Google Shape;2028;p11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9" name="Google Shape;2029;p117"/>
          <p:cNvSpPr txBox="1"/>
          <p:nvPr/>
        </p:nvSpPr>
        <p:spPr>
          <a:xfrm>
            <a:off x="2322525" y="2096625"/>
            <a:ext cx="608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2030" name="Google Shape;2030;p117"/>
          <p:cNvPicPr preferRelativeResize="0"/>
          <p:nvPr/>
        </p:nvPicPr>
        <p:blipFill rotWithShape="1">
          <a:blip r:embed="rId4">
            <a:alphaModFix/>
          </a:blip>
          <a:srcRect/>
          <a:stretch/>
        </p:blipFill>
        <p:spPr>
          <a:xfrm>
            <a:off x="6152900" y="1890563"/>
            <a:ext cx="2152650" cy="2638425"/>
          </a:xfrm>
          <a:prstGeom prst="rect">
            <a:avLst/>
          </a:prstGeom>
          <a:noFill/>
          <a:ln>
            <a:noFill/>
          </a:ln>
        </p:spPr>
      </p:pic>
      <p:pic>
        <p:nvPicPr>
          <p:cNvPr id="2031" name="Google Shape;2031;p117"/>
          <p:cNvPicPr preferRelativeResize="0"/>
          <p:nvPr/>
        </p:nvPicPr>
        <p:blipFill rotWithShape="1">
          <a:blip r:embed="rId5">
            <a:alphaModFix/>
          </a:blip>
          <a:srcRect/>
          <a:stretch/>
        </p:blipFill>
        <p:spPr>
          <a:xfrm>
            <a:off x="997573" y="921225"/>
            <a:ext cx="5010950" cy="3301050"/>
          </a:xfrm>
          <a:prstGeom prst="rect">
            <a:avLst/>
          </a:prstGeom>
          <a:noFill/>
          <a:ln>
            <a:noFill/>
          </a:ln>
        </p:spPr>
      </p:pic>
      <p:sp>
        <p:nvSpPr>
          <p:cNvPr id="2032" name="Google Shape;2032;p117"/>
          <p:cNvSpPr txBox="1"/>
          <p:nvPr/>
        </p:nvSpPr>
        <p:spPr>
          <a:xfrm>
            <a:off x="1013375" y="258900"/>
            <a:ext cx="7203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3000" b="1" i="0" u="none" strike="noStrike" cap="none">
                <a:solidFill>
                  <a:srgbClr val="000000"/>
                </a:solidFill>
                <a:highlight>
                  <a:srgbClr val="FF00FF"/>
                </a:highlight>
                <a:latin typeface="Architects Daughter"/>
                <a:ea typeface="Architects Daughter"/>
                <a:cs typeface="Architects Daughter"/>
                <a:sym typeface="Architects Daughter"/>
              </a:rPr>
              <a:t>Resources and Autogradeable Options</a:t>
            </a:r>
            <a:endParaRPr sz="21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036"/>
        <p:cNvGrpSpPr/>
        <p:nvPr/>
      </p:nvGrpSpPr>
      <p:grpSpPr>
        <a:xfrm>
          <a:off x="0" y="0"/>
          <a:ext cx="0" cy="0"/>
          <a:chOff x="0" y="0"/>
          <a:chExt cx="0" cy="0"/>
        </a:xfrm>
      </p:grpSpPr>
      <p:sp>
        <p:nvSpPr>
          <p:cNvPr id="2037" name="Google Shape;2037;p118"/>
          <p:cNvSpPr/>
          <p:nvPr/>
        </p:nvSpPr>
        <p:spPr>
          <a:xfrm rot="465390">
            <a:off x="2916245" y="537299"/>
            <a:ext cx="3174731" cy="4017098"/>
          </a:xfrm>
          <a:prstGeom prst="rect">
            <a:avLst/>
          </a:prstGeom>
          <a:solidFill>
            <a:schemeClr val="lt1"/>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38" name="Google Shape;2038;p118"/>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2039" name="Google Shape;2039;p118"/>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0" name="Google Shape;2040;p118"/>
          <p:cNvSpPr txBox="1">
            <a:spLocks noGrp="1"/>
          </p:cNvSpPr>
          <p:nvPr>
            <p:ph type="title"/>
          </p:nvPr>
        </p:nvSpPr>
        <p:spPr>
          <a:xfrm rot="452811">
            <a:off x="3150990" y="3328334"/>
            <a:ext cx="2471509" cy="51474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en"/>
              <a:t>Instructor Resources</a:t>
            </a:r>
            <a:endParaRPr/>
          </a:p>
        </p:txBody>
      </p:sp>
      <p:sp>
        <p:nvSpPr>
          <p:cNvPr id="2041" name="Google Shape;2041;p118"/>
          <p:cNvSpPr txBox="1">
            <a:spLocks noGrp="1"/>
          </p:cNvSpPr>
          <p:nvPr>
            <p:ph type="subTitle" idx="1"/>
          </p:nvPr>
        </p:nvSpPr>
        <p:spPr>
          <a:xfrm rot="464367">
            <a:off x="2618097" y="3753522"/>
            <a:ext cx="3341539" cy="79262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2300">
                <a:latin typeface="Architects Daughter"/>
                <a:ea typeface="Architects Daughter"/>
                <a:cs typeface="Architects Daughter"/>
                <a:sym typeface="Architects Daughter"/>
              </a:rPr>
              <a:t>At your fingertips</a:t>
            </a:r>
            <a:endParaRPr sz="2300">
              <a:latin typeface="Architects Daughter"/>
              <a:ea typeface="Architects Daughter"/>
              <a:cs typeface="Architects Daughter"/>
              <a:sym typeface="Architects Daughter"/>
            </a:endParaRPr>
          </a:p>
        </p:txBody>
      </p:sp>
      <p:sp>
        <p:nvSpPr>
          <p:cNvPr id="2042" name="Google Shape;2042;p118"/>
          <p:cNvSpPr txBox="1">
            <a:spLocks noGrp="1"/>
          </p:cNvSpPr>
          <p:nvPr>
            <p:ph type="title"/>
          </p:nvPr>
        </p:nvSpPr>
        <p:spPr>
          <a:xfrm rot="-513110">
            <a:off x="860606" y="2277527"/>
            <a:ext cx="1815687"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t>Workbook</a:t>
            </a:r>
            <a:endParaRPr sz="2500"/>
          </a:p>
        </p:txBody>
      </p:sp>
      <p:sp>
        <p:nvSpPr>
          <p:cNvPr id="2043" name="Google Shape;2043;p118">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4" name="Google Shape;2044;p118">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chemeClr val="accent6"/>
                </a:highlight>
                <a:latin typeface="Architects Daughter"/>
                <a:ea typeface="Architects Daughter"/>
                <a:cs typeface="Architects Daughter"/>
                <a:sym typeface="Architects Daughter"/>
              </a:rPr>
              <a:t>Lesson Plans</a:t>
            </a:r>
            <a:endParaRPr sz="1200" b="1" i="0" u="none" strike="noStrike" cap="none">
              <a:solidFill>
                <a:schemeClr val="dk1"/>
              </a:solidFill>
              <a:highlight>
                <a:schemeClr val="accent6"/>
              </a:highlight>
              <a:latin typeface="Architects Daughter"/>
              <a:ea typeface="Architects Daughter"/>
              <a:cs typeface="Architects Daughter"/>
              <a:sym typeface="Architects Daughter"/>
            </a:endParaRPr>
          </a:p>
        </p:txBody>
      </p:sp>
      <p:pic>
        <p:nvPicPr>
          <p:cNvPr id="2045" name="Google Shape;2045;p118">
            <a:hlinkClick r:id="rId5" action="ppaction://hlinksldjump"/>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pic>
        <p:nvPicPr>
          <p:cNvPr id="2046" name="Google Shape;2046;p118">
            <a:hlinkClick r:id="rId7" action="ppaction://hlinksldjump"/>
          </p:cNvPr>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2047" name="Google Shape;2047;p118">
            <a:hlinkClick r:id="rId5" action="ppaction://hlinksldjump"/>
          </p:cNvPr>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2048" name="Google Shape;2048;p118">
            <a:hlinkClick r:id="rId5" action="ppaction://hlinksldjump"/>
          </p:cNvPr>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9" name="Google Shape;2049;p118"/>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0" name="Google Shape;2050;p118"/>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1" name="Google Shape;2051;p118"/>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2" name="Google Shape;2052;p118"/>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053" name="Google Shape;2053;p118"/>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4" name="Google Shape;2054;p118"/>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Teaching Strategies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055" name="Google Shape;2055;p118">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6" name="Google Shape;2056;p118"/>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7" name="Google Shape;2057;p118"/>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8" name="Google Shape;2058;p118"/>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9" name="Google Shape;2059;p118"/>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060" name="Google Shape;2060;p118"/>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1" name="Google Shape;2061;p118">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2" name="Google Shape;2062;p118">
            <a:hlinkClick r:id="rId8" action="ppaction://hlinksldjump"/>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Cumulative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063" name="Google Shape;2063;p118">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4" name="Google Shape;2064;p118">
            <a:hlinkClick r:id="rId7" action="ppaction://hlinksldjump"/>
          </p:cNvPr>
          <p:cNvSpPr/>
          <p:nvPr/>
        </p:nvSpPr>
        <p:spPr>
          <a:xfrm rot="-5895391">
            <a:off x="2228433" y="393710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5" name="Google Shape;2065;p118">
            <a:hlinkClick r:id="rId7" action="ppaction://hlinksldjump"/>
          </p:cNvPr>
          <p:cNvSpPr txBox="1">
            <a:spLocks noGrp="1"/>
          </p:cNvSpPr>
          <p:nvPr>
            <p:ph type="ctrTitle" idx="4294967295"/>
          </p:nvPr>
        </p:nvSpPr>
        <p:spPr>
          <a:xfrm rot="-496088">
            <a:off x="1902203" y="4185067"/>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066" name="Google Shape;2066;p118">
            <a:hlinkClick r:id="rId7" action="ppaction://hlinksldjump"/>
          </p:cNvPr>
          <p:cNvSpPr/>
          <p:nvPr/>
        </p:nvSpPr>
        <p:spPr>
          <a:xfrm>
            <a:off x="2084807" y="388365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67" name="Google Shape;2067;p118"/>
          <p:cNvPicPr preferRelativeResize="0"/>
          <p:nvPr/>
        </p:nvPicPr>
        <p:blipFill rotWithShape="1">
          <a:blip r:embed="rId9">
            <a:alphaModFix/>
          </a:blip>
          <a:srcRect/>
          <a:stretch/>
        </p:blipFill>
        <p:spPr>
          <a:xfrm>
            <a:off x="6347115" y="2571751"/>
            <a:ext cx="481602" cy="490801"/>
          </a:xfrm>
          <a:prstGeom prst="rect">
            <a:avLst/>
          </a:prstGeom>
          <a:noFill/>
          <a:ln>
            <a:noFill/>
          </a:ln>
        </p:spPr>
      </p:pic>
      <p:pic>
        <p:nvPicPr>
          <p:cNvPr id="2068" name="Google Shape;2068;p118">
            <a:hlinkClick r:id="rId7" action="ppaction://hlinksldjump"/>
          </p:cNvPr>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2069" name="Google Shape;2069;p118"/>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2070" name="Google Shape;2070;p118"/>
          <p:cNvSpPr txBox="1"/>
          <p:nvPr/>
        </p:nvSpPr>
        <p:spPr>
          <a:xfrm rot="340193">
            <a:off x="948404" y="412603"/>
            <a:ext cx="1512198" cy="73890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ExamView</a:t>
            </a:r>
            <a:endParaRPr sz="18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&amp; Games</a:t>
            </a:r>
            <a:endParaRPr sz="1800" b="1" i="0" u="none" strike="noStrike" cap="none">
              <a:solidFill>
                <a:srgbClr val="000000"/>
              </a:solidFill>
              <a:latin typeface="Architects Daughter"/>
              <a:ea typeface="Architects Daughter"/>
              <a:cs typeface="Architects Daughter"/>
              <a:sym typeface="Architects Daughter"/>
            </a:endParaRPr>
          </a:p>
        </p:txBody>
      </p:sp>
      <p:pic>
        <p:nvPicPr>
          <p:cNvPr id="2071" name="Google Shape;2071;p118"/>
          <p:cNvPicPr preferRelativeResize="0"/>
          <p:nvPr/>
        </p:nvPicPr>
        <p:blipFill rotWithShape="1">
          <a:blip r:embed="rId10">
            <a:alphaModFix/>
          </a:blip>
          <a:srcRect/>
          <a:stretch/>
        </p:blipFill>
        <p:spPr>
          <a:xfrm rot="-501702">
            <a:off x="3280487" y="322775"/>
            <a:ext cx="2689900" cy="2264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38"/>
                                        </p:tgtEl>
                                        <p:attrNameLst>
                                          <p:attrName>style.visibility</p:attrName>
                                        </p:attrNameLst>
                                      </p:cBhvr>
                                      <p:to>
                                        <p:strVal val="visible"/>
                                      </p:to>
                                    </p:set>
                                    <p:anim calcmode="lin" valueType="num">
                                      <p:cBhvr additive="base">
                                        <p:cTn id="7" dur="700"/>
                                        <p:tgtEl>
                                          <p:spTgt spid="203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039"/>
                                        </p:tgtEl>
                                        <p:attrNameLst>
                                          <p:attrName>style.visibility</p:attrName>
                                        </p:attrNameLst>
                                      </p:cBhvr>
                                      <p:to>
                                        <p:strVal val="visible"/>
                                      </p:to>
                                    </p:set>
                                    <p:anim calcmode="lin" valueType="num">
                                      <p:cBhvr additive="base">
                                        <p:cTn id="10" dur="700"/>
                                        <p:tgtEl>
                                          <p:spTgt spid="2039"/>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042"/>
                                        </p:tgtEl>
                                        <p:attrNameLst>
                                          <p:attrName>style.visibility</p:attrName>
                                        </p:attrNameLst>
                                      </p:cBhvr>
                                      <p:to>
                                        <p:strVal val="visible"/>
                                      </p:to>
                                    </p:set>
                                    <p:anim calcmode="lin" valueType="num">
                                      <p:cBhvr additive="base">
                                        <p:cTn id="13" dur="700"/>
                                        <p:tgtEl>
                                          <p:spTgt spid="2042"/>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2067"/>
                                        </p:tgtEl>
                                        <p:attrNameLst>
                                          <p:attrName>style.visibility</p:attrName>
                                        </p:attrNameLst>
                                      </p:cBhvr>
                                      <p:to>
                                        <p:strVal val="visible"/>
                                      </p:to>
                                    </p:set>
                                    <p:anim calcmode="lin" valueType="num">
                                      <p:cBhvr additive="base">
                                        <p:cTn id="16" dur="700"/>
                                        <p:tgtEl>
                                          <p:spTgt spid="2067"/>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40"/>
                                        </p:tgtEl>
                                        <p:attrNameLst>
                                          <p:attrName>style.visibility</p:attrName>
                                        </p:attrNameLst>
                                      </p:cBhvr>
                                      <p:to>
                                        <p:strVal val="visible"/>
                                      </p:to>
                                    </p:set>
                                    <p:anim calcmode="lin" valueType="num">
                                      <p:cBhvr additive="base">
                                        <p:cTn id="19" dur="700"/>
                                        <p:tgtEl>
                                          <p:spTgt spid="2040"/>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2041"/>
                                        </p:tgtEl>
                                        <p:attrNameLst>
                                          <p:attrName>style.visibility</p:attrName>
                                        </p:attrNameLst>
                                      </p:cBhvr>
                                      <p:to>
                                        <p:strVal val="visible"/>
                                      </p:to>
                                    </p:set>
                                    <p:anim calcmode="lin" valueType="num">
                                      <p:cBhvr additive="base">
                                        <p:cTn id="22" dur="700"/>
                                        <p:tgtEl>
                                          <p:spTgt spid="2041"/>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2049"/>
                                        </p:tgtEl>
                                        <p:attrNameLst>
                                          <p:attrName>style.visibility</p:attrName>
                                        </p:attrNameLst>
                                      </p:cBhvr>
                                      <p:to>
                                        <p:strVal val="visible"/>
                                      </p:to>
                                    </p:set>
                                    <p:anim calcmode="lin" valueType="num">
                                      <p:cBhvr additive="base">
                                        <p:cTn id="25" dur="700"/>
                                        <p:tgtEl>
                                          <p:spTgt spid="2049"/>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2050"/>
                                        </p:tgtEl>
                                        <p:attrNameLst>
                                          <p:attrName>style.visibility</p:attrName>
                                        </p:attrNameLst>
                                      </p:cBhvr>
                                      <p:to>
                                        <p:strVal val="visible"/>
                                      </p:to>
                                    </p:set>
                                    <p:anim calcmode="lin" valueType="num">
                                      <p:cBhvr additive="base">
                                        <p:cTn id="28" dur="700"/>
                                        <p:tgtEl>
                                          <p:spTgt spid="2050"/>
                                        </p:tgtEl>
                                        <p:attrNameLst>
                                          <p:attrName>ppt_y</p:attrName>
                                        </p:attrNameLst>
                                      </p:cBhvr>
                                      <p:tavLst>
                                        <p:tav tm="0">
                                          <p:val>
                                            <p:strVal val="#ppt_y-1"/>
                                          </p:val>
                                        </p:tav>
                                        <p:tav tm="100000">
                                          <p:val>
                                            <p:strVal val="#ppt_y"/>
                                          </p:val>
                                        </p:tav>
                                      </p:tavLst>
                                    </p:anim>
                                  </p:childTnLst>
                                </p:cTn>
                              </p:par>
                            </p:childTnLst>
                          </p:cTn>
                        </p:par>
                        <p:par>
                          <p:cTn id="29" fill="hold">
                            <p:stCondLst>
                              <p:cond delay="700"/>
                            </p:stCondLst>
                            <p:childTnLst>
                              <p:par>
                                <p:cTn id="30" presetID="2" presetClass="entr" presetSubtype="4" fill="hold" nodeType="afterEffect">
                                  <p:stCondLst>
                                    <p:cond delay="0"/>
                                  </p:stCondLst>
                                  <p:childTnLst>
                                    <p:set>
                                      <p:cBhvr>
                                        <p:cTn id="31" dur="1" fill="hold">
                                          <p:stCondLst>
                                            <p:cond delay="0"/>
                                          </p:stCondLst>
                                        </p:cTn>
                                        <p:tgtEl>
                                          <p:spTgt spid="2046"/>
                                        </p:tgtEl>
                                        <p:attrNameLst>
                                          <p:attrName>style.visibility</p:attrName>
                                        </p:attrNameLst>
                                      </p:cBhvr>
                                      <p:to>
                                        <p:strVal val="visible"/>
                                      </p:to>
                                    </p:set>
                                    <p:anim calcmode="lin" valueType="num">
                                      <p:cBhvr additive="base">
                                        <p:cTn id="32" dur="1000"/>
                                        <p:tgtEl>
                                          <p:spTgt spid="2046"/>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64"/>
                                        </p:tgtEl>
                                        <p:attrNameLst>
                                          <p:attrName>style.visibility</p:attrName>
                                        </p:attrNameLst>
                                      </p:cBhvr>
                                      <p:to>
                                        <p:strVal val="visible"/>
                                      </p:to>
                                    </p:set>
                                    <p:anim calcmode="lin" valueType="num">
                                      <p:cBhvr additive="base">
                                        <p:cTn id="35" dur="1000"/>
                                        <p:tgtEl>
                                          <p:spTgt spid="206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065"/>
                                        </p:tgtEl>
                                        <p:attrNameLst>
                                          <p:attrName>style.visibility</p:attrName>
                                        </p:attrNameLst>
                                      </p:cBhvr>
                                      <p:to>
                                        <p:strVal val="visible"/>
                                      </p:to>
                                    </p:set>
                                    <p:anim calcmode="lin" valueType="num">
                                      <p:cBhvr additive="base">
                                        <p:cTn id="38" dur="1000"/>
                                        <p:tgtEl>
                                          <p:spTgt spid="2065"/>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66"/>
                                        </p:tgtEl>
                                        <p:attrNameLst>
                                          <p:attrName>style.visibility</p:attrName>
                                        </p:attrNameLst>
                                      </p:cBhvr>
                                      <p:to>
                                        <p:strVal val="visible"/>
                                      </p:to>
                                    </p:set>
                                    <p:anim calcmode="lin" valueType="num">
                                      <p:cBhvr additive="base">
                                        <p:cTn id="41" dur="1000"/>
                                        <p:tgtEl>
                                          <p:spTgt spid="20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sp>
        <p:nvSpPr>
          <p:cNvPr id="2076" name="Google Shape;2076;p119"/>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2077" name="Google Shape;2077;p119"/>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2078" name="Google Shape;2078;p119"/>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2079" name="Google Shape;2079;p11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0" name="Google Shape;2080;p119"/>
          <p:cNvSpPr txBox="1"/>
          <p:nvPr/>
        </p:nvSpPr>
        <p:spPr>
          <a:xfrm>
            <a:off x="5364275" y="581975"/>
            <a:ext cx="2716500" cy="270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4100" b="1" i="0" u="none" strike="noStrike" cap="none">
                <a:solidFill>
                  <a:srgbClr val="000000"/>
                </a:solidFill>
                <a:highlight>
                  <a:srgbClr val="FF00FF"/>
                </a:highlight>
                <a:latin typeface="Architects Daughter"/>
                <a:ea typeface="Architects Daughter"/>
                <a:cs typeface="Architects Daughter"/>
                <a:sym typeface="Architects Daughter"/>
              </a:rPr>
              <a:t>Lesson Plans include Standards</a:t>
            </a:r>
            <a:endParaRPr sz="32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2081" name="Google Shape;2081;p119"/>
          <p:cNvPicPr preferRelativeResize="0"/>
          <p:nvPr/>
        </p:nvPicPr>
        <p:blipFill rotWithShape="1">
          <a:blip r:embed="rId4">
            <a:alphaModFix/>
          </a:blip>
          <a:srcRect/>
          <a:stretch/>
        </p:blipFill>
        <p:spPr>
          <a:xfrm>
            <a:off x="845473" y="238550"/>
            <a:ext cx="4291900" cy="40608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Google Shape;2086;p120"/>
          <p:cNvSpPr txBox="1">
            <a:spLocks noGrp="1"/>
          </p:cNvSpPr>
          <p:nvPr>
            <p:ph type="title"/>
          </p:nvPr>
        </p:nvSpPr>
        <p:spPr>
          <a:xfrm>
            <a:off x="1116025" y="10119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2087" name="Google Shape;2087;p120"/>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2088" name="Google Shape;2088;p120"/>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2089" name="Google Shape;2089;p12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0" name="Google Shape;2090;p120"/>
          <p:cNvSpPr txBox="1"/>
          <p:nvPr/>
        </p:nvSpPr>
        <p:spPr>
          <a:xfrm rot="890941">
            <a:off x="6486167" y="1878624"/>
            <a:ext cx="2472366" cy="95435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2500" b="1" i="0" u="none" strike="noStrike" cap="none">
                <a:solidFill>
                  <a:srgbClr val="000000"/>
                </a:solidFill>
                <a:highlight>
                  <a:srgbClr val="FF00FF"/>
                </a:highlight>
                <a:latin typeface="Architects Daughter"/>
                <a:ea typeface="Architects Daughter"/>
                <a:cs typeface="Architects Daughter"/>
                <a:sym typeface="Architects Daughter"/>
              </a:rPr>
              <a:t>Lesson Plans timeline</a:t>
            </a:r>
            <a:endParaRPr sz="16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2091" name="Google Shape;2091;p120"/>
          <p:cNvPicPr preferRelativeResize="0"/>
          <p:nvPr/>
        </p:nvPicPr>
        <p:blipFill rotWithShape="1">
          <a:blip r:embed="rId4">
            <a:alphaModFix/>
          </a:blip>
          <a:srcRect/>
          <a:stretch/>
        </p:blipFill>
        <p:spPr>
          <a:xfrm>
            <a:off x="686624" y="-37100"/>
            <a:ext cx="5828875" cy="48296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121"/>
          <p:cNvSpPr/>
          <p:nvPr/>
        </p:nvSpPr>
        <p:spPr>
          <a:xfrm rot="465295">
            <a:off x="2916281" y="537267"/>
            <a:ext cx="3174836" cy="4017145"/>
          </a:xfrm>
          <a:prstGeom prst="rect">
            <a:avLst/>
          </a:prstGeom>
          <a:solidFill>
            <a:schemeClr val="lt1"/>
          </a:solidFill>
          <a:ln>
            <a:noFill/>
          </a:ln>
          <a:effectLst>
            <a:outerShdw blurRad="57150" dist="19050" dir="540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7" name="Google Shape;2097;p121"/>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2098" name="Google Shape;2098;p121"/>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9" name="Google Shape;2099;p121"/>
          <p:cNvSpPr txBox="1">
            <a:spLocks noGrp="1"/>
          </p:cNvSpPr>
          <p:nvPr>
            <p:ph type="title"/>
          </p:nvPr>
        </p:nvSpPr>
        <p:spPr>
          <a:xfrm rot="452811">
            <a:off x="3151043" y="3328341"/>
            <a:ext cx="2471509" cy="51474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en"/>
              <a:t>Instructor Resources</a:t>
            </a:r>
            <a:endParaRPr/>
          </a:p>
        </p:txBody>
      </p:sp>
      <p:sp>
        <p:nvSpPr>
          <p:cNvPr id="2100" name="Google Shape;2100;p121"/>
          <p:cNvSpPr txBox="1">
            <a:spLocks noGrp="1"/>
          </p:cNvSpPr>
          <p:nvPr>
            <p:ph type="subTitle" idx="1"/>
          </p:nvPr>
        </p:nvSpPr>
        <p:spPr>
          <a:xfrm rot="464367">
            <a:off x="2618068" y="3753518"/>
            <a:ext cx="3341539" cy="79262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2300">
                <a:latin typeface="Architects Daughter"/>
                <a:ea typeface="Architects Daughter"/>
                <a:cs typeface="Architects Daughter"/>
                <a:sym typeface="Architects Daughter"/>
              </a:rPr>
              <a:t>At your fingertips</a:t>
            </a:r>
            <a:endParaRPr sz="2300">
              <a:latin typeface="Architects Daughter"/>
              <a:ea typeface="Architects Daughter"/>
              <a:cs typeface="Architects Daughter"/>
              <a:sym typeface="Architects Daughter"/>
            </a:endParaRPr>
          </a:p>
        </p:txBody>
      </p:sp>
      <p:sp>
        <p:nvSpPr>
          <p:cNvPr id="2101" name="Google Shape;2101;p121"/>
          <p:cNvSpPr txBox="1">
            <a:spLocks noGrp="1"/>
          </p:cNvSpPr>
          <p:nvPr>
            <p:ph type="title"/>
          </p:nvPr>
        </p:nvSpPr>
        <p:spPr>
          <a:xfrm rot="-513110">
            <a:off x="860606" y="2277527"/>
            <a:ext cx="1815687"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highlight>
                  <a:srgbClr val="FFEE00"/>
                </a:highlight>
              </a:rPr>
              <a:t>Workbook</a:t>
            </a:r>
            <a:endParaRPr sz="2500">
              <a:highlight>
                <a:srgbClr val="FFEE00"/>
              </a:highlight>
            </a:endParaRPr>
          </a:p>
        </p:txBody>
      </p:sp>
      <p:sp>
        <p:nvSpPr>
          <p:cNvPr id="2102" name="Google Shape;2102;p121">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3" name="Google Shape;2103;p121">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Lesson Plans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2104" name="Google Shape;2104;p121">
            <a:hlinkClick r:id="rId5" action="ppaction://hlinksldjump"/>
          </p:cNvPr>
          <p:cNvPicPr preferRelativeResize="0"/>
          <p:nvPr/>
        </p:nvPicPr>
        <p:blipFill rotWithShape="1">
          <a:blip r:embed="rId6">
            <a:alphaModFix/>
          </a:blip>
          <a:srcRect l="32002" t="19826" r="39797" b="9790"/>
          <a:stretch/>
        </p:blipFill>
        <p:spPr>
          <a:xfrm rot="-5400000">
            <a:off x="7824899" y="-395073"/>
            <a:ext cx="1138850" cy="2132297"/>
          </a:xfrm>
          <a:prstGeom prst="rect">
            <a:avLst/>
          </a:prstGeom>
          <a:noFill/>
          <a:ln>
            <a:noFill/>
          </a:ln>
        </p:spPr>
      </p:pic>
      <p:pic>
        <p:nvPicPr>
          <p:cNvPr id="2105" name="Google Shape;2105;p121">
            <a:hlinkClick r:id="rId7" action="ppaction://hlinksldjump"/>
          </p:cNvPr>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2106" name="Google Shape;2106;p121">
            <a:hlinkClick r:id="rId5" action="ppaction://hlinksldjump"/>
          </p:cNvPr>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2107" name="Google Shape;2107;p121">
            <a:hlinkClick r:id="rId5" action="ppaction://hlinksldjump"/>
          </p:cNvPr>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8" name="Google Shape;2108;p121"/>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9" name="Google Shape;2109;p121"/>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0" name="Google Shape;2110;p121"/>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1" name="Google Shape;2111;p121"/>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112" name="Google Shape;2112;p121"/>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3" name="Google Shape;2113;p121"/>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Teaching Strategies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114" name="Google Shape;2114;p121">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5" name="Google Shape;2115;p121"/>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6" name="Google Shape;2116;p12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7" name="Google Shape;2117;p121"/>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8" name="Google Shape;2118;p121"/>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119" name="Google Shape;2119;p121"/>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0" name="Google Shape;2120;p121">
            <a:hlinkClick r:id="rId8"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1" name="Google Shape;2121;p121">
            <a:hlinkClick r:id="rId8" action="ppaction://hlinksldjump"/>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Cumulative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122" name="Google Shape;2122;p121">
            <a:hlinkClick r:id="rId8"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3" name="Google Shape;2123;p121">
            <a:hlinkClick r:id="rId7" action="ppaction://hlinksldjump"/>
          </p:cNvPr>
          <p:cNvSpPr/>
          <p:nvPr/>
        </p:nvSpPr>
        <p:spPr>
          <a:xfrm rot="-5895391">
            <a:off x="2228433" y="393710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4" name="Google Shape;2124;p121">
            <a:hlinkClick r:id="rId7" action="ppaction://hlinksldjump"/>
          </p:cNvPr>
          <p:cNvSpPr txBox="1">
            <a:spLocks noGrp="1"/>
          </p:cNvSpPr>
          <p:nvPr>
            <p:ph type="ctrTitle" idx="4294967295"/>
          </p:nvPr>
        </p:nvSpPr>
        <p:spPr>
          <a:xfrm rot="-496088">
            <a:off x="1902152" y="4185074"/>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125" name="Google Shape;2125;p121">
            <a:hlinkClick r:id="rId7" action="ppaction://hlinksldjump"/>
          </p:cNvPr>
          <p:cNvSpPr/>
          <p:nvPr/>
        </p:nvSpPr>
        <p:spPr>
          <a:xfrm>
            <a:off x="2084807" y="388365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26" name="Google Shape;2126;p121"/>
          <p:cNvPicPr preferRelativeResize="0"/>
          <p:nvPr/>
        </p:nvPicPr>
        <p:blipFill rotWithShape="1">
          <a:blip r:embed="rId9">
            <a:alphaModFix/>
          </a:blip>
          <a:srcRect/>
          <a:stretch/>
        </p:blipFill>
        <p:spPr>
          <a:xfrm>
            <a:off x="6347115" y="2571751"/>
            <a:ext cx="481602" cy="490801"/>
          </a:xfrm>
          <a:prstGeom prst="rect">
            <a:avLst/>
          </a:prstGeom>
          <a:noFill/>
          <a:ln>
            <a:noFill/>
          </a:ln>
        </p:spPr>
      </p:pic>
      <p:pic>
        <p:nvPicPr>
          <p:cNvPr id="2127" name="Google Shape;2127;p121">
            <a:hlinkClick r:id="rId7" action="ppaction://hlinksldjump"/>
          </p:cNvPr>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2128" name="Google Shape;2128;p121"/>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2129" name="Google Shape;2129;p121"/>
          <p:cNvSpPr txBox="1"/>
          <p:nvPr/>
        </p:nvSpPr>
        <p:spPr>
          <a:xfrm rot="340193">
            <a:off x="948404" y="412603"/>
            <a:ext cx="1512198" cy="73890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ExamView</a:t>
            </a:r>
            <a:endParaRPr sz="18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&amp; Games</a:t>
            </a:r>
            <a:endParaRPr sz="1800" b="1" i="0" u="none" strike="noStrike" cap="none">
              <a:solidFill>
                <a:srgbClr val="000000"/>
              </a:solidFill>
              <a:latin typeface="Architects Daughter"/>
              <a:ea typeface="Architects Daughter"/>
              <a:cs typeface="Architects Daughter"/>
              <a:sym typeface="Architects Daughter"/>
            </a:endParaRPr>
          </a:p>
        </p:txBody>
      </p:sp>
      <p:pic>
        <p:nvPicPr>
          <p:cNvPr id="2130" name="Google Shape;2130;p121"/>
          <p:cNvPicPr preferRelativeResize="0"/>
          <p:nvPr/>
        </p:nvPicPr>
        <p:blipFill rotWithShape="1">
          <a:blip r:embed="rId10">
            <a:alphaModFix/>
          </a:blip>
          <a:srcRect/>
          <a:stretch/>
        </p:blipFill>
        <p:spPr>
          <a:xfrm rot="-501702">
            <a:off x="3280487" y="322775"/>
            <a:ext cx="2689900" cy="2264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97"/>
                                        </p:tgtEl>
                                        <p:attrNameLst>
                                          <p:attrName>style.visibility</p:attrName>
                                        </p:attrNameLst>
                                      </p:cBhvr>
                                      <p:to>
                                        <p:strVal val="visible"/>
                                      </p:to>
                                    </p:set>
                                    <p:anim calcmode="lin" valueType="num">
                                      <p:cBhvr additive="base">
                                        <p:cTn id="7" dur="700"/>
                                        <p:tgtEl>
                                          <p:spTgt spid="2097"/>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098"/>
                                        </p:tgtEl>
                                        <p:attrNameLst>
                                          <p:attrName>style.visibility</p:attrName>
                                        </p:attrNameLst>
                                      </p:cBhvr>
                                      <p:to>
                                        <p:strVal val="visible"/>
                                      </p:to>
                                    </p:set>
                                    <p:anim calcmode="lin" valueType="num">
                                      <p:cBhvr additive="base">
                                        <p:cTn id="10" dur="700"/>
                                        <p:tgtEl>
                                          <p:spTgt spid="2098"/>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101"/>
                                        </p:tgtEl>
                                        <p:attrNameLst>
                                          <p:attrName>style.visibility</p:attrName>
                                        </p:attrNameLst>
                                      </p:cBhvr>
                                      <p:to>
                                        <p:strVal val="visible"/>
                                      </p:to>
                                    </p:set>
                                    <p:anim calcmode="lin" valueType="num">
                                      <p:cBhvr additive="base">
                                        <p:cTn id="13" dur="700"/>
                                        <p:tgtEl>
                                          <p:spTgt spid="2101"/>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2126"/>
                                        </p:tgtEl>
                                        <p:attrNameLst>
                                          <p:attrName>style.visibility</p:attrName>
                                        </p:attrNameLst>
                                      </p:cBhvr>
                                      <p:to>
                                        <p:strVal val="visible"/>
                                      </p:to>
                                    </p:set>
                                    <p:anim calcmode="lin" valueType="num">
                                      <p:cBhvr additive="base">
                                        <p:cTn id="16" dur="700"/>
                                        <p:tgtEl>
                                          <p:spTgt spid="2126"/>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099"/>
                                        </p:tgtEl>
                                        <p:attrNameLst>
                                          <p:attrName>style.visibility</p:attrName>
                                        </p:attrNameLst>
                                      </p:cBhvr>
                                      <p:to>
                                        <p:strVal val="visible"/>
                                      </p:to>
                                    </p:set>
                                    <p:anim calcmode="lin" valueType="num">
                                      <p:cBhvr additive="base">
                                        <p:cTn id="19" dur="700"/>
                                        <p:tgtEl>
                                          <p:spTgt spid="2099"/>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2100"/>
                                        </p:tgtEl>
                                        <p:attrNameLst>
                                          <p:attrName>style.visibility</p:attrName>
                                        </p:attrNameLst>
                                      </p:cBhvr>
                                      <p:to>
                                        <p:strVal val="visible"/>
                                      </p:to>
                                    </p:set>
                                    <p:anim calcmode="lin" valueType="num">
                                      <p:cBhvr additive="base">
                                        <p:cTn id="22" dur="700"/>
                                        <p:tgtEl>
                                          <p:spTgt spid="2100"/>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2108"/>
                                        </p:tgtEl>
                                        <p:attrNameLst>
                                          <p:attrName>style.visibility</p:attrName>
                                        </p:attrNameLst>
                                      </p:cBhvr>
                                      <p:to>
                                        <p:strVal val="visible"/>
                                      </p:to>
                                    </p:set>
                                    <p:anim calcmode="lin" valueType="num">
                                      <p:cBhvr additive="base">
                                        <p:cTn id="25" dur="700"/>
                                        <p:tgtEl>
                                          <p:spTgt spid="2108"/>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2109"/>
                                        </p:tgtEl>
                                        <p:attrNameLst>
                                          <p:attrName>style.visibility</p:attrName>
                                        </p:attrNameLst>
                                      </p:cBhvr>
                                      <p:to>
                                        <p:strVal val="visible"/>
                                      </p:to>
                                    </p:set>
                                    <p:anim calcmode="lin" valueType="num">
                                      <p:cBhvr additive="base">
                                        <p:cTn id="28" dur="700"/>
                                        <p:tgtEl>
                                          <p:spTgt spid="2109"/>
                                        </p:tgtEl>
                                        <p:attrNameLst>
                                          <p:attrName>ppt_y</p:attrName>
                                        </p:attrNameLst>
                                      </p:cBhvr>
                                      <p:tavLst>
                                        <p:tav tm="0">
                                          <p:val>
                                            <p:strVal val="#ppt_y-1"/>
                                          </p:val>
                                        </p:tav>
                                        <p:tav tm="100000">
                                          <p:val>
                                            <p:strVal val="#ppt_y"/>
                                          </p:val>
                                        </p:tav>
                                      </p:tavLst>
                                    </p:anim>
                                  </p:childTnLst>
                                </p:cTn>
                              </p:par>
                            </p:childTnLst>
                          </p:cTn>
                        </p:par>
                        <p:par>
                          <p:cTn id="29" fill="hold">
                            <p:stCondLst>
                              <p:cond delay="700"/>
                            </p:stCondLst>
                            <p:childTnLst>
                              <p:par>
                                <p:cTn id="30" presetID="2" presetClass="entr" presetSubtype="4" fill="hold" nodeType="afterEffect">
                                  <p:stCondLst>
                                    <p:cond delay="0"/>
                                  </p:stCondLst>
                                  <p:childTnLst>
                                    <p:set>
                                      <p:cBhvr>
                                        <p:cTn id="31" dur="1" fill="hold">
                                          <p:stCondLst>
                                            <p:cond delay="0"/>
                                          </p:stCondLst>
                                        </p:cTn>
                                        <p:tgtEl>
                                          <p:spTgt spid="2105"/>
                                        </p:tgtEl>
                                        <p:attrNameLst>
                                          <p:attrName>style.visibility</p:attrName>
                                        </p:attrNameLst>
                                      </p:cBhvr>
                                      <p:to>
                                        <p:strVal val="visible"/>
                                      </p:to>
                                    </p:set>
                                    <p:anim calcmode="lin" valueType="num">
                                      <p:cBhvr additive="base">
                                        <p:cTn id="32" dur="1000"/>
                                        <p:tgtEl>
                                          <p:spTgt spid="2105"/>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23"/>
                                        </p:tgtEl>
                                        <p:attrNameLst>
                                          <p:attrName>style.visibility</p:attrName>
                                        </p:attrNameLst>
                                      </p:cBhvr>
                                      <p:to>
                                        <p:strVal val="visible"/>
                                      </p:to>
                                    </p:set>
                                    <p:anim calcmode="lin" valueType="num">
                                      <p:cBhvr additive="base">
                                        <p:cTn id="35" dur="1000"/>
                                        <p:tgtEl>
                                          <p:spTgt spid="2123"/>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124"/>
                                        </p:tgtEl>
                                        <p:attrNameLst>
                                          <p:attrName>style.visibility</p:attrName>
                                        </p:attrNameLst>
                                      </p:cBhvr>
                                      <p:to>
                                        <p:strVal val="visible"/>
                                      </p:to>
                                    </p:set>
                                    <p:anim calcmode="lin" valueType="num">
                                      <p:cBhvr additive="base">
                                        <p:cTn id="38" dur="1000"/>
                                        <p:tgtEl>
                                          <p:spTgt spid="2124"/>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125"/>
                                        </p:tgtEl>
                                        <p:attrNameLst>
                                          <p:attrName>style.visibility</p:attrName>
                                        </p:attrNameLst>
                                      </p:cBhvr>
                                      <p:to>
                                        <p:strVal val="visible"/>
                                      </p:to>
                                    </p:set>
                                    <p:anim calcmode="lin" valueType="num">
                                      <p:cBhvr additive="base">
                                        <p:cTn id="41" dur="1000"/>
                                        <p:tgtEl>
                                          <p:spTgt spid="2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1"/>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9020"/>
              </a:srgbClr>
            </a:outerShdw>
          </a:effectLst>
        </p:spPr>
      </p:pic>
      <p:sp>
        <p:nvSpPr>
          <p:cNvPr id="357" name="Google Shape;357;p41"/>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41"/>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41"/>
          <p:cNvSpPr txBox="1">
            <a:spLocks noGrp="1"/>
          </p:cNvSpPr>
          <p:nvPr>
            <p:ph type="title"/>
          </p:nvPr>
        </p:nvSpPr>
        <p:spPr>
          <a:xfrm rot="-715158">
            <a:off x="440037" y="707893"/>
            <a:ext cx="3523877" cy="520012"/>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r>
              <a:rPr lang="en" sz="2400" u="sng">
                <a:highlight>
                  <a:srgbClr val="FF00FF"/>
                </a:highlight>
              </a:rPr>
              <a:t>New Ponder This</a:t>
            </a:r>
            <a:endParaRPr sz="2400" u="sng">
              <a:highlight>
                <a:srgbClr val="FF00FF"/>
              </a:highlight>
            </a:endParaRPr>
          </a:p>
        </p:txBody>
      </p:sp>
      <p:sp>
        <p:nvSpPr>
          <p:cNvPr id="360" name="Google Shape;360;p41"/>
          <p:cNvSpPr txBox="1">
            <a:spLocks noGrp="1"/>
          </p:cNvSpPr>
          <p:nvPr>
            <p:ph type="body" idx="1"/>
          </p:nvPr>
        </p:nvSpPr>
        <p:spPr>
          <a:xfrm>
            <a:off x="855671" y="1688700"/>
            <a:ext cx="3596100" cy="23376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1600"/>
              <a:buNone/>
            </a:pPr>
            <a:r>
              <a:rPr lang="en" sz="1800" b="1">
                <a:solidFill>
                  <a:srgbClr val="FF0000"/>
                </a:solidFill>
                <a:latin typeface="Architects Daughter"/>
                <a:ea typeface="Architects Daughter"/>
                <a:cs typeface="Architects Daughter"/>
                <a:sym typeface="Architects Daughter"/>
              </a:rPr>
              <a:t>Let’s Practice</a:t>
            </a:r>
            <a:endParaRPr sz="1800" b="1">
              <a:solidFill>
                <a:srgbClr val="FF0000"/>
              </a:solidFill>
              <a:latin typeface="Architects Daughter"/>
              <a:ea typeface="Architects Daughter"/>
              <a:cs typeface="Architects Daughter"/>
              <a:sym typeface="Architects Daughter"/>
            </a:endParaRPr>
          </a:p>
          <a:p>
            <a:pPr marL="0" lvl="0" indent="0" algn="l" rtl="0">
              <a:lnSpc>
                <a:spcPct val="80000"/>
              </a:lnSpc>
              <a:spcBef>
                <a:spcPts val="0"/>
              </a:spcBef>
              <a:spcAft>
                <a:spcPts val="0"/>
              </a:spcAft>
              <a:buSzPts val="1600"/>
              <a:buNone/>
            </a:pPr>
            <a:endParaRPr sz="1800" b="1">
              <a:solidFill>
                <a:srgbClr val="FF0000"/>
              </a:solidFill>
              <a:latin typeface="Architects Daughter"/>
              <a:ea typeface="Architects Daughter"/>
              <a:cs typeface="Architects Daughter"/>
              <a:sym typeface="Architects Daughter"/>
            </a:endParaRPr>
          </a:p>
          <a:p>
            <a:pPr marL="457200" lvl="0" indent="-342900" algn="l" rtl="0">
              <a:lnSpc>
                <a:spcPct val="80000"/>
              </a:lnSpc>
              <a:spcBef>
                <a:spcPts val="0"/>
              </a:spcBef>
              <a:spcAft>
                <a:spcPts val="0"/>
              </a:spcAft>
              <a:buClr>
                <a:srgbClr val="222222"/>
              </a:buClr>
              <a:buSzPts val="1800"/>
              <a:buFont typeface="Architects Daughter"/>
              <a:buChar char="●"/>
            </a:pPr>
            <a:r>
              <a:rPr lang="en" sz="1800" b="1">
                <a:solidFill>
                  <a:srgbClr val="222222"/>
                </a:solidFill>
                <a:latin typeface="Architects Daughter"/>
                <a:ea typeface="Architects Daughter"/>
                <a:cs typeface="Architects Daughter"/>
                <a:sym typeface="Architects Daughter"/>
              </a:rPr>
              <a:t>Juan suffered burns from an explosion to the entire posterior of his body. What % was affected?</a:t>
            </a:r>
            <a:endParaRPr sz="1800" b="1">
              <a:solidFill>
                <a:srgbClr val="222222"/>
              </a:solidFill>
              <a:latin typeface="Architects Daughter"/>
              <a:ea typeface="Architects Daughter"/>
              <a:cs typeface="Architects Daughter"/>
              <a:sym typeface="Architects Daughter"/>
            </a:endParaRPr>
          </a:p>
        </p:txBody>
      </p:sp>
      <p:pic>
        <p:nvPicPr>
          <p:cNvPr id="361" name="Google Shape;361;p41"/>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362" name="Google Shape;362;p4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4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41">
            <a:hlinkClick r:id="rId5"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41">
            <a:hlinkClick r:id="rId5" action="ppaction://hlinksldjump"/>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366" name="Google Shape;366;p41">
            <a:hlinkClick r:id="rId6" action="ppaction://hlinksldjump"/>
          </p:cNvPr>
          <p:cNvPicPr preferRelativeResize="0"/>
          <p:nvPr/>
        </p:nvPicPr>
        <p:blipFill rotWithShape="1">
          <a:blip r:embed="rId4">
            <a:alphaModFix/>
          </a:blip>
          <a:srcRect l="32003" t="19826" r="39797" b="9790"/>
          <a:stretch/>
        </p:blipFill>
        <p:spPr>
          <a:xfrm rot="-5400000">
            <a:off x="7824899" y="-395073"/>
            <a:ext cx="1138850" cy="2132297"/>
          </a:xfrm>
          <a:prstGeom prst="rect">
            <a:avLst/>
          </a:prstGeom>
          <a:noFill/>
          <a:ln>
            <a:noFill/>
          </a:ln>
        </p:spPr>
      </p:pic>
      <p:sp>
        <p:nvSpPr>
          <p:cNvPr id="367" name="Google Shape;367;p41">
            <a:hlinkClick r:id="rId6" action="ppaction://hlinksldjump"/>
          </p:cNvPr>
          <p:cNvSpPr txBox="1">
            <a:spLocks noGrp="1"/>
          </p:cNvSpPr>
          <p:nvPr>
            <p:ph type="ctrTitle" idx="4294967295"/>
          </p:nvPr>
        </p:nvSpPr>
        <p:spPr>
          <a:xfrm>
            <a:off x="8055850" y="399575"/>
            <a:ext cx="10665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a:highlight>
                  <a:srgbClr val="FF00FF"/>
                </a:highlight>
              </a:rPr>
              <a:t>Ponder This</a:t>
            </a:r>
            <a:endParaRPr sz="1200" b="1" i="0" u="none" strike="noStrike" cap="none">
              <a:solidFill>
                <a:schemeClr val="dk1"/>
              </a:solidFill>
              <a:highlight>
                <a:srgbClr val="FF00FF"/>
              </a:highlight>
              <a:latin typeface="Architects Daughter"/>
              <a:ea typeface="Architects Daughter"/>
              <a:cs typeface="Architects Daughter"/>
              <a:sym typeface="Architects Daughter"/>
            </a:endParaRPr>
          </a:p>
        </p:txBody>
      </p:sp>
      <p:sp>
        <p:nvSpPr>
          <p:cNvPr id="368" name="Google Shape;368;p41"/>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41"/>
          <p:cNvSpPr txBox="1">
            <a:spLocks noGrp="1"/>
          </p:cNvSpPr>
          <p:nvPr>
            <p:ph type="ctrTitle" idx="4294967295"/>
          </p:nvPr>
        </p:nvSpPr>
        <p:spPr>
          <a:xfrm>
            <a:off x="8055900" y="1828297"/>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X-ray Reports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70" name="Google Shape;370;p41"/>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1"/>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Consultations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72" name="Google Shape;372;p41">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41"/>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41"/>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41"/>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H &amp; P</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77" name="Google Shape;377;p41"/>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1">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902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41">
            <a:hlinkClick r:id="rId7" action="ppaction://hlinksldjump"/>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Nurses Notes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80" name="Google Shape;380;p41">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1" name="Google Shape;381;p41"/>
          <p:cNvPicPr preferRelativeResize="0"/>
          <p:nvPr/>
        </p:nvPicPr>
        <p:blipFill>
          <a:blip r:embed="rId8">
            <a:alphaModFix/>
          </a:blip>
          <a:stretch>
            <a:fillRect/>
          </a:stretch>
        </p:blipFill>
        <p:spPr>
          <a:xfrm>
            <a:off x="4369150" y="555674"/>
            <a:ext cx="2409850" cy="38306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anim calcmode="lin" valueType="num">
                                      <p:cBhvr additive="base">
                                        <p:cTn id="7" dur="1000"/>
                                        <p:tgtEl>
                                          <p:spTgt spid="35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57"/>
                                        </p:tgtEl>
                                        <p:attrNameLst>
                                          <p:attrName>style.visibility</p:attrName>
                                        </p:attrNameLst>
                                      </p:cBhvr>
                                      <p:to>
                                        <p:strVal val="visible"/>
                                      </p:to>
                                    </p:set>
                                    <p:anim calcmode="lin" valueType="num">
                                      <p:cBhvr additive="base">
                                        <p:cTn id="10" dur="1000"/>
                                        <p:tgtEl>
                                          <p:spTgt spid="357"/>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58"/>
                                        </p:tgtEl>
                                        <p:attrNameLst>
                                          <p:attrName>style.visibility</p:attrName>
                                        </p:attrNameLst>
                                      </p:cBhvr>
                                      <p:to>
                                        <p:strVal val="visible"/>
                                      </p:to>
                                    </p:set>
                                    <p:anim calcmode="lin" valueType="num">
                                      <p:cBhvr additive="base">
                                        <p:cTn id="13" dur="1000"/>
                                        <p:tgtEl>
                                          <p:spTgt spid="358"/>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359"/>
                                        </p:tgtEl>
                                        <p:attrNameLst>
                                          <p:attrName>style.visibility</p:attrName>
                                        </p:attrNameLst>
                                      </p:cBhvr>
                                      <p:to>
                                        <p:strVal val="visible"/>
                                      </p:to>
                                    </p:set>
                                    <p:anim calcmode="lin" valueType="num">
                                      <p:cBhvr additive="base">
                                        <p:cTn id="16" dur="1000"/>
                                        <p:tgtEl>
                                          <p:spTgt spid="359"/>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360"/>
                                        </p:tgtEl>
                                        <p:attrNameLst>
                                          <p:attrName>style.visibility</p:attrName>
                                        </p:attrNameLst>
                                      </p:cBhvr>
                                      <p:to>
                                        <p:strVal val="visible"/>
                                      </p:to>
                                    </p:set>
                                    <p:anim calcmode="lin" valueType="num">
                                      <p:cBhvr additive="base">
                                        <p:cTn id="19" dur="1000"/>
                                        <p:tgtEl>
                                          <p:spTgt spid="36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122"/>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2136" name="Google Shape;2136;p122"/>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2137" name="Google Shape;2137;p122"/>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2138" name="Google Shape;2138;p12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9" name="Google Shape;2139;p122"/>
          <p:cNvSpPr txBox="1"/>
          <p:nvPr/>
        </p:nvSpPr>
        <p:spPr>
          <a:xfrm rot="972344">
            <a:off x="6497426" y="887695"/>
            <a:ext cx="2095045" cy="86196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2200" b="1" i="0" u="none" strike="noStrike" cap="none">
                <a:solidFill>
                  <a:srgbClr val="000000"/>
                </a:solidFill>
                <a:highlight>
                  <a:srgbClr val="FF00FF"/>
                </a:highlight>
                <a:latin typeface="Architects Daughter"/>
                <a:ea typeface="Architects Daughter"/>
                <a:cs typeface="Architects Daughter"/>
                <a:sym typeface="Architects Daughter"/>
              </a:rPr>
              <a:t>Work book features</a:t>
            </a:r>
            <a:endParaRPr sz="13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
        <p:nvSpPr>
          <p:cNvPr id="2140" name="Google Shape;2140;p122"/>
          <p:cNvSpPr txBox="1"/>
          <p:nvPr/>
        </p:nvSpPr>
        <p:spPr>
          <a:xfrm>
            <a:off x="2322525" y="2096625"/>
            <a:ext cx="608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2141" name="Google Shape;2141;p122"/>
          <p:cNvPicPr preferRelativeResize="0"/>
          <p:nvPr/>
        </p:nvPicPr>
        <p:blipFill rotWithShape="1">
          <a:blip r:embed="rId4">
            <a:alphaModFix/>
          </a:blip>
          <a:srcRect/>
          <a:stretch/>
        </p:blipFill>
        <p:spPr>
          <a:xfrm>
            <a:off x="613700" y="213450"/>
            <a:ext cx="5690595" cy="4716600"/>
          </a:xfrm>
          <a:prstGeom prst="rect">
            <a:avLst/>
          </a:prstGeom>
          <a:noFill/>
          <a:ln>
            <a:noFill/>
          </a:ln>
        </p:spPr>
      </p:pic>
      <p:pic>
        <p:nvPicPr>
          <p:cNvPr id="2142" name="Google Shape;2142;p122"/>
          <p:cNvPicPr preferRelativeResize="0"/>
          <p:nvPr/>
        </p:nvPicPr>
        <p:blipFill rotWithShape="1">
          <a:blip r:embed="rId5">
            <a:alphaModFix/>
          </a:blip>
          <a:srcRect/>
          <a:stretch/>
        </p:blipFill>
        <p:spPr>
          <a:xfrm rot="1060671">
            <a:off x="3757562" y="1669443"/>
            <a:ext cx="4956301" cy="1254562"/>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sp>
        <p:nvSpPr>
          <p:cNvPr id="2147" name="Google Shape;2147;p123"/>
          <p:cNvSpPr txBox="1">
            <a:spLocks noGrp="1"/>
          </p:cNvSpPr>
          <p:nvPr>
            <p:ph type="title"/>
          </p:nvPr>
        </p:nvSpPr>
        <p:spPr>
          <a:xfrm>
            <a:off x="1369188" y="746250"/>
            <a:ext cx="42381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148" name="Google Shape;2148;p123"/>
          <p:cNvSpPr txBox="1">
            <a:spLocks noGrp="1"/>
          </p:cNvSpPr>
          <p:nvPr>
            <p:ph type="body" idx="1"/>
          </p:nvPr>
        </p:nvSpPr>
        <p:spPr>
          <a:xfrm>
            <a:off x="1369188" y="1580250"/>
            <a:ext cx="4238100" cy="266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149" name="Google Shape;2149;p123"/>
          <p:cNvPicPr preferRelativeResize="0"/>
          <p:nvPr/>
        </p:nvPicPr>
        <p:blipFill>
          <a:blip r:embed="rId3">
            <a:alphaModFix/>
          </a:blip>
          <a:stretch>
            <a:fillRect/>
          </a:stretch>
        </p:blipFill>
        <p:spPr>
          <a:xfrm>
            <a:off x="279375" y="50250"/>
            <a:ext cx="8605151" cy="48475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53"/>
        <p:cNvGrpSpPr/>
        <p:nvPr/>
      </p:nvGrpSpPr>
      <p:grpSpPr>
        <a:xfrm>
          <a:off x="0" y="0"/>
          <a:ext cx="0" cy="0"/>
          <a:chOff x="0" y="0"/>
          <a:chExt cx="0" cy="0"/>
        </a:xfrm>
      </p:grpSpPr>
      <p:sp>
        <p:nvSpPr>
          <p:cNvPr id="2154" name="Google Shape;2154;p124"/>
          <p:cNvSpPr txBox="1">
            <a:spLocks noGrp="1"/>
          </p:cNvSpPr>
          <p:nvPr>
            <p:ph type="title"/>
          </p:nvPr>
        </p:nvSpPr>
        <p:spPr>
          <a:xfrm>
            <a:off x="1369188" y="746250"/>
            <a:ext cx="42381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155" name="Google Shape;2155;p124"/>
          <p:cNvSpPr txBox="1">
            <a:spLocks noGrp="1"/>
          </p:cNvSpPr>
          <p:nvPr>
            <p:ph type="body" idx="1"/>
          </p:nvPr>
        </p:nvSpPr>
        <p:spPr>
          <a:xfrm>
            <a:off x="1369188" y="1580250"/>
            <a:ext cx="4238100" cy="266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156" name="Google Shape;2156;p124"/>
          <p:cNvPicPr preferRelativeResize="0"/>
          <p:nvPr/>
        </p:nvPicPr>
        <p:blipFill>
          <a:blip r:embed="rId3">
            <a:alphaModFix/>
          </a:blip>
          <a:stretch>
            <a:fillRect/>
          </a:stretch>
        </p:blipFill>
        <p:spPr>
          <a:xfrm>
            <a:off x="120175" y="166075"/>
            <a:ext cx="8667350" cy="48826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sp>
        <p:nvSpPr>
          <p:cNvPr id="2161" name="Google Shape;2161;p125"/>
          <p:cNvSpPr txBox="1">
            <a:spLocks noGrp="1"/>
          </p:cNvSpPr>
          <p:nvPr>
            <p:ph type="title"/>
          </p:nvPr>
        </p:nvSpPr>
        <p:spPr>
          <a:xfrm>
            <a:off x="1369188" y="746250"/>
            <a:ext cx="42381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2162" name="Google Shape;2162;p125"/>
          <p:cNvSpPr txBox="1">
            <a:spLocks noGrp="1"/>
          </p:cNvSpPr>
          <p:nvPr>
            <p:ph type="body" idx="1"/>
          </p:nvPr>
        </p:nvSpPr>
        <p:spPr>
          <a:xfrm>
            <a:off x="1369188" y="1580250"/>
            <a:ext cx="4238100" cy="266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2163" name="Google Shape;2163;p125"/>
          <p:cNvPicPr preferRelativeResize="0"/>
          <p:nvPr/>
        </p:nvPicPr>
        <p:blipFill>
          <a:blip r:embed="rId3">
            <a:alphaModFix/>
          </a:blip>
          <a:stretch>
            <a:fillRect/>
          </a:stretch>
        </p:blipFill>
        <p:spPr>
          <a:xfrm>
            <a:off x="0" y="147175"/>
            <a:ext cx="8684651" cy="48923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pic>
        <p:nvPicPr>
          <p:cNvPr id="2168" name="Google Shape;2168;p126"/>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9019"/>
              </a:srgbClr>
            </a:outerShdw>
          </a:effectLst>
        </p:spPr>
      </p:pic>
      <p:pic>
        <p:nvPicPr>
          <p:cNvPr id="2169" name="Google Shape;2169;p126"/>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9019"/>
              </a:srgbClr>
            </a:outerShdw>
          </a:effectLst>
        </p:spPr>
      </p:pic>
      <p:sp>
        <p:nvSpPr>
          <p:cNvPr id="2170" name="Google Shape;2170;p126"/>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3300"/>
              <a:t>Q &amp; A</a:t>
            </a:r>
            <a:endParaRPr sz="3300"/>
          </a:p>
        </p:txBody>
      </p:sp>
      <p:pic>
        <p:nvPicPr>
          <p:cNvPr id="2171" name="Google Shape;2171;p126"/>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2172" name="Google Shape;2172;p126"/>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3" name="Google Shape;2173;p126"/>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4" name="Google Shape;2174;p126"/>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5" name="Google Shape;2175;p126">
            <a:hlinkClick r:id="rId6" action="ppaction://hlinksldjump"/>
          </p:cNvPr>
          <p:cNvSpPr/>
          <p:nvPr/>
        </p:nvSpPr>
        <p:spPr>
          <a:xfrm>
            <a:off x="1127100" y="221845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6" name="Google Shape;2176;p126">
            <a:hlinkClick r:id="rId7" action="ppaction://hlinksldjump"/>
          </p:cNvPr>
          <p:cNvPicPr preferRelativeResize="0"/>
          <p:nvPr/>
        </p:nvPicPr>
        <p:blipFill rotWithShape="1">
          <a:blip r:embed="rId8">
            <a:alphaModFix/>
          </a:blip>
          <a:srcRect l="32004" t="19826" r="39797" b="9790"/>
          <a:stretch/>
        </p:blipFill>
        <p:spPr>
          <a:xfrm rot="-5400000">
            <a:off x="7824901" y="-395073"/>
            <a:ext cx="1138848" cy="2132299"/>
          </a:xfrm>
          <a:prstGeom prst="rect">
            <a:avLst/>
          </a:prstGeom>
          <a:noFill/>
          <a:ln>
            <a:noFill/>
          </a:ln>
        </p:spPr>
      </p:pic>
      <p:sp>
        <p:nvSpPr>
          <p:cNvPr id="2177" name="Google Shape;2177;p126">
            <a:hlinkClick r:id="rId7" action="ppaction://hlinksldjump"/>
          </p:cNvPr>
          <p:cNvSpPr txBox="1">
            <a:spLocks noGrp="1"/>
          </p:cNvSpPr>
          <p:nvPr>
            <p:ph type="ctrTitle" idx="4294967295"/>
          </p:nvPr>
        </p:nvSpPr>
        <p:spPr>
          <a:xfrm>
            <a:off x="8032800" y="399575"/>
            <a:ext cx="1229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200" b="1" i="0" u="none" strike="noStrike" cap="none">
                <a:solidFill>
                  <a:schemeClr val="dk1"/>
                </a:solidFill>
                <a:latin typeface="Architects Daughter"/>
                <a:ea typeface="Architects Daughter"/>
                <a:cs typeface="Architects Daughter"/>
                <a:sym typeface="Architects Daughter"/>
              </a:rPr>
              <a:t>??????</a:t>
            </a:r>
            <a:endParaRPr sz="2200" b="1" i="0" u="none" strike="noStrike" cap="none">
              <a:solidFill>
                <a:schemeClr val="dk1"/>
              </a:solidFill>
              <a:latin typeface="Architects Daughter"/>
              <a:ea typeface="Architects Daughter"/>
              <a:cs typeface="Architects Daughter"/>
              <a:sym typeface="Architects Daughter"/>
            </a:endParaRPr>
          </a:p>
        </p:txBody>
      </p:sp>
      <p:sp>
        <p:nvSpPr>
          <p:cNvPr id="2178" name="Google Shape;2178;p126">
            <a:hlinkClick r:id="rId7"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9" name="Google Shape;2179;p126"/>
          <p:cNvSpPr/>
          <p:nvPr/>
        </p:nvSpPr>
        <p:spPr>
          <a:xfrm>
            <a:off x="6758500" y="2271825"/>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0" name="Google Shape;2180;p126"/>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1" name="Google Shape;2181;p126"/>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82" name="Google Shape;2182;p126"/>
          <p:cNvPicPr preferRelativeResize="0"/>
          <p:nvPr/>
        </p:nvPicPr>
        <p:blipFill rotWithShape="1">
          <a:blip r:embed="rId8">
            <a:alphaModFix/>
          </a:blip>
          <a:srcRect l="32006" t="19826" r="52022" b="9790"/>
          <a:stretch/>
        </p:blipFill>
        <p:spPr>
          <a:xfrm rot="5400000">
            <a:off x="8304487" y="3732486"/>
            <a:ext cx="690925" cy="2283952"/>
          </a:xfrm>
          <a:prstGeom prst="rect">
            <a:avLst/>
          </a:prstGeom>
          <a:noFill/>
          <a:ln>
            <a:noFill/>
          </a:ln>
        </p:spPr>
      </p:pic>
      <p:sp>
        <p:nvSpPr>
          <p:cNvPr id="2183" name="Google Shape;2183;p126">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4" name="Google Shape;2184;p12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5" name="Google Shape;2185;p126"/>
          <p:cNvSpPr txBox="1"/>
          <p:nvPr/>
        </p:nvSpPr>
        <p:spPr>
          <a:xfrm>
            <a:off x="7164200" y="2354313"/>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2186" name="Google Shape;2186;p126"/>
          <p:cNvSpPr txBox="1"/>
          <p:nvPr/>
        </p:nvSpPr>
        <p:spPr>
          <a:xfrm>
            <a:off x="1660500" y="2561025"/>
            <a:ext cx="2904300" cy="908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700"/>
              <a:buFont typeface="Arial"/>
              <a:buNone/>
            </a:pPr>
            <a:r>
              <a:rPr lang="en" sz="4700" b="0" i="0" u="none" strike="noStrike" cap="none">
                <a:solidFill>
                  <a:srgbClr val="000000"/>
                </a:solidFill>
                <a:latin typeface="Architects Daughter"/>
                <a:ea typeface="Architects Daughter"/>
                <a:cs typeface="Architects Daughter"/>
                <a:sym typeface="Architects Daughter"/>
              </a:rPr>
              <a:t>Questions</a:t>
            </a:r>
            <a:endParaRPr sz="4700" b="0" i="0" u="none" strike="noStrike" cap="none">
              <a:solidFill>
                <a:srgbClr val="000000"/>
              </a:solidFill>
              <a:latin typeface="Architects Daughter"/>
              <a:ea typeface="Architects Daughter"/>
              <a:cs typeface="Architects Daughter"/>
              <a:sym typeface="Architects Daughter"/>
            </a:endParaRPr>
          </a:p>
        </p:txBody>
      </p:sp>
      <p:sp>
        <p:nvSpPr>
          <p:cNvPr id="2187" name="Google Shape;2187;p126"/>
          <p:cNvSpPr txBox="1"/>
          <p:nvPr/>
        </p:nvSpPr>
        <p:spPr>
          <a:xfrm>
            <a:off x="1501025" y="233862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chitects Daughter"/>
              <a:ea typeface="Architects Daughter"/>
              <a:cs typeface="Architects Daughter"/>
              <a:sym typeface="Architects Daughter"/>
            </a:endParaRPr>
          </a:p>
        </p:txBody>
      </p:sp>
      <p:sp>
        <p:nvSpPr>
          <p:cNvPr id="2188" name="Google Shape;2188;p126"/>
          <p:cNvSpPr txBox="1"/>
          <p:nvPr/>
        </p:nvSpPr>
        <p:spPr>
          <a:xfrm>
            <a:off x="7031425" y="238415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chitects Daughter"/>
              <a:ea typeface="Architects Daughter"/>
              <a:cs typeface="Architects Daughter"/>
              <a:sym typeface="Architects Daughter"/>
            </a:endParaRPr>
          </a:p>
        </p:txBody>
      </p:sp>
      <p:sp>
        <p:nvSpPr>
          <p:cNvPr id="2189" name="Google Shape;2189;p126"/>
          <p:cNvSpPr txBox="1"/>
          <p:nvPr/>
        </p:nvSpPr>
        <p:spPr>
          <a:xfrm>
            <a:off x="4564688" y="1929900"/>
            <a:ext cx="22305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2190" name="Google Shape;2190;p126"/>
          <p:cNvSpPr txBox="1"/>
          <p:nvPr/>
        </p:nvSpPr>
        <p:spPr>
          <a:xfrm>
            <a:off x="4798275" y="2930350"/>
            <a:ext cx="256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 sz="4300" b="0" i="0" u="none" strike="noStrike" cap="none">
                <a:solidFill>
                  <a:srgbClr val="000000"/>
                </a:solidFill>
                <a:latin typeface="Architects Daughter"/>
                <a:ea typeface="Architects Daughter"/>
                <a:cs typeface="Architects Daughter"/>
                <a:sym typeface="Architects Daughter"/>
              </a:rPr>
              <a:t>Answers</a:t>
            </a:r>
            <a:endParaRPr sz="4300" b="0" i="0" u="none" strike="noStrike" cap="none">
              <a:solidFill>
                <a:srgbClr val="000000"/>
              </a:solidFill>
              <a:latin typeface="Architects Daughter"/>
              <a:ea typeface="Architects Daughter"/>
              <a:cs typeface="Architects Daughter"/>
              <a:sym typeface="Architects Daughter"/>
            </a:endParaRPr>
          </a:p>
        </p:txBody>
      </p:sp>
      <p:sp>
        <p:nvSpPr>
          <p:cNvPr id="2191" name="Google Shape;2191;p126"/>
          <p:cNvSpPr txBox="1"/>
          <p:nvPr/>
        </p:nvSpPr>
        <p:spPr>
          <a:xfrm rot="-559772">
            <a:off x="-57248" y="4409440"/>
            <a:ext cx="978949" cy="40008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68"/>
                                        </p:tgtEl>
                                        <p:attrNameLst>
                                          <p:attrName>style.visibility</p:attrName>
                                        </p:attrNameLst>
                                      </p:cBhvr>
                                      <p:to>
                                        <p:strVal val="visible"/>
                                      </p:to>
                                    </p:set>
                                    <p:anim calcmode="lin" valueType="num">
                                      <p:cBhvr additive="base">
                                        <p:cTn id="7" dur="1000"/>
                                        <p:tgtEl>
                                          <p:spTgt spid="216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169"/>
                                        </p:tgtEl>
                                        <p:attrNameLst>
                                          <p:attrName>style.visibility</p:attrName>
                                        </p:attrNameLst>
                                      </p:cBhvr>
                                      <p:to>
                                        <p:strVal val="visible"/>
                                      </p:to>
                                    </p:set>
                                    <p:anim calcmode="lin" valueType="num">
                                      <p:cBhvr additive="base">
                                        <p:cTn id="10" dur="1000"/>
                                        <p:tgtEl>
                                          <p:spTgt spid="2169"/>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2173"/>
                                        </p:tgtEl>
                                        <p:attrNameLst>
                                          <p:attrName>style.visibility</p:attrName>
                                        </p:attrNameLst>
                                      </p:cBhvr>
                                      <p:to>
                                        <p:strVal val="visible"/>
                                      </p:to>
                                    </p:set>
                                    <p:anim calcmode="lin" valueType="num">
                                      <p:cBhvr additive="base">
                                        <p:cTn id="14" dur="300"/>
                                        <p:tgtEl>
                                          <p:spTgt spid="2173"/>
                                        </p:tgtEl>
                                        <p:attrNameLst>
                                          <p:attrName>ppt_w</p:attrName>
                                        </p:attrNameLst>
                                      </p:cBhvr>
                                      <p:tavLst>
                                        <p:tav tm="0">
                                          <p:val>
                                            <p:strVal val="0"/>
                                          </p:val>
                                        </p:tav>
                                        <p:tav tm="100000">
                                          <p:val>
                                            <p:strVal val="#ppt_w"/>
                                          </p:val>
                                        </p:tav>
                                      </p:tavLst>
                                    </p:anim>
                                    <p:anim calcmode="lin" valueType="num">
                                      <p:cBhvr additive="base">
                                        <p:cTn id="15" dur="300"/>
                                        <p:tgtEl>
                                          <p:spTgt spid="2173"/>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2174"/>
                                        </p:tgtEl>
                                        <p:attrNameLst>
                                          <p:attrName>style.visibility</p:attrName>
                                        </p:attrNameLst>
                                      </p:cBhvr>
                                      <p:to>
                                        <p:strVal val="visible"/>
                                      </p:to>
                                    </p:set>
                                    <p:anim calcmode="lin" valueType="num">
                                      <p:cBhvr additive="base">
                                        <p:cTn id="19" dur="300"/>
                                        <p:tgtEl>
                                          <p:spTgt spid="2174"/>
                                        </p:tgtEl>
                                        <p:attrNameLst>
                                          <p:attrName>ppt_w</p:attrName>
                                        </p:attrNameLst>
                                      </p:cBhvr>
                                      <p:tavLst>
                                        <p:tav tm="0">
                                          <p:val>
                                            <p:strVal val="0"/>
                                          </p:val>
                                        </p:tav>
                                        <p:tav tm="100000">
                                          <p:val>
                                            <p:strVal val="#ppt_w"/>
                                          </p:val>
                                        </p:tav>
                                      </p:tavLst>
                                    </p:anim>
                                    <p:anim calcmode="lin" valueType="num">
                                      <p:cBhvr additive="base">
                                        <p:cTn id="20" dur="300"/>
                                        <p:tgtEl>
                                          <p:spTgt spid="2174"/>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2172"/>
                                        </p:tgtEl>
                                        <p:attrNameLst>
                                          <p:attrName>style.visibility</p:attrName>
                                        </p:attrNameLst>
                                      </p:cBhvr>
                                      <p:to>
                                        <p:strVal val="visible"/>
                                      </p:to>
                                    </p:set>
                                    <p:anim calcmode="lin" valueType="num">
                                      <p:cBhvr additive="base">
                                        <p:cTn id="24" dur="300"/>
                                        <p:tgtEl>
                                          <p:spTgt spid="2172"/>
                                        </p:tgtEl>
                                        <p:attrNameLst>
                                          <p:attrName>ppt_w</p:attrName>
                                        </p:attrNameLst>
                                      </p:cBhvr>
                                      <p:tavLst>
                                        <p:tav tm="0">
                                          <p:val>
                                            <p:strVal val="0"/>
                                          </p:val>
                                        </p:tav>
                                        <p:tav tm="100000">
                                          <p:val>
                                            <p:strVal val="#ppt_w"/>
                                          </p:val>
                                        </p:tav>
                                      </p:tavLst>
                                    </p:anim>
                                    <p:anim calcmode="lin" valueType="num">
                                      <p:cBhvr additive="base">
                                        <p:cTn id="25" dur="300"/>
                                        <p:tgtEl>
                                          <p:spTgt spid="217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pic>
        <p:nvPicPr>
          <p:cNvPr id="2196" name="Google Shape;2196;p127"/>
          <p:cNvPicPr preferRelativeResize="0"/>
          <p:nvPr/>
        </p:nvPicPr>
        <p:blipFill rotWithShape="1">
          <a:blip r:embed="rId3">
            <a:alphaModFix/>
          </a:blip>
          <a:srcRect t="10938" r="3540" b="2861"/>
          <a:stretch/>
        </p:blipFill>
        <p:spPr>
          <a:xfrm rot="628821">
            <a:off x="2555578" y="1284448"/>
            <a:ext cx="4562597" cy="3628777"/>
          </a:xfrm>
          <a:prstGeom prst="rect">
            <a:avLst/>
          </a:prstGeom>
          <a:noFill/>
          <a:ln>
            <a:noFill/>
          </a:ln>
        </p:spPr>
      </p:pic>
      <p:sp>
        <p:nvSpPr>
          <p:cNvPr id="2197" name="Google Shape;2197;p127"/>
          <p:cNvSpPr txBox="1">
            <a:spLocks noGrp="1"/>
          </p:cNvSpPr>
          <p:nvPr>
            <p:ph type="title"/>
          </p:nvPr>
        </p:nvSpPr>
        <p:spPr>
          <a:xfrm>
            <a:off x="1978800" y="337350"/>
            <a:ext cx="5186400" cy="1473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sz="3700"/>
              <a:t>Contact Information</a:t>
            </a:r>
            <a:endParaRPr sz="3700"/>
          </a:p>
          <a:p>
            <a:pPr marL="0" lvl="0" indent="0" algn="ctr" rtl="0">
              <a:lnSpc>
                <a:spcPct val="100000"/>
              </a:lnSpc>
              <a:spcBef>
                <a:spcPts val="0"/>
              </a:spcBef>
              <a:spcAft>
                <a:spcPts val="0"/>
              </a:spcAft>
              <a:buSzPts val="3000"/>
              <a:buNone/>
            </a:pPr>
            <a:endParaRPr/>
          </a:p>
        </p:txBody>
      </p:sp>
      <p:pic>
        <p:nvPicPr>
          <p:cNvPr id="2198" name="Google Shape;2198;p127"/>
          <p:cNvPicPr preferRelativeResize="0"/>
          <p:nvPr/>
        </p:nvPicPr>
        <p:blipFill rotWithShape="1">
          <a:blip r:embed="rId4">
            <a:alphaModFix/>
          </a:blip>
          <a:srcRect/>
          <a:stretch/>
        </p:blipFill>
        <p:spPr>
          <a:xfrm>
            <a:off x="111219" y="65297"/>
            <a:ext cx="778932" cy="792600"/>
          </a:xfrm>
          <a:prstGeom prst="rect">
            <a:avLst/>
          </a:prstGeom>
          <a:noFill/>
          <a:ln>
            <a:noFill/>
          </a:ln>
        </p:spPr>
      </p:pic>
      <p:pic>
        <p:nvPicPr>
          <p:cNvPr id="2199" name="Google Shape;2199;p127"/>
          <p:cNvPicPr preferRelativeResize="0"/>
          <p:nvPr/>
        </p:nvPicPr>
        <p:blipFill rotWithShape="1">
          <a:blip r:embed="rId4">
            <a:alphaModFix/>
          </a:blip>
          <a:srcRect/>
          <a:stretch/>
        </p:blipFill>
        <p:spPr>
          <a:xfrm>
            <a:off x="8253844" y="65297"/>
            <a:ext cx="778932" cy="792600"/>
          </a:xfrm>
          <a:prstGeom prst="rect">
            <a:avLst/>
          </a:prstGeom>
          <a:noFill/>
          <a:ln>
            <a:noFill/>
          </a:ln>
        </p:spPr>
      </p:pic>
      <p:pic>
        <p:nvPicPr>
          <p:cNvPr id="2200" name="Google Shape;2200;p127"/>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2201" name="Google Shape;2201;p12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2" name="Google Shape;2202;p12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03" name="Google Shape;2203;p127"/>
          <p:cNvPicPr preferRelativeResize="0"/>
          <p:nvPr/>
        </p:nvPicPr>
        <p:blipFill rotWithShape="1">
          <a:blip r:embed="rId6">
            <a:alphaModFix/>
          </a:blip>
          <a:srcRect/>
          <a:stretch/>
        </p:blipFill>
        <p:spPr>
          <a:xfrm rot="1060626">
            <a:off x="6395851" y="1013349"/>
            <a:ext cx="2204843" cy="2419347"/>
          </a:xfrm>
          <a:prstGeom prst="rect">
            <a:avLst/>
          </a:prstGeom>
          <a:noFill/>
          <a:ln>
            <a:noFill/>
          </a:ln>
        </p:spPr>
      </p:pic>
      <p:sp>
        <p:nvSpPr>
          <p:cNvPr id="2204" name="Google Shape;2204;p127"/>
          <p:cNvSpPr txBox="1"/>
          <p:nvPr/>
        </p:nvSpPr>
        <p:spPr>
          <a:xfrm rot="611409">
            <a:off x="6557766" y="1495086"/>
            <a:ext cx="1836468" cy="85591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kim.turnbull62@gmail.com</a:t>
            </a:r>
            <a:endParaRPr sz="1700" b="0" i="0" u="none" strike="noStrike" cap="none">
              <a:solidFill>
                <a:srgbClr val="000000"/>
              </a:solidFill>
              <a:latin typeface="Architects Daughter"/>
              <a:ea typeface="Architects Daughter"/>
              <a:cs typeface="Architects Daughter"/>
              <a:sym typeface="Architects Daughter"/>
            </a:endParaRPr>
          </a:p>
        </p:txBody>
      </p:sp>
      <p:pic>
        <p:nvPicPr>
          <p:cNvPr id="2205" name="Google Shape;2205;p127"/>
          <p:cNvPicPr preferRelativeResize="0"/>
          <p:nvPr/>
        </p:nvPicPr>
        <p:blipFill rotWithShape="1">
          <a:blip r:embed="rId7">
            <a:alphaModFix/>
          </a:blip>
          <a:srcRect/>
          <a:stretch/>
        </p:blipFill>
        <p:spPr>
          <a:xfrm rot="-988407">
            <a:off x="548650" y="1214499"/>
            <a:ext cx="3223418" cy="3768678"/>
          </a:xfrm>
          <a:prstGeom prst="rect">
            <a:avLst/>
          </a:prstGeom>
          <a:noFill/>
          <a:ln>
            <a:noFill/>
          </a:ln>
        </p:spPr>
      </p:pic>
      <p:sp>
        <p:nvSpPr>
          <p:cNvPr id="2206" name="Google Shape;2206;p127"/>
          <p:cNvSpPr txBox="1"/>
          <p:nvPr/>
        </p:nvSpPr>
        <p:spPr>
          <a:xfrm rot="-967117">
            <a:off x="954827" y="2907233"/>
            <a:ext cx="2753336" cy="85593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Architects Daughter"/>
                <a:ea typeface="Architects Daughter"/>
                <a:cs typeface="Architects Daughter"/>
                <a:sym typeface="Architects Daughter"/>
              </a:rPr>
              <a:t>linda.stanhope6@gmail.com</a:t>
            </a:r>
            <a:endParaRPr sz="2500" b="0" i="0" u="none" strike="noStrike" cap="none">
              <a:solidFill>
                <a:srgbClr val="000000"/>
              </a:solidFill>
              <a:latin typeface="Architects Daughter"/>
              <a:ea typeface="Architects Daughter"/>
              <a:cs typeface="Architects Daughter"/>
              <a:sym typeface="Architects Daughter"/>
            </a:endParaRPr>
          </a:p>
        </p:txBody>
      </p:sp>
      <p:pic>
        <p:nvPicPr>
          <p:cNvPr id="2207" name="Google Shape;2207;p127"/>
          <p:cNvPicPr preferRelativeResize="0"/>
          <p:nvPr/>
        </p:nvPicPr>
        <p:blipFill rotWithShape="1">
          <a:blip r:embed="rId6">
            <a:alphaModFix/>
          </a:blip>
          <a:srcRect/>
          <a:stretch/>
        </p:blipFill>
        <p:spPr>
          <a:xfrm>
            <a:off x="3216500" y="3373975"/>
            <a:ext cx="1535650" cy="1685048"/>
          </a:xfrm>
          <a:prstGeom prst="rect">
            <a:avLst/>
          </a:prstGeom>
          <a:noFill/>
          <a:ln>
            <a:noFill/>
          </a:ln>
        </p:spPr>
      </p:pic>
      <p:sp>
        <p:nvSpPr>
          <p:cNvPr id="2208" name="Google Shape;2208;p127"/>
          <p:cNvSpPr txBox="1"/>
          <p:nvPr/>
        </p:nvSpPr>
        <p:spPr>
          <a:xfrm rot="-375024">
            <a:off x="3328383" y="3619951"/>
            <a:ext cx="7335103"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www.g-w.com</a:t>
            </a:r>
            <a:endParaRPr sz="1400" b="1" i="0" u="none" strike="noStrike" cap="none">
              <a:solidFill>
                <a:srgbClr val="000000"/>
              </a:solidFill>
              <a:latin typeface="Catamaran"/>
              <a:ea typeface="Catamaran"/>
              <a:cs typeface="Catamaran"/>
              <a:sym typeface="Catamaran"/>
            </a:endParaRPr>
          </a:p>
        </p:txBody>
      </p:sp>
      <p:sp>
        <p:nvSpPr>
          <p:cNvPr id="2209" name="Google Shape;2209;p127"/>
          <p:cNvSpPr txBox="1"/>
          <p:nvPr/>
        </p:nvSpPr>
        <p:spPr>
          <a:xfrm rot="675102">
            <a:off x="3525459" y="1633097"/>
            <a:ext cx="3299518" cy="1352555"/>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700"/>
              <a:buFont typeface="Arial"/>
              <a:buNone/>
            </a:pPr>
            <a:r>
              <a:rPr lang="en" sz="2700" b="1" i="0" u="none" strike="noStrike" cap="none">
                <a:solidFill>
                  <a:schemeClr val="dk1"/>
                </a:solidFill>
                <a:latin typeface="Architects Daughter"/>
                <a:ea typeface="Architects Daughter"/>
                <a:cs typeface="Architects Daughter"/>
                <a:sym typeface="Architects Daughter"/>
              </a:rPr>
              <a:t>Introduction to Medical Terminology </a:t>
            </a:r>
            <a:endParaRPr sz="27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90000"/>
              </a:lnSpc>
              <a:spcBef>
                <a:spcPts val="0"/>
              </a:spcBef>
              <a:spcAft>
                <a:spcPts val="0"/>
              </a:spcAft>
              <a:buClr>
                <a:srgbClr val="000000"/>
              </a:buClr>
              <a:buSzPts val="2700"/>
              <a:buFont typeface="Arial"/>
              <a:buNone/>
            </a:pPr>
            <a:endParaRPr sz="27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90000"/>
              </a:lnSpc>
              <a:spcBef>
                <a:spcPts val="0"/>
              </a:spcBef>
              <a:spcAft>
                <a:spcPts val="0"/>
              </a:spcAft>
              <a:buClr>
                <a:srgbClr val="FFFFFF"/>
              </a:buClr>
              <a:buSzPts val="2700"/>
              <a:buFont typeface="Calibri"/>
              <a:buNone/>
            </a:pPr>
            <a:r>
              <a:rPr lang="en" sz="2700" b="1" i="0" u="none" strike="noStrike" cap="none">
                <a:solidFill>
                  <a:schemeClr val="dk1"/>
                </a:solidFill>
                <a:latin typeface="Architects Daughter"/>
                <a:ea typeface="Architects Daughter"/>
                <a:cs typeface="Architects Daughter"/>
                <a:sym typeface="Architects Daughter"/>
              </a:rPr>
              <a:t>2nd Edition</a:t>
            </a:r>
            <a:endParaRPr sz="1800" b="1" i="0" u="none" strike="noStrike" cap="none">
              <a:solidFill>
                <a:schemeClr val="dk1"/>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98"/>
                                        </p:tgtEl>
                                        <p:attrNameLst>
                                          <p:attrName>style.visibility</p:attrName>
                                        </p:attrNameLst>
                                      </p:cBhvr>
                                      <p:to>
                                        <p:strVal val="visible"/>
                                      </p:to>
                                    </p:set>
                                    <p:anim calcmode="lin" valueType="num">
                                      <p:cBhvr additive="base">
                                        <p:cTn id="7" dur="1000"/>
                                        <p:tgtEl>
                                          <p:spTgt spid="2198"/>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199"/>
                                        </p:tgtEl>
                                        <p:attrNameLst>
                                          <p:attrName>style.visibility</p:attrName>
                                        </p:attrNameLst>
                                      </p:cBhvr>
                                      <p:to>
                                        <p:strVal val="visible"/>
                                      </p:to>
                                    </p:set>
                                    <p:anim calcmode="lin" valueType="num">
                                      <p:cBhvr additive="base">
                                        <p:cTn id="10" dur="1000"/>
                                        <p:tgtEl>
                                          <p:spTgt spid="2199"/>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2197"/>
                                        </p:tgtEl>
                                        <p:attrNameLst>
                                          <p:attrName>style.visibility</p:attrName>
                                        </p:attrNameLst>
                                      </p:cBhvr>
                                      <p:to>
                                        <p:strVal val="visible"/>
                                      </p:to>
                                    </p:set>
                                    <p:animEffect transition="in" filter="fade">
                                      <p:cBhvr>
                                        <p:cTn id="13" dur="1000"/>
                                        <p:tgtEl>
                                          <p:spTgt spid="2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2214" name="Google Shape;2214;p128"/>
          <p:cNvSpPr txBox="1">
            <a:spLocks noGrp="1"/>
          </p:cNvSpPr>
          <p:nvPr>
            <p:ph type="ctrTitle"/>
          </p:nvPr>
        </p:nvSpPr>
        <p:spPr>
          <a:xfrm>
            <a:off x="1677525" y="261100"/>
            <a:ext cx="4353300" cy="9468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a:t>Thanks!</a:t>
            </a:r>
            <a:endParaRPr/>
          </a:p>
        </p:txBody>
      </p:sp>
      <p:sp>
        <p:nvSpPr>
          <p:cNvPr id="2215" name="Google Shape;2215;p128"/>
          <p:cNvSpPr txBox="1">
            <a:spLocks noGrp="1"/>
          </p:cNvSpPr>
          <p:nvPr>
            <p:ph type="subTitle" idx="1"/>
          </p:nvPr>
        </p:nvSpPr>
        <p:spPr>
          <a:xfrm>
            <a:off x="1409000" y="1284100"/>
            <a:ext cx="4545600" cy="1784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b="1"/>
              <a:t>Do you have any questions?</a:t>
            </a:r>
            <a:endParaRPr b="1"/>
          </a:p>
          <a:p>
            <a:pPr marL="0" lvl="0" indent="0" algn="l" rtl="0">
              <a:lnSpc>
                <a:spcPct val="100000"/>
              </a:lnSpc>
              <a:spcBef>
                <a:spcPts val="0"/>
              </a:spcBef>
              <a:spcAft>
                <a:spcPts val="0"/>
              </a:spcAft>
              <a:buSzPts val="1600"/>
              <a:buNone/>
            </a:pPr>
            <a:r>
              <a:rPr lang="en" b="1">
                <a:solidFill>
                  <a:srgbClr val="FF0000"/>
                </a:solidFill>
              </a:rPr>
              <a:t>Mallory Dufek, </a:t>
            </a:r>
            <a:r>
              <a:rPr lang="en" sz="1200" b="1">
                <a:solidFill>
                  <a:srgbClr val="222222"/>
                </a:solidFill>
              </a:rPr>
              <a:t>Acquisition Editor</a:t>
            </a:r>
            <a:r>
              <a:rPr lang="en" b="1">
                <a:solidFill>
                  <a:srgbClr val="FF0000"/>
                </a:solidFill>
              </a:rPr>
              <a:t> - </a:t>
            </a:r>
            <a:r>
              <a:rPr lang="en" sz="1450" b="1">
                <a:solidFill>
                  <a:srgbClr val="FF0000"/>
                </a:solidFill>
                <a:highlight>
                  <a:srgbClr val="FFFFFF"/>
                </a:highlight>
                <a:latin typeface="Roboto"/>
                <a:ea typeface="Roboto"/>
                <a:cs typeface="Roboto"/>
                <a:sym typeface="Roboto"/>
              </a:rPr>
              <a:t>mdufek@g-w.com</a:t>
            </a:r>
            <a:endParaRPr sz="2000" b="1">
              <a:solidFill>
                <a:srgbClr val="FF0000"/>
              </a:solidFill>
            </a:endParaRPr>
          </a:p>
          <a:p>
            <a:pPr marL="0" lvl="0" indent="0" algn="l" rtl="0">
              <a:lnSpc>
                <a:spcPct val="100000"/>
              </a:lnSpc>
              <a:spcBef>
                <a:spcPts val="0"/>
              </a:spcBef>
              <a:spcAft>
                <a:spcPts val="0"/>
              </a:spcAft>
              <a:buSzPts val="1600"/>
              <a:buNone/>
            </a:pPr>
            <a:r>
              <a:rPr lang="en" b="1">
                <a:solidFill>
                  <a:srgbClr val="FF0000"/>
                </a:solidFill>
              </a:rPr>
              <a:t>Abigail Hess, </a:t>
            </a:r>
            <a:r>
              <a:rPr lang="en" sz="1200" b="1"/>
              <a:t>Marketing Manager</a:t>
            </a:r>
            <a:r>
              <a:rPr lang="en" b="1">
                <a:solidFill>
                  <a:srgbClr val="FF0000"/>
                </a:solidFill>
              </a:rPr>
              <a:t> - </a:t>
            </a:r>
            <a:r>
              <a:rPr lang="en" sz="1450" b="1">
                <a:solidFill>
                  <a:srgbClr val="FF0000"/>
                </a:solidFill>
                <a:highlight>
                  <a:srgbClr val="FFFFFF"/>
                </a:highlight>
                <a:latin typeface="Roboto"/>
                <a:ea typeface="Roboto"/>
                <a:cs typeface="Roboto"/>
                <a:sym typeface="Roboto"/>
              </a:rPr>
              <a:t>ahess@g-w.com</a:t>
            </a:r>
            <a:endParaRPr sz="2000" b="1">
              <a:solidFill>
                <a:srgbClr val="FF0000"/>
              </a:solidFill>
            </a:endParaRPr>
          </a:p>
          <a:p>
            <a:pPr marL="0" lvl="0" indent="0" algn="l" rtl="0">
              <a:lnSpc>
                <a:spcPct val="100000"/>
              </a:lnSpc>
              <a:spcBef>
                <a:spcPts val="0"/>
              </a:spcBef>
              <a:spcAft>
                <a:spcPts val="0"/>
              </a:spcAft>
              <a:buSzPts val="1600"/>
              <a:buNone/>
            </a:pPr>
            <a:r>
              <a:rPr lang="en" sz="2200" b="1" i="1">
                <a:solidFill>
                  <a:srgbClr val="FF0000"/>
                </a:solidFill>
                <a:highlight>
                  <a:srgbClr val="FFFFFF"/>
                </a:highlight>
                <a:latin typeface="Arial"/>
                <a:ea typeface="Arial"/>
                <a:cs typeface="Arial"/>
                <a:sym typeface="Arial"/>
              </a:rPr>
              <a:t>G-W</a:t>
            </a:r>
            <a:r>
              <a:rPr lang="en" sz="1400" b="1">
                <a:solidFill>
                  <a:srgbClr val="1F497D"/>
                </a:solidFill>
                <a:highlight>
                  <a:srgbClr val="FFFFFF"/>
                </a:highlight>
                <a:latin typeface="Arial"/>
                <a:ea typeface="Arial"/>
                <a:cs typeface="Arial"/>
                <a:sym typeface="Arial"/>
              </a:rPr>
              <a:t> Goodheart-Willcox Publisher</a:t>
            </a:r>
            <a:endParaRPr sz="2000"/>
          </a:p>
        </p:txBody>
      </p:sp>
      <p:sp>
        <p:nvSpPr>
          <p:cNvPr id="2216" name="Google Shape;2216;p128"/>
          <p:cNvSpPr txBox="1"/>
          <p:nvPr/>
        </p:nvSpPr>
        <p:spPr>
          <a:xfrm>
            <a:off x="1677525" y="4023350"/>
            <a:ext cx="3778200" cy="35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00"/>
              </a:spcBef>
              <a:spcAft>
                <a:spcPts val="0"/>
              </a:spcAft>
              <a:buClr>
                <a:srgbClr val="000000"/>
              </a:buClr>
              <a:buSzPts val="1200"/>
              <a:buFont typeface="Arial"/>
              <a:buNone/>
            </a:pPr>
            <a:r>
              <a:rPr lang="en" sz="1200" b="1" i="0" u="none" strike="noStrike" cap="none">
                <a:solidFill>
                  <a:schemeClr val="dk1"/>
                </a:solidFill>
                <a:latin typeface="Catamaran"/>
                <a:ea typeface="Catamaran"/>
                <a:cs typeface="Catamaran"/>
                <a:sym typeface="Catamaran"/>
              </a:rPr>
              <a:t>Please keep this slide for attribution.</a:t>
            </a:r>
            <a:endParaRPr sz="1200" b="1" i="0" u="none" strike="noStrike" cap="none">
              <a:solidFill>
                <a:schemeClr val="dk1"/>
              </a:solidFill>
              <a:latin typeface="Catamaran"/>
              <a:ea typeface="Catamaran"/>
              <a:cs typeface="Catamaran"/>
              <a:sym typeface="Catamaran"/>
            </a:endParaRPr>
          </a:p>
        </p:txBody>
      </p:sp>
      <p:sp>
        <p:nvSpPr>
          <p:cNvPr id="2217" name="Google Shape;2217;p128"/>
          <p:cNvSpPr/>
          <p:nvPr/>
        </p:nvSpPr>
        <p:spPr>
          <a:xfrm>
            <a:off x="1751339" y="2660827"/>
            <a:ext cx="407383" cy="407383"/>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218" name="Google Shape;2218;p128"/>
          <p:cNvGrpSpPr/>
          <p:nvPr/>
        </p:nvGrpSpPr>
        <p:grpSpPr>
          <a:xfrm>
            <a:off x="2271879" y="2660765"/>
            <a:ext cx="407432" cy="407391"/>
            <a:chOff x="812101" y="2571761"/>
            <a:chExt cx="417066" cy="417024"/>
          </a:xfrm>
        </p:grpSpPr>
        <p:sp>
          <p:nvSpPr>
            <p:cNvPr id="2219" name="Google Shape;2219;p128"/>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0" name="Google Shape;2220;p128"/>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1" name="Google Shape;2221;p128"/>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2" name="Google Shape;2222;p128"/>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23" name="Google Shape;2223;p128"/>
          <p:cNvGrpSpPr/>
          <p:nvPr/>
        </p:nvGrpSpPr>
        <p:grpSpPr>
          <a:xfrm>
            <a:off x="2792473" y="2660765"/>
            <a:ext cx="407391" cy="407391"/>
            <a:chOff x="1323129" y="2571761"/>
            <a:chExt cx="417024" cy="417024"/>
          </a:xfrm>
        </p:grpSpPr>
        <p:sp>
          <p:nvSpPr>
            <p:cNvPr id="2224" name="Google Shape;2224;p128"/>
            <p:cNvSpPr/>
            <p:nvPr/>
          </p:nvSpPr>
          <p:spPr>
            <a:xfrm>
              <a:off x="1385007" y="2719183"/>
              <a:ext cx="73337" cy="219907"/>
            </a:xfrm>
            <a:custGeom>
              <a:avLst/>
              <a:gdLst/>
              <a:ahLst/>
              <a:cxnLst/>
              <a:rect l="l" t="t" r="r" b="b"/>
              <a:pathLst>
                <a:path w="3514" h="10537" extrusionOk="0">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5" name="Google Shape;2225;p128"/>
            <p:cNvSpPr/>
            <p:nvPr/>
          </p:nvSpPr>
          <p:spPr>
            <a:xfrm>
              <a:off x="1385007" y="2621430"/>
              <a:ext cx="73337" cy="73337"/>
            </a:xfrm>
            <a:custGeom>
              <a:avLst/>
              <a:gdLst/>
              <a:ahLst/>
              <a:cxnLst/>
              <a:rect l="l" t="t" r="r" b="b"/>
              <a:pathLst>
                <a:path w="3514" h="3514" extrusionOk="0">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p128"/>
            <p:cNvSpPr/>
            <p:nvPr/>
          </p:nvSpPr>
          <p:spPr>
            <a:xfrm>
              <a:off x="1482759" y="2718786"/>
              <a:ext cx="195510" cy="220304"/>
            </a:xfrm>
            <a:custGeom>
              <a:avLst/>
              <a:gdLst/>
              <a:ahLst/>
              <a:cxnLst/>
              <a:rect l="l" t="t" r="r" b="b"/>
              <a:pathLst>
                <a:path w="9368" h="10556" extrusionOk="0">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7" name="Google Shape;2227;p128"/>
            <p:cNvSpPr/>
            <p:nvPr/>
          </p:nvSpPr>
          <p:spPr>
            <a:xfrm>
              <a:off x="1323129" y="2571761"/>
              <a:ext cx="417024" cy="417024"/>
            </a:xfrm>
            <a:custGeom>
              <a:avLst/>
              <a:gdLst/>
              <a:ahLst/>
              <a:cxnLst/>
              <a:rect l="l" t="t" r="r" b="b"/>
              <a:pathLst>
                <a:path w="19982" h="19982" extrusionOk="0">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28" name="Google Shape;2228;p128">
            <a:hlinkClick r:id="rId3"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9" name="Google Shape;2229;p128">
            <a:hlinkClick r:id="rId3" action="ppaction://hlinksldjump"/>
          </p:cNvPr>
          <p:cNvSpPr txBox="1">
            <a:spLocks noGrp="1"/>
          </p:cNvSpPr>
          <p:nvPr>
            <p:ph type="ctrTitle"/>
          </p:nvPr>
        </p:nvSpPr>
        <p:spPr>
          <a:xfrm>
            <a:off x="8088800" y="130620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1</a:t>
            </a:r>
            <a:endParaRPr sz="1200"/>
          </a:p>
        </p:txBody>
      </p:sp>
      <p:pic>
        <p:nvPicPr>
          <p:cNvPr id="2230" name="Google Shape;2230;p128">
            <a:hlinkClick r:id="rId4" action="ppaction://hlinksldjump"/>
          </p:cNvPr>
          <p:cNvPicPr preferRelativeResize="0"/>
          <p:nvPr/>
        </p:nvPicPr>
        <p:blipFill rotWithShape="1">
          <a:blip r:embed="rId5">
            <a:alphaModFix/>
          </a:blip>
          <a:srcRect l="32004" t="19826" r="39797" b="9790"/>
          <a:stretch/>
        </p:blipFill>
        <p:spPr>
          <a:xfrm rot="-5400000">
            <a:off x="7824901" y="-395073"/>
            <a:ext cx="1138848" cy="2132299"/>
          </a:xfrm>
          <a:prstGeom prst="rect">
            <a:avLst/>
          </a:prstGeom>
          <a:noFill/>
          <a:ln>
            <a:noFill/>
          </a:ln>
        </p:spPr>
      </p:pic>
      <p:sp>
        <p:nvSpPr>
          <p:cNvPr id="2231" name="Google Shape;2231;p128">
            <a:hlinkClick r:id="rId4" action="ppaction://hlinksldjump"/>
          </p:cNvPr>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Table of Contents</a:t>
            </a:r>
            <a:endParaRPr sz="1200"/>
          </a:p>
        </p:txBody>
      </p:sp>
      <p:sp>
        <p:nvSpPr>
          <p:cNvPr id="2232" name="Google Shape;2232;p128">
            <a:hlinkClick r:id="rId4" action="ppaction://hlinksldjump"/>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3" name="Google Shape;2233;p128"/>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4" name="Google Shape;2234;p128"/>
          <p:cNvSpPr txBox="1">
            <a:spLocks noGrp="1"/>
          </p:cNvSpPr>
          <p:nvPr>
            <p:ph type="ctrTitle"/>
          </p:nvPr>
        </p:nvSpPr>
        <p:spPr>
          <a:xfrm>
            <a:off x="8088800" y="185905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2</a:t>
            </a:r>
            <a:endParaRPr sz="1200"/>
          </a:p>
        </p:txBody>
      </p:sp>
      <p:sp>
        <p:nvSpPr>
          <p:cNvPr id="2235" name="Google Shape;2235;p128"/>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6" name="Google Shape;2236;p128"/>
          <p:cNvSpPr txBox="1">
            <a:spLocks noGrp="1"/>
          </p:cNvSpPr>
          <p:nvPr>
            <p:ph type="ctrTitle"/>
          </p:nvPr>
        </p:nvSpPr>
        <p:spPr>
          <a:xfrm>
            <a:off x="8088800" y="241190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3</a:t>
            </a:r>
            <a:endParaRPr sz="1200"/>
          </a:p>
        </p:txBody>
      </p:sp>
      <p:sp>
        <p:nvSpPr>
          <p:cNvPr id="2237" name="Google Shape;2237;p128">
            <a:hlinkClick r:id="rId3"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8" name="Google Shape;2238;p128"/>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9" name="Google Shape;2239;p128"/>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0" name="Google Shape;2240;p128"/>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1" name="Google Shape;2241;p128"/>
          <p:cNvSpPr txBox="1">
            <a:spLocks noGrp="1"/>
          </p:cNvSpPr>
          <p:nvPr>
            <p:ph type="ctrTitle"/>
          </p:nvPr>
        </p:nvSpPr>
        <p:spPr>
          <a:xfrm>
            <a:off x="8088800" y="296475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4</a:t>
            </a:r>
            <a:endParaRPr sz="1200"/>
          </a:p>
        </p:txBody>
      </p:sp>
      <p:sp>
        <p:nvSpPr>
          <p:cNvPr id="2242" name="Google Shape;2242;p128"/>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3" name="Google Shape;2243;p128">
            <a:hlinkClick r:id="rId6" action="ppaction://hlinksldjump"/>
          </p:cNvPr>
          <p:cNvSpPr/>
          <p:nvPr/>
        </p:nvSpPr>
        <p:spPr>
          <a:xfrm>
            <a:off x="7472650" y="3451900"/>
            <a:ext cx="1730400" cy="490800"/>
          </a:xfrm>
          <a:prstGeom prst="rect">
            <a:avLst/>
          </a:prstGeom>
          <a:solidFill>
            <a:schemeClr val="accent2"/>
          </a:solidFill>
          <a:ln>
            <a:noFill/>
          </a:ln>
          <a:effectLst>
            <a:outerShdw blurRad="57150" dist="19050" dir="8160000" algn="bl" rotWithShape="0">
              <a:srgbClr val="000000">
                <a:alpha val="4901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4" name="Google Shape;2244;p128">
            <a:hlinkClick r:id="rId6" action="ppaction://hlinksldjump"/>
          </p:cNvPr>
          <p:cNvSpPr txBox="1">
            <a:spLocks noGrp="1"/>
          </p:cNvSpPr>
          <p:nvPr>
            <p:ph type="ctrTitle"/>
          </p:nvPr>
        </p:nvSpPr>
        <p:spPr>
          <a:xfrm>
            <a:off x="7936400" y="351760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Credits</a:t>
            </a:r>
            <a:endParaRPr sz="1200"/>
          </a:p>
        </p:txBody>
      </p:sp>
      <p:sp>
        <p:nvSpPr>
          <p:cNvPr id="2245" name="Google Shape;2245;p128">
            <a:hlinkClick r:id="rId6" action="ppaction://hlinksldjump"/>
          </p:cNvPr>
          <p:cNvSpPr/>
          <p:nvPr/>
        </p:nvSpPr>
        <p:spPr>
          <a:xfrm rot="-5400000">
            <a:off x="76874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46" name="Google Shape;2246;p128"/>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2247" name="Google Shape;2247;p12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8" name="Google Shape;2248;p12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Interactive Bulletin Board by Slidesgo">
  <a:themeElements>
    <a:clrScheme name="Simple Light">
      <a:dk1>
        <a:srgbClr val="000000"/>
      </a:dk1>
      <a:lt1>
        <a:srgbClr val="F3F3F3"/>
      </a:lt1>
      <a:dk2>
        <a:srgbClr val="EA9999"/>
      </a:dk2>
      <a:lt2>
        <a:srgbClr val="F3F3F3"/>
      </a:lt2>
      <a:accent1>
        <a:srgbClr val="93C47D"/>
      </a:accent1>
      <a:accent2>
        <a:srgbClr val="FFD966"/>
      </a:accent2>
      <a:accent3>
        <a:srgbClr val="EA9999"/>
      </a:accent3>
      <a:accent4>
        <a:srgbClr val="000000"/>
      </a:accent4>
      <a:accent5>
        <a:srgbClr val="F3F3F3"/>
      </a:accent5>
      <a:accent6>
        <a:srgbClr val="FFEE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2585</Words>
  <Application>Microsoft Office PowerPoint</Application>
  <PresentationFormat>On-screen Show (16:9)</PresentationFormat>
  <Paragraphs>761</Paragraphs>
  <Slides>96</Slides>
  <Notes>96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96</vt:i4>
      </vt:variant>
    </vt:vector>
  </HeadingPairs>
  <TitlesOfParts>
    <vt:vector size="105" baseType="lpstr">
      <vt:lpstr>Roboto</vt:lpstr>
      <vt:lpstr>Arial</vt:lpstr>
      <vt:lpstr>Helvetica Neue</vt:lpstr>
      <vt:lpstr>Comic Sans MS</vt:lpstr>
      <vt:lpstr>Lobster</vt:lpstr>
      <vt:lpstr>Architects Daughter</vt:lpstr>
      <vt:lpstr>Catamaran</vt:lpstr>
      <vt:lpstr>Calibri</vt:lpstr>
      <vt:lpstr>Interactive Bulletin Board by Slidesgo</vt:lpstr>
      <vt:lpstr>Welcome </vt:lpstr>
      <vt:lpstr>PowerPoint Presentation</vt:lpstr>
      <vt:lpstr>New to Edition Two</vt:lpstr>
      <vt:lpstr>Medical Term Scavenger Hunt</vt:lpstr>
      <vt:lpstr>•</vt:lpstr>
      <vt:lpstr>PowerPoint Presentation</vt:lpstr>
      <vt:lpstr>Fingernails The fingernails are said to cover the dorsal surfaces of the distal phalanges (the bone segments that are the farthest away from the wrist in each hand). From a  common-sense point of view, this might seem inaccurate. Should fingernails be located on the anterior, or front, of each hand? Remember, however, that in science and medicine, locations and positions on the human body are described from the perspective of anatomical position. In anatomical position, the body is erect with the arms at the sides and the palms facing forward. From this point of view, the fingernails cover the dorsal surfaces of the distal phalanges. </vt:lpstr>
      <vt:lpstr>New Ponder This</vt:lpstr>
      <vt:lpstr>New Ponder This</vt:lpstr>
      <vt:lpstr>Career Spotlight</vt:lpstr>
      <vt:lpstr>Career Spotlight</vt:lpstr>
      <vt:lpstr>Career Spotlight</vt:lpstr>
      <vt:lpstr>Official Event Resource</vt:lpstr>
      <vt:lpstr>Event Prep</vt:lpstr>
      <vt:lpstr>The purpose of the event What is involved in the event?  What knowledge is demonstrated in the event The information and activities in this chapter can help prepare you for this and other competitive events. 1. How might participating in this event benefit you personally and your future career? Explain.  2. Are you interested in participating in this event? Why or why not?</vt:lpstr>
      <vt:lpstr>Event Prep</vt:lpstr>
      <vt:lpstr>Event Prep</vt:lpstr>
      <vt:lpstr>More HOSA Events</vt:lpstr>
      <vt:lpstr>New Labs in Intro to Medical Terminology, 2nd Ed</vt:lpstr>
      <vt:lpstr>PowerPoint Presentation</vt:lpstr>
      <vt:lpstr>PowerPoint Presentation</vt:lpstr>
      <vt:lpstr>PowerPoint Presentation</vt:lpstr>
      <vt:lpstr>Inquiring Minds</vt:lpstr>
      <vt:lpstr>Games</vt:lpstr>
      <vt:lpstr>Walk in the patient’s shoes - </vt:lpstr>
      <vt:lpstr>Walk in the patient’s shoes - </vt:lpstr>
      <vt:lpstr>PowerPoint Presentation</vt:lpstr>
      <vt:lpstr>PowerPoint Presentation</vt:lpstr>
      <vt:lpstr>Student Challenge - 1 of 30</vt:lpstr>
      <vt:lpstr>Student Challenge - oldy, but goody</vt:lpstr>
      <vt:lpstr>Team Challenge Respiratory System organs</vt:lpstr>
      <vt:lpstr>Team Challenge</vt:lpstr>
      <vt:lpstr>Team Challenge – Ten in Five</vt:lpstr>
      <vt:lpstr>This Is a Map!</vt:lpstr>
      <vt:lpstr>What happens to the “Corn” we eat?</vt:lpstr>
      <vt:lpstr>The GI Organs! </vt:lpstr>
      <vt:lpstr>Therapeutic Diet: Any special diet</vt:lpstr>
      <vt:lpstr> Specialized Diets for Patients</vt:lpstr>
      <vt:lpstr>PowerPoint Presentation</vt:lpstr>
      <vt:lpstr>PowerPoint Presentation</vt:lpstr>
      <vt:lpstr>PowerPoint Presentation</vt:lpstr>
      <vt:lpstr>Work Place SKILLS,  in every chapter</vt:lpstr>
      <vt:lpstr>Range of Motion</vt:lpstr>
      <vt:lpstr>Range of Motion</vt:lpstr>
      <vt:lpstr>End of Chapter Reviews in the Book</vt:lpstr>
      <vt:lpstr>PowerPoint Presentation</vt:lpstr>
      <vt:lpstr>PowerPoint Presentation</vt:lpstr>
      <vt:lpstr>Flash  cards</vt:lpstr>
      <vt:lpstr>Word Surgery </vt:lpstr>
      <vt:lpstr>Myo/rrhexis </vt:lpstr>
      <vt:lpstr>PowerPoint Presentation</vt:lpstr>
      <vt:lpstr>Rupture of the muscle </vt:lpstr>
      <vt:lpstr>PowerPoint Presentation</vt:lpstr>
      <vt:lpstr>Flash  cards</vt:lpstr>
      <vt:lpstr>Word Construction</vt:lpstr>
      <vt:lpstr>Condition of without a rhythm</vt:lpstr>
      <vt:lpstr>Arrhythmia </vt:lpstr>
      <vt:lpstr>Flash  cards</vt:lpstr>
      <vt:lpstr>PowerPoint Presentation</vt:lpstr>
      <vt:lpstr>Flash  cards</vt:lpstr>
      <vt:lpstr>Diagram Drill</vt:lpstr>
      <vt:lpstr>Diagram Drill</vt:lpstr>
      <vt:lpstr>Companion Website</vt:lpstr>
      <vt:lpstr>Companion Website</vt:lpstr>
      <vt:lpstr>Companion Website</vt:lpstr>
      <vt:lpstr>Flash  cards</vt:lpstr>
      <vt:lpstr>Diagram Card</vt:lpstr>
      <vt:lpstr>Flash  cards</vt:lpstr>
      <vt:lpstr>Flashcards</vt:lpstr>
      <vt:lpstr>Flash Card Drill Instructions</vt:lpstr>
      <vt:lpstr>Flash  cards</vt:lpstr>
      <vt:lpstr>Flyswatter</vt:lpstr>
      <vt:lpstr>Flash  cards</vt:lpstr>
      <vt:lpstr>Make a Model!</vt:lpstr>
      <vt:lpstr>More Models!</vt:lpstr>
      <vt:lpstr>Creepy Baby Doll :)</vt:lpstr>
      <vt:lpstr>Pinterest Ideas</vt:lpstr>
      <vt:lpstr>Pinterest Ideas</vt:lpstr>
      <vt:lpstr>Flash  cards</vt:lpstr>
      <vt:lpstr>PowerPoint Presentation</vt:lpstr>
      <vt:lpstr>Flash  cards</vt:lpstr>
      <vt:lpstr>   </vt:lpstr>
      <vt:lpstr>   </vt:lpstr>
      <vt:lpstr>   </vt:lpstr>
      <vt:lpstr>PowerPoint Presentation</vt:lpstr>
      <vt:lpstr>Instructor Resources</vt:lpstr>
      <vt:lpstr>PowerPoint Presentation</vt:lpstr>
      <vt:lpstr>PowerPoint Presentation</vt:lpstr>
      <vt:lpstr>Instructor Resources</vt:lpstr>
      <vt:lpstr>PowerPoint Presentation</vt:lpstr>
      <vt:lpstr>PowerPoint Presentation</vt:lpstr>
      <vt:lpstr>PowerPoint Presentation</vt:lpstr>
      <vt:lpstr>PowerPoint Presentation</vt:lpstr>
      <vt:lpstr>Q &amp; A</vt:lpstr>
      <vt:lpstr>Contact Information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dc:title>
  <dc:creator>Linda Stanhope</dc:creator>
  <cp:lastModifiedBy>Linda Stanhope</cp:lastModifiedBy>
  <cp:revision>1</cp:revision>
  <dcterms:modified xsi:type="dcterms:W3CDTF">2022-10-24T22:06:42Z</dcterms:modified>
</cp:coreProperties>
</file>