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0" roundtripDataSignature="AMtx7mjUcd94Kr3hOpQaodZ5NTS/xwD3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customschemas.google.com/relationships/presentationmetadata" Target="meta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customXml" Target="../customXml/item2.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microsoft.com/office/2016/11/relationships/changesInfo" Target="changesInfos/changesInfo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customXml" Target="../customXml/item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Nixon" userId="063df2d3-d80e-421c-8128-20cc416b840b" providerId="ADAL" clId="{DA6B4283-98BD-4C98-B3C4-9ABABE527C0D}"/>
    <pc:docChg chg="modSld">
      <pc:chgData name="Nicole Nixon" userId="063df2d3-d80e-421c-8128-20cc416b840b" providerId="ADAL" clId="{DA6B4283-98BD-4C98-B3C4-9ABABE527C0D}" dt="2024-04-18T15:34:53.720" v="22" actId="20577"/>
      <pc:docMkLst>
        <pc:docMk/>
      </pc:docMkLst>
      <pc:sldChg chg="modSp mod">
        <pc:chgData name="Nicole Nixon" userId="063df2d3-d80e-421c-8128-20cc416b840b" providerId="ADAL" clId="{DA6B4283-98BD-4C98-B3C4-9ABABE527C0D}" dt="2024-04-18T15:34:53.720" v="22" actId="20577"/>
        <pc:sldMkLst>
          <pc:docMk/>
          <pc:sldMk cId="0" sldId="362"/>
        </pc:sldMkLst>
        <pc:spChg chg="mod">
          <ac:chgData name="Nicole Nixon" userId="063df2d3-d80e-421c-8128-20cc416b840b" providerId="ADAL" clId="{DA6B4283-98BD-4C98-B3C4-9ABABE527C0D}" dt="2024-04-18T15:34:53.720" v="22" actId="20577"/>
          <ac:spMkLst>
            <pc:docMk/>
            <pc:sldMk cId="0" sldId="362"/>
            <ac:spMk id="871" creationId="{00000000-0000-0000-0000-000000000000}"/>
          </ac:spMkLst>
        </pc:spChg>
      </pc:sldChg>
    </pc:docChg>
  </pc:docChgLst>
  <pc:docChgLst>
    <pc:chgData name="Sydney Norman" userId="61d0da19-fd41-4342-a04a-47ca23b3903e" providerId="ADAL" clId="{6E5F2C38-A9B0-46FB-B0A1-601A20C7E693}"/>
    <pc:docChg chg="custSel modSld">
      <pc:chgData name="Sydney Norman" userId="61d0da19-fd41-4342-a04a-47ca23b3903e" providerId="ADAL" clId="{6E5F2C38-A9B0-46FB-B0A1-601A20C7E693}" dt="2024-04-18T15:10:34.348" v="169" actId="14100"/>
      <pc:docMkLst>
        <pc:docMk/>
      </pc:docMkLst>
      <pc:sldChg chg="modSp mod">
        <pc:chgData name="Sydney Norman" userId="61d0da19-fd41-4342-a04a-47ca23b3903e" providerId="ADAL" clId="{6E5F2C38-A9B0-46FB-B0A1-601A20C7E693}" dt="2024-04-18T14:45:48.795" v="0" actId="14100"/>
        <pc:sldMkLst>
          <pc:docMk/>
          <pc:sldMk cId="0" sldId="257"/>
        </pc:sldMkLst>
        <pc:spChg chg="mod">
          <ac:chgData name="Sydney Norman" userId="61d0da19-fd41-4342-a04a-47ca23b3903e" providerId="ADAL" clId="{6E5F2C38-A9B0-46FB-B0A1-601A20C7E693}" dt="2024-04-18T14:45:48.795" v="0" actId="14100"/>
          <ac:spMkLst>
            <pc:docMk/>
            <pc:sldMk cId="0" sldId="257"/>
            <ac:spMk id="87" creationId="{00000000-0000-0000-0000-000000000000}"/>
          </ac:spMkLst>
        </pc:spChg>
      </pc:sldChg>
      <pc:sldChg chg="modSp mod">
        <pc:chgData name="Sydney Norman" userId="61d0da19-fd41-4342-a04a-47ca23b3903e" providerId="ADAL" clId="{6E5F2C38-A9B0-46FB-B0A1-601A20C7E693}" dt="2024-04-18T14:45:53.941" v="1" actId="14100"/>
        <pc:sldMkLst>
          <pc:docMk/>
          <pc:sldMk cId="0" sldId="258"/>
        </pc:sldMkLst>
        <pc:spChg chg="mod">
          <ac:chgData name="Sydney Norman" userId="61d0da19-fd41-4342-a04a-47ca23b3903e" providerId="ADAL" clId="{6E5F2C38-A9B0-46FB-B0A1-601A20C7E693}" dt="2024-04-18T14:45:53.941" v="1" actId="14100"/>
          <ac:spMkLst>
            <pc:docMk/>
            <pc:sldMk cId="0" sldId="258"/>
            <ac:spMk id="97" creationId="{00000000-0000-0000-0000-000000000000}"/>
          </ac:spMkLst>
        </pc:spChg>
      </pc:sldChg>
      <pc:sldChg chg="modSp mod">
        <pc:chgData name="Sydney Norman" userId="61d0da19-fd41-4342-a04a-47ca23b3903e" providerId="ADAL" clId="{6E5F2C38-A9B0-46FB-B0A1-601A20C7E693}" dt="2024-04-18T14:46:00.792" v="2" actId="14100"/>
        <pc:sldMkLst>
          <pc:docMk/>
          <pc:sldMk cId="0" sldId="259"/>
        </pc:sldMkLst>
        <pc:spChg chg="mod">
          <ac:chgData name="Sydney Norman" userId="61d0da19-fd41-4342-a04a-47ca23b3903e" providerId="ADAL" clId="{6E5F2C38-A9B0-46FB-B0A1-601A20C7E693}" dt="2024-04-18T14:46:00.792" v="2" actId="14100"/>
          <ac:spMkLst>
            <pc:docMk/>
            <pc:sldMk cId="0" sldId="259"/>
            <ac:spMk id="103" creationId="{00000000-0000-0000-0000-000000000000}"/>
          </ac:spMkLst>
        </pc:spChg>
      </pc:sldChg>
      <pc:sldChg chg="modSp mod">
        <pc:chgData name="Sydney Norman" userId="61d0da19-fd41-4342-a04a-47ca23b3903e" providerId="ADAL" clId="{6E5F2C38-A9B0-46FB-B0A1-601A20C7E693}" dt="2024-04-18T14:46:07.979" v="4" actId="14100"/>
        <pc:sldMkLst>
          <pc:docMk/>
          <pc:sldMk cId="0" sldId="260"/>
        </pc:sldMkLst>
        <pc:spChg chg="mod">
          <ac:chgData name="Sydney Norman" userId="61d0da19-fd41-4342-a04a-47ca23b3903e" providerId="ADAL" clId="{6E5F2C38-A9B0-46FB-B0A1-601A20C7E693}" dt="2024-04-18T14:46:07.979" v="4" actId="14100"/>
          <ac:spMkLst>
            <pc:docMk/>
            <pc:sldMk cId="0" sldId="260"/>
            <ac:spMk id="110" creationId="{00000000-0000-0000-0000-000000000000}"/>
          </ac:spMkLst>
        </pc:spChg>
      </pc:sldChg>
      <pc:sldChg chg="modSp mod">
        <pc:chgData name="Sydney Norman" userId="61d0da19-fd41-4342-a04a-47ca23b3903e" providerId="ADAL" clId="{6E5F2C38-A9B0-46FB-B0A1-601A20C7E693}" dt="2024-04-18T14:46:13.468" v="5" actId="14100"/>
        <pc:sldMkLst>
          <pc:docMk/>
          <pc:sldMk cId="0" sldId="261"/>
        </pc:sldMkLst>
        <pc:spChg chg="mod">
          <ac:chgData name="Sydney Norman" userId="61d0da19-fd41-4342-a04a-47ca23b3903e" providerId="ADAL" clId="{6E5F2C38-A9B0-46FB-B0A1-601A20C7E693}" dt="2024-04-18T14:46:13.468" v="5" actId="14100"/>
          <ac:spMkLst>
            <pc:docMk/>
            <pc:sldMk cId="0" sldId="261"/>
            <ac:spMk id="118" creationId="{00000000-0000-0000-0000-000000000000}"/>
          </ac:spMkLst>
        </pc:spChg>
      </pc:sldChg>
      <pc:sldChg chg="modSp mod">
        <pc:chgData name="Sydney Norman" userId="61d0da19-fd41-4342-a04a-47ca23b3903e" providerId="ADAL" clId="{6E5F2C38-A9B0-46FB-B0A1-601A20C7E693}" dt="2024-04-18T14:46:19.116" v="6" actId="14100"/>
        <pc:sldMkLst>
          <pc:docMk/>
          <pc:sldMk cId="0" sldId="263"/>
        </pc:sldMkLst>
        <pc:spChg chg="mod">
          <ac:chgData name="Sydney Norman" userId="61d0da19-fd41-4342-a04a-47ca23b3903e" providerId="ADAL" clId="{6E5F2C38-A9B0-46FB-B0A1-601A20C7E693}" dt="2024-04-18T14:46:19.116" v="6" actId="14100"/>
          <ac:spMkLst>
            <pc:docMk/>
            <pc:sldMk cId="0" sldId="263"/>
            <ac:spMk id="132" creationId="{00000000-0000-0000-0000-000000000000}"/>
          </ac:spMkLst>
        </pc:spChg>
      </pc:sldChg>
      <pc:sldChg chg="modSp mod">
        <pc:chgData name="Sydney Norman" userId="61d0da19-fd41-4342-a04a-47ca23b3903e" providerId="ADAL" clId="{6E5F2C38-A9B0-46FB-B0A1-601A20C7E693}" dt="2024-04-18T14:46:24.709" v="7" actId="14100"/>
        <pc:sldMkLst>
          <pc:docMk/>
          <pc:sldMk cId="0" sldId="264"/>
        </pc:sldMkLst>
        <pc:spChg chg="mod">
          <ac:chgData name="Sydney Norman" userId="61d0da19-fd41-4342-a04a-47ca23b3903e" providerId="ADAL" clId="{6E5F2C38-A9B0-46FB-B0A1-601A20C7E693}" dt="2024-04-18T14:46:24.709" v="7" actId="14100"/>
          <ac:spMkLst>
            <pc:docMk/>
            <pc:sldMk cId="0" sldId="264"/>
            <ac:spMk id="139" creationId="{00000000-0000-0000-0000-000000000000}"/>
          </ac:spMkLst>
        </pc:spChg>
      </pc:sldChg>
      <pc:sldChg chg="modSp mod">
        <pc:chgData name="Sydney Norman" userId="61d0da19-fd41-4342-a04a-47ca23b3903e" providerId="ADAL" clId="{6E5F2C38-A9B0-46FB-B0A1-601A20C7E693}" dt="2024-04-18T14:46:31.375" v="8" actId="14100"/>
        <pc:sldMkLst>
          <pc:docMk/>
          <pc:sldMk cId="0" sldId="266"/>
        </pc:sldMkLst>
        <pc:spChg chg="mod">
          <ac:chgData name="Sydney Norman" userId="61d0da19-fd41-4342-a04a-47ca23b3903e" providerId="ADAL" clId="{6E5F2C38-A9B0-46FB-B0A1-601A20C7E693}" dt="2024-04-18T14:46:31.375" v="8" actId="14100"/>
          <ac:spMkLst>
            <pc:docMk/>
            <pc:sldMk cId="0" sldId="266"/>
            <ac:spMk id="153" creationId="{00000000-0000-0000-0000-000000000000}"/>
          </ac:spMkLst>
        </pc:spChg>
      </pc:sldChg>
      <pc:sldChg chg="modSp mod">
        <pc:chgData name="Sydney Norman" userId="61d0da19-fd41-4342-a04a-47ca23b3903e" providerId="ADAL" clId="{6E5F2C38-A9B0-46FB-B0A1-601A20C7E693}" dt="2024-04-18T14:46:37.672" v="9" actId="14100"/>
        <pc:sldMkLst>
          <pc:docMk/>
          <pc:sldMk cId="0" sldId="267"/>
        </pc:sldMkLst>
        <pc:spChg chg="mod">
          <ac:chgData name="Sydney Norman" userId="61d0da19-fd41-4342-a04a-47ca23b3903e" providerId="ADAL" clId="{6E5F2C38-A9B0-46FB-B0A1-601A20C7E693}" dt="2024-04-18T14:46:37.672" v="9" actId="14100"/>
          <ac:spMkLst>
            <pc:docMk/>
            <pc:sldMk cId="0" sldId="267"/>
            <ac:spMk id="160" creationId="{00000000-0000-0000-0000-000000000000}"/>
          </ac:spMkLst>
        </pc:spChg>
      </pc:sldChg>
      <pc:sldChg chg="modSp mod">
        <pc:chgData name="Sydney Norman" userId="61d0da19-fd41-4342-a04a-47ca23b3903e" providerId="ADAL" clId="{6E5F2C38-A9B0-46FB-B0A1-601A20C7E693}" dt="2024-04-18T14:46:43.845" v="10" actId="14100"/>
        <pc:sldMkLst>
          <pc:docMk/>
          <pc:sldMk cId="0" sldId="269"/>
        </pc:sldMkLst>
        <pc:spChg chg="mod">
          <ac:chgData name="Sydney Norman" userId="61d0da19-fd41-4342-a04a-47ca23b3903e" providerId="ADAL" clId="{6E5F2C38-A9B0-46FB-B0A1-601A20C7E693}" dt="2024-04-18T14:46:43.845" v="10" actId="14100"/>
          <ac:spMkLst>
            <pc:docMk/>
            <pc:sldMk cId="0" sldId="269"/>
            <ac:spMk id="174" creationId="{00000000-0000-0000-0000-000000000000}"/>
          </ac:spMkLst>
        </pc:spChg>
      </pc:sldChg>
      <pc:sldChg chg="modSp mod">
        <pc:chgData name="Sydney Norman" userId="61d0da19-fd41-4342-a04a-47ca23b3903e" providerId="ADAL" clId="{6E5F2C38-A9B0-46FB-B0A1-601A20C7E693}" dt="2024-04-18T14:46:51.082" v="11" actId="14100"/>
        <pc:sldMkLst>
          <pc:docMk/>
          <pc:sldMk cId="0" sldId="270"/>
        </pc:sldMkLst>
        <pc:spChg chg="mod">
          <ac:chgData name="Sydney Norman" userId="61d0da19-fd41-4342-a04a-47ca23b3903e" providerId="ADAL" clId="{6E5F2C38-A9B0-46FB-B0A1-601A20C7E693}" dt="2024-04-18T14:46:51.082" v="11" actId="14100"/>
          <ac:spMkLst>
            <pc:docMk/>
            <pc:sldMk cId="0" sldId="270"/>
            <ac:spMk id="181" creationId="{00000000-0000-0000-0000-000000000000}"/>
          </ac:spMkLst>
        </pc:spChg>
      </pc:sldChg>
      <pc:sldChg chg="modSp mod">
        <pc:chgData name="Sydney Norman" userId="61d0da19-fd41-4342-a04a-47ca23b3903e" providerId="ADAL" clId="{6E5F2C38-A9B0-46FB-B0A1-601A20C7E693}" dt="2024-04-18T14:47:25.624" v="12" actId="14100"/>
        <pc:sldMkLst>
          <pc:docMk/>
          <pc:sldMk cId="0" sldId="271"/>
        </pc:sldMkLst>
        <pc:spChg chg="mod">
          <ac:chgData name="Sydney Norman" userId="61d0da19-fd41-4342-a04a-47ca23b3903e" providerId="ADAL" clId="{6E5F2C38-A9B0-46FB-B0A1-601A20C7E693}" dt="2024-04-18T14:47:25.624" v="12" actId="14100"/>
          <ac:spMkLst>
            <pc:docMk/>
            <pc:sldMk cId="0" sldId="271"/>
            <ac:spMk id="188" creationId="{00000000-0000-0000-0000-000000000000}"/>
          </ac:spMkLst>
        </pc:spChg>
      </pc:sldChg>
      <pc:sldChg chg="modSp mod">
        <pc:chgData name="Sydney Norman" userId="61d0da19-fd41-4342-a04a-47ca23b3903e" providerId="ADAL" clId="{6E5F2C38-A9B0-46FB-B0A1-601A20C7E693}" dt="2024-04-18T14:47:32.909" v="13" actId="14100"/>
        <pc:sldMkLst>
          <pc:docMk/>
          <pc:sldMk cId="0" sldId="272"/>
        </pc:sldMkLst>
        <pc:spChg chg="mod">
          <ac:chgData name="Sydney Norman" userId="61d0da19-fd41-4342-a04a-47ca23b3903e" providerId="ADAL" clId="{6E5F2C38-A9B0-46FB-B0A1-601A20C7E693}" dt="2024-04-18T14:47:32.909" v="13" actId="14100"/>
          <ac:spMkLst>
            <pc:docMk/>
            <pc:sldMk cId="0" sldId="272"/>
            <ac:spMk id="195" creationId="{00000000-0000-0000-0000-000000000000}"/>
          </ac:spMkLst>
        </pc:spChg>
      </pc:sldChg>
      <pc:sldChg chg="modSp mod">
        <pc:chgData name="Sydney Norman" userId="61d0da19-fd41-4342-a04a-47ca23b3903e" providerId="ADAL" clId="{6E5F2C38-A9B0-46FB-B0A1-601A20C7E693}" dt="2024-04-18T14:47:45.210" v="15" actId="14100"/>
        <pc:sldMkLst>
          <pc:docMk/>
          <pc:sldMk cId="0" sldId="273"/>
        </pc:sldMkLst>
        <pc:spChg chg="mod">
          <ac:chgData name="Sydney Norman" userId="61d0da19-fd41-4342-a04a-47ca23b3903e" providerId="ADAL" clId="{6E5F2C38-A9B0-46FB-B0A1-601A20C7E693}" dt="2024-04-18T14:47:45.210" v="15" actId="14100"/>
          <ac:spMkLst>
            <pc:docMk/>
            <pc:sldMk cId="0" sldId="273"/>
            <ac:spMk id="202" creationId="{00000000-0000-0000-0000-000000000000}"/>
          </ac:spMkLst>
        </pc:spChg>
      </pc:sldChg>
      <pc:sldChg chg="modSp mod">
        <pc:chgData name="Sydney Norman" userId="61d0da19-fd41-4342-a04a-47ca23b3903e" providerId="ADAL" clId="{6E5F2C38-A9B0-46FB-B0A1-601A20C7E693}" dt="2024-04-18T14:47:56.120" v="18" actId="14100"/>
        <pc:sldMkLst>
          <pc:docMk/>
          <pc:sldMk cId="0" sldId="274"/>
        </pc:sldMkLst>
        <pc:spChg chg="mod">
          <ac:chgData name="Sydney Norman" userId="61d0da19-fd41-4342-a04a-47ca23b3903e" providerId="ADAL" clId="{6E5F2C38-A9B0-46FB-B0A1-601A20C7E693}" dt="2024-04-18T14:47:56.120" v="18" actId="14100"/>
          <ac:spMkLst>
            <pc:docMk/>
            <pc:sldMk cId="0" sldId="274"/>
            <ac:spMk id="209" creationId="{00000000-0000-0000-0000-000000000000}"/>
          </ac:spMkLst>
        </pc:spChg>
      </pc:sldChg>
      <pc:sldChg chg="modSp mod">
        <pc:chgData name="Sydney Norman" userId="61d0da19-fd41-4342-a04a-47ca23b3903e" providerId="ADAL" clId="{6E5F2C38-A9B0-46FB-B0A1-601A20C7E693}" dt="2024-04-18T14:48:01.266" v="19" actId="14100"/>
        <pc:sldMkLst>
          <pc:docMk/>
          <pc:sldMk cId="0" sldId="275"/>
        </pc:sldMkLst>
        <pc:spChg chg="mod">
          <ac:chgData name="Sydney Norman" userId="61d0da19-fd41-4342-a04a-47ca23b3903e" providerId="ADAL" clId="{6E5F2C38-A9B0-46FB-B0A1-601A20C7E693}" dt="2024-04-18T14:48:01.266" v="19" actId="14100"/>
          <ac:spMkLst>
            <pc:docMk/>
            <pc:sldMk cId="0" sldId="275"/>
            <ac:spMk id="216" creationId="{00000000-0000-0000-0000-000000000000}"/>
          </ac:spMkLst>
        </pc:spChg>
      </pc:sldChg>
      <pc:sldChg chg="modSp mod">
        <pc:chgData name="Sydney Norman" userId="61d0da19-fd41-4342-a04a-47ca23b3903e" providerId="ADAL" clId="{6E5F2C38-A9B0-46FB-B0A1-601A20C7E693}" dt="2024-04-18T14:48:08.048" v="20" actId="14100"/>
        <pc:sldMkLst>
          <pc:docMk/>
          <pc:sldMk cId="0" sldId="276"/>
        </pc:sldMkLst>
        <pc:spChg chg="mod">
          <ac:chgData name="Sydney Norman" userId="61d0da19-fd41-4342-a04a-47ca23b3903e" providerId="ADAL" clId="{6E5F2C38-A9B0-46FB-B0A1-601A20C7E693}" dt="2024-04-18T14:48:08.048" v="20" actId="14100"/>
          <ac:spMkLst>
            <pc:docMk/>
            <pc:sldMk cId="0" sldId="276"/>
            <ac:spMk id="223" creationId="{00000000-0000-0000-0000-000000000000}"/>
          </ac:spMkLst>
        </pc:spChg>
      </pc:sldChg>
      <pc:sldChg chg="modSp mod">
        <pc:chgData name="Sydney Norman" userId="61d0da19-fd41-4342-a04a-47ca23b3903e" providerId="ADAL" clId="{6E5F2C38-A9B0-46FB-B0A1-601A20C7E693}" dt="2024-04-18T14:48:15.697" v="21" actId="14100"/>
        <pc:sldMkLst>
          <pc:docMk/>
          <pc:sldMk cId="0" sldId="277"/>
        </pc:sldMkLst>
        <pc:spChg chg="mod">
          <ac:chgData name="Sydney Norman" userId="61d0da19-fd41-4342-a04a-47ca23b3903e" providerId="ADAL" clId="{6E5F2C38-A9B0-46FB-B0A1-601A20C7E693}" dt="2024-04-18T14:48:15.697" v="21" actId="14100"/>
          <ac:spMkLst>
            <pc:docMk/>
            <pc:sldMk cId="0" sldId="277"/>
            <ac:spMk id="231" creationId="{00000000-0000-0000-0000-000000000000}"/>
          </ac:spMkLst>
        </pc:spChg>
      </pc:sldChg>
      <pc:sldChg chg="modSp mod">
        <pc:chgData name="Sydney Norman" userId="61d0da19-fd41-4342-a04a-47ca23b3903e" providerId="ADAL" clId="{6E5F2C38-A9B0-46FB-B0A1-601A20C7E693}" dt="2024-04-18T14:48:21.083" v="22" actId="14100"/>
        <pc:sldMkLst>
          <pc:docMk/>
          <pc:sldMk cId="0" sldId="278"/>
        </pc:sldMkLst>
        <pc:spChg chg="mod">
          <ac:chgData name="Sydney Norman" userId="61d0da19-fd41-4342-a04a-47ca23b3903e" providerId="ADAL" clId="{6E5F2C38-A9B0-46FB-B0A1-601A20C7E693}" dt="2024-04-18T14:48:21.083" v="22" actId="14100"/>
          <ac:spMkLst>
            <pc:docMk/>
            <pc:sldMk cId="0" sldId="278"/>
            <ac:spMk id="236" creationId="{00000000-0000-0000-0000-000000000000}"/>
          </ac:spMkLst>
        </pc:spChg>
      </pc:sldChg>
      <pc:sldChg chg="modSp mod">
        <pc:chgData name="Sydney Norman" userId="61d0da19-fd41-4342-a04a-47ca23b3903e" providerId="ADAL" clId="{6E5F2C38-A9B0-46FB-B0A1-601A20C7E693}" dt="2024-04-18T14:48:27.690" v="23" actId="14100"/>
        <pc:sldMkLst>
          <pc:docMk/>
          <pc:sldMk cId="0" sldId="280"/>
        </pc:sldMkLst>
        <pc:spChg chg="mod">
          <ac:chgData name="Sydney Norman" userId="61d0da19-fd41-4342-a04a-47ca23b3903e" providerId="ADAL" clId="{6E5F2C38-A9B0-46FB-B0A1-601A20C7E693}" dt="2024-04-18T14:48:27.690" v="23" actId="14100"/>
          <ac:spMkLst>
            <pc:docMk/>
            <pc:sldMk cId="0" sldId="280"/>
            <ac:spMk id="250" creationId="{00000000-0000-0000-0000-000000000000}"/>
          </ac:spMkLst>
        </pc:spChg>
      </pc:sldChg>
      <pc:sldChg chg="modSp mod">
        <pc:chgData name="Sydney Norman" userId="61d0da19-fd41-4342-a04a-47ca23b3903e" providerId="ADAL" clId="{6E5F2C38-A9B0-46FB-B0A1-601A20C7E693}" dt="2024-04-18T14:48:32.917" v="24" actId="14100"/>
        <pc:sldMkLst>
          <pc:docMk/>
          <pc:sldMk cId="0" sldId="281"/>
        </pc:sldMkLst>
        <pc:spChg chg="mod">
          <ac:chgData name="Sydney Norman" userId="61d0da19-fd41-4342-a04a-47ca23b3903e" providerId="ADAL" clId="{6E5F2C38-A9B0-46FB-B0A1-601A20C7E693}" dt="2024-04-18T14:48:32.917" v="24" actId="14100"/>
          <ac:spMkLst>
            <pc:docMk/>
            <pc:sldMk cId="0" sldId="281"/>
            <ac:spMk id="258" creationId="{00000000-0000-0000-0000-000000000000}"/>
          </ac:spMkLst>
        </pc:spChg>
      </pc:sldChg>
      <pc:sldChg chg="modSp mod">
        <pc:chgData name="Sydney Norman" userId="61d0da19-fd41-4342-a04a-47ca23b3903e" providerId="ADAL" clId="{6E5F2C38-A9B0-46FB-B0A1-601A20C7E693}" dt="2024-04-18T14:48:37.720" v="25" actId="14100"/>
        <pc:sldMkLst>
          <pc:docMk/>
          <pc:sldMk cId="0" sldId="282"/>
        </pc:sldMkLst>
        <pc:spChg chg="mod">
          <ac:chgData name="Sydney Norman" userId="61d0da19-fd41-4342-a04a-47ca23b3903e" providerId="ADAL" clId="{6E5F2C38-A9B0-46FB-B0A1-601A20C7E693}" dt="2024-04-18T14:48:37.720" v="25" actId="14100"/>
          <ac:spMkLst>
            <pc:docMk/>
            <pc:sldMk cId="0" sldId="282"/>
            <ac:spMk id="266" creationId="{00000000-0000-0000-0000-000000000000}"/>
          </ac:spMkLst>
        </pc:spChg>
      </pc:sldChg>
      <pc:sldChg chg="modSp mod">
        <pc:chgData name="Sydney Norman" userId="61d0da19-fd41-4342-a04a-47ca23b3903e" providerId="ADAL" clId="{6E5F2C38-A9B0-46FB-B0A1-601A20C7E693}" dt="2024-04-18T14:48:42.814" v="26" actId="14100"/>
        <pc:sldMkLst>
          <pc:docMk/>
          <pc:sldMk cId="0" sldId="283"/>
        </pc:sldMkLst>
        <pc:spChg chg="mod">
          <ac:chgData name="Sydney Norman" userId="61d0da19-fd41-4342-a04a-47ca23b3903e" providerId="ADAL" clId="{6E5F2C38-A9B0-46FB-B0A1-601A20C7E693}" dt="2024-04-18T14:48:42.814" v="26" actId="14100"/>
          <ac:spMkLst>
            <pc:docMk/>
            <pc:sldMk cId="0" sldId="283"/>
            <ac:spMk id="274" creationId="{00000000-0000-0000-0000-000000000000}"/>
          </ac:spMkLst>
        </pc:spChg>
      </pc:sldChg>
      <pc:sldChg chg="modSp mod">
        <pc:chgData name="Sydney Norman" userId="61d0da19-fd41-4342-a04a-47ca23b3903e" providerId="ADAL" clId="{6E5F2C38-A9B0-46FB-B0A1-601A20C7E693}" dt="2024-04-18T14:48:51.147" v="28" actId="14100"/>
        <pc:sldMkLst>
          <pc:docMk/>
          <pc:sldMk cId="0" sldId="284"/>
        </pc:sldMkLst>
        <pc:spChg chg="mod">
          <ac:chgData name="Sydney Norman" userId="61d0da19-fd41-4342-a04a-47ca23b3903e" providerId="ADAL" clId="{6E5F2C38-A9B0-46FB-B0A1-601A20C7E693}" dt="2024-04-18T14:48:51.147" v="28" actId="14100"/>
          <ac:spMkLst>
            <pc:docMk/>
            <pc:sldMk cId="0" sldId="284"/>
            <ac:spMk id="282" creationId="{00000000-0000-0000-0000-000000000000}"/>
          </ac:spMkLst>
        </pc:spChg>
      </pc:sldChg>
      <pc:sldChg chg="modSp mod">
        <pc:chgData name="Sydney Norman" userId="61d0da19-fd41-4342-a04a-47ca23b3903e" providerId="ADAL" clId="{6E5F2C38-A9B0-46FB-B0A1-601A20C7E693}" dt="2024-04-18T14:48:55.935" v="29" actId="14100"/>
        <pc:sldMkLst>
          <pc:docMk/>
          <pc:sldMk cId="0" sldId="285"/>
        </pc:sldMkLst>
        <pc:spChg chg="mod">
          <ac:chgData name="Sydney Norman" userId="61d0da19-fd41-4342-a04a-47ca23b3903e" providerId="ADAL" clId="{6E5F2C38-A9B0-46FB-B0A1-601A20C7E693}" dt="2024-04-18T14:48:55.935" v="29" actId="14100"/>
          <ac:spMkLst>
            <pc:docMk/>
            <pc:sldMk cId="0" sldId="285"/>
            <ac:spMk id="291" creationId="{00000000-0000-0000-0000-000000000000}"/>
          </ac:spMkLst>
        </pc:spChg>
      </pc:sldChg>
      <pc:sldChg chg="modSp mod">
        <pc:chgData name="Sydney Norman" userId="61d0da19-fd41-4342-a04a-47ca23b3903e" providerId="ADAL" clId="{6E5F2C38-A9B0-46FB-B0A1-601A20C7E693}" dt="2024-04-18T14:49:01.969" v="30" actId="14100"/>
        <pc:sldMkLst>
          <pc:docMk/>
          <pc:sldMk cId="0" sldId="286"/>
        </pc:sldMkLst>
        <pc:spChg chg="mod">
          <ac:chgData name="Sydney Norman" userId="61d0da19-fd41-4342-a04a-47ca23b3903e" providerId="ADAL" clId="{6E5F2C38-A9B0-46FB-B0A1-601A20C7E693}" dt="2024-04-18T14:49:01.969" v="30" actId="14100"/>
          <ac:spMkLst>
            <pc:docMk/>
            <pc:sldMk cId="0" sldId="286"/>
            <ac:spMk id="299" creationId="{00000000-0000-0000-0000-000000000000}"/>
          </ac:spMkLst>
        </pc:spChg>
      </pc:sldChg>
      <pc:sldChg chg="modSp mod">
        <pc:chgData name="Sydney Norman" userId="61d0da19-fd41-4342-a04a-47ca23b3903e" providerId="ADAL" clId="{6E5F2C38-A9B0-46FB-B0A1-601A20C7E693}" dt="2024-04-18T14:49:44.476" v="31" actId="14100"/>
        <pc:sldMkLst>
          <pc:docMk/>
          <pc:sldMk cId="0" sldId="288"/>
        </pc:sldMkLst>
        <pc:spChg chg="mod">
          <ac:chgData name="Sydney Norman" userId="61d0da19-fd41-4342-a04a-47ca23b3903e" providerId="ADAL" clId="{6E5F2C38-A9B0-46FB-B0A1-601A20C7E693}" dt="2024-04-18T14:49:44.476" v="31" actId="14100"/>
          <ac:spMkLst>
            <pc:docMk/>
            <pc:sldMk cId="0" sldId="288"/>
            <ac:spMk id="313" creationId="{00000000-0000-0000-0000-000000000000}"/>
          </ac:spMkLst>
        </pc:spChg>
      </pc:sldChg>
      <pc:sldChg chg="modSp mod">
        <pc:chgData name="Sydney Norman" userId="61d0da19-fd41-4342-a04a-47ca23b3903e" providerId="ADAL" clId="{6E5F2C38-A9B0-46FB-B0A1-601A20C7E693}" dt="2024-04-18T14:49:49.715" v="32" actId="14100"/>
        <pc:sldMkLst>
          <pc:docMk/>
          <pc:sldMk cId="0" sldId="289"/>
        </pc:sldMkLst>
        <pc:spChg chg="mod">
          <ac:chgData name="Sydney Norman" userId="61d0da19-fd41-4342-a04a-47ca23b3903e" providerId="ADAL" clId="{6E5F2C38-A9B0-46FB-B0A1-601A20C7E693}" dt="2024-04-18T14:49:49.715" v="32" actId="14100"/>
          <ac:spMkLst>
            <pc:docMk/>
            <pc:sldMk cId="0" sldId="289"/>
            <ac:spMk id="321" creationId="{00000000-0000-0000-0000-000000000000}"/>
          </ac:spMkLst>
        </pc:spChg>
      </pc:sldChg>
      <pc:sldChg chg="modSp mod">
        <pc:chgData name="Sydney Norman" userId="61d0da19-fd41-4342-a04a-47ca23b3903e" providerId="ADAL" clId="{6E5F2C38-A9B0-46FB-B0A1-601A20C7E693}" dt="2024-04-18T14:51:27.566" v="33" actId="14100"/>
        <pc:sldMkLst>
          <pc:docMk/>
          <pc:sldMk cId="0" sldId="291"/>
        </pc:sldMkLst>
        <pc:spChg chg="mod">
          <ac:chgData name="Sydney Norman" userId="61d0da19-fd41-4342-a04a-47ca23b3903e" providerId="ADAL" clId="{6E5F2C38-A9B0-46FB-B0A1-601A20C7E693}" dt="2024-04-18T14:51:27.566" v="33" actId="14100"/>
          <ac:spMkLst>
            <pc:docMk/>
            <pc:sldMk cId="0" sldId="291"/>
            <ac:spMk id="335" creationId="{00000000-0000-0000-0000-000000000000}"/>
          </ac:spMkLst>
        </pc:spChg>
      </pc:sldChg>
      <pc:sldChg chg="modSp mod">
        <pc:chgData name="Sydney Norman" userId="61d0da19-fd41-4342-a04a-47ca23b3903e" providerId="ADAL" clId="{6E5F2C38-A9B0-46FB-B0A1-601A20C7E693}" dt="2024-04-18T14:51:33.076" v="34" actId="14100"/>
        <pc:sldMkLst>
          <pc:docMk/>
          <pc:sldMk cId="0" sldId="292"/>
        </pc:sldMkLst>
        <pc:spChg chg="mod">
          <ac:chgData name="Sydney Norman" userId="61d0da19-fd41-4342-a04a-47ca23b3903e" providerId="ADAL" clId="{6E5F2C38-A9B0-46FB-B0A1-601A20C7E693}" dt="2024-04-18T14:51:33.076" v="34" actId="14100"/>
          <ac:spMkLst>
            <pc:docMk/>
            <pc:sldMk cId="0" sldId="292"/>
            <ac:spMk id="343" creationId="{00000000-0000-0000-0000-000000000000}"/>
          </ac:spMkLst>
        </pc:spChg>
      </pc:sldChg>
      <pc:sldChg chg="modSp mod">
        <pc:chgData name="Sydney Norman" userId="61d0da19-fd41-4342-a04a-47ca23b3903e" providerId="ADAL" clId="{6E5F2C38-A9B0-46FB-B0A1-601A20C7E693}" dt="2024-04-18T14:51:40.190" v="36" actId="14100"/>
        <pc:sldMkLst>
          <pc:docMk/>
          <pc:sldMk cId="0" sldId="293"/>
        </pc:sldMkLst>
        <pc:spChg chg="mod">
          <ac:chgData name="Sydney Norman" userId="61d0da19-fd41-4342-a04a-47ca23b3903e" providerId="ADAL" clId="{6E5F2C38-A9B0-46FB-B0A1-601A20C7E693}" dt="2024-04-18T14:51:40.190" v="36" actId="14100"/>
          <ac:spMkLst>
            <pc:docMk/>
            <pc:sldMk cId="0" sldId="293"/>
            <ac:spMk id="351" creationId="{00000000-0000-0000-0000-000000000000}"/>
          </ac:spMkLst>
        </pc:spChg>
      </pc:sldChg>
      <pc:sldChg chg="modSp mod">
        <pc:chgData name="Sydney Norman" userId="61d0da19-fd41-4342-a04a-47ca23b3903e" providerId="ADAL" clId="{6E5F2C38-A9B0-46FB-B0A1-601A20C7E693}" dt="2024-04-18T14:51:53.044" v="37" actId="14100"/>
        <pc:sldMkLst>
          <pc:docMk/>
          <pc:sldMk cId="0" sldId="294"/>
        </pc:sldMkLst>
        <pc:spChg chg="mod">
          <ac:chgData name="Sydney Norman" userId="61d0da19-fd41-4342-a04a-47ca23b3903e" providerId="ADAL" clId="{6E5F2C38-A9B0-46FB-B0A1-601A20C7E693}" dt="2024-04-18T14:51:53.044" v="37" actId="14100"/>
          <ac:spMkLst>
            <pc:docMk/>
            <pc:sldMk cId="0" sldId="294"/>
            <ac:spMk id="359" creationId="{00000000-0000-0000-0000-000000000000}"/>
          </ac:spMkLst>
        </pc:spChg>
      </pc:sldChg>
      <pc:sldChg chg="modSp mod">
        <pc:chgData name="Sydney Norman" userId="61d0da19-fd41-4342-a04a-47ca23b3903e" providerId="ADAL" clId="{6E5F2C38-A9B0-46FB-B0A1-601A20C7E693}" dt="2024-04-18T14:52:07.004" v="38" actId="14100"/>
        <pc:sldMkLst>
          <pc:docMk/>
          <pc:sldMk cId="0" sldId="295"/>
        </pc:sldMkLst>
        <pc:spChg chg="mod">
          <ac:chgData name="Sydney Norman" userId="61d0da19-fd41-4342-a04a-47ca23b3903e" providerId="ADAL" clId="{6E5F2C38-A9B0-46FB-B0A1-601A20C7E693}" dt="2024-04-18T14:52:07.004" v="38" actId="14100"/>
          <ac:spMkLst>
            <pc:docMk/>
            <pc:sldMk cId="0" sldId="295"/>
            <ac:spMk id="368" creationId="{00000000-0000-0000-0000-000000000000}"/>
          </ac:spMkLst>
        </pc:spChg>
      </pc:sldChg>
      <pc:sldChg chg="modSp mod">
        <pc:chgData name="Sydney Norman" userId="61d0da19-fd41-4342-a04a-47ca23b3903e" providerId="ADAL" clId="{6E5F2C38-A9B0-46FB-B0A1-601A20C7E693}" dt="2024-04-18T14:52:18.636" v="39" actId="14100"/>
        <pc:sldMkLst>
          <pc:docMk/>
          <pc:sldMk cId="0" sldId="296"/>
        </pc:sldMkLst>
        <pc:spChg chg="mod">
          <ac:chgData name="Sydney Norman" userId="61d0da19-fd41-4342-a04a-47ca23b3903e" providerId="ADAL" clId="{6E5F2C38-A9B0-46FB-B0A1-601A20C7E693}" dt="2024-04-18T14:52:18.636" v="39" actId="14100"/>
          <ac:spMkLst>
            <pc:docMk/>
            <pc:sldMk cId="0" sldId="296"/>
            <ac:spMk id="376" creationId="{00000000-0000-0000-0000-000000000000}"/>
          </ac:spMkLst>
        </pc:spChg>
      </pc:sldChg>
      <pc:sldChg chg="modSp mod">
        <pc:chgData name="Sydney Norman" userId="61d0da19-fd41-4342-a04a-47ca23b3903e" providerId="ADAL" clId="{6E5F2C38-A9B0-46FB-B0A1-601A20C7E693}" dt="2024-04-18T14:52:47.825" v="40" actId="14100"/>
        <pc:sldMkLst>
          <pc:docMk/>
          <pc:sldMk cId="0" sldId="297"/>
        </pc:sldMkLst>
        <pc:spChg chg="mod">
          <ac:chgData name="Sydney Norman" userId="61d0da19-fd41-4342-a04a-47ca23b3903e" providerId="ADAL" clId="{6E5F2C38-A9B0-46FB-B0A1-601A20C7E693}" dt="2024-04-18T14:52:47.825" v="40" actId="14100"/>
          <ac:spMkLst>
            <pc:docMk/>
            <pc:sldMk cId="0" sldId="297"/>
            <ac:spMk id="386" creationId="{00000000-0000-0000-0000-000000000000}"/>
          </ac:spMkLst>
        </pc:spChg>
      </pc:sldChg>
      <pc:sldChg chg="modSp mod">
        <pc:chgData name="Sydney Norman" userId="61d0da19-fd41-4342-a04a-47ca23b3903e" providerId="ADAL" clId="{6E5F2C38-A9B0-46FB-B0A1-601A20C7E693}" dt="2024-04-18T14:53:00.867" v="41" actId="14100"/>
        <pc:sldMkLst>
          <pc:docMk/>
          <pc:sldMk cId="0" sldId="298"/>
        </pc:sldMkLst>
        <pc:spChg chg="mod">
          <ac:chgData name="Sydney Norman" userId="61d0da19-fd41-4342-a04a-47ca23b3903e" providerId="ADAL" clId="{6E5F2C38-A9B0-46FB-B0A1-601A20C7E693}" dt="2024-04-18T14:53:00.867" v="41" actId="14100"/>
          <ac:spMkLst>
            <pc:docMk/>
            <pc:sldMk cId="0" sldId="298"/>
            <ac:spMk id="396" creationId="{00000000-0000-0000-0000-000000000000}"/>
          </ac:spMkLst>
        </pc:spChg>
      </pc:sldChg>
      <pc:sldChg chg="modSp mod">
        <pc:chgData name="Sydney Norman" userId="61d0da19-fd41-4342-a04a-47ca23b3903e" providerId="ADAL" clId="{6E5F2C38-A9B0-46FB-B0A1-601A20C7E693}" dt="2024-04-18T14:53:20.538" v="45" actId="14100"/>
        <pc:sldMkLst>
          <pc:docMk/>
          <pc:sldMk cId="0" sldId="300"/>
        </pc:sldMkLst>
        <pc:spChg chg="mod">
          <ac:chgData name="Sydney Norman" userId="61d0da19-fd41-4342-a04a-47ca23b3903e" providerId="ADAL" clId="{6E5F2C38-A9B0-46FB-B0A1-601A20C7E693}" dt="2024-04-18T14:53:20.538" v="45" actId="14100"/>
          <ac:spMkLst>
            <pc:docMk/>
            <pc:sldMk cId="0" sldId="300"/>
            <ac:spMk id="410" creationId="{00000000-0000-0000-0000-000000000000}"/>
          </ac:spMkLst>
        </pc:spChg>
      </pc:sldChg>
      <pc:sldChg chg="modSp mod">
        <pc:chgData name="Sydney Norman" userId="61d0da19-fd41-4342-a04a-47ca23b3903e" providerId="ADAL" clId="{6E5F2C38-A9B0-46FB-B0A1-601A20C7E693}" dt="2024-04-18T14:53:30.473" v="46" actId="14100"/>
        <pc:sldMkLst>
          <pc:docMk/>
          <pc:sldMk cId="0" sldId="301"/>
        </pc:sldMkLst>
        <pc:spChg chg="mod">
          <ac:chgData name="Sydney Norman" userId="61d0da19-fd41-4342-a04a-47ca23b3903e" providerId="ADAL" clId="{6E5F2C38-A9B0-46FB-B0A1-601A20C7E693}" dt="2024-04-18T14:53:30.473" v="46" actId="14100"/>
          <ac:spMkLst>
            <pc:docMk/>
            <pc:sldMk cId="0" sldId="301"/>
            <ac:spMk id="418" creationId="{00000000-0000-0000-0000-000000000000}"/>
          </ac:spMkLst>
        </pc:spChg>
      </pc:sldChg>
      <pc:sldChg chg="modSp mod">
        <pc:chgData name="Sydney Norman" userId="61d0da19-fd41-4342-a04a-47ca23b3903e" providerId="ADAL" clId="{6E5F2C38-A9B0-46FB-B0A1-601A20C7E693}" dt="2024-04-18T14:53:41.346" v="47" actId="14100"/>
        <pc:sldMkLst>
          <pc:docMk/>
          <pc:sldMk cId="0" sldId="302"/>
        </pc:sldMkLst>
        <pc:spChg chg="mod">
          <ac:chgData name="Sydney Norman" userId="61d0da19-fd41-4342-a04a-47ca23b3903e" providerId="ADAL" clId="{6E5F2C38-A9B0-46FB-B0A1-601A20C7E693}" dt="2024-04-18T14:53:41.346" v="47" actId="14100"/>
          <ac:spMkLst>
            <pc:docMk/>
            <pc:sldMk cId="0" sldId="302"/>
            <ac:spMk id="428" creationId="{00000000-0000-0000-0000-000000000000}"/>
          </ac:spMkLst>
        </pc:spChg>
      </pc:sldChg>
      <pc:sldChg chg="modSp mod">
        <pc:chgData name="Sydney Norman" userId="61d0da19-fd41-4342-a04a-47ca23b3903e" providerId="ADAL" clId="{6E5F2C38-A9B0-46FB-B0A1-601A20C7E693}" dt="2024-04-18T14:54:02.395" v="48" actId="14100"/>
        <pc:sldMkLst>
          <pc:docMk/>
          <pc:sldMk cId="0" sldId="303"/>
        </pc:sldMkLst>
        <pc:spChg chg="mod">
          <ac:chgData name="Sydney Norman" userId="61d0da19-fd41-4342-a04a-47ca23b3903e" providerId="ADAL" clId="{6E5F2C38-A9B0-46FB-B0A1-601A20C7E693}" dt="2024-04-18T14:54:02.395" v="48" actId="14100"/>
          <ac:spMkLst>
            <pc:docMk/>
            <pc:sldMk cId="0" sldId="303"/>
            <ac:spMk id="436" creationId="{00000000-0000-0000-0000-000000000000}"/>
          </ac:spMkLst>
        </pc:spChg>
      </pc:sldChg>
      <pc:sldChg chg="modSp mod">
        <pc:chgData name="Sydney Norman" userId="61d0da19-fd41-4342-a04a-47ca23b3903e" providerId="ADAL" clId="{6E5F2C38-A9B0-46FB-B0A1-601A20C7E693}" dt="2024-04-18T14:54:11.265" v="49" actId="14100"/>
        <pc:sldMkLst>
          <pc:docMk/>
          <pc:sldMk cId="0" sldId="304"/>
        </pc:sldMkLst>
        <pc:spChg chg="mod">
          <ac:chgData name="Sydney Norman" userId="61d0da19-fd41-4342-a04a-47ca23b3903e" providerId="ADAL" clId="{6E5F2C38-A9B0-46FB-B0A1-601A20C7E693}" dt="2024-04-18T14:54:11.265" v="49" actId="14100"/>
          <ac:spMkLst>
            <pc:docMk/>
            <pc:sldMk cId="0" sldId="304"/>
            <ac:spMk id="446" creationId="{00000000-0000-0000-0000-000000000000}"/>
          </ac:spMkLst>
        </pc:spChg>
      </pc:sldChg>
      <pc:sldChg chg="modSp mod">
        <pc:chgData name="Sydney Norman" userId="61d0da19-fd41-4342-a04a-47ca23b3903e" providerId="ADAL" clId="{6E5F2C38-A9B0-46FB-B0A1-601A20C7E693}" dt="2024-04-18T14:54:20.347" v="50" actId="14100"/>
        <pc:sldMkLst>
          <pc:docMk/>
          <pc:sldMk cId="0" sldId="305"/>
        </pc:sldMkLst>
        <pc:spChg chg="mod">
          <ac:chgData name="Sydney Norman" userId="61d0da19-fd41-4342-a04a-47ca23b3903e" providerId="ADAL" clId="{6E5F2C38-A9B0-46FB-B0A1-601A20C7E693}" dt="2024-04-18T14:54:20.347" v="50" actId="14100"/>
          <ac:spMkLst>
            <pc:docMk/>
            <pc:sldMk cId="0" sldId="305"/>
            <ac:spMk id="456" creationId="{00000000-0000-0000-0000-000000000000}"/>
          </ac:spMkLst>
        </pc:spChg>
      </pc:sldChg>
      <pc:sldChg chg="modSp mod">
        <pc:chgData name="Sydney Norman" userId="61d0da19-fd41-4342-a04a-47ca23b3903e" providerId="ADAL" clId="{6E5F2C38-A9B0-46FB-B0A1-601A20C7E693}" dt="2024-04-18T14:54:36.293" v="51" actId="14100"/>
        <pc:sldMkLst>
          <pc:docMk/>
          <pc:sldMk cId="0" sldId="306"/>
        </pc:sldMkLst>
        <pc:spChg chg="mod">
          <ac:chgData name="Sydney Norman" userId="61d0da19-fd41-4342-a04a-47ca23b3903e" providerId="ADAL" clId="{6E5F2C38-A9B0-46FB-B0A1-601A20C7E693}" dt="2024-04-18T14:54:36.293" v="51" actId="14100"/>
          <ac:spMkLst>
            <pc:docMk/>
            <pc:sldMk cId="0" sldId="306"/>
            <ac:spMk id="464" creationId="{00000000-0000-0000-0000-000000000000}"/>
          </ac:spMkLst>
        </pc:spChg>
      </pc:sldChg>
      <pc:sldChg chg="modSp mod">
        <pc:chgData name="Sydney Norman" userId="61d0da19-fd41-4342-a04a-47ca23b3903e" providerId="ADAL" clId="{6E5F2C38-A9B0-46FB-B0A1-601A20C7E693}" dt="2024-04-18T14:54:48.782" v="52" actId="14100"/>
        <pc:sldMkLst>
          <pc:docMk/>
          <pc:sldMk cId="0" sldId="308"/>
        </pc:sldMkLst>
        <pc:spChg chg="mod">
          <ac:chgData name="Sydney Norman" userId="61d0da19-fd41-4342-a04a-47ca23b3903e" providerId="ADAL" clId="{6E5F2C38-A9B0-46FB-B0A1-601A20C7E693}" dt="2024-04-18T14:54:48.782" v="52" actId="14100"/>
          <ac:spMkLst>
            <pc:docMk/>
            <pc:sldMk cId="0" sldId="308"/>
            <ac:spMk id="477" creationId="{00000000-0000-0000-0000-000000000000}"/>
          </ac:spMkLst>
        </pc:spChg>
      </pc:sldChg>
      <pc:sldChg chg="modSp mod">
        <pc:chgData name="Sydney Norman" userId="61d0da19-fd41-4342-a04a-47ca23b3903e" providerId="ADAL" clId="{6E5F2C38-A9B0-46FB-B0A1-601A20C7E693}" dt="2024-04-18T14:55:05.222" v="53" actId="14100"/>
        <pc:sldMkLst>
          <pc:docMk/>
          <pc:sldMk cId="0" sldId="309"/>
        </pc:sldMkLst>
        <pc:spChg chg="mod">
          <ac:chgData name="Sydney Norman" userId="61d0da19-fd41-4342-a04a-47ca23b3903e" providerId="ADAL" clId="{6E5F2C38-A9B0-46FB-B0A1-601A20C7E693}" dt="2024-04-18T14:55:05.222" v="53" actId="14100"/>
          <ac:spMkLst>
            <pc:docMk/>
            <pc:sldMk cId="0" sldId="309"/>
            <ac:spMk id="485" creationId="{00000000-0000-0000-0000-000000000000}"/>
          </ac:spMkLst>
        </pc:spChg>
      </pc:sldChg>
      <pc:sldChg chg="modSp mod">
        <pc:chgData name="Sydney Norman" userId="61d0da19-fd41-4342-a04a-47ca23b3903e" providerId="ADAL" clId="{6E5F2C38-A9B0-46FB-B0A1-601A20C7E693}" dt="2024-04-18T14:55:17.600" v="54" actId="14100"/>
        <pc:sldMkLst>
          <pc:docMk/>
          <pc:sldMk cId="0" sldId="310"/>
        </pc:sldMkLst>
        <pc:spChg chg="mod">
          <ac:chgData name="Sydney Norman" userId="61d0da19-fd41-4342-a04a-47ca23b3903e" providerId="ADAL" clId="{6E5F2C38-A9B0-46FB-B0A1-601A20C7E693}" dt="2024-04-18T14:55:17.600" v="54" actId="14100"/>
          <ac:spMkLst>
            <pc:docMk/>
            <pc:sldMk cId="0" sldId="310"/>
            <ac:spMk id="492" creationId="{00000000-0000-0000-0000-000000000000}"/>
          </ac:spMkLst>
        </pc:spChg>
      </pc:sldChg>
      <pc:sldChg chg="modSp mod">
        <pc:chgData name="Sydney Norman" userId="61d0da19-fd41-4342-a04a-47ca23b3903e" providerId="ADAL" clId="{6E5F2C38-A9B0-46FB-B0A1-601A20C7E693}" dt="2024-04-18T14:55:28.887" v="55" actId="14100"/>
        <pc:sldMkLst>
          <pc:docMk/>
          <pc:sldMk cId="0" sldId="311"/>
        </pc:sldMkLst>
        <pc:spChg chg="mod">
          <ac:chgData name="Sydney Norman" userId="61d0da19-fd41-4342-a04a-47ca23b3903e" providerId="ADAL" clId="{6E5F2C38-A9B0-46FB-B0A1-601A20C7E693}" dt="2024-04-18T14:55:28.887" v="55" actId="14100"/>
          <ac:spMkLst>
            <pc:docMk/>
            <pc:sldMk cId="0" sldId="311"/>
            <ac:spMk id="502" creationId="{00000000-0000-0000-0000-000000000000}"/>
          </ac:spMkLst>
        </pc:spChg>
      </pc:sldChg>
      <pc:sldChg chg="modSp mod">
        <pc:chgData name="Sydney Norman" userId="61d0da19-fd41-4342-a04a-47ca23b3903e" providerId="ADAL" clId="{6E5F2C38-A9B0-46FB-B0A1-601A20C7E693}" dt="2024-04-18T14:55:41.351" v="56" actId="14100"/>
        <pc:sldMkLst>
          <pc:docMk/>
          <pc:sldMk cId="0" sldId="312"/>
        </pc:sldMkLst>
        <pc:spChg chg="mod">
          <ac:chgData name="Sydney Norman" userId="61d0da19-fd41-4342-a04a-47ca23b3903e" providerId="ADAL" clId="{6E5F2C38-A9B0-46FB-B0A1-601A20C7E693}" dt="2024-04-18T14:55:41.351" v="56" actId="14100"/>
          <ac:spMkLst>
            <pc:docMk/>
            <pc:sldMk cId="0" sldId="312"/>
            <ac:spMk id="509" creationId="{00000000-0000-0000-0000-000000000000}"/>
          </ac:spMkLst>
        </pc:spChg>
      </pc:sldChg>
      <pc:sldChg chg="modSp mod">
        <pc:chgData name="Sydney Norman" userId="61d0da19-fd41-4342-a04a-47ca23b3903e" providerId="ADAL" clId="{6E5F2C38-A9B0-46FB-B0A1-601A20C7E693}" dt="2024-04-18T14:55:48.674" v="57" actId="14100"/>
        <pc:sldMkLst>
          <pc:docMk/>
          <pc:sldMk cId="0" sldId="313"/>
        </pc:sldMkLst>
        <pc:spChg chg="mod">
          <ac:chgData name="Sydney Norman" userId="61d0da19-fd41-4342-a04a-47ca23b3903e" providerId="ADAL" clId="{6E5F2C38-A9B0-46FB-B0A1-601A20C7E693}" dt="2024-04-18T14:55:48.674" v="57" actId="14100"/>
          <ac:spMkLst>
            <pc:docMk/>
            <pc:sldMk cId="0" sldId="313"/>
            <ac:spMk id="516" creationId="{00000000-0000-0000-0000-000000000000}"/>
          </ac:spMkLst>
        </pc:spChg>
      </pc:sldChg>
      <pc:sldChg chg="modSp mod">
        <pc:chgData name="Sydney Norman" userId="61d0da19-fd41-4342-a04a-47ca23b3903e" providerId="ADAL" clId="{6E5F2C38-A9B0-46FB-B0A1-601A20C7E693}" dt="2024-04-18T14:56:30.321" v="58" actId="14100"/>
        <pc:sldMkLst>
          <pc:docMk/>
          <pc:sldMk cId="0" sldId="314"/>
        </pc:sldMkLst>
        <pc:spChg chg="mod">
          <ac:chgData name="Sydney Norman" userId="61d0da19-fd41-4342-a04a-47ca23b3903e" providerId="ADAL" clId="{6E5F2C38-A9B0-46FB-B0A1-601A20C7E693}" dt="2024-04-18T14:56:30.321" v="58" actId="14100"/>
          <ac:spMkLst>
            <pc:docMk/>
            <pc:sldMk cId="0" sldId="314"/>
            <ac:spMk id="522" creationId="{00000000-0000-0000-0000-000000000000}"/>
          </ac:spMkLst>
        </pc:spChg>
      </pc:sldChg>
      <pc:sldChg chg="modSp mod">
        <pc:chgData name="Sydney Norman" userId="61d0da19-fd41-4342-a04a-47ca23b3903e" providerId="ADAL" clId="{6E5F2C38-A9B0-46FB-B0A1-601A20C7E693}" dt="2024-04-18T14:56:41.032" v="59" actId="14100"/>
        <pc:sldMkLst>
          <pc:docMk/>
          <pc:sldMk cId="0" sldId="315"/>
        </pc:sldMkLst>
        <pc:spChg chg="mod">
          <ac:chgData name="Sydney Norman" userId="61d0da19-fd41-4342-a04a-47ca23b3903e" providerId="ADAL" clId="{6E5F2C38-A9B0-46FB-B0A1-601A20C7E693}" dt="2024-04-18T14:56:41.032" v="59" actId="14100"/>
          <ac:spMkLst>
            <pc:docMk/>
            <pc:sldMk cId="0" sldId="315"/>
            <ac:spMk id="532" creationId="{00000000-0000-0000-0000-000000000000}"/>
          </ac:spMkLst>
        </pc:spChg>
      </pc:sldChg>
      <pc:sldChg chg="modSp mod">
        <pc:chgData name="Sydney Norman" userId="61d0da19-fd41-4342-a04a-47ca23b3903e" providerId="ADAL" clId="{6E5F2C38-A9B0-46FB-B0A1-601A20C7E693}" dt="2024-04-18T14:56:51.044" v="60" actId="14100"/>
        <pc:sldMkLst>
          <pc:docMk/>
          <pc:sldMk cId="0" sldId="318"/>
        </pc:sldMkLst>
        <pc:spChg chg="mod">
          <ac:chgData name="Sydney Norman" userId="61d0da19-fd41-4342-a04a-47ca23b3903e" providerId="ADAL" clId="{6E5F2C38-A9B0-46FB-B0A1-601A20C7E693}" dt="2024-04-18T14:56:51.044" v="60" actId="14100"/>
          <ac:spMkLst>
            <pc:docMk/>
            <pc:sldMk cId="0" sldId="318"/>
            <ac:spMk id="554" creationId="{00000000-0000-0000-0000-000000000000}"/>
          </ac:spMkLst>
        </pc:spChg>
      </pc:sldChg>
      <pc:sldChg chg="modSp mod">
        <pc:chgData name="Sydney Norman" userId="61d0da19-fd41-4342-a04a-47ca23b3903e" providerId="ADAL" clId="{6E5F2C38-A9B0-46FB-B0A1-601A20C7E693}" dt="2024-04-18T14:57:01.612" v="61" actId="14100"/>
        <pc:sldMkLst>
          <pc:docMk/>
          <pc:sldMk cId="0" sldId="319"/>
        </pc:sldMkLst>
        <pc:spChg chg="mod">
          <ac:chgData name="Sydney Norman" userId="61d0da19-fd41-4342-a04a-47ca23b3903e" providerId="ADAL" clId="{6E5F2C38-A9B0-46FB-B0A1-601A20C7E693}" dt="2024-04-18T14:57:01.612" v="61" actId="14100"/>
          <ac:spMkLst>
            <pc:docMk/>
            <pc:sldMk cId="0" sldId="319"/>
            <ac:spMk id="564" creationId="{00000000-0000-0000-0000-000000000000}"/>
          </ac:spMkLst>
        </pc:spChg>
      </pc:sldChg>
      <pc:sldChg chg="modSp mod">
        <pc:chgData name="Sydney Norman" userId="61d0da19-fd41-4342-a04a-47ca23b3903e" providerId="ADAL" clId="{6E5F2C38-A9B0-46FB-B0A1-601A20C7E693}" dt="2024-04-18T14:57:13.896" v="62" actId="14100"/>
        <pc:sldMkLst>
          <pc:docMk/>
          <pc:sldMk cId="0" sldId="320"/>
        </pc:sldMkLst>
        <pc:spChg chg="mod">
          <ac:chgData name="Sydney Norman" userId="61d0da19-fd41-4342-a04a-47ca23b3903e" providerId="ADAL" clId="{6E5F2C38-A9B0-46FB-B0A1-601A20C7E693}" dt="2024-04-18T14:57:13.896" v="62" actId="14100"/>
          <ac:spMkLst>
            <pc:docMk/>
            <pc:sldMk cId="0" sldId="320"/>
            <ac:spMk id="571" creationId="{00000000-0000-0000-0000-000000000000}"/>
          </ac:spMkLst>
        </pc:spChg>
      </pc:sldChg>
      <pc:sldChg chg="modSp mod">
        <pc:chgData name="Sydney Norman" userId="61d0da19-fd41-4342-a04a-47ca23b3903e" providerId="ADAL" clId="{6E5F2C38-A9B0-46FB-B0A1-601A20C7E693}" dt="2024-04-18T14:57:29.768" v="63" actId="14100"/>
        <pc:sldMkLst>
          <pc:docMk/>
          <pc:sldMk cId="0" sldId="321"/>
        </pc:sldMkLst>
        <pc:spChg chg="mod">
          <ac:chgData name="Sydney Norman" userId="61d0da19-fd41-4342-a04a-47ca23b3903e" providerId="ADAL" clId="{6E5F2C38-A9B0-46FB-B0A1-601A20C7E693}" dt="2024-04-18T14:57:29.768" v="63" actId="14100"/>
          <ac:spMkLst>
            <pc:docMk/>
            <pc:sldMk cId="0" sldId="321"/>
            <ac:spMk id="578" creationId="{00000000-0000-0000-0000-000000000000}"/>
          </ac:spMkLst>
        </pc:spChg>
      </pc:sldChg>
      <pc:sldChg chg="modSp mod">
        <pc:chgData name="Sydney Norman" userId="61d0da19-fd41-4342-a04a-47ca23b3903e" providerId="ADAL" clId="{6E5F2C38-A9B0-46FB-B0A1-601A20C7E693}" dt="2024-04-18T14:57:49.953" v="65" actId="14100"/>
        <pc:sldMkLst>
          <pc:docMk/>
          <pc:sldMk cId="0" sldId="322"/>
        </pc:sldMkLst>
        <pc:spChg chg="mod">
          <ac:chgData name="Sydney Norman" userId="61d0da19-fd41-4342-a04a-47ca23b3903e" providerId="ADAL" clId="{6E5F2C38-A9B0-46FB-B0A1-601A20C7E693}" dt="2024-04-18T14:57:49.953" v="65" actId="14100"/>
          <ac:spMkLst>
            <pc:docMk/>
            <pc:sldMk cId="0" sldId="322"/>
            <ac:spMk id="584" creationId="{00000000-0000-0000-0000-000000000000}"/>
          </ac:spMkLst>
        </pc:spChg>
      </pc:sldChg>
      <pc:sldChg chg="modSp mod">
        <pc:chgData name="Sydney Norman" userId="61d0da19-fd41-4342-a04a-47ca23b3903e" providerId="ADAL" clId="{6E5F2C38-A9B0-46FB-B0A1-601A20C7E693}" dt="2024-04-18T14:58:00.322" v="66" actId="14100"/>
        <pc:sldMkLst>
          <pc:docMk/>
          <pc:sldMk cId="0" sldId="323"/>
        </pc:sldMkLst>
        <pc:spChg chg="mod">
          <ac:chgData name="Sydney Norman" userId="61d0da19-fd41-4342-a04a-47ca23b3903e" providerId="ADAL" clId="{6E5F2C38-A9B0-46FB-B0A1-601A20C7E693}" dt="2024-04-18T14:58:00.322" v="66" actId="14100"/>
          <ac:spMkLst>
            <pc:docMk/>
            <pc:sldMk cId="0" sldId="323"/>
            <ac:spMk id="594" creationId="{00000000-0000-0000-0000-000000000000}"/>
          </ac:spMkLst>
        </pc:spChg>
      </pc:sldChg>
      <pc:sldChg chg="modSp mod">
        <pc:chgData name="Sydney Norman" userId="61d0da19-fd41-4342-a04a-47ca23b3903e" providerId="ADAL" clId="{6E5F2C38-A9B0-46FB-B0A1-601A20C7E693}" dt="2024-04-18T14:58:08.640" v="68" actId="1076"/>
        <pc:sldMkLst>
          <pc:docMk/>
          <pc:sldMk cId="0" sldId="324"/>
        </pc:sldMkLst>
        <pc:spChg chg="mod">
          <ac:chgData name="Sydney Norman" userId="61d0da19-fd41-4342-a04a-47ca23b3903e" providerId="ADAL" clId="{6E5F2C38-A9B0-46FB-B0A1-601A20C7E693}" dt="2024-04-18T14:58:08.640" v="68" actId="1076"/>
          <ac:spMkLst>
            <pc:docMk/>
            <pc:sldMk cId="0" sldId="324"/>
            <ac:spMk id="604" creationId="{00000000-0000-0000-0000-000000000000}"/>
          </ac:spMkLst>
        </pc:spChg>
      </pc:sldChg>
      <pc:sldChg chg="modSp mod">
        <pc:chgData name="Sydney Norman" userId="61d0da19-fd41-4342-a04a-47ca23b3903e" providerId="ADAL" clId="{6E5F2C38-A9B0-46FB-B0A1-601A20C7E693}" dt="2024-04-18T14:58:24.800" v="69" actId="14100"/>
        <pc:sldMkLst>
          <pc:docMk/>
          <pc:sldMk cId="0" sldId="325"/>
        </pc:sldMkLst>
        <pc:spChg chg="mod">
          <ac:chgData name="Sydney Norman" userId="61d0da19-fd41-4342-a04a-47ca23b3903e" providerId="ADAL" clId="{6E5F2C38-A9B0-46FB-B0A1-601A20C7E693}" dt="2024-04-18T14:58:24.800" v="69" actId="14100"/>
          <ac:spMkLst>
            <pc:docMk/>
            <pc:sldMk cId="0" sldId="325"/>
            <ac:spMk id="612" creationId="{00000000-0000-0000-0000-000000000000}"/>
          </ac:spMkLst>
        </pc:spChg>
      </pc:sldChg>
      <pc:sldChg chg="modSp mod">
        <pc:chgData name="Sydney Norman" userId="61d0da19-fd41-4342-a04a-47ca23b3903e" providerId="ADAL" clId="{6E5F2C38-A9B0-46FB-B0A1-601A20C7E693}" dt="2024-04-18T14:58:35.526" v="70" actId="14100"/>
        <pc:sldMkLst>
          <pc:docMk/>
          <pc:sldMk cId="0" sldId="327"/>
        </pc:sldMkLst>
        <pc:spChg chg="mod">
          <ac:chgData name="Sydney Norman" userId="61d0da19-fd41-4342-a04a-47ca23b3903e" providerId="ADAL" clId="{6E5F2C38-A9B0-46FB-B0A1-601A20C7E693}" dt="2024-04-18T14:58:35.526" v="70" actId="14100"/>
          <ac:spMkLst>
            <pc:docMk/>
            <pc:sldMk cId="0" sldId="327"/>
            <ac:spMk id="625" creationId="{00000000-0000-0000-0000-000000000000}"/>
          </ac:spMkLst>
        </pc:spChg>
      </pc:sldChg>
      <pc:sldChg chg="modSp mod">
        <pc:chgData name="Sydney Norman" userId="61d0da19-fd41-4342-a04a-47ca23b3903e" providerId="ADAL" clId="{6E5F2C38-A9B0-46FB-B0A1-601A20C7E693}" dt="2024-04-18T14:58:46.353" v="71" actId="14100"/>
        <pc:sldMkLst>
          <pc:docMk/>
          <pc:sldMk cId="0" sldId="328"/>
        </pc:sldMkLst>
        <pc:spChg chg="mod">
          <ac:chgData name="Sydney Norman" userId="61d0da19-fd41-4342-a04a-47ca23b3903e" providerId="ADAL" clId="{6E5F2C38-A9B0-46FB-B0A1-601A20C7E693}" dt="2024-04-18T14:58:46.353" v="71" actId="14100"/>
          <ac:spMkLst>
            <pc:docMk/>
            <pc:sldMk cId="0" sldId="328"/>
            <ac:spMk id="632" creationId="{00000000-0000-0000-0000-000000000000}"/>
          </ac:spMkLst>
        </pc:spChg>
      </pc:sldChg>
      <pc:sldChg chg="modSp mod">
        <pc:chgData name="Sydney Norman" userId="61d0da19-fd41-4342-a04a-47ca23b3903e" providerId="ADAL" clId="{6E5F2C38-A9B0-46FB-B0A1-601A20C7E693}" dt="2024-04-18T14:59:07.507" v="73" actId="14100"/>
        <pc:sldMkLst>
          <pc:docMk/>
          <pc:sldMk cId="0" sldId="329"/>
        </pc:sldMkLst>
        <pc:spChg chg="mod">
          <ac:chgData name="Sydney Norman" userId="61d0da19-fd41-4342-a04a-47ca23b3903e" providerId="ADAL" clId="{6E5F2C38-A9B0-46FB-B0A1-601A20C7E693}" dt="2024-04-18T14:59:07.507" v="73" actId="14100"/>
          <ac:spMkLst>
            <pc:docMk/>
            <pc:sldMk cId="0" sldId="329"/>
            <ac:spMk id="640" creationId="{00000000-0000-0000-0000-000000000000}"/>
          </ac:spMkLst>
        </pc:spChg>
      </pc:sldChg>
      <pc:sldChg chg="modSp mod">
        <pc:chgData name="Sydney Norman" userId="61d0da19-fd41-4342-a04a-47ca23b3903e" providerId="ADAL" clId="{6E5F2C38-A9B0-46FB-B0A1-601A20C7E693}" dt="2024-04-18T14:59:39.988" v="74" actId="14100"/>
        <pc:sldMkLst>
          <pc:docMk/>
          <pc:sldMk cId="0" sldId="330"/>
        </pc:sldMkLst>
        <pc:spChg chg="mod">
          <ac:chgData name="Sydney Norman" userId="61d0da19-fd41-4342-a04a-47ca23b3903e" providerId="ADAL" clId="{6E5F2C38-A9B0-46FB-B0A1-601A20C7E693}" dt="2024-04-18T14:59:39.988" v="74" actId="14100"/>
          <ac:spMkLst>
            <pc:docMk/>
            <pc:sldMk cId="0" sldId="330"/>
            <ac:spMk id="647" creationId="{00000000-0000-0000-0000-000000000000}"/>
          </ac:spMkLst>
        </pc:spChg>
      </pc:sldChg>
      <pc:sldChg chg="modSp mod">
        <pc:chgData name="Sydney Norman" userId="61d0da19-fd41-4342-a04a-47ca23b3903e" providerId="ADAL" clId="{6E5F2C38-A9B0-46FB-B0A1-601A20C7E693}" dt="2024-04-18T14:59:52.228" v="75" actId="14100"/>
        <pc:sldMkLst>
          <pc:docMk/>
          <pc:sldMk cId="0" sldId="332"/>
        </pc:sldMkLst>
        <pc:spChg chg="mod">
          <ac:chgData name="Sydney Norman" userId="61d0da19-fd41-4342-a04a-47ca23b3903e" providerId="ADAL" clId="{6E5F2C38-A9B0-46FB-B0A1-601A20C7E693}" dt="2024-04-18T14:59:52.228" v="75" actId="14100"/>
          <ac:spMkLst>
            <pc:docMk/>
            <pc:sldMk cId="0" sldId="332"/>
            <ac:spMk id="661" creationId="{00000000-0000-0000-0000-000000000000}"/>
          </ac:spMkLst>
        </pc:spChg>
      </pc:sldChg>
      <pc:sldChg chg="modSp mod">
        <pc:chgData name="Sydney Norman" userId="61d0da19-fd41-4342-a04a-47ca23b3903e" providerId="ADAL" clId="{6E5F2C38-A9B0-46FB-B0A1-601A20C7E693}" dt="2024-04-18T15:00:13.317" v="77" actId="14100"/>
        <pc:sldMkLst>
          <pc:docMk/>
          <pc:sldMk cId="0" sldId="333"/>
        </pc:sldMkLst>
        <pc:spChg chg="mod">
          <ac:chgData name="Sydney Norman" userId="61d0da19-fd41-4342-a04a-47ca23b3903e" providerId="ADAL" clId="{6E5F2C38-A9B0-46FB-B0A1-601A20C7E693}" dt="2024-04-18T15:00:13.317" v="77" actId="14100"/>
          <ac:spMkLst>
            <pc:docMk/>
            <pc:sldMk cId="0" sldId="333"/>
            <ac:spMk id="668" creationId="{00000000-0000-0000-0000-000000000000}"/>
          </ac:spMkLst>
        </pc:spChg>
      </pc:sldChg>
      <pc:sldChg chg="modSp mod">
        <pc:chgData name="Sydney Norman" userId="61d0da19-fd41-4342-a04a-47ca23b3903e" providerId="ADAL" clId="{6E5F2C38-A9B0-46FB-B0A1-601A20C7E693}" dt="2024-04-18T15:00:24.538" v="78" actId="14100"/>
        <pc:sldMkLst>
          <pc:docMk/>
          <pc:sldMk cId="0" sldId="334"/>
        </pc:sldMkLst>
        <pc:spChg chg="mod">
          <ac:chgData name="Sydney Norman" userId="61d0da19-fd41-4342-a04a-47ca23b3903e" providerId="ADAL" clId="{6E5F2C38-A9B0-46FB-B0A1-601A20C7E693}" dt="2024-04-18T15:00:24.538" v="78" actId="14100"/>
          <ac:spMkLst>
            <pc:docMk/>
            <pc:sldMk cId="0" sldId="334"/>
            <ac:spMk id="675" creationId="{00000000-0000-0000-0000-000000000000}"/>
          </ac:spMkLst>
        </pc:spChg>
      </pc:sldChg>
      <pc:sldChg chg="modSp mod">
        <pc:chgData name="Sydney Norman" userId="61d0da19-fd41-4342-a04a-47ca23b3903e" providerId="ADAL" clId="{6E5F2C38-A9B0-46FB-B0A1-601A20C7E693}" dt="2024-04-18T15:00:39.988" v="79" actId="14100"/>
        <pc:sldMkLst>
          <pc:docMk/>
          <pc:sldMk cId="0" sldId="335"/>
        </pc:sldMkLst>
        <pc:spChg chg="mod">
          <ac:chgData name="Sydney Norman" userId="61d0da19-fd41-4342-a04a-47ca23b3903e" providerId="ADAL" clId="{6E5F2C38-A9B0-46FB-B0A1-601A20C7E693}" dt="2024-04-18T15:00:39.988" v="79" actId="14100"/>
          <ac:spMkLst>
            <pc:docMk/>
            <pc:sldMk cId="0" sldId="335"/>
            <ac:spMk id="682" creationId="{00000000-0000-0000-0000-000000000000}"/>
          </ac:spMkLst>
        </pc:spChg>
      </pc:sldChg>
      <pc:sldChg chg="modSp mod">
        <pc:chgData name="Sydney Norman" userId="61d0da19-fd41-4342-a04a-47ca23b3903e" providerId="ADAL" clId="{6E5F2C38-A9B0-46FB-B0A1-601A20C7E693}" dt="2024-04-18T15:00:50.967" v="80" actId="14100"/>
        <pc:sldMkLst>
          <pc:docMk/>
          <pc:sldMk cId="0" sldId="336"/>
        </pc:sldMkLst>
        <pc:spChg chg="mod">
          <ac:chgData name="Sydney Norman" userId="61d0da19-fd41-4342-a04a-47ca23b3903e" providerId="ADAL" clId="{6E5F2C38-A9B0-46FB-B0A1-601A20C7E693}" dt="2024-04-18T15:00:50.967" v="80" actId="14100"/>
          <ac:spMkLst>
            <pc:docMk/>
            <pc:sldMk cId="0" sldId="336"/>
            <ac:spMk id="690" creationId="{00000000-0000-0000-0000-000000000000}"/>
          </ac:spMkLst>
        </pc:spChg>
      </pc:sldChg>
      <pc:sldChg chg="modSp mod">
        <pc:chgData name="Sydney Norman" userId="61d0da19-fd41-4342-a04a-47ca23b3903e" providerId="ADAL" clId="{6E5F2C38-A9B0-46FB-B0A1-601A20C7E693}" dt="2024-04-18T15:01:07.558" v="81" actId="14100"/>
        <pc:sldMkLst>
          <pc:docMk/>
          <pc:sldMk cId="0" sldId="337"/>
        </pc:sldMkLst>
        <pc:spChg chg="mod">
          <ac:chgData name="Sydney Norman" userId="61d0da19-fd41-4342-a04a-47ca23b3903e" providerId="ADAL" clId="{6E5F2C38-A9B0-46FB-B0A1-601A20C7E693}" dt="2024-04-18T15:01:07.558" v="81" actId="14100"/>
          <ac:spMkLst>
            <pc:docMk/>
            <pc:sldMk cId="0" sldId="337"/>
            <ac:spMk id="697" creationId="{00000000-0000-0000-0000-000000000000}"/>
          </ac:spMkLst>
        </pc:spChg>
      </pc:sldChg>
      <pc:sldChg chg="modSp mod">
        <pc:chgData name="Sydney Norman" userId="61d0da19-fd41-4342-a04a-47ca23b3903e" providerId="ADAL" clId="{6E5F2C38-A9B0-46FB-B0A1-601A20C7E693}" dt="2024-04-18T15:01:15.750" v="82" actId="14100"/>
        <pc:sldMkLst>
          <pc:docMk/>
          <pc:sldMk cId="0" sldId="338"/>
        </pc:sldMkLst>
        <pc:spChg chg="mod">
          <ac:chgData name="Sydney Norman" userId="61d0da19-fd41-4342-a04a-47ca23b3903e" providerId="ADAL" clId="{6E5F2C38-A9B0-46FB-B0A1-601A20C7E693}" dt="2024-04-18T15:01:15.750" v="82" actId="14100"/>
          <ac:spMkLst>
            <pc:docMk/>
            <pc:sldMk cId="0" sldId="338"/>
            <ac:spMk id="704" creationId="{00000000-0000-0000-0000-000000000000}"/>
          </ac:spMkLst>
        </pc:spChg>
      </pc:sldChg>
      <pc:sldChg chg="modSp mod">
        <pc:chgData name="Sydney Norman" userId="61d0da19-fd41-4342-a04a-47ca23b3903e" providerId="ADAL" clId="{6E5F2C38-A9B0-46FB-B0A1-601A20C7E693}" dt="2024-04-18T15:01:22.591" v="83" actId="14100"/>
        <pc:sldMkLst>
          <pc:docMk/>
          <pc:sldMk cId="0" sldId="340"/>
        </pc:sldMkLst>
        <pc:spChg chg="mod">
          <ac:chgData name="Sydney Norman" userId="61d0da19-fd41-4342-a04a-47ca23b3903e" providerId="ADAL" clId="{6E5F2C38-A9B0-46FB-B0A1-601A20C7E693}" dt="2024-04-18T15:01:22.591" v="83" actId="14100"/>
          <ac:spMkLst>
            <pc:docMk/>
            <pc:sldMk cId="0" sldId="340"/>
            <ac:spMk id="717" creationId="{00000000-0000-0000-0000-000000000000}"/>
          </ac:spMkLst>
        </pc:spChg>
      </pc:sldChg>
      <pc:sldChg chg="modSp mod">
        <pc:chgData name="Sydney Norman" userId="61d0da19-fd41-4342-a04a-47ca23b3903e" providerId="ADAL" clId="{6E5F2C38-A9B0-46FB-B0A1-601A20C7E693}" dt="2024-04-18T15:01:29.852" v="84" actId="14100"/>
        <pc:sldMkLst>
          <pc:docMk/>
          <pc:sldMk cId="0" sldId="341"/>
        </pc:sldMkLst>
        <pc:spChg chg="mod">
          <ac:chgData name="Sydney Norman" userId="61d0da19-fd41-4342-a04a-47ca23b3903e" providerId="ADAL" clId="{6E5F2C38-A9B0-46FB-B0A1-601A20C7E693}" dt="2024-04-18T15:01:29.852" v="84" actId="14100"/>
          <ac:spMkLst>
            <pc:docMk/>
            <pc:sldMk cId="0" sldId="341"/>
            <ac:spMk id="724" creationId="{00000000-0000-0000-0000-000000000000}"/>
          </ac:spMkLst>
        </pc:spChg>
      </pc:sldChg>
      <pc:sldChg chg="modSp mod">
        <pc:chgData name="Sydney Norman" userId="61d0da19-fd41-4342-a04a-47ca23b3903e" providerId="ADAL" clId="{6E5F2C38-A9B0-46FB-B0A1-601A20C7E693}" dt="2024-04-18T15:01:39.253" v="85" actId="14100"/>
        <pc:sldMkLst>
          <pc:docMk/>
          <pc:sldMk cId="0" sldId="342"/>
        </pc:sldMkLst>
        <pc:spChg chg="mod">
          <ac:chgData name="Sydney Norman" userId="61d0da19-fd41-4342-a04a-47ca23b3903e" providerId="ADAL" clId="{6E5F2C38-A9B0-46FB-B0A1-601A20C7E693}" dt="2024-04-18T15:01:39.253" v="85" actId="14100"/>
          <ac:spMkLst>
            <pc:docMk/>
            <pc:sldMk cId="0" sldId="342"/>
            <ac:spMk id="733" creationId="{00000000-0000-0000-0000-000000000000}"/>
          </ac:spMkLst>
        </pc:spChg>
      </pc:sldChg>
      <pc:sldChg chg="modSp mod">
        <pc:chgData name="Sydney Norman" userId="61d0da19-fd41-4342-a04a-47ca23b3903e" providerId="ADAL" clId="{6E5F2C38-A9B0-46FB-B0A1-601A20C7E693}" dt="2024-04-18T15:02:04.957" v="92" actId="1076"/>
        <pc:sldMkLst>
          <pc:docMk/>
          <pc:sldMk cId="0" sldId="343"/>
        </pc:sldMkLst>
        <pc:spChg chg="mod">
          <ac:chgData name="Sydney Norman" userId="61d0da19-fd41-4342-a04a-47ca23b3903e" providerId="ADAL" clId="{6E5F2C38-A9B0-46FB-B0A1-601A20C7E693}" dt="2024-04-18T15:02:04.957" v="92" actId="1076"/>
          <ac:spMkLst>
            <pc:docMk/>
            <pc:sldMk cId="0" sldId="343"/>
            <ac:spMk id="738" creationId="{00000000-0000-0000-0000-000000000000}"/>
          </ac:spMkLst>
        </pc:spChg>
        <pc:spChg chg="mod">
          <ac:chgData name="Sydney Norman" userId="61d0da19-fd41-4342-a04a-47ca23b3903e" providerId="ADAL" clId="{6E5F2C38-A9B0-46FB-B0A1-601A20C7E693}" dt="2024-04-18T15:01:58.074" v="91" actId="14100"/>
          <ac:spMkLst>
            <pc:docMk/>
            <pc:sldMk cId="0" sldId="343"/>
            <ac:spMk id="740" creationId="{00000000-0000-0000-0000-000000000000}"/>
          </ac:spMkLst>
        </pc:spChg>
      </pc:sldChg>
      <pc:sldChg chg="modSp mod">
        <pc:chgData name="Sydney Norman" userId="61d0da19-fd41-4342-a04a-47ca23b3903e" providerId="ADAL" clId="{6E5F2C38-A9B0-46FB-B0A1-601A20C7E693}" dt="2024-04-18T15:02:10.887" v="93" actId="14100"/>
        <pc:sldMkLst>
          <pc:docMk/>
          <pc:sldMk cId="0" sldId="344"/>
        </pc:sldMkLst>
        <pc:spChg chg="mod">
          <ac:chgData name="Sydney Norman" userId="61d0da19-fd41-4342-a04a-47ca23b3903e" providerId="ADAL" clId="{6E5F2C38-A9B0-46FB-B0A1-601A20C7E693}" dt="2024-04-18T15:02:10.887" v="93" actId="14100"/>
          <ac:spMkLst>
            <pc:docMk/>
            <pc:sldMk cId="0" sldId="344"/>
            <ac:spMk id="746" creationId="{00000000-0000-0000-0000-000000000000}"/>
          </ac:spMkLst>
        </pc:spChg>
      </pc:sldChg>
      <pc:sldChg chg="modSp mod">
        <pc:chgData name="Sydney Norman" userId="61d0da19-fd41-4342-a04a-47ca23b3903e" providerId="ADAL" clId="{6E5F2C38-A9B0-46FB-B0A1-601A20C7E693}" dt="2024-04-18T15:02:16.118" v="94" actId="14100"/>
        <pc:sldMkLst>
          <pc:docMk/>
          <pc:sldMk cId="0" sldId="345"/>
        </pc:sldMkLst>
        <pc:spChg chg="mod">
          <ac:chgData name="Sydney Norman" userId="61d0da19-fd41-4342-a04a-47ca23b3903e" providerId="ADAL" clId="{6E5F2C38-A9B0-46FB-B0A1-601A20C7E693}" dt="2024-04-18T15:02:16.118" v="94" actId="14100"/>
          <ac:spMkLst>
            <pc:docMk/>
            <pc:sldMk cId="0" sldId="345"/>
            <ac:spMk id="753" creationId="{00000000-0000-0000-0000-000000000000}"/>
          </ac:spMkLst>
        </pc:spChg>
      </pc:sldChg>
      <pc:sldChg chg="modSp mod">
        <pc:chgData name="Sydney Norman" userId="61d0da19-fd41-4342-a04a-47ca23b3903e" providerId="ADAL" clId="{6E5F2C38-A9B0-46FB-B0A1-601A20C7E693}" dt="2024-04-18T15:02:22.347" v="95" actId="14100"/>
        <pc:sldMkLst>
          <pc:docMk/>
          <pc:sldMk cId="0" sldId="346"/>
        </pc:sldMkLst>
        <pc:spChg chg="mod">
          <ac:chgData name="Sydney Norman" userId="61d0da19-fd41-4342-a04a-47ca23b3903e" providerId="ADAL" clId="{6E5F2C38-A9B0-46FB-B0A1-601A20C7E693}" dt="2024-04-18T15:02:22.347" v="95" actId="14100"/>
          <ac:spMkLst>
            <pc:docMk/>
            <pc:sldMk cId="0" sldId="346"/>
            <ac:spMk id="761" creationId="{00000000-0000-0000-0000-000000000000}"/>
          </ac:spMkLst>
        </pc:spChg>
      </pc:sldChg>
      <pc:sldChg chg="modSp mod">
        <pc:chgData name="Sydney Norman" userId="61d0da19-fd41-4342-a04a-47ca23b3903e" providerId="ADAL" clId="{6E5F2C38-A9B0-46FB-B0A1-601A20C7E693}" dt="2024-04-18T15:02:52.140" v="96" actId="14100"/>
        <pc:sldMkLst>
          <pc:docMk/>
          <pc:sldMk cId="0" sldId="347"/>
        </pc:sldMkLst>
        <pc:spChg chg="mod">
          <ac:chgData name="Sydney Norman" userId="61d0da19-fd41-4342-a04a-47ca23b3903e" providerId="ADAL" clId="{6E5F2C38-A9B0-46FB-B0A1-601A20C7E693}" dt="2024-04-18T15:02:52.140" v="96" actId="14100"/>
          <ac:spMkLst>
            <pc:docMk/>
            <pc:sldMk cId="0" sldId="347"/>
            <ac:spMk id="771" creationId="{00000000-0000-0000-0000-000000000000}"/>
          </ac:spMkLst>
        </pc:spChg>
      </pc:sldChg>
      <pc:sldChg chg="modSp mod">
        <pc:chgData name="Sydney Norman" userId="61d0da19-fd41-4342-a04a-47ca23b3903e" providerId="ADAL" clId="{6E5F2C38-A9B0-46FB-B0A1-601A20C7E693}" dt="2024-04-18T15:02:56.876" v="97" actId="14100"/>
        <pc:sldMkLst>
          <pc:docMk/>
          <pc:sldMk cId="0" sldId="348"/>
        </pc:sldMkLst>
        <pc:spChg chg="mod">
          <ac:chgData name="Sydney Norman" userId="61d0da19-fd41-4342-a04a-47ca23b3903e" providerId="ADAL" clId="{6E5F2C38-A9B0-46FB-B0A1-601A20C7E693}" dt="2024-04-18T15:02:56.876" v="97" actId="14100"/>
          <ac:spMkLst>
            <pc:docMk/>
            <pc:sldMk cId="0" sldId="348"/>
            <ac:spMk id="778" creationId="{00000000-0000-0000-0000-000000000000}"/>
          </ac:spMkLst>
        </pc:spChg>
      </pc:sldChg>
      <pc:sldChg chg="modSp mod">
        <pc:chgData name="Sydney Norman" userId="61d0da19-fd41-4342-a04a-47ca23b3903e" providerId="ADAL" clId="{6E5F2C38-A9B0-46FB-B0A1-601A20C7E693}" dt="2024-04-18T15:03:03.461" v="98" actId="14100"/>
        <pc:sldMkLst>
          <pc:docMk/>
          <pc:sldMk cId="0" sldId="350"/>
        </pc:sldMkLst>
        <pc:spChg chg="mod">
          <ac:chgData name="Sydney Norman" userId="61d0da19-fd41-4342-a04a-47ca23b3903e" providerId="ADAL" clId="{6E5F2C38-A9B0-46FB-B0A1-601A20C7E693}" dt="2024-04-18T15:03:03.461" v="98" actId="14100"/>
          <ac:spMkLst>
            <pc:docMk/>
            <pc:sldMk cId="0" sldId="350"/>
            <ac:spMk id="794" creationId="{00000000-0000-0000-0000-000000000000}"/>
          </ac:spMkLst>
        </pc:spChg>
      </pc:sldChg>
      <pc:sldChg chg="modSp mod">
        <pc:chgData name="Sydney Norman" userId="61d0da19-fd41-4342-a04a-47ca23b3903e" providerId="ADAL" clId="{6E5F2C38-A9B0-46FB-B0A1-601A20C7E693}" dt="2024-04-18T15:03:10.743" v="99" actId="14100"/>
        <pc:sldMkLst>
          <pc:docMk/>
          <pc:sldMk cId="0" sldId="351"/>
        </pc:sldMkLst>
        <pc:spChg chg="mod">
          <ac:chgData name="Sydney Norman" userId="61d0da19-fd41-4342-a04a-47ca23b3903e" providerId="ADAL" clId="{6E5F2C38-A9B0-46FB-B0A1-601A20C7E693}" dt="2024-04-18T15:03:10.743" v="99" actId="14100"/>
          <ac:spMkLst>
            <pc:docMk/>
            <pc:sldMk cId="0" sldId="351"/>
            <ac:spMk id="801" creationId="{00000000-0000-0000-0000-000000000000}"/>
          </ac:spMkLst>
        </pc:spChg>
      </pc:sldChg>
      <pc:sldChg chg="modSp mod">
        <pc:chgData name="Sydney Norman" userId="61d0da19-fd41-4342-a04a-47ca23b3903e" providerId="ADAL" clId="{6E5F2C38-A9B0-46FB-B0A1-601A20C7E693}" dt="2024-04-18T15:03:14.627" v="100" actId="14100"/>
        <pc:sldMkLst>
          <pc:docMk/>
          <pc:sldMk cId="0" sldId="352"/>
        </pc:sldMkLst>
        <pc:spChg chg="mod">
          <ac:chgData name="Sydney Norman" userId="61d0da19-fd41-4342-a04a-47ca23b3903e" providerId="ADAL" clId="{6E5F2C38-A9B0-46FB-B0A1-601A20C7E693}" dt="2024-04-18T15:03:14.627" v="100" actId="14100"/>
          <ac:spMkLst>
            <pc:docMk/>
            <pc:sldMk cId="0" sldId="352"/>
            <ac:spMk id="808" creationId="{00000000-0000-0000-0000-000000000000}"/>
          </ac:spMkLst>
        </pc:spChg>
      </pc:sldChg>
      <pc:sldChg chg="modSp mod">
        <pc:chgData name="Sydney Norman" userId="61d0da19-fd41-4342-a04a-47ca23b3903e" providerId="ADAL" clId="{6E5F2C38-A9B0-46FB-B0A1-601A20C7E693}" dt="2024-04-18T15:03:20.623" v="101" actId="14100"/>
        <pc:sldMkLst>
          <pc:docMk/>
          <pc:sldMk cId="0" sldId="353"/>
        </pc:sldMkLst>
        <pc:spChg chg="mod">
          <ac:chgData name="Sydney Norman" userId="61d0da19-fd41-4342-a04a-47ca23b3903e" providerId="ADAL" clId="{6E5F2C38-A9B0-46FB-B0A1-601A20C7E693}" dt="2024-04-18T15:03:20.623" v="101" actId="14100"/>
          <ac:spMkLst>
            <pc:docMk/>
            <pc:sldMk cId="0" sldId="353"/>
            <ac:spMk id="816" creationId="{00000000-0000-0000-0000-000000000000}"/>
          </ac:spMkLst>
        </pc:spChg>
      </pc:sldChg>
      <pc:sldChg chg="modSp mod">
        <pc:chgData name="Sydney Norman" userId="61d0da19-fd41-4342-a04a-47ca23b3903e" providerId="ADAL" clId="{6E5F2C38-A9B0-46FB-B0A1-601A20C7E693}" dt="2024-04-18T15:03:24.937" v="102" actId="14100"/>
        <pc:sldMkLst>
          <pc:docMk/>
          <pc:sldMk cId="0" sldId="354"/>
        </pc:sldMkLst>
        <pc:spChg chg="mod">
          <ac:chgData name="Sydney Norman" userId="61d0da19-fd41-4342-a04a-47ca23b3903e" providerId="ADAL" clId="{6E5F2C38-A9B0-46FB-B0A1-601A20C7E693}" dt="2024-04-18T15:03:24.937" v="102" actId="14100"/>
          <ac:spMkLst>
            <pc:docMk/>
            <pc:sldMk cId="0" sldId="354"/>
            <ac:spMk id="823" creationId="{00000000-0000-0000-0000-000000000000}"/>
          </ac:spMkLst>
        </pc:spChg>
      </pc:sldChg>
      <pc:sldChg chg="modSp mod">
        <pc:chgData name="Sydney Norman" userId="61d0da19-fd41-4342-a04a-47ca23b3903e" providerId="ADAL" clId="{6E5F2C38-A9B0-46FB-B0A1-601A20C7E693}" dt="2024-04-18T15:03:31.011" v="103" actId="14100"/>
        <pc:sldMkLst>
          <pc:docMk/>
          <pc:sldMk cId="0" sldId="356"/>
        </pc:sldMkLst>
        <pc:spChg chg="mod">
          <ac:chgData name="Sydney Norman" userId="61d0da19-fd41-4342-a04a-47ca23b3903e" providerId="ADAL" clId="{6E5F2C38-A9B0-46FB-B0A1-601A20C7E693}" dt="2024-04-18T15:03:31.011" v="103" actId="14100"/>
          <ac:spMkLst>
            <pc:docMk/>
            <pc:sldMk cId="0" sldId="356"/>
            <ac:spMk id="836" creationId="{00000000-0000-0000-0000-000000000000}"/>
          </ac:spMkLst>
        </pc:spChg>
      </pc:sldChg>
      <pc:sldChg chg="modSp mod">
        <pc:chgData name="Sydney Norman" userId="61d0da19-fd41-4342-a04a-47ca23b3903e" providerId="ADAL" clId="{6E5F2C38-A9B0-46FB-B0A1-601A20C7E693}" dt="2024-04-18T15:03:34.924" v="104" actId="14100"/>
        <pc:sldMkLst>
          <pc:docMk/>
          <pc:sldMk cId="0" sldId="357"/>
        </pc:sldMkLst>
        <pc:spChg chg="mod">
          <ac:chgData name="Sydney Norman" userId="61d0da19-fd41-4342-a04a-47ca23b3903e" providerId="ADAL" clId="{6E5F2C38-A9B0-46FB-B0A1-601A20C7E693}" dt="2024-04-18T15:03:34.924" v="104" actId="14100"/>
          <ac:spMkLst>
            <pc:docMk/>
            <pc:sldMk cId="0" sldId="357"/>
            <ac:spMk id="842" creationId="{00000000-0000-0000-0000-000000000000}"/>
          </ac:spMkLst>
        </pc:spChg>
      </pc:sldChg>
      <pc:sldChg chg="modSp mod">
        <pc:chgData name="Sydney Norman" userId="61d0da19-fd41-4342-a04a-47ca23b3903e" providerId="ADAL" clId="{6E5F2C38-A9B0-46FB-B0A1-601A20C7E693}" dt="2024-04-18T15:04:40.392" v="105" actId="14100"/>
        <pc:sldMkLst>
          <pc:docMk/>
          <pc:sldMk cId="0" sldId="358"/>
        </pc:sldMkLst>
        <pc:spChg chg="mod">
          <ac:chgData name="Sydney Norman" userId="61d0da19-fd41-4342-a04a-47ca23b3903e" providerId="ADAL" clId="{6E5F2C38-A9B0-46FB-B0A1-601A20C7E693}" dt="2024-04-18T15:04:40.392" v="105" actId="14100"/>
          <ac:spMkLst>
            <pc:docMk/>
            <pc:sldMk cId="0" sldId="358"/>
            <ac:spMk id="848" creationId="{00000000-0000-0000-0000-000000000000}"/>
          </ac:spMkLst>
        </pc:spChg>
      </pc:sldChg>
      <pc:sldChg chg="modSp mod">
        <pc:chgData name="Sydney Norman" userId="61d0da19-fd41-4342-a04a-47ca23b3903e" providerId="ADAL" clId="{6E5F2C38-A9B0-46FB-B0A1-601A20C7E693}" dt="2024-04-18T15:04:47.430" v="106" actId="14100"/>
        <pc:sldMkLst>
          <pc:docMk/>
          <pc:sldMk cId="0" sldId="359"/>
        </pc:sldMkLst>
        <pc:spChg chg="mod">
          <ac:chgData name="Sydney Norman" userId="61d0da19-fd41-4342-a04a-47ca23b3903e" providerId="ADAL" clId="{6E5F2C38-A9B0-46FB-B0A1-601A20C7E693}" dt="2024-04-18T15:04:47.430" v="106" actId="14100"/>
          <ac:spMkLst>
            <pc:docMk/>
            <pc:sldMk cId="0" sldId="359"/>
            <ac:spMk id="854" creationId="{00000000-0000-0000-0000-000000000000}"/>
          </ac:spMkLst>
        </pc:spChg>
      </pc:sldChg>
      <pc:sldChg chg="modSp mod">
        <pc:chgData name="Sydney Norman" userId="61d0da19-fd41-4342-a04a-47ca23b3903e" providerId="ADAL" clId="{6E5F2C38-A9B0-46FB-B0A1-601A20C7E693}" dt="2024-04-18T15:04:54.232" v="107" actId="14100"/>
        <pc:sldMkLst>
          <pc:docMk/>
          <pc:sldMk cId="0" sldId="360"/>
        </pc:sldMkLst>
        <pc:spChg chg="mod">
          <ac:chgData name="Sydney Norman" userId="61d0da19-fd41-4342-a04a-47ca23b3903e" providerId="ADAL" clId="{6E5F2C38-A9B0-46FB-B0A1-601A20C7E693}" dt="2024-04-18T15:04:54.232" v="107" actId="14100"/>
          <ac:spMkLst>
            <pc:docMk/>
            <pc:sldMk cId="0" sldId="360"/>
            <ac:spMk id="860" creationId="{00000000-0000-0000-0000-000000000000}"/>
          </ac:spMkLst>
        </pc:spChg>
      </pc:sldChg>
      <pc:sldChg chg="modSp mod">
        <pc:chgData name="Sydney Norman" userId="61d0da19-fd41-4342-a04a-47ca23b3903e" providerId="ADAL" clId="{6E5F2C38-A9B0-46FB-B0A1-601A20C7E693}" dt="2024-04-18T15:04:59.095" v="108" actId="14100"/>
        <pc:sldMkLst>
          <pc:docMk/>
          <pc:sldMk cId="0" sldId="361"/>
        </pc:sldMkLst>
        <pc:spChg chg="mod">
          <ac:chgData name="Sydney Norman" userId="61d0da19-fd41-4342-a04a-47ca23b3903e" providerId="ADAL" clId="{6E5F2C38-A9B0-46FB-B0A1-601A20C7E693}" dt="2024-04-18T15:04:59.095" v="108" actId="14100"/>
          <ac:spMkLst>
            <pc:docMk/>
            <pc:sldMk cId="0" sldId="361"/>
            <ac:spMk id="866" creationId="{00000000-0000-0000-0000-000000000000}"/>
          </ac:spMkLst>
        </pc:spChg>
      </pc:sldChg>
      <pc:sldChg chg="modSp mod">
        <pc:chgData name="Sydney Norman" userId="61d0da19-fd41-4342-a04a-47ca23b3903e" providerId="ADAL" clId="{6E5F2C38-A9B0-46FB-B0A1-601A20C7E693}" dt="2024-04-18T15:05:03.868" v="109" actId="14100"/>
        <pc:sldMkLst>
          <pc:docMk/>
          <pc:sldMk cId="0" sldId="362"/>
        </pc:sldMkLst>
        <pc:spChg chg="mod">
          <ac:chgData name="Sydney Norman" userId="61d0da19-fd41-4342-a04a-47ca23b3903e" providerId="ADAL" clId="{6E5F2C38-A9B0-46FB-B0A1-601A20C7E693}" dt="2024-04-18T15:05:03.868" v="109" actId="14100"/>
          <ac:spMkLst>
            <pc:docMk/>
            <pc:sldMk cId="0" sldId="362"/>
            <ac:spMk id="872" creationId="{00000000-0000-0000-0000-000000000000}"/>
          </ac:spMkLst>
        </pc:spChg>
      </pc:sldChg>
      <pc:sldChg chg="modSp mod">
        <pc:chgData name="Sydney Norman" userId="61d0da19-fd41-4342-a04a-47ca23b3903e" providerId="ADAL" clId="{6E5F2C38-A9B0-46FB-B0A1-601A20C7E693}" dt="2024-04-18T15:05:22.937" v="112" actId="14100"/>
        <pc:sldMkLst>
          <pc:docMk/>
          <pc:sldMk cId="0" sldId="364"/>
        </pc:sldMkLst>
        <pc:spChg chg="mod">
          <ac:chgData name="Sydney Norman" userId="61d0da19-fd41-4342-a04a-47ca23b3903e" providerId="ADAL" clId="{6E5F2C38-A9B0-46FB-B0A1-601A20C7E693}" dt="2024-04-18T15:05:22.937" v="112" actId="14100"/>
          <ac:spMkLst>
            <pc:docMk/>
            <pc:sldMk cId="0" sldId="364"/>
            <ac:spMk id="885" creationId="{00000000-0000-0000-0000-000000000000}"/>
          </ac:spMkLst>
        </pc:spChg>
      </pc:sldChg>
      <pc:sldChg chg="modSp mod">
        <pc:chgData name="Sydney Norman" userId="61d0da19-fd41-4342-a04a-47ca23b3903e" providerId="ADAL" clId="{6E5F2C38-A9B0-46FB-B0A1-601A20C7E693}" dt="2024-04-18T15:05:36.883" v="115" actId="14100"/>
        <pc:sldMkLst>
          <pc:docMk/>
          <pc:sldMk cId="0" sldId="365"/>
        </pc:sldMkLst>
        <pc:spChg chg="mod">
          <ac:chgData name="Sydney Norman" userId="61d0da19-fd41-4342-a04a-47ca23b3903e" providerId="ADAL" clId="{6E5F2C38-A9B0-46FB-B0A1-601A20C7E693}" dt="2024-04-18T15:05:36.883" v="115" actId="14100"/>
          <ac:spMkLst>
            <pc:docMk/>
            <pc:sldMk cId="0" sldId="365"/>
            <ac:spMk id="891" creationId="{00000000-0000-0000-0000-000000000000}"/>
          </ac:spMkLst>
        </pc:spChg>
      </pc:sldChg>
      <pc:sldChg chg="modSp mod">
        <pc:chgData name="Sydney Norman" userId="61d0da19-fd41-4342-a04a-47ca23b3903e" providerId="ADAL" clId="{6E5F2C38-A9B0-46FB-B0A1-601A20C7E693}" dt="2024-04-18T15:05:45.112" v="116" actId="14100"/>
        <pc:sldMkLst>
          <pc:docMk/>
          <pc:sldMk cId="0" sldId="366"/>
        </pc:sldMkLst>
        <pc:spChg chg="mod">
          <ac:chgData name="Sydney Norman" userId="61d0da19-fd41-4342-a04a-47ca23b3903e" providerId="ADAL" clId="{6E5F2C38-A9B0-46FB-B0A1-601A20C7E693}" dt="2024-04-18T15:05:45.112" v="116" actId="14100"/>
          <ac:spMkLst>
            <pc:docMk/>
            <pc:sldMk cId="0" sldId="366"/>
            <ac:spMk id="898" creationId="{00000000-0000-0000-0000-000000000000}"/>
          </ac:spMkLst>
        </pc:spChg>
      </pc:sldChg>
      <pc:sldChg chg="modSp mod">
        <pc:chgData name="Sydney Norman" userId="61d0da19-fd41-4342-a04a-47ca23b3903e" providerId="ADAL" clId="{6E5F2C38-A9B0-46FB-B0A1-601A20C7E693}" dt="2024-04-18T15:05:51.266" v="117" actId="14100"/>
        <pc:sldMkLst>
          <pc:docMk/>
          <pc:sldMk cId="0" sldId="368"/>
        </pc:sldMkLst>
        <pc:spChg chg="mod">
          <ac:chgData name="Sydney Norman" userId="61d0da19-fd41-4342-a04a-47ca23b3903e" providerId="ADAL" clId="{6E5F2C38-A9B0-46FB-B0A1-601A20C7E693}" dt="2024-04-18T15:05:51.266" v="117" actId="14100"/>
          <ac:spMkLst>
            <pc:docMk/>
            <pc:sldMk cId="0" sldId="368"/>
            <ac:spMk id="913" creationId="{00000000-0000-0000-0000-000000000000}"/>
          </ac:spMkLst>
        </pc:spChg>
      </pc:sldChg>
      <pc:sldChg chg="modSp mod">
        <pc:chgData name="Sydney Norman" userId="61d0da19-fd41-4342-a04a-47ca23b3903e" providerId="ADAL" clId="{6E5F2C38-A9B0-46FB-B0A1-601A20C7E693}" dt="2024-04-18T15:05:57.357" v="118" actId="14100"/>
        <pc:sldMkLst>
          <pc:docMk/>
          <pc:sldMk cId="0" sldId="369"/>
        </pc:sldMkLst>
        <pc:spChg chg="mod">
          <ac:chgData name="Sydney Norman" userId="61d0da19-fd41-4342-a04a-47ca23b3903e" providerId="ADAL" clId="{6E5F2C38-A9B0-46FB-B0A1-601A20C7E693}" dt="2024-04-18T15:05:57.357" v="118" actId="14100"/>
          <ac:spMkLst>
            <pc:docMk/>
            <pc:sldMk cId="0" sldId="369"/>
            <ac:spMk id="920" creationId="{00000000-0000-0000-0000-000000000000}"/>
          </ac:spMkLst>
        </pc:spChg>
      </pc:sldChg>
      <pc:sldChg chg="modSp mod">
        <pc:chgData name="Sydney Norman" userId="61d0da19-fd41-4342-a04a-47ca23b3903e" providerId="ADAL" clId="{6E5F2C38-A9B0-46FB-B0A1-601A20C7E693}" dt="2024-04-18T15:06:02.558" v="119" actId="14100"/>
        <pc:sldMkLst>
          <pc:docMk/>
          <pc:sldMk cId="0" sldId="370"/>
        </pc:sldMkLst>
        <pc:spChg chg="mod">
          <ac:chgData name="Sydney Norman" userId="61d0da19-fd41-4342-a04a-47ca23b3903e" providerId="ADAL" clId="{6E5F2C38-A9B0-46FB-B0A1-601A20C7E693}" dt="2024-04-18T15:06:02.558" v="119" actId="14100"/>
          <ac:spMkLst>
            <pc:docMk/>
            <pc:sldMk cId="0" sldId="370"/>
            <ac:spMk id="926" creationId="{00000000-0000-0000-0000-000000000000}"/>
          </ac:spMkLst>
        </pc:spChg>
      </pc:sldChg>
      <pc:sldChg chg="modSp mod">
        <pc:chgData name="Sydney Norman" userId="61d0da19-fd41-4342-a04a-47ca23b3903e" providerId="ADAL" clId="{6E5F2C38-A9B0-46FB-B0A1-601A20C7E693}" dt="2024-04-18T15:06:06.464" v="120" actId="14100"/>
        <pc:sldMkLst>
          <pc:docMk/>
          <pc:sldMk cId="0" sldId="371"/>
        </pc:sldMkLst>
        <pc:spChg chg="mod">
          <ac:chgData name="Sydney Norman" userId="61d0da19-fd41-4342-a04a-47ca23b3903e" providerId="ADAL" clId="{6E5F2C38-A9B0-46FB-B0A1-601A20C7E693}" dt="2024-04-18T15:06:06.464" v="120" actId="14100"/>
          <ac:spMkLst>
            <pc:docMk/>
            <pc:sldMk cId="0" sldId="371"/>
            <ac:spMk id="934" creationId="{00000000-0000-0000-0000-000000000000}"/>
          </ac:spMkLst>
        </pc:spChg>
      </pc:sldChg>
      <pc:sldChg chg="modSp mod">
        <pc:chgData name="Sydney Norman" userId="61d0da19-fd41-4342-a04a-47ca23b3903e" providerId="ADAL" clId="{6E5F2C38-A9B0-46FB-B0A1-601A20C7E693}" dt="2024-04-18T15:06:11.179" v="121" actId="14100"/>
        <pc:sldMkLst>
          <pc:docMk/>
          <pc:sldMk cId="0" sldId="372"/>
        </pc:sldMkLst>
        <pc:spChg chg="mod">
          <ac:chgData name="Sydney Norman" userId="61d0da19-fd41-4342-a04a-47ca23b3903e" providerId="ADAL" clId="{6E5F2C38-A9B0-46FB-B0A1-601A20C7E693}" dt="2024-04-18T15:06:11.179" v="121" actId="14100"/>
          <ac:spMkLst>
            <pc:docMk/>
            <pc:sldMk cId="0" sldId="372"/>
            <ac:spMk id="941" creationId="{00000000-0000-0000-0000-000000000000}"/>
          </ac:spMkLst>
        </pc:spChg>
      </pc:sldChg>
      <pc:sldChg chg="modSp mod">
        <pc:chgData name="Sydney Norman" userId="61d0da19-fd41-4342-a04a-47ca23b3903e" providerId="ADAL" clId="{6E5F2C38-A9B0-46FB-B0A1-601A20C7E693}" dt="2024-04-18T15:06:21.320" v="123" actId="1076"/>
        <pc:sldMkLst>
          <pc:docMk/>
          <pc:sldMk cId="0" sldId="373"/>
        </pc:sldMkLst>
        <pc:spChg chg="mod">
          <ac:chgData name="Sydney Norman" userId="61d0da19-fd41-4342-a04a-47ca23b3903e" providerId="ADAL" clId="{6E5F2C38-A9B0-46FB-B0A1-601A20C7E693}" dt="2024-04-18T15:06:15.158" v="122" actId="14100"/>
          <ac:spMkLst>
            <pc:docMk/>
            <pc:sldMk cId="0" sldId="373"/>
            <ac:spMk id="948" creationId="{00000000-0000-0000-0000-000000000000}"/>
          </ac:spMkLst>
        </pc:spChg>
        <pc:picChg chg="mod">
          <ac:chgData name="Sydney Norman" userId="61d0da19-fd41-4342-a04a-47ca23b3903e" providerId="ADAL" clId="{6E5F2C38-A9B0-46FB-B0A1-601A20C7E693}" dt="2024-04-18T15:06:21.320" v="123" actId="1076"/>
          <ac:picMkLst>
            <pc:docMk/>
            <pc:sldMk cId="0" sldId="373"/>
            <ac:picMk id="949" creationId="{00000000-0000-0000-0000-000000000000}"/>
          </ac:picMkLst>
        </pc:picChg>
      </pc:sldChg>
      <pc:sldChg chg="modSp mod">
        <pc:chgData name="Sydney Norman" userId="61d0da19-fd41-4342-a04a-47ca23b3903e" providerId="ADAL" clId="{6E5F2C38-A9B0-46FB-B0A1-601A20C7E693}" dt="2024-04-18T15:06:27.773" v="124" actId="14100"/>
        <pc:sldMkLst>
          <pc:docMk/>
          <pc:sldMk cId="0" sldId="374"/>
        </pc:sldMkLst>
        <pc:spChg chg="mod">
          <ac:chgData name="Sydney Norman" userId="61d0da19-fd41-4342-a04a-47ca23b3903e" providerId="ADAL" clId="{6E5F2C38-A9B0-46FB-B0A1-601A20C7E693}" dt="2024-04-18T15:06:27.773" v="124" actId="14100"/>
          <ac:spMkLst>
            <pc:docMk/>
            <pc:sldMk cId="0" sldId="374"/>
            <ac:spMk id="956" creationId="{00000000-0000-0000-0000-000000000000}"/>
          </ac:spMkLst>
        </pc:spChg>
      </pc:sldChg>
      <pc:sldChg chg="modSp mod">
        <pc:chgData name="Sydney Norman" userId="61d0da19-fd41-4342-a04a-47ca23b3903e" providerId="ADAL" clId="{6E5F2C38-A9B0-46FB-B0A1-601A20C7E693}" dt="2024-04-18T15:06:33.555" v="125" actId="14100"/>
        <pc:sldMkLst>
          <pc:docMk/>
          <pc:sldMk cId="0" sldId="375"/>
        </pc:sldMkLst>
        <pc:spChg chg="mod">
          <ac:chgData name="Sydney Norman" userId="61d0da19-fd41-4342-a04a-47ca23b3903e" providerId="ADAL" clId="{6E5F2C38-A9B0-46FB-B0A1-601A20C7E693}" dt="2024-04-18T15:06:33.555" v="125" actId="14100"/>
          <ac:spMkLst>
            <pc:docMk/>
            <pc:sldMk cId="0" sldId="375"/>
            <ac:spMk id="963" creationId="{00000000-0000-0000-0000-000000000000}"/>
          </ac:spMkLst>
        </pc:spChg>
      </pc:sldChg>
      <pc:sldChg chg="modSp mod">
        <pc:chgData name="Sydney Norman" userId="61d0da19-fd41-4342-a04a-47ca23b3903e" providerId="ADAL" clId="{6E5F2C38-A9B0-46FB-B0A1-601A20C7E693}" dt="2024-04-18T15:06:37.404" v="126" actId="14100"/>
        <pc:sldMkLst>
          <pc:docMk/>
          <pc:sldMk cId="0" sldId="376"/>
        </pc:sldMkLst>
        <pc:spChg chg="mod">
          <ac:chgData name="Sydney Norman" userId="61d0da19-fd41-4342-a04a-47ca23b3903e" providerId="ADAL" clId="{6E5F2C38-A9B0-46FB-B0A1-601A20C7E693}" dt="2024-04-18T15:06:37.404" v="126" actId="14100"/>
          <ac:spMkLst>
            <pc:docMk/>
            <pc:sldMk cId="0" sldId="376"/>
            <ac:spMk id="970" creationId="{00000000-0000-0000-0000-000000000000}"/>
          </ac:spMkLst>
        </pc:spChg>
      </pc:sldChg>
      <pc:sldChg chg="modSp mod">
        <pc:chgData name="Sydney Norman" userId="61d0da19-fd41-4342-a04a-47ca23b3903e" providerId="ADAL" clId="{6E5F2C38-A9B0-46FB-B0A1-601A20C7E693}" dt="2024-04-18T15:06:43.822" v="127" actId="14100"/>
        <pc:sldMkLst>
          <pc:docMk/>
          <pc:sldMk cId="0" sldId="377"/>
        </pc:sldMkLst>
        <pc:spChg chg="mod">
          <ac:chgData name="Sydney Norman" userId="61d0da19-fd41-4342-a04a-47ca23b3903e" providerId="ADAL" clId="{6E5F2C38-A9B0-46FB-B0A1-601A20C7E693}" dt="2024-04-18T15:06:43.822" v="127" actId="14100"/>
          <ac:spMkLst>
            <pc:docMk/>
            <pc:sldMk cId="0" sldId="377"/>
            <ac:spMk id="977" creationId="{00000000-0000-0000-0000-000000000000}"/>
          </ac:spMkLst>
        </pc:spChg>
      </pc:sldChg>
      <pc:sldChg chg="modSp mod">
        <pc:chgData name="Sydney Norman" userId="61d0da19-fd41-4342-a04a-47ca23b3903e" providerId="ADAL" clId="{6E5F2C38-A9B0-46FB-B0A1-601A20C7E693}" dt="2024-04-18T15:06:52.756" v="128" actId="14100"/>
        <pc:sldMkLst>
          <pc:docMk/>
          <pc:sldMk cId="0" sldId="378"/>
        </pc:sldMkLst>
        <pc:spChg chg="mod">
          <ac:chgData name="Sydney Norman" userId="61d0da19-fd41-4342-a04a-47ca23b3903e" providerId="ADAL" clId="{6E5F2C38-A9B0-46FB-B0A1-601A20C7E693}" dt="2024-04-18T15:06:52.756" v="128" actId="14100"/>
          <ac:spMkLst>
            <pc:docMk/>
            <pc:sldMk cId="0" sldId="378"/>
            <ac:spMk id="985" creationId="{00000000-0000-0000-0000-000000000000}"/>
          </ac:spMkLst>
        </pc:spChg>
      </pc:sldChg>
      <pc:sldChg chg="modSp mod">
        <pc:chgData name="Sydney Norman" userId="61d0da19-fd41-4342-a04a-47ca23b3903e" providerId="ADAL" clId="{6E5F2C38-A9B0-46FB-B0A1-601A20C7E693}" dt="2024-04-18T15:07:06.978" v="129" actId="14100"/>
        <pc:sldMkLst>
          <pc:docMk/>
          <pc:sldMk cId="0" sldId="379"/>
        </pc:sldMkLst>
        <pc:spChg chg="mod">
          <ac:chgData name="Sydney Norman" userId="61d0da19-fd41-4342-a04a-47ca23b3903e" providerId="ADAL" clId="{6E5F2C38-A9B0-46FB-B0A1-601A20C7E693}" dt="2024-04-18T15:07:06.978" v="129" actId="14100"/>
          <ac:spMkLst>
            <pc:docMk/>
            <pc:sldMk cId="0" sldId="379"/>
            <ac:spMk id="993" creationId="{00000000-0000-0000-0000-000000000000}"/>
          </ac:spMkLst>
        </pc:spChg>
      </pc:sldChg>
      <pc:sldChg chg="modSp mod">
        <pc:chgData name="Sydney Norman" userId="61d0da19-fd41-4342-a04a-47ca23b3903e" providerId="ADAL" clId="{6E5F2C38-A9B0-46FB-B0A1-601A20C7E693}" dt="2024-04-18T15:07:10.389" v="130" actId="14100"/>
        <pc:sldMkLst>
          <pc:docMk/>
          <pc:sldMk cId="0" sldId="380"/>
        </pc:sldMkLst>
        <pc:spChg chg="mod">
          <ac:chgData name="Sydney Norman" userId="61d0da19-fd41-4342-a04a-47ca23b3903e" providerId="ADAL" clId="{6E5F2C38-A9B0-46FB-B0A1-601A20C7E693}" dt="2024-04-18T15:07:10.389" v="130" actId="14100"/>
          <ac:spMkLst>
            <pc:docMk/>
            <pc:sldMk cId="0" sldId="380"/>
            <ac:spMk id="1000" creationId="{00000000-0000-0000-0000-000000000000}"/>
          </ac:spMkLst>
        </pc:spChg>
      </pc:sldChg>
      <pc:sldChg chg="modSp mod">
        <pc:chgData name="Sydney Norman" userId="61d0da19-fd41-4342-a04a-47ca23b3903e" providerId="ADAL" clId="{6E5F2C38-A9B0-46FB-B0A1-601A20C7E693}" dt="2024-04-18T15:07:15.868" v="131" actId="14100"/>
        <pc:sldMkLst>
          <pc:docMk/>
          <pc:sldMk cId="0" sldId="381"/>
        </pc:sldMkLst>
        <pc:spChg chg="mod">
          <ac:chgData name="Sydney Norman" userId="61d0da19-fd41-4342-a04a-47ca23b3903e" providerId="ADAL" clId="{6E5F2C38-A9B0-46FB-B0A1-601A20C7E693}" dt="2024-04-18T15:07:15.868" v="131" actId="14100"/>
          <ac:spMkLst>
            <pc:docMk/>
            <pc:sldMk cId="0" sldId="381"/>
            <ac:spMk id="1008" creationId="{00000000-0000-0000-0000-000000000000}"/>
          </ac:spMkLst>
        </pc:spChg>
      </pc:sldChg>
      <pc:sldChg chg="modSp mod">
        <pc:chgData name="Sydney Norman" userId="61d0da19-fd41-4342-a04a-47ca23b3903e" providerId="ADAL" clId="{6E5F2C38-A9B0-46FB-B0A1-601A20C7E693}" dt="2024-04-18T15:07:21.179" v="132" actId="14100"/>
        <pc:sldMkLst>
          <pc:docMk/>
          <pc:sldMk cId="0" sldId="382"/>
        </pc:sldMkLst>
        <pc:spChg chg="mod">
          <ac:chgData name="Sydney Norman" userId="61d0da19-fd41-4342-a04a-47ca23b3903e" providerId="ADAL" clId="{6E5F2C38-A9B0-46FB-B0A1-601A20C7E693}" dt="2024-04-18T15:07:21.179" v="132" actId="14100"/>
          <ac:spMkLst>
            <pc:docMk/>
            <pc:sldMk cId="0" sldId="382"/>
            <ac:spMk id="1016" creationId="{00000000-0000-0000-0000-000000000000}"/>
          </ac:spMkLst>
        </pc:spChg>
      </pc:sldChg>
      <pc:sldChg chg="modSp mod">
        <pc:chgData name="Sydney Norman" userId="61d0da19-fd41-4342-a04a-47ca23b3903e" providerId="ADAL" clId="{6E5F2C38-A9B0-46FB-B0A1-601A20C7E693}" dt="2024-04-18T15:07:28.788" v="135" actId="14100"/>
        <pc:sldMkLst>
          <pc:docMk/>
          <pc:sldMk cId="0" sldId="385"/>
        </pc:sldMkLst>
        <pc:spChg chg="mod">
          <ac:chgData name="Sydney Norman" userId="61d0da19-fd41-4342-a04a-47ca23b3903e" providerId="ADAL" clId="{6E5F2C38-A9B0-46FB-B0A1-601A20C7E693}" dt="2024-04-18T15:07:28.788" v="135" actId="14100"/>
          <ac:spMkLst>
            <pc:docMk/>
            <pc:sldMk cId="0" sldId="385"/>
            <ac:spMk id="1036" creationId="{00000000-0000-0000-0000-000000000000}"/>
          </ac:spMkLst>
        </pc:spChg>
      </pc:sldChg>
      <pc:sldChg chg="modSp mod">
        <pc:chgData name="Sydney Norman" userId="61d0da19-fd41-4342-a04a-47ca23b3903e" providerId="ADAL" clId="{6E5F2C38-A9B0-46FB-B0A1-601A20C7E693}" dt="2024-04-18T15:07:33.647" v="136" actId="14100"/>
        <pc:sldMkLst>
          <pc:docMk/>
          <pc:sldMk cId="0" sldId="386"/>
        </pc:sldMkLst>
        <pc:spChg chg="mod">
          <ac:chgData name="Sydney Norman" userId="61d0da19-fd41-4342-a04a-47ca23b3903e" providerId="ADAL" clId="{6E5F2C38-A9B0-46FB-B0A1-601A20C7E693}" dt="2024-04-18T15:07:33.647" v="136" actId="14100"/>
          <ac:spMkLst>
            <pc:docMk/>
            <pc:sldMk cId="0" sldId="386"/>
            <ac:spMk id="1042" creationId="{00000000-0000-0000-0000-000000000000}"/>
          </ac:spMkLst>
        </pc:spChg>
      </pc:sldChg>
      <pc:sldChg chg="modSp mod">
        <pc:chgData name="Sydney Norman" userId="61d0da19-fd41-4342-a04a-47ca23b3903e" providerId="ADAL" clId="{6E5F2C38-A9B0-46FB-B0A1-601A20C7E693}" dt="2024-04-18T15:07:38.922" v="137" actId="14100"/>
        <pc:sldMkLst>
          <pc:docMk/>
          <pc:sldMk cId="0" sldId="387"/>
        </pc:sldMkLst>
        <pc:spChg chg="mod">
          <ac:chgData name="Sydney Norman" userId="61d0da19-fd41-4342-a04a-47ca23b3903e" providerId="ADAL" clId="{6E5F2C38-A9B0-46FB-B0A1-601A20C7E693}" dt="2024-04-18T15:07:38.922" v="137" actId="14100"/>
          <ac:spMkLst>
            <pc:docMk/>
            <pc:sldMk cId="0" sldId="387"/>
            <ac:spMk id="1049" creationId="{00000000-0000-0000-0000-000000000000}"/>
          </ac:spMkLst>
        </pc:spChg>
      </pc:sldChg>
      <pc:sldChg chg="modSp mod">
        <pc:chgData name="Sydney Norman" userId="61d0da19-fd41-4342-a04a-47ca23b3903e" providerId="ADAL" clId="{6E5F2C38-A9B0-46FB-B0A1-601A20C7E693}" dt="2024-04-18T15:07:44.377" v="138" actId="14100"/>
        <pc:sldMkLst>
          <pc:docMk/>
          <pc:sldMk cId="0" sldId="388"/>
        </pc:sldMkLst>
        <pc:spChg chg="mod">
          <ac:chgData name="Sydney Norman" userId="61d0da19-fd41-4342-a04a-47ca23b3903e" providerId="ADAL" clId="{6E5F2C38-A9B0-46FB-B0A1-601A20C7E693}" dt="2024-04-18T15:07:44.377" v="138" actId="14100"/>
          <ac:spMkLst>
            <pc:docMk/>
            <pc:sldMk cId="0" sldId="388"/>
            <ac:spMk id="1057" creationId="{00000000-0000-0000-0000-000000000000}"/>
          </ac:spMkLst>
        </pc:spChg>
      </pc:sldChg>
      <pc:sldChg chg="modSp mod">
        <pc:chgData name="Sydney Norman" userId="61d0da19-fd41-4342-a04a-47ca23b3903e" providerId="ADAL" clId="{6E5F2C38-A9B0-46FB-B0A1-601A20C7E693}" dt="2024-04-18T15:07:50.079" v="139" actId="14100"/>
        <pc:sldMkLst>
          <pc:docMk/>
          <pc:sldMk cId="0" sldId="390"/>
        </pc:sldMkLst>
        <pc:spChg chg="mod">
          <ac:chgData name="Sydney Norman" userId="61d0da19-fd41-4342-a04a-47ca23b3903e" providerId="ADAL" clId="{6E5F2C38-A9B0-46FB-B0A1-601A20C7E693}" dt="2024-04-18T15:07:50.079" v="139" actId="14100"/>
          <ac:spMkLst>
            <pc:docMk/>
            <pc:sldMk cId="0" sldId="390"/>
            <ac:spMk id="1069" creationId="{00000000-0000-0000-0000-000000000000}"/>
          </ac:spMkLst>
        </pc:spChg>
      </pc:sldChg>
      <pc:sldChg chg="modSp mod">
        <pc:chgData name="Sydney Norman" userId="61d0da19-fd41-4342-a04a-47ca23b3903e" providerId="ADAL" clId="{6E5F2C38-A9B0-46FB-B0A1-601A20C7E693}" dt="2024-04-18T15:07:54.372" v="140" actId="14100"/>
        <pc:sldMkLst>
          <pc:docMk/>
          <pc:sldMk cId="0" sldId="391"/>
        </pc:sldMkLst>
        <pc:spChg chg="mod">
          <ac:chgData name="Sydney Norman" userId="61d0da19-fd41-4342-a04a-47ca23b3903e" providerId="ADAL" clId="{6E5F2C38-A9B0-46FB-B0A1-601A20C7E693}" dt="2024-04-18T15:07:54.372" v="140" actId="14100"/>
          <ac:spMkLst>
            <pc:docMk/>
            <pc:sldMk cId="0" sldId="391"/>
            <ac:spMk id="1075" creationId="{00000000-0000-0000-0000-000000000000}"/>
          </ac:spMkLst>
        </pc:spChg>
      </pc:sldChg>
      <pc:sldChg chg="modSp mod">
        <pc:chgData name="Sydney Norman" userId="61d0da19-fd41-4342-a04a-47ca23b3903e" providerId="ADAL" clId="{6E5F2C38-A9B0-46FB-B0A1-601A20C7E693}" dt="2024-04-18T15:07:58.772" v="141" actId="14100"/>
        <pc:sldMkLst>
          <pc:docMk/>
          <pc:sldMk cId="0" sldId="392"/>
        </pc:sldMkLst>
        <pc:spChg chg="mod">
          <ac:chgData name="Sydney Norman" userId="61d0da19-fd41-4342-a04a-47ca23b3903e" providerId="ADAL" clId="{6E5F2C38-A9B0-46FB-B0A1-601A20C7E693}" dt="2024-04-18T15:07:58.772" v="141" actId="14100"/>
          <ac:spMkLst>
            <pc:docMk/>
            <pc:sldMk cId="0" sldId="392"/>
            <ac:spMk id="1081" creationId="{00000000-0000-0000-0000-000000000000}"/>
          </ac:spMkLst>
        </pc:spChg>
      </pc:sldChg>
      <pc:sldChg chg="modSp mod">
        <pc:chgData name="Sydney Norman" userId="61d0da19-fd41-4342-a04a-47ca23b3903e" providerId="ADAL" clId="{6E5F2C38-A9B0-46FB-B0A1-601A20C7E693}" dt="2024-04-18T15:08:04.483" v="142" actId="14100"/>
        <pc:sldMkLst>
          <pc:docMk/>
          <pc:sldMk cId="0" sldId="393"/>
        </pc:sldMkLst>
        <pc:spChg chg="mod">
          <ac:chgData name="Sydney Norman" userId="61d0da19-fd41-4342-a04a-47ca23b3903e" providerId="ADAL" clId="{6E5F2C38-A9B0-46FB-B0A1-601A20C7E693}" dt="2024-04-18T15:08:04.483" v="142" actId="14100"/>
          <ac:spMkLst>
            <pc:docMk/>
            <pc:sldMk cId="0" sldId="393"/>
            <ac:spMk id="1087" creationId="{00000000-0000-0000-0000-000000000000}"/>
          </ac:spMkLst>
        </pc:spChg>
      </pc:sldChg>
      <pc:sldChg chg="modSp mod">
        <pc:chgData name="Sydney Norman" userId="61d0da19-fd41-4342-a04a-47ca23b3903e" providerId="ADAL" clId="{6E5F2C38-A9B0-46FB-B0A1-601A20C7E693}" dt="2024-04-18T15:08:09.145" v="143" actId="14100"/>
        <pc:sldMkLst>
          <pc:docMk/>
          <pc:sldMk cId="0" sldId="394"/>
        </pc:sldMkLst>
        <pc:spChg chg="mod">
          <ac:chgData name="Sydney Norman" userId="61d0da19-fd41-4342-a04a-47ca23b3903e" providerId="ADAL" clId="{6E5F2C38-A9B0-46FB-B0A1-601A20C7E693}" dt="2024-04-18T15:08:09.145" v="143" actId="14100"/>
          <ac:spMkLst>
            <pc:docMk/>
            <pc:sldMk cId="0" sldId="394"/>
            <ac:spMk id="1093" creationId="{00000000-0000-0000-0000-000000000000}"/>
          </ac:spMkLst>
        </pc:spChg>
      </pc:sldChg>
      <pc:sldChg chg="modSp mod">
        <pc:chgData name="Sydney Norman" userId="61d0da19-fd41-4342-a04a-47ca23b3903e" providerId="ADAL" clId="{6E5F2C38-A9B0-46FB-B0A1-601A20C7E693}" dt="2024-04-18T15:08:17.090" v="144" actId="14100"/>
        <pc:sldMkLst>
          <pc:docMk/>
          <pc:sldMk cId="0" sldId="395"/>
        </pc:sldMkLst>
        <pc:spChg chg="mod">
          <ac:chgData name="Sydney Norman" userId="61d0da19-fd41-4342-a04a-47ca23b3903e" providerId="ADAL" clId="{6E5F2C38-A9B0-46FB-B0A1-601A20C7E693}" dt="2024-04-18T15:08:17.090" v="144" actId="14100"/>
          <ac:spMkLst>
            <pc:docMk/>
            <pc:sldMk cId="0" sldId="395"/>
            <ac:spMk id="1099" creationId="{00000000-0000-0000-0000-000000000000}"/>
          </ac:spMkLst>
        </pc:spChg>
      </pc:sldChg>
      <pc:sldChg chg="modSp mod">
        <pc:chgData name="Sydney Norman" userId="61d0da19-fd41-4342-a04a-47ca23b3903e" providerId="ADAL" clId="{6E5F2C38-A9B0-46FB-B0A1-601A20C7E693}" dt="2024-04-18T15:08:21.448" v="145" actId="14100"/>
        <pc:sldMkLst>
          <pc:docMk/>
          <pc:sldMk cId="0" sldId="396"/>
        </pc:sldMkLst>
        <pc:spChg chg="mod">
          <ac:chgData name="Sydney Norman" userId="61d0da19-fd41-4342-a04a-47ca23b3903e" providerId="ADAL" clId="{6E5F2C38-A9B0-46FB-B0A1-601A20C7E693}" dt="2024-04-18T15:08:21.448" v="145" actId="14100"/>
          <ac:spMkLst>
            <pc:docMk/>
            <pc:sldMk cId="0" sldId="396"/>
            <ac:spMk id="1105" creationId="{00000000-0000-0000-0000-000000000000}"/>
          </ac:spMkLst>
        </pc:spChg>
      </pc:sldChg>
      <pc:sldChg chg="modSp mod">
        <pc:chgData name="Sydney Norman" userId="61d0da19-fd41-4342-a04a-47ca23b3903e" providerId="ADAL" clId="{6E5F2C38-A9B0-46FB-B0A1-601A20C7E693}" dt="2024-04-18T15:08:26.103" v="146" actId="14100"/>
        <pc:sldMkLst>
          <pc:docMk/>
          <pc:sldMk cId="0" sldId="397"/>
        </pc:sldMkLst>
        <pc:spChg chg="mod">
          <ac:chgData name="Sydney Norman" userId="61d0da19-fd41-4342-a04a-47ca23b3903e" providerId="ADAL" clId="{6E5F2C38-A9B0-46FB-B0A1-601A20C7E693}" dt="2024-04-18T15:08:26.103" v="146" actId="14100"/>
          <ac:spMkLst>
            <pc:docMk/>
            <pc:sldMk cId="0" sldId="397"/>
            <ac:spMk id="1111" creationId="{00000000-0000-0000-0000-000000000000}"/>
          </ac:spMkLst>
        </pc:spChg>
      </pc:sldChg>
      <pc:sldChg chg="modSp mod">
        <pc:chgData name="Sydney Norman" userId="61d0da19-fd41-4342-a04a-47ca23b3903e" providerId="ADAL" clId="{6E5F2C38-A9B0-46FB-B0A1-601A20C7E693}" dt="2024-04-18T15:08:30.235" v="147" actId="14100"/>
        <pc:sldMkLst>
          <pc:docMk/>
          <pc:sldMk cId="0" sldId="398"/>
        </pc:sldMkLst>
        <pc:spChg chg="mod">
          <ac:chgData name="Sydney Norman" userId="61d0da19-fd41-4342-a04a-47ca23b3903e" providerId="ADAL" clId="{6E5F2C38-A9B0-46FB-B0A1-601A20C7E693}" dt="2024-04-18T15:08:30.235" v="147" actId="14100"/>
          <ac:spMkLst>
            <pc:docMk/>
            <pc:sldMk cId="0" sldId="398"/>
            <ac:spMk id="1117" creationId="{00000000-0000-0000-0000-000000000000}"/>
          </ac:spMkLst>
        </pc:spChg>
      </pc:sldChg>
      <pc:sldChg chg="modSp mod">
        <pc:chgData name="Sydney Norman" userId="61d0da19-fd41-4342-a04a-47ca23b3903e" providerId="ADAL" clId="{6E5F2C38-A9B0-46FB-B0A1-601A20C7E693}" dt="2024-04-18T15:08:36.876" v="148" actId="14100"/>
        <pc:sldMkLst>
          <pc:docMk/>
          <pc:sldMk cId="0" sldId="399"/>
        </pc:sldMkLst>
        <pc:spChg chg="mod">
          <ac:chgData name="Sydney Norman" userId="61d0da19-fd41-4342-a04a-47ca23b3903e" providerId="ADAL" clId="{6E5F2C38-A9B0-46FB-B0A1-601A20C7E693}" dt="2024-04-18T15:08:36.876" v="148" actId="14100"/>
          <ac:spMkLst>
            <pc:docMk/>
            <pc:sldMk cId="0" sldId="399"/>
            <ac:spMk id="1123" creationId="{00000000-0000-0000-0000-000000000000}"/>
          </ac:spMkLst>
        </pc:spChg>
      </pc:sldChg>
      <pc:sldChg chg="modSp mod">
        <pc:chgData name="Sydney Norman" userId="61d0da19-fd41-4342-a04a-47ca23b3903e" providerId="ADAL" clId="{6E5F2C38-A9B0-46FB-B0A1-601A20C7E693}" dt="2024-04-18T15:08:41.946" v="149" actId="14100"/>
        <pc:sldMkLst>
          <pc:docMk/>
          <pc:sldMk cId="0" sldId="400"/>
        </pc:sldMkLst>
        <pc:spChg chg="mod">
          <ac:chgData name="Sydney Norman" userId="61d0da19-fd41-4342-a04a-47ca23b3903e" providerId="ADAL" clId="{6E5F2C38-A9B0-46FB-B0A1-601A20C7E693}" dt="2024-04-18T15:08:41.946" v="149" actId="14100"/>
          <ac:spMkLst>
            <pc:docMk/>
            <pc:sldMk cId="0" sldId="400"/>
            <ac:spMk id="1129" creationId="{00000000-0000-0000-0000-000000000000}"/>
          </ac:spMkLst>
        </pc:spChg>
      </pc:sldChg>
      <pc:sldChg chg="modSp mod">
        <pc:chgData name="Sydney Norman" userId="61d0da19-fd41-4342-a04a-47ca23b3903e" providerId="ADAL" clId="{6E5F2C38-A9B0-46FB-B0A1-601A20C7E693}" dt="2024-04-18T15:08:52.447" v="151" actId="14100"/>
        <pc:sldMkLst>
          <pc:docMk/>
          <pc:sldMk cId="0" sldId="401"/>
        </pc:sldMkLst>
        <pc:spChg chg="mod">
          <ac:chgData name="Sydney Norman" userId="61d0da19-fd41-4342-a04a-47ca23b3903e" providerId="ADAL" clId="{6E5F2C38-A9B0-46FB-B0A1-601A20C7E693}" dt="2024-04-18T15:08:52.447" v="151" actId="14100"/>
          <ac:spMkLst>
            <pc:docMk/>
            <pc:sldMk cId="0" sldId="401"/>
            <ac:spMk id="1135" creationId="{00000000-0000-0000-0000-000000000000}"/>
          </ac:spMkLst>
        </pc:spChg>
      </pc:sldChg>
      <pc:sldChg chg="modSp mod">
        <pc:chgData name="Sydney Norman" userId="61d0da19-fd41-4342-a04a-47ca23b3903e" providerId="ADAL" clId="{6E5F2C38-A9B0-46FB-B0A1-601A20C7E693}" dt="2024-04-18T15:08:57.266" v="153" actId="27636"/>
        <pc:sldMkLst>
          <pc:docMk/>
          <pc:sldMk cId="0" sldId="402"/>
        </pc:sldMkLst>
        <pc:spChg chg="mod">
          <ac:chgData name="Sydney Norman" userId="61d0da19-fd41-4342-a04a-47ca23b3903e" providerId="ADAL" clId="{6E5F2C38-A9B0-46FB-B0A1-601A20C7E693}" dt="2024-04-18T15:08:57.266" v="153" actId="27636"/>
          <ac:spMkLst>
            <pc:docMk/>
            <pc:sldMk cId="0" sldId="402"/>
            <ac:spMk id="1143" creationId="{00000000-0000-0000-0000-000000000000}"/>
          </ac:spMkLst>
        </pc:spChg>
      </pc:sldChg>
      <pc:sldChg chg="modSp mod">
        <pc:chgData name="Sydney Norman" userId="61d0da19-fd41-4342-a04a-47ca23b3903e" providerId="ADAL" clId="{6E5F2C38-A9B0-46FB-B0A1-601A20C7E693}" dt="2024-04-18T15:09:04.290" v="154" actId="14100"/>
        <pc:sldMkLst>
          <pc:docMk/>
          <pc:sldMk cId="0" sldId="403"/>
        </pc:sldMkLst>
        <pc:spChg chg="mod">
          <ac:chgData name="Sydney Norman" userId="61d0da19-fd41-4342-a04a-47ca23b3903e" providerId="ADAL" clId="{6E5F2C38-A9B0-46FB-B0A1-601A20C7E693}" dt="2024-04-18T15:09:04.290" v="154" actId="14100"/>
          <ac:spMkLst>
            <pc:docMk/>
            <pc:sldMk cId="0" sldId="403"/>
            <ac:spMk id="1150" creationId="{00000000-0000-0000-0000-000000000000}"/>
          </ac:spMkLst>
        </pc:spChg>
      </pc:sldChg>
      <pc:sldChg chg="modSp mod">
        <pc:chgData name="Sydney Norman" userId="61d0da19-fd41-4342-a04a-47ca23b3903e" providerId="ADAL" clId="{6E5F2C38-A9B0-46FB-B0A1-601A20C7E693}" dt="2024-04-18T15:09:08.749" v="155" actId="14100"/>
        <pc:sldMkLst>
          <pc:docMk/>
          <pc:sldMk cId="0" sldId="404"/>
        </pc:sldMkLst>
        <pc:spChg chg="mod">
          <ac:chgData name="Sydney Norman" userId="61d0da19-fd41-4342-a04a-47ca23b3903e" providerId="ADAL" clId="{6E5F2C38-A9B0-46FB-B0A1-601A20C7E693}" dt="2024-04-18T15:09:08.749" v="155" actId="14100"/>
          <ac:spMkLst>
            <pc:docMk/>
            <pc:sldMk cId="0" sldId="404"/>
            <ac:spMk id="1156" creationId="{00000000-0000-0000-0000-000000000000}"/>
          </ac:spMkLst>
        </pc:spChg>
      </pc:sldChg>
      <pc:sldChg chg="modSp mod">
        <pc:chgData name="Sydney Norman" userId="61d0da19-fd41-4342-a04a-47ca23b3903e" providerId="ADAL" clId="{6E5F2C38-A9B0-46FB-B0A1-601A20C7E693}" dt="2024-04-18T15:09:12.735" v="156" actId="14100"/>
        <pc:sldMkLst>
          <pc:docMk/>
          <pc:sldMk cId="0" sldId="405"/>
        </pc:sldMkLst>
        <pc:spChg chg="mod">
          <ac:chgData name="Sydney Norman" userId="61d0da19-fd41-4342-a04a-47ca23b3903e" providerId="ADAL" clId="{6E5F2C38-A9B0-46FB-B0A1-601A20C7E693}" dt="2024-04-18T15:09:12.735" v="156" actId="14100"/>
          <ac:spMkLst>
            <pc:docMk/>
            <pc:sldMk cId="0" sldId="405"/>
            <ac:spMk id="1164" creationId="{00000000-0000-0000-0000-000000000000}"/>
          </ac:spMkLst>
        </pc:spChg>
      </pc:sldChg>
      <pc:sldChg chg="modSp mod">
        <pc:chgData name="Sydney Norman" userId="61d0da19-fd41-4342-a04a-47ca23b3903e" providerId="ADAL" clId="{6E5F2C38-A9B0-46FB-B0A1-601A20C7E693}" dt="2024-04-18T15:09:18.837" v="157" actId="14100"/>
        <pc:sldMkLst>
          <pc:docMk/>
          <pc:sldMk cId="0" sldId="407"/>
        </pc:sldMkLst>
        <pc:spChg chg="mod">
          <ac:chgData name="Sydney Norman" userId="61d0da19-fd41-4342-a04a-47ca23b3903e" providerId="ADAL" clId="{6E5F2C38-A9B0-46FB-B0A1-601A20C7E693}" dt="2024-04-18T15:09:18.837" v="157" actId="14100"/>
          <ac:spMkLst>
            <pc:docMk/>
            <pc:sldMk cId="0" sldId="407"/>
            <ac:spMk id="1179" creationId="{00000000-0000-0000-0000-000000000000}"/>
          </ac:spMkLst>
        </pc:spChg>
      </pc:sldChg>
      <pc:sldChg chg="modSp mod">
        <pc:chgData name="Sydney Norman" userId="61d0da19-fd41-4342-a04a-47ca23b3903e" providerId="ADAL" clId="{6E5F2C38-A9B0-46FB-B0A1-601A20C7E693}" dt="2024-04-18T15:09:24.655" v="158" actId="14100"/>
        <pc:sldMkLst>
          <pc:docMk/>
          <pc:sldMk cId="0" sldId="408"/>
        </pc:sldMkLst>
        <pc:spChg chg="mod">
          <ac:chgData name="Sydney Norman" userId="61d0da19-fd41-4342-a04a-47ca23b3903e" providerId="ADAL" clId="{6E5F2C38-A9B0-46FB-B0A1-601A20C7E693}" dt="2024-04-18T15:09:24.655" v="158" actId="14100"/>
          <ac:spMkLst>
            <pc:docMk/>
            <pc:sldMk cId="0" sldId="408"/>
            <ac:spMk id="1185" creationId="{00000000-0000-0000-0000-000000000000}"/>
          </ac:spMkLst>
        </pc:spChg>
      </pc:sldChg>
      <pc:sldChg chg="modSp mod">
        <pc:chgData name="Sydney Norman" userId="61d0da19-fd41-4342-a04a-47ca23b3903e" providerId="ADAL" clId="{6E5F2C38-A9B0-46FB-B0A1-601A20C7E693}" dt="2024-04-18T15:09:34.811" v="160" actId="27636"/>
        <pc:sldMkLst>
          <pc:docMk/>
          <pc:sldMk cId="0" sldId="409"/>
        </pc:sldMkLst>
        <pc:spChg chg="mod">
          <ac:chgData name="Sydney Norman" userId="61d0da19-fd41-4342-a04a-47ca23b3903e" providerId="ADAL" clId="{6E5F2C38-A9B0-46FB-B0A1-601A20C7E693}" dt="2024-04-18T15:09:34.811" v="160" actId="27636"/>
          <ac:spMkLst>
            <pc:docMk/>
            <pc:sldMk cId="0" sldId="409"/>
            <ac:spMk id="1191" creationId="{00000000-0000-0000-0000-000000000000}"/>
          </ac:spMkLst>
        </pc:spChg>
      </pc:sldChg>
      <pc:sldChg chg="modSp mod">
        <pc:chgData name="Sydney Norman" userId="61d0da19-fd41-4342-a04a-47ca23b3903e" providerId="ADAL" clId="{6E5F2C38-A9B0-46FB-B0A1-601A20C7E693}" dt="2024-04-18T15:09:48.758" v="161" actId="14100"/>
        <pc:sldMkLst>
          <pc:docMk/>
          <pc:sldMk cId="0" sldId="410"/>
        </pc:sldMkLst>
        <pc:spChg chg="mod">
          <ac:chgData name="Sydney Norman" userId="61d0da19-fd41-4342-a04a-47ca23b3903e" providerId="ADAL" clId="{6E5F2C38-A9B0-46FB-B0A1-601A20C7E693}" dt="2024-04-18T15:09:48.758" v="161" actId="14100"/>
          <ac:spMkLst>
            <pc:docMk/>
            <pc:sldMk cId="0" sldId="410"/>
            <ac:spMk id="1197" creationId="{00000000-0000-0000-0000-000000000000}"/>
          </ac:spMkLst>
        </pc:spChg>
      </pc:sldChg>
      <pc:sldChg chg="modSp mod">
        <pc:chgData name="Sydney Norman" userId="61d0da19-fd41-4342-a04a-47ca23b3903e" providerId="ADAL" clId="{6E5F2C38-A9B0-46FB-B0A1-601A20C7E693}" dt="2024-04-18T15:09:53.648" v="163" actId="14100"/>
        <pc:sldMkLst>
          <pc:docMk/>
          <pc:sldMk cId="0" sldId="411"/>
        </pc:sldMkLst>
        <pc:spChg chg="mod">
          <ac:chgData name="Sydney Norman" userId="61d0da19-fd41-4342-a04a-47ca23b3903e" providerId="ADAL" clId="{6E5F2C38-A9B0-46FB-B0A1-601A20C7E693}" dt="2024-04-18T15:09:53.648" v="163" actId="14100"/>
          <ac:spMkLst>
            <pc:docMk/>
            <pc:sldMk cId="0" sldId="411"/>
            <ac:spMk id="1203" creationId="{00000000-0000-0000-0000-000000000000}"/>
          </ac:spMkLst>
        </pc:spChg>
      </pc:sldChg>
      <pc:sldChg chg="modSp mod">
        <pc:chgData name="Sydney Norman" userId="61d0da19-fd41-4342-a04a-47ca23b3903e" providerId="ADAL" clId="{6E5F2C38-A9B0-46FB-B0A1-601A20C7E693}" dt="2024-04-18T15:09:59.222" v="164" actId="14100"/>
        <pc:sldMkLst>
          <pc:docMk/>
          <pc:sldMk cId="0" sldId="412"/>
        </pc:sldMkLst>
        <pc:spChg chg="mod">
          <ac:chgData name="Sydney Norman" userId="61d0da19-fd41-4342-a04a-47ca23b3903e" providerId="ADAL" clId="{6E5F2C38-A9B0-46FB-B0A1-601A20C7E693}" dt="2024-04-18T15:09:59.222" v="164" actId="14100"/>
          <ac:spMkLst>
            <pc:docMk/>
            <pc:sldMk cId="0" sldId="412"/>
            <ac:spMk id="1210" creationId="{00000000-0000-0000-0000-000000000000}"/>
          </ac:spMkLst>
        </pc:spChg>
      </pc:sldChg>
      <pc:sldChg chg="modSp mod">
        <pc:chgData name="Sydney Norman" userId="61d0da19-fd41-4342-a04a-47ca23b3903e" providerId="ADAL" clId="{6E5F2C38-A9B0-46FB-B0A1-601A20C7E693}" dt="2024-04-18T15:10:04.355" v="165" actId="14100"/>
        <pc:sldMkLst>
          <pc:docMk/>
          <pc:sldMk cId="0" sldId="413"/>
        </pc:sldMkLst>
        <pc:spChg chg="mod">
          <ac:chgData name="Sydney Norman" userId="61d0da19-fd41-4342-a04a-47ca23b3903e" providerId="ADAL" clId="{6E5F2C38-A9B0-46FB-B0A1-601A20C7E693}" dt="2024-04-18T15:10:04.355" v="165" actId="14100"/>
          <ac:spMkLst>
            <pc:docMk/>
            <pc:sldMk cId="0" sldId="413"/>
            <ac:spMk id="1217" creationId="{00000000-0000-0000-0000-000000000000}"/>
          </ac:spMkLst>
        </pc:spChg>
      </pc:sldChg>
      <pc:sldChg chg="modSp mod">
        <pc:chgData name="Sydney Norman" userId="61d0da19-fd41-4342-a04a-47ca23b3903e" providerId="ADAL" clId="{6E5F2C38-A9B0-46FB-B0A1-601A20C7E693}" dt="2024-04-18T15:10:15.002" v="166" actId="14100"/>
        <pc:sldMkLst>
          <pc:docMk/>
          <pc:sldMk cId="0" sldId="414"/>
        </pc:sldMkLst>
        <pc:spChg chg="mod">
          <ac:chgData name="Sydney Norman" userId="61d0da19-fd41-4342-a04a-47ca23b3903e" providerId="ADAL" clId="{6E5F2C38-A9B0-46FB-B0A1-601A20C7E693}" dt="2024-04-18T15:10:15.002" v="166" actId="14100"/>
          <ac:spMkLst>
            <pc:docMk/>
            <pc:sldMk cId="0" sldId="414"/>
            <ac:spMk id="1223" creationId="{00000000-0000-0000-0000-000000000000}"/>
          </ac:spMkLst>
        </pc:spChg>
      </pc:sldChg>
      <pc:sldChg chg="modSp mod">
        <pc:chgData name="Sydney Norman" userId="61d0da19-fd41-4342-a04a-47ca23b3903e" providerId="ADAL" clId="{6E5F2C38-A9B0-46FB-B0A1-601A20C7E693}" dt="2024-04-18T15:10:21.759" v="167" actId="14100"/>
        <pc:sldMkLst>
          <pc:docMk/>
          <pc:sldMk cId="0" sldId="417"/>
        </pc:sldMkLst>
        <pc:spChg chg="mod">
          <ac:chgData name="Sydney Norman" userId="61d0da19-fd41-4342-a04a-47ca23b3903e" providerId="ADAL" clId="{6E5F2C38-A9B0-46FB-B0A1-601A20C7E693}" dt="2024-04-18T15:10:21.759" v="167" actId="14100"/>
          <ac:spMkLst>
            <pc:docMk/>
            <pc:sldMk cId="0" sldId="417"/>
            <ac:spMk id="1242" creationId="{00000000-0000-0000-0000-000000000000}"/>
          </ac:spMkLst>
        </pc:spChg>
      </pc:sldChg>
      <pc:sldChg chg="modSp mod">
        <pc:chgData name="Sydney Norman" userId="61d0da19-fd41-4342-a04a-47ca23b3903e" providerId="ADAL" clId="{6E5F2C38-A9B0-46FB-B0A1-601A20C7E693}" dt="2024-04-18T15:10:27.991" v="168" actId="14100"/>
        <pc:sldMkLst>
          <pc:docMk/>
          <pc:sldMk cId="0" sldId="418"/>
        </pc:sldMkLst>
        <pc:spChg chg="mod">
          <ac:chgData name="Sydney Norman" userId="61d0da19-fd41-4342-a04a-47ca23b3903e" providerId="ADAL" clId="{6E5F2C38-A9B0-46FB-B0A1-601A20C7E693}" dt="2024-04-18T15:10:27.991" v="168" actId="14100"/>
          <ac:spMkLst>
            <pc:docMk/>
            <pc:sldMk cId="0" sldId="418"/>
            <ac:spMk id="1250" creationId="{00000000-0000-0000-0000-000000000000}"/>
          </ac:spMkLst>
        </pc:spChg>
      </pc:sldChg>
      <pc:sldChg chg="modSp mod">
        <pc:chgData name="Sydney Norman" userId="61d0da19-fd41-4342-a04a-47ca23b3903e" providerId="ADAL" clId="{6E5F2C38-A9B0-46FB-B0A1-601A20C7E693}" dt="2024-04-18T15:10:34.348" v="169" actId="14100"/>
        <pc:sldMkLst>
          <pc:docMk/>
          <pc:sldMk cId="0" sldId="419"/>
        </pc:sldMkLst>
        <pc:spChg chg="mod">
          <ac:chgData name="Sydney Norman" userId="61d0da19-fd41-4342-a04a-47ca23b3903e" providerId="ADAL" clId="{6E5F2C38-A9B0-46FB-B0A1-601A20C7E693}" dt="2024-04-18T15:10:34.348" v="169" actId="14100"/>
          <ac:spMkLst>
            <pc:docMk/>
            <pc:sldMk cId="0" sldId="419"/>
            <ac:spMk id="125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40" cy="46482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7"/>
            <a:ext cx="3037840" cy="46482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80" name="Google Shape;80;p1: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42" name="Google Shape;142;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10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10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827" name="Google Shape;827;p100: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10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33" name="Google Shape;833;p10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10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39" name="Google Shape;839;p10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10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45" name="Google Shape;845;p10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10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51" name="Google Shape;851;p10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10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57" name="Google Shape;857;p10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10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63" name="Google Shape;863;p10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10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69" name="Google Shape;869;p10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10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75" name="Google Shape;875;p10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10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81" name="Google Shape;881;p10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49" name="Google Shape;149;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11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88" name="Google Shape;888;p1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11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94" name="Google Shape;894;p1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1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02" name="Google Shape;902;p1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11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08" name="Google Shape;908;p1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11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16" name="Google Shape;916;p1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11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23" name="Google Shape;923;p1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11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30" name="Google Shape;930;p1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11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37" name="Google Shape;937;p1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11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44" name="Google Shape;944;p1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11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52" name="Google Shape;952;p1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56" name="Google Shape;156;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12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59" name="Google Shape;959;p1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12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67" name="Google Shape;967;p1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12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74" name="Google Shape;974;p1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12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81" name="Google Shape;981;p1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12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89" name="Google Shape;989;p1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12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96" name="Google Shape;996;p1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12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04" name="Google Shape;1004;p1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12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12" name="Google Shape;1012;p1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1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9" name="Google Shape;1019;p128: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1020" name="Google Shape;1020;p128: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128</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12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26" name="Google Shape;1026;p1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63" name="Google Shape;163;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13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32" name="Google Shape;1032;p1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13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40" name="Google Shape;1040;p1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3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46" name="Google Shape;1046;p1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13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53" name="Google Shape;1053;p1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3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61" name="Google Shape;1061;p1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13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67" name="Google Shape;1067;p1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13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73" name="Google Shape;1073;p1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p13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79" name="Google Shape;1079;p1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p13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85" name="Google Shape;1085;p1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3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91" name="Google Shape;1091;p1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70" name="Google Shape;170;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4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97" name="Google Shape;1097;p1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14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03" name="Google Shape;1103;p1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p14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09" name="Google Shape;1109;p1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14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15" name="Google Shape;1115;p1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14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21" name="Google Shape;1121;p1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14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27" name="Google Shape;1127;p1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14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33" name="Google Shape;1133;p1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p14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39" name="Google Shape;1139;p1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1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7" name="Google Shape;1147;p148: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1148" name="Google Shape;1148;p148: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148</a:t>
            </a:fld>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14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54" name="Google Shape;1154;p1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77" name="Google Shape;177;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15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61" name="Google Shape;1161;p1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15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70" name="Google Shape;1170;p1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p15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76" name="Google Shape;1176;p1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15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82" name="Google Shape;1182;p1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p15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88" name="Google Shape;1188;p15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15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94" name="Google Shape;1194;p15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p15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00" name="Google Shape;1200;p15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15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06" name="Google Shape;1206;p15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15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13" name="Google Shape;1213;p15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p15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20" name="Google Shape;1220;p15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84" name="Google Shape;184;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p16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26" name="Google Shape;1226;p16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16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32" name="Google Shape;1232;p1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16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38" name="Google Shape;1238;p16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p16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46" name="Google Shape;1246;p1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p16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54" name="Google Shape;1254;p16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91" name="Google Shape;191;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98" name="Google Shape;198;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05" name="Google Shape;205;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12" name="Google Shape;212;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19" name="Google Shape;219;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2: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227" name="Google Shape;227;p22: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4" name="Google Shape;234;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40" name="Google Shape;240;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46" name="Google Shape;246;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54" name="Google Shape;254;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62" name="Google Shape;262;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0" name="Google Shape;270;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8" name="Google Shape;278;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87" name="Google Shape;287;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95" name="Google Shape;295;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3" name="Google Shape;303;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9" name="Google Shape;309;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17" name="Google Shape;317;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25" name="Google Shape;325;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31" name="Google Shape;331;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39" name="Google Shape;339;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7" name="Google Shape;347;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55" name="Google Shape;355;p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64" name="Google Shape;364;p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72" name="Google Shape;372;p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82" name="Google Shape;382;p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92" name="Google Shape;392;p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00" name="Google Shape;400;p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06" name="Google Shape;406;p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14" name="Google Shape;414;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24" name="Google Shape;424;p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32" name="Google Shape;432;p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42" name="Google Shape;442;p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5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52" name="Google Shape;452;p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5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60" name="Google Shape;460;p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5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67" name="Google Shape;467;p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5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73" name="Google Shape;473;p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5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81" name="Google Shape;481;p5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89" name="Google Shape;489;p5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98" name="Google Shape;498;p5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5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05" name="Google Shape;505;p5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12" name="Google Shape;512;p5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5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19" name="Google Shape;519;p5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6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29" name="Google Shape;529;p6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6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538" name="Google Shape;538;p61: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6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44" name="Google Shape;544;p6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50" name="Google Shape;550;p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6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60" name="Google Shape;560;p6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6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67" name="Google Shape;567;p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6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74" name="Google Shape;574;p6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6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81" name="Google Shape;581;p6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6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90" name="Google Shape;590;p6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6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01" name="Google Shape;601;p6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7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08" name="Google Shape;608;p7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7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15" name="Google Shape;615;p7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7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21" name="Google Shape;621;p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7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28" name="Google Shape;628;p7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7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36" name="Google Shape;636;p7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7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43" name="Google Shape;643;p7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7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51" name="Google Shape;651;p7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7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57" name="Google Shape;657;p7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7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64" name="Google Shape;664;p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7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71" name="Google Shape;671;p7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8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78" name="Google Shape;678;p8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8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86" name="Google Shape;686;p8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8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93" name="Google Shape;693;p8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8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700" name="Google Shape;700;p8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8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707" name="Google Shape;707;p8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8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713" name="Google Shape;713;p8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8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720" name="Google Shape;720;p8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8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728" name="Google Shape;728;p8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8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736" name="Google Shape;736;p8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8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743" name="Google Shape;743;p8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9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750" name="Google Shape;750;p9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9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757" name="Google Shape;757;p9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9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767" name="Google Shape;767;p9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9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775" name="Google Shape;775;p9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9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784" name="Google Shape;784;p9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9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790" name="Google Shape;790;p9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9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797" name="Google Shape;797;p9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9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04" name="Google Shape;804;p9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9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12" name="Google Shape;812;p9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9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19" name="Google Shape;819;p9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sp>
        <p:nvSpPr>
          <p:cNvPr id="15" name="Google Shape;15;p166"/>
          <p:cNvSpPr txBox="1">
            <a:spLocks noGrp="1"/>
          </p:cNvSpPr>
          <p:nvPr>
            <p:ph type="ctrTitle"/>
          </p:nvPr>
        </p:nvSpPr>
        <p:spPr>
          <a:xfrm>
            <a:off x="228600" y="5029200"/>
            <a:ext cx="8686800" cy="129540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166" descr="flag.jpg"/>
          <p:cNvPicPr preferRelativeResize="0"/>
          <p:nvPr/>
        </p:nvPicPr>
        <p:blipFill rotWithShape="1">
          <a:blip r:embed="rId2">
            <a:alphaModFix/>
          </a:blip>
          <a:srcRect r="1760" b="22291"/>
          <a:stretch/>
        </p:blipFill>
        <p:spPr>
          <a:xfrm>
            <a:off x="-1" y="0"/>
            <a:ext cx="9144001" cy="3962400"/>
          </a:xfrm>
          <a:prstGeom prst="rect">
            <a:avLst/>
          </a:prstGeom>
          <a:noFill/>
          <a:ln>
            <a:noFill/>
          </a:ln>
        </p:spPr>
      </p:pic>
      <p:cxnSp>
        <p:nvCxnSpPr>
          <p:cNvPr id="17" name="Google Shape;17;p166"/>
          <p:cNvCxnSpPr/>
          <p:nvPr/>
        </p:nvCxnSpPr>
        <p:spPr>
          <a:xfrm>
            <a:off x="0" y="3981264"/>
            <a:ext cx="9144000" cy="0"/>
          </a:xfrm>
          <a:prstGeom prst="straightConnector1">
            <a:avLst/>
          </a:prstGeom>
          <a:noFill/>
          <a:ln w="76200" cap="flat" cmpd="sng">
            <a:solidFill>
              <a:srgbClr val="7F7F7F"/>
            </a:solidFill>
            <a:prstDash val="solid"/>
            <a:round/>
            <a:headEnd type="none" w="sm" len="sm"/>
            <a:tailEnd type="none" w="sm" len="sm"/>
          </a:ln>
          <a:effectLst>
            <a:outerShdw blurRad="50800" dist="38100" dir="2700000" algn="tl" rotWithShape="0">
              <a:srgbClr val="000000">
                <a:alpha val="40000"/>
              </a:srgbClr>
            </a:outerShdw>
          </a:effectLst>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175"/>
          <p:cNvSpPr txBox="1">
            <a:spLocks noGrp="1"/>
          </p:cNvSpPr>
          <p:nvPr>
            <p:ph type="title"/>
          </p:nvPr>
        </p:nvSpPr>
        <p:spPr>
          <a:xfrm>
            <a:off x="1792288" y="4800600"/>
            <a:ext cx="5486400" cy="566738"/>
          </a:xfrm>
          <a:prstGeom prst="rect">
            <a:avLst/>
          </a:prstGeom>
          <a:solidFill>
            <a:srgbClr val="1F497D"/>
          </a:solid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mbri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5"/>
          <p:cNvSpPr>
            <a:spLocks noGrp="1"/>
          </p:cNvSpPr>
          <p:nvPr>
            <p:ph type="pic" idx="2"/>
          </p:nvPr>
        </p:nvSpPr>
        <p:spPr>
          <a:xfrm>
            <a:off x="1792288" y="612775"/>
            <a:ext cx="5486400" cy="4114800"/>
          </a:xfrm>
          <a:prstGeom prst="rect">
            <a:avLst/>
          </a:prstGeom>
          <a:noFill/>
          <a:ln>
            <a:noFill/>
          </a:ln>
        </p:spPr>
      </p:sp>
      <p:sp>
        <p:nvSpPr>
          <p:cNvPr id="61" name="Google Shape;61;p17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75"/>
          <p:cNvSpPr txBox="1">
            <a:spLocks noGrp="1"/>
          </p:cNvSpPr>
          <p:nvPr>
            <p:ph type="sldNum" idx="12"/>
          </p:nvPr>
        </p:nvSpPr>
        <p:spPr>
          <a:xfrm>
            <a:off x="457200" y="632460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76"/>
          <p:cNvSpPr txBox="1">
            <a:spLocks noGrp="1"/>
          </p:cNvSpPr>
          <p:nvPr>
            <p:ph type="title"/>
          </p:nvPr>
        </p:nvSpPr>
        <p:spPr>
          <a:xfrm>
            <a:off x="1905000" y="0"/>
            <a:ext cx="7239000" cy="990600"/>
          </a:xfrm>
          <a:prstGeom prst="rect">
            <a:avLst/>
          </a:prstGeom>
          <a:solidFill>
            <a:srgbClr val="1F497D"/>
          </a:solid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6"/>
          <p:cNvSpPr txBox="1">
            <a:spLocks noGrp="1"/>
          </p:cNvSpPr>
          <p:nvPr>
            <p:ph type="body" idx="1"/>
          </p:nvPr>
        </p:nvSpPr>
        <p:spPr>
          <a:xfrm rot="5400000">
            <a:off x="2194719" y="-365918"/>
            <a:ext cx="47545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1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76"/>
          <p:cNvSpPr txBox="1">
            <a:spLocks noGrp="1"/>
          </p:cNvSpPr>
          <p:nvPr>
            <p:ph type="sldNum" idx="12"/>
          </p:nvPr>
        </p:nvSpPr>
        <p:spPr>
          <a:xfrm>
            <a:off x="457200" y="632460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77"/>
          <p:cNvSpPr txBox="1">
            <a:spLocks noGrp="1"/>
          </p:cNvSpPr>
          <p:nvPr>
            <p:ph type="title"/>
          </p:nvPr>
        </p:nvSpPr>
        <p:spPr>
          <a:xfrm rot="5400000">
            <a:off x="4732338" y="2171701"/>
            <a:ext cx="5851525" cy="2057400"/>
          </a:xfrm>
          <a:prstGeom prst="rect">
            <a:avLst/>
          </a:prstGeom>
          <a:solidFill>
            <a:srgbClr val="1F497D"/>
          </a:solid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7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1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77"/>
          <p:cNvSpPr txBox="1">
            <a:spLocks noGrp="1"/>
          </p:cNvSpPr>
          <p:nvPr>
            <p:ph type="sldNum" idx="12"/>
          </p:nvPr>
        </p:nvSpPr>
        <p:spPr>
          <a:xfrm>
            <a:off x="457200" y="632460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167"/>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2400"/>
              </a:spcBef>
              <a:spcAft>
                <a:spcPts val="0"/>
              </a:spcAft>
              <a:buClr>
                <a:schemeClr val="dk1"/>
              </a:buClr>
              <a:buSzPts val="3200"/>
              <a:buChar char="•"/>
              <a:defRPr>
                <a:latin typeface="Arial"/>
                <a:ea typeface="Arial"/>
                <a:cs typeface="Arial"/>
                <a:sym typeface="Arial"/>
              </a:defRPr>
            </a:lvl1pPr>
            <a:lvl2pPr marL="914400" lvl="1" indent="-406400" algn="l">
              <a:lnSpc>
                <a:spcPct val="100000"/>
              </a:lnSpc>
              <a:spcBef>
                <a:spcPts val="1200"/>
              </a:spcBef>
              <a:spcAft>
                <a:spcPts val="0"/>
              </a:spcAft>
              <a:buClr>
                <a:schemeClr val="dk1"/>
              </a:buClr>
              <a:buSzPts val="2800"/>
              <a:buChar char="–"/>
              <a:defRPr>
                <a:latin typeface="Arial"/>
                <a:ea typeface="Arial"/>
                <a:cs typeface="Arial"/>
                <a:sym typeface="Arial"/>
              </a:defRPr>
            </a:lvl2pPr>
            <a:lvl3pPr marL="1371600" lvl="2" indent="-381000" algn="l">
              <a:lnSpc>
                <a:spcPct val="100000"/>
              </a:lnSpc>
              <a:spcBef>
                <a:spcPts val="1200"/>
              </a:spcBef>
              <a:spcAft>
                <a:spcPts val="0"/>
              </a:spcAft>
              <a:buClr>
                <a:schemeClr val="dk1"/>
              </a:buClr>
              <a:buSzPts val="2400"/>
              <a:buChar char="•"/>
              <a:defRPr>
                <a:latin typeface="Arial"/>
                <a:ea typeface="Arial"/>
                <a:cs typeface="Arial"/>
                <a:sym typeface="Arial"/>
              </a:defRPr>
            </a:lvl3pPr>
            <a:lvl4pPr marL="1828800" lvl="3" indent="-355600" algn="l">
              <a:lnSpc>
                <a:spcPct val="100000"/>
              </a:lnSpc>
              <a:spcBef>
                <a:spcPts val="400"/>
              </a:spcBef>
              <a:spcAft>
                <a:spcPts val="0"/>
              </a:spcAft>
              <a:buClr>
                <a:schemeClr val="dk1"/>
              </a:buClr>
              <a:buSzPts val="2000"/>
              <a:buChar char="–"/>
              <a:defRPr>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67"/>
          <p:cNvSpPr txBox="1">
            <a:spLocks noGrp="1"/>
          </p:cNvSpPr>
          <p:nvPr>
            <p:ph type="title"/>
          </p:nvPr>
        </p:nvSpPr>
        <p:spPr>
          <a:xfrm>
            <a:off x="1905000" y="0"/>
            <a:ext cx="7239000" cy="990600"/>
          </a:xfrm>
          <a:prstGeom prst="rect">
            <a:avLst/>
          </a:prstGeom>
          <a:solidFill>
            <a:srgbClr val="1F497D"/>
          </a:solid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168"/>
          <p:cNvSpPr txBox="1">
            <a:spLocks noGrp="1"/>
          </p:cNvSpPr>
          <p:nvPr>
            <p:ph type="title"/>
          </p:nvPr>
        </p:nvSpPr>
        <p:spPr>
          <a:xfrm>
            <a:off x="1905000" y="0"/>
            <a:ext cx="7239000" cy="990600"/>
          </a:xfrm>
          <a:prstGeom prst="rect">
            <a:avLst/>
          </a:prstGeom>
          <a:solidFill>
            <a:srgbClr val="1F497D"/>
          </a:solid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4" name="Google Shape;24;p16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25"/>
        <p:cNvGrpSpPr/>
        <p:nvPr/>
      </p:nvGrpSpPr>
      <p:grpSpPr>
        <a:xfrm>
          <a:off x="0" y="0"/>
          <a:ext cx="0" cy="0"/>
          <a:chOff x="0" y="0"/>
          <a:chExt cx="0" cy="0"/>
        </a:xfrm>
      </p:grpSpPr>
      <p:sp>
        <p:nvSpPr>
          <p:cNvPr id="26" name="Google Shape;26;p169"/>
          <p:cNvSpPr txBox="1">
            <a:spLocks noGrp="1"/>
          </p:cNvSpPr>
          <p:nvPr>
            <p:ph type="ctrTitle"/>
          </p:nvPr>
        </p:nvSpPr>
        <p:spPr>
          <a:xfrm>
            <a:off x="228600" y="5029202"/>
            <a:ext cx="8686800" cy="129540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169" descr="flag.jpg"/>
          <p:cNvPicPr preferRelativeResize="0"/>
          <p:nvPr/>
        </p:nvPicPr>
        <p:blipFill rotWithShape="1">
          <a:blip r:embed="rId2">
            <a:alphaModFix/>
          </a:blip>
          <a:srcRect r="1760" b="22291"/>
          <a:stretch/>
        </p:blipFill>
        <p:spPr>
          <a:xfrm>
            <a:off x="-1" y="0"/>
            <a:ext cx="9144001" cy="3962400"/>
          </a:xfrm>
          <a:prstGeom prst="rect">
            <a:avLst/>
          </a:prstGeom>
          <a:noFill/>
          <a:ln>
            <a:noFill/>
          </a:ln>
        </p:spPr>
      </p:pic>
      <p:cxnSp>
        <p:nvCxnSpPr>
          <p:cNvPr id="28" name="Google Shape;28;p169"/>
          <p:cNvCxnSpPr/>
          <p:nvPr/>
        </p:nvCxnSpPr>
        <p:spPr>
          <a:xfrm>
            <a:off x="0" y="3981264"/>
            <a:ext cx="9144000" cy="0"/>
          </a:xfrm>
          <a:prstGeom prst="straightConnector1">
            <a:avLst/>
          </a:prstGeom>
          <a:noFill/>
          <a:ln w="76200" cap="flat" cmpd="sng">
            <a:solidFill>
              <a:srgbClr val="7F7F7F"/>
            </a:solidFill>
            <a:prstDash val="solid"/>
            <a:round/>
            <a:headEnd type="none" w="sm" len="sm"/>
            <a:tailEnd type="none" w="sm" len="sm"/>
          </a:ln>
          <a:effectLst>
            <a:outerShdw blurRad="50800" dist="38100" dir="2700000" algn="tl" rotWithShape="0">
              <a:srgbClr val="000000">
                <a:alpha val="40000"/>
              </a:srgbClr>
            </a:outerShdw>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1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170"/>
          <p:cNvSpPr txBox="1">
            <a:spLocks noGrp="1"/>
          </p:cNvSpPr>
          <p:nvPr>
            <p:ph type="sldNum" idx="12"/>
          </p:nvPr>
        </p:nvSpPr>
        <p:spPr>
          <a:xfrm>
            <a:off x="457200" y="632460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0_Title Slide">
  <p:cSld name="10_Title Slide">
    <p:spTree>
      <p:nvGrpSpPr>
        <p:cNvPr id="1" name="Shape 33"/>
        <p:cNvGrpSpPr/>
        <p:nvPr/>
      </p:nvGrpSpPr>
      <p:grpSpPr>
        <a:xfrm>
          <a:off x="0" y="0"/>
          <a:ext cx="0" cy="0"/>
          <a:chOff x="0" y="0"/>
          <a:chExt cx="0" cy="0"/>
        </a:xfrm>
      </p:grpSpPr>
      <p:sp>
        <p:nvSpPr>
          <p:cNvPr id="34" name="Google Shape;34;p171"/>
          <p:cNvSpPr txBox="1">
            <a:spLocks noGrp="1"/>
          </p:cNvSpPr>
          <p:nvPr>
            <p:ph type="ctrTitle"/>
          </p:nvPr>
        </p:nvSpPr>
        <p:spPr>
          <a:xfrm>
            <a:off x="457200" y="3809999"/>
            <a:ext cx="8686800" cy="129540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5" name="Google Shape;35;p171" descr="flag.jpg"/>
          <p:cNvPicPr preferRelativeResize="0"/>
          <p:nvPr/>
        </p:nvPicPr>
        <p:blipFill rotWithShape="1">
          <a:blip r:embed="rId2">
            <a:alphaModFix/>
          </a:blip>
          <a:srcRect r="1760" b="22291"/>
          <a:stretch/>
        </p:blipFill>
        <p:spPr>
          <a:xfrm>
            <a:off x="-1" y="0"/>
            <a:ext cx="9144001" cy="3425588"/>
          </a:xfrm>
          <a:prstGeom prst="rect">
            <a:avLst/>
          </a:prstGeom>
          <a:noFill/>
          <a:ln>
            <a:noFill/>
          </a:ln>
        </p:spPr>
      </p:pic>
      <p:cxnSp>
        <p:nvCxnSpPr>
          <p:cNvPr id="36" name="Google Shape;36;p171"/>
          <p:cNvCxnSpPr/>
          <p:nvPr/>
        </p:nvCxnSpPr>
        <p:spPr>
          <a:xfrm>
            <a:off x="13648" y="3425590"/>
            <a:ext cx="9144000" cy="0"/>
          </a:xfrm>
          <a:prstGeom prst="straightConnector1">
            <a:avLst/>
          </a:prstGeom>
          <a:noFill/>
          <a:ln w="76200" cap="flat" cmpd="sng">
            <a:solidFill>
              <a:srgbClr val="7F7F7F"/>
            </a:solidFill>
            <a:prstDash val="solid"/>
            <a:round/>
            <a:headEnd type="none" w="sm" len="sm"/>
            <a:tailEnd type="none" w="sm" len="sm"/>
          </a:ln>
          <a:effectLst>
            <a:outerShdw blurRad="50800" dist="38100" dir="2700000" algn="tl" rotWithShape="0">
              <a:srgbClr val="000000">
                <a:alpha val="40000"/>
              </a:srgbClr>
            </a:outerShdw>
          </a:effectLst>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72"/>
          <p:cNvSpPr txBox="1">
            <a:spLocks noGrp="1"/>
          </p:cNvSpPr>
          <p:nvPr>
            <p:ph type="title"/>
          </p:nvPr>
        </p:nvSpPr>
        <p:spPr>
          <a:xfrm>
            <a:off x="1905000" y="0"/>
            <a:ext cx="7239000" cy="990600"/>
          </a:xfrm>
          <a:prstGeom prst="rect">
            <a:avLst/>
          </a:prstGeom>
          <a:solidFill>
            <a:srgbClr val="1F497D"/>
          </a:solid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7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17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17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17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1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1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72"/>
          <p:cNvSpPr txBox="1">
            <a:spLocks noGrp="1"/>
          </p:cNvSpPr>
          <p:nvPr>
            <p:ph type="sldNum" idx="12"/>
          </p:nvPr>
        </p:nvSpPr>
        <p:spPr>
          <a:xfrm>
            <a:off x="457200" y="632460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73"/>
          <p:cNvSpPr txBox="1">
            <a:spLocks noGrp="1"/>
          </p:cNvSpPr>
          <p:nvPr>
            <p:ph type="title"/>
          </p:nvPr>
        </p:nvSpPr>
        <p:spPr>
          <a:xfrm>
            <a:off x="1905000" y="0"/>
            <a:ext cx="7239000" cy="990600"/>
          </a:xfrm>
          <a:prstGeom prst="rect">
            <a:avLst/>
          </a:prstGeom>
          <a:solidFill>
            <a:srgbClr val="1F497D"/>
          </a:solid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1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73"/>
          <p:cNvSpPr txBox="1">
            <a:spLocks noGrp="1"/>
          </p:cNvSpPr>
          <p:nvPr>
            <p:ph type="sldNum" idx="12"/>
          </p:nvPr>
        </p:nvSpPr>
        <p:spPr>
          <a:xfrm>
            <a:off x="457200" y="632460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174"/>
          <p:cNvSpPr txBox="1">
            <a:spLocks noGrp="1"/>
          </p:cNvSpPr>
          <p:nvPr>
            <p:ph type="title"/>
          </p:nvPr>
        </p:nvSpPr>
        <p:spPr>
          <a:xfrm>
            <a:off x="457200" y="273050"/>
            <a:ext cx="3008313" cy="1162050"/>
          </a:xfrm>
          <a:prstGeom prst="rect">
            <a:avLst/>
          </a:prstGeom>
          <a:solidFill>
            <a:srgbClr val="1F497D"/>
          </a:solid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mbri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7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4" name="Google Shape;54;p17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5" name="Google Shape;55;p1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174"/>
          <p:cNvSpPr txBox="1">
            <a:spLocks noGrp="1"/>
          </p:cNvSpPr>
          <p:nvPr>
            <p:ph type="sldNum" idx="12"/>
          </p:nvPr>
        </p:nvSpPr>
        <p:spPr>
          <a:xfrm>
            <a:off x="457200" y="632460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5"/>
          <p:cNvSpPr txBox="1">
            <a:spLocks noGrp="1"/>
          </p:cNvSpPr>
          <p:nvPr>
            <p:ph type="title"/>
          </p:nvPr>
        </p:nvSpPr>
        <p:spPr>
          <a:xfrm>
            <a:off x="1905000" y="0"/>
            <a:ext cx="7239000" cy="990600"/>
          </a:xfrm>
          <a:prstGeom prst="rect">
            <a:avLst/>
          </a:prstGeom>
          <a:solidFill>
            <a:srgbClr val="1F497D"/>
          </a:solid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400"/>
              <a:buFont typeface="Cambria"/>
              <a:buNone/>
              <a:defRPr sz="4400" b="0"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5"/>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165" descr="cc_texas_color.jpg"/>
          <p:cNvPicPr preferRelativeResize="0"/>
          <p:nvPr/>
        </p:nvPicPr>
        <p:blipFill rotWithShape="1">
          <a:blip r:embed="rId14">
            <a:alphaModFix/>
          </a:blip>
          <a:srcRect/>
          <a:stretch/>
        </p:blipFill>
        <p:spPr>
          <a:xfrm>
            <a:off x="228600" y="304800"/>
            <a:ext cx="1464469" cy="381000"/>
          </a:xfrm>
          <a:prstGeom prst="rect">
            <a:avLst/>
          </a:prstGeom>
          <a:noFill/>
          <a:ln>
            <a:noFill/>
          </a:ln>
        </p:spPr>
      </p:pic>
      <p:cxnSp>
        <p:nvCxnSpPr>
          <p:cNvPr id="13" name="Google Shape;13;p165"/>
          <p:cNvCxnSpPr/>
          <p:nvPr/>
        </p:nvCxnSpPr>
        <p:spPr>
          <a:xfrm>
            <a:off x="0" y="981635"/>
            <a:ext cx="9144000" cy="0"/>
          </a:xfrm>
          <a:prstGeom prst="straightConnector1">
            <a:avLst/>
          </a:prstGeom>
          <a:noFill/>
          <a:ln w="38100" cap="flat" cmpd="sng">
            <a:solidFill>
              <a:srgbClr val="1F497D"/>
            </a:solidFill>
            <a:prstDash val="solid"/>
            <a:round/>
            <a:headEnd type="none" w="sm" len="sm"/>
            <a:tailEnd type="none" w="sm" len="sm"/>
          </a:ln>
          <a:effectLst>
            <a:outerShdw blurRad="50800" dist="38100" dir="2700000" algn="tl" rotWithShape="0">
              <a:srgbClr val="000000">
                <a:alpha val="40000"/>
              </a:srgbClr>
            </a:outerShdw>
          </a:effectLst>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www.copyright.gov/fls/fl102.html" TargetMode="Externa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hyperlink" Target="http://www.bitlaw.com/copyright/fair_use.html" TargetMode="External"/></Relationships>
</file>

<file path=ppt/slides/_rels/slide14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46.xml"/><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ctrTitle"/>
          </p:nvPr>
        </p:nvSpPr>
        <p:spPr>
          <a:xfrm>
            <a:off x="0" y="4572000"/>
            <a:ext cx="9144000" cy="1905000"/>
          </a:xfrm>
          <a:prstGeom prst="rect">
            <a:avLst/>
          </a:prstGeom>
          <a:solidFill>
            <a:srgbClr val="FFFFFF"/>
          </a:solid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15789"/>
              <a:buFont typeface="Arial"/>
              <a:buNone/>
            </a:pPr>
            <a:br>
              <a:rPr lang="en-US" dirty="0"/>
            </a:br>
            <a:r>
              <a:rPr lang="en-US" dirty="0"/>
              <a:t>CERT MASTER INSTRUCTOR</a:t>
            </a:r>
            <a:br>
              <a:rPr lang="en-US" dirty="0"/>
            </a:br>
            <a:r>
              <a:rPr lang="en-US" sz="4000" dirty="0"/>
              <a:t>Texas Community Preparedness</a:t>
            </a:r>
            <a:br>
              <a:rPr lang="en-US" dirty="0"/>
            </a:br>
            <a:endParaRPr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0"/>
          <p:cNvSpPr txBox="1">
            <a:spLocks noGrp="1"/>
          </p:cNvSpPr>
          <p:nvPr>
            <p:ph type="ctrTitle"/>
          </p:nvPr>
        </p:nvSpPr>
        <p:spPr>
          <a:xfrm>
            <a:off x="0" y="3276600"/>
            <a:ext cx="9144000" cy="2514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700"/>
              <a:buFont typeface="Arial"/>
              <a:buNone/>
            </a:pPr>
            <a:br>
              <a:rPr lang="en-US" sz="2700"/>
            </a:br>
            <a:br>
              <a:rPr lang="en-US" sz="2700"/>
            </a:br>
            <a:endParaRPr/>
          </a:p>
        </p:txBody>
      </p:sp>
      <p:sp>
        <p:nvSpPr>
          <p:cNvPr id="145" name="Google Shape;145;p10"/>
          <p:cNvSpPr/>
          <p:nvPr/>
        </p:nvSpPr>
        <p:spPr>
          <a:xfrm>
            <a:off x="381000" y="5486400"/>
            <a:ext cx="3124200" cy="38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0"/>
          <p:cNvSpPr/>
          <p:nvPr/>
        </p:nvSpPr>
        <p:spPr>
          <a:xfrm>
            <a:off x="0" y="4953625"/>
            <a:ext cx="9144000"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TEACH BACKS</a:t>
            </a:r>
            <a:br>
              <a:rPr lang="en-US" sz="4400">
                <a:solidFill>
                  <a:schemeClr val="dk1"/>
                </a:solidFill>
                <a:latin typeface="Arial"/>
                <a:ea typeface="Arial"/>
                <a:cs typeface="Arial"/>
                <a:sym typeface="Arial"/>
              </a:rPr>
            </a:br>
            <a:endParaRPr sz="4400">
              <a:solidFill>
                <a:schemeClr val="dk1"/>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100"/>
          <p:cNvSpPr txBox="1">
            <a:spLocks noGrp="1"/>
          </p:cNvSpPr>
          <p:nvPr>
            <p:ph type="ctrTitle"/>
          </p:nvPr>
        </p:nvSpPr>
        <p:spPr>
          <a:xfrm>
            <a:off x="214243" y="4724400"/>
            <a:ext cx="8686800" cy="129540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r>
              <a:rPr lang="en-US" sz="4000"/>
              <a:t>STATE PROTOCOLS</a:t>
            </a:r>
            <a:br>
              <a:rPr lang="en-US" sz="4000"/>
            </a:br>
            <a:r>
              <a:rPr lang="en-US" sz="4000"/>
              <a:t>CMI DUTIES AND RESPONSIBILITIES</a:t>
            </a:r>
            <a:endParaRPr/>
          </a:p>
        </p:txBody>
      </p:sp>
      <p:sp>
        <p:nvSpPr>
          <p:cNvPr id="830" name="Google Shape;830;p100"/>
          <p:cNvSpPr txBox="1"/>
          <p:nvPr/>
        </p:nvSpPr>
        <p:spPr>
          <a:xfrm>
            <a:off x="228600" y="4267200"/>
            <a:ext cx="304800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01"/>
          <p:cNvSpPr txBox="1">
            <a:spLocks noGrp="1"/>
          </p:cNvSpPr>
          <p:nvPr>
            <p:ph type="body" idx="1"/>
          </p:nvPr>
        </p:nvSpPr>
        <p:spPr>
          <a:xfrm>
            <a:off x="457200" y="1219200"/>
            <a:ext cx="8229600" cy="52117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0000"/>
              </a:lnSpc>
              <a:spcBef>
                <a:spcPts val="0"/>
              </a:spcBef>
              <a:spcAft>
                <a:spcPts val="0"/>
              </a:spcAft>
              <a:buClr>
                <a:schemeClr val="dk1"/>
              </a:buClr>
              <a:buSzPct val="100000"/>
              <a:buChar char="•"/>
            </a:pPr>
            <a:r>
              <a:rPr lang="en-US" dirty="0"/>
              <a:t>Communicate with/get approval from State Community Preparedness Manager</a:t>
            </a:r>
            <a:endParaRPr dirty="0"/>
          </a:p>
          <a:p>
            <a:pPr marL="342900" lvl="0" indent="-342900" algn="l" rtl="0">
              <a:lnSpc>
                <a:spcPct val="100000"/>
              </a:lnSpc>
              <a:spcBef>
                <a:spcPts val="2400"/>
              </a:spcBef>
              <a:spcAft>
                <a:spcPts val="0"/>
              </a:spcAft>
              <a:buClr>
                <a:schemeClr val="dk1"/>
              </a:buClr>
              <a:buSzPct val="100000"/>
              <a:buChar char="•"/>
            </a:pPr>
            <a:r>
              <a:rPr lang="en-US" dirty="0"/>
              <a:t>Secure buy-in and approval from local or regional CERT authority</a:t>
            </a:r>
            <a:endParaRPr dirty="0"/>
          </a:p>
          <a:p>
            <a:pPr marL="342900" lvl="0" indent="-342900" algn="l" rtl="0">
              <a:lnSpc>
                <a:spcPct val="100000"/>
              </a:lnSpc>
              <a:spcBef>
                <a:spcPts val="2400"/>
              </a:spcBef>
              <a:spcAft>
                <a:spcPts val="0"/>
              </a:spcAft>
              <a:buClr>
                <a:schemeClr val="dk1"/>
              </a:buClr>
              <a:buSzPct val="100000"/>
              <a:buChar char="•"/>
            </a:pPr>
            <a:r>
              <a:rPr lang="en-US" dirty="0"/>
              <a:t>Identify </a:t>
            </a:r>
            <a:endParaRPr dirty="0"/>
          </a:p>
          <a:p>
            <a:pPr marL="742950" lvl="1" indent="-285750" algn="l" rtl="0">
              <a:lnSpc>
                <a:spcPct val="100000"/>
              </a:lnSpc>
              <a:spcBef>
                <a:spcPts val="1200"/>
              </a:spcBef>
              <a:spcAft>
                <a:spcPts val="0"/>
              </a:spcAft>
              <a:buClr>
                <a:schemeClr val="dk1"/>
              </a:buClr>
              <a:buSzPct val="100000"/>
              <a:buChar char="–"/>
            </a:pPr>
            <a:r>
              <a:rPr lang="en-US" dirty="0"/>
              <a:t>Venue</a:t>
            </a:r>
            <a:endParaRPr dirty="0"/>
          </a:p>
          <a:p>
            <a:pPr marL="742950" lvl="1" indent="-285750" algn="l" rtl="0">
              <a:lnSpc>
                <a:spcPct val="100000"/>
              </a:lnSpc>
              <a:spcBef>
                <a:spcPts val="1200"/>
              </a:spcBef>
              <a:spcAft>
                <a:spcPts val="0"/>
              </a:spcAft>
              <a:buClr>
                <a:schemeClr val="dk1"/>
              </a:buClr>
              <a:buSzPct val="100000"/>
              <a:buChar char="–"/>
            </a:pPr>
            <a:r>
              <a:rPr lang="en-US" dirty="0"/>
              <a:t>resource/logistics needs</a:t>
            </a:r>
            <a:endParaRPr dirty="0"/>
          </a:p>
          <a:p>
            <a:pPr marL="742950" lvl="1" indent="-285750" algn="l" rtl="0">
              <a:lnSpc>
                <a:spcPct val="100000"/>
              </a:lnSpc>
              <a:spcBef>
                <a:spcPts val="1200"/>
              </a:spcBef>
              <a:spcAft>
                <a:spcPts val="0"/>
              </a:spcAft>
              <a:buClr>
                <a:schemeClr val="dk1"/>
              </a:buClr>
              <a:buSzPct val="100000"/>
              <a:buChar char="–"/>
            </a:pPr>
            <a:r>
              <a:rPr lang="en-US" dirty="0"/>
              <a:t>Transportation</a:t>
            </a:r>
            <a:endParaRPr dirty="0"/>
          </a:p>
          <a:p>
            <a:pPr marL="742950" lvl="1" indent="-285750" algn="l" rtl="0">
              <a:lnSpc>
                <a:spcPct val="100000"/>
              </a:lnSpc>
              <a:spcBef>
                <a:spcPts val="1200"/>
              </a:spcBef>
              <a:spcAft>
                <a:spcPts val="0"/>
              </a:spcAft>
              <a:buClr>
                <a:schemeClr val="dk1"/>
              </a:buClr>
              <a:buSzPct val="100000"/>
              <a:buChar char="–"/>
            </a:pPr>
            <a:r>
              <a:rPr lang="en-US" dirty="0"/>
              <a:t>Lodging</a:t>
            </a:r>
            <a:endParaRPr dirty="0"/>
          </a:p>
          <a:p>
            <a:pPr marL="742950" lvl="1" indent="-285750" algn="l" rtl="0">
              <a:lnSpc>
                <a:spcPct val="100000"/>
              </a:lnSpc>
              <a:spcBef>
                <a:spcPts val="1200"/>
              </a:spcBef>
              <a:spcAft>
                <a:spcPts val="0"/>
              </a:spcAft>
              <a:buClr>
                <a:schemeClr val="dk1"/>
              </a:buClr>
              <a:buSzPct val="100000"/>
              <a:buChar char="–"/>
            </a:pPr>
            <a:r>
              <a:rPr lang="en-US" dirty="0"/>
              <a:t>Stipends (428 or higher only)</a:t>
            </a:r>
            <a:endParaRPr dirty="0"/>
          </a:p>
          <a:p>
            <a:pPr marL="342900" lvl="0" indent="-342900" algn="l" rtl="0">
              <a:lnSpc>
                <a:spcPct val="100000"/>
              </a:lnSpc>
              <a:spcBef>
                <a:spcPts val="2400"/>
              </a:spcBef>
              <a:spcAft>
                <a:spcPts val="0"/>
              </a:spcAft>
              <a:buClr>
                <a:schemeClr val="dk1"/>
              </a:buClr>
              <a:buSzPct val="100000"/>
              <a:buChar char="•"/>
            </a:pPr>
            <a:r>
              <a:rPr lang="en-US" dirty="0"/>
              <a:t>Consider ability to meet minimum attendance</a:t>
            </a:r>
            <a:endParaRPr dirty="0"/>
          </a:p>
          <a:p>
            <a:pPr marL="342900" lvl="0" indent="-170180" algn="l" rtl="0">
              <a:lnSpc>
                <a:spcPct val="100000"/>
              </a:lnSpc>
              <a:spcBef>
                <a:spcPts val="2400"/>
              </a:spcBef>
              <a:spcAft>
                <a:spcPts val="0"/>
              </a:spcAft>
              <a:buClr>
                <a:schemeClr val="dk1"/>
              </a:buClr>
              <a:buSzPct val="100000"/>
              <a:buNone/>
            </a:pPr>
            <a:endParaRPr dirty="0"/>
          </a:p>
          <a:p>
            <a:pPr marL="742950" lvl="1" indent="-285750" algn="l" rtl="0">
              <a:lnSpc>
                <a:spcPct val="100000"/>
              </a:lnSpc>
              <a:spcBef>
                <a:spcPts val="1200"/>
              </a:spcBef>
              <a:spcAft>
                <a:spcPts val="0"/>
              </a:spcAft>
              <a:buClr>
                <a:schemeClr val="dk1"/>
              </a:buClr>
              <a:buSzPct val="100000"/>
              <a:buFont typeface="Arial"/>
              <a:buNone/>
            </a:pPr>
            <a:endParaRPr dirty="0"/>
          </a:p>
        </p:txBody>
      </p:sp>
      <p:sp>
        <p:nvSpPr>
          <p:cNvPr id="836" name="Google Shape;836;p101"/>
          <p:cNvSpPr txBox="1">
            <a:spLocks noGrp="1"/>
          </p:cNvSpPr>
          <p:nvPr>
            <p:ph type="title"/>
          </p:nvPr>
        </p:nvSpPr>
        <p:spPr>
          <a:xfrm>
            <a:off x="0" y="0"/>
            <a:ext cx="9134669"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latin typeface="Arial"/>
                <a:ea typeface="Arial"/>
                <a:cs typeface="Arial"/>
                <a:sym typeface="Arial"/>
              </a:rPr>
              <a:t>Lead Instructor Duties</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02"/>
          <p:cNvSpPr txBox="1">
            <a:spLocks noGrp="1"/>
          </p:cNvSpPr>
          <p:nvPr>
            <p:ph type="body" idx="1"/>
          </p:nvPr>
        </p:nvSpPr>
        <p:spPr>
          <a:xfrm>
            <a:off x="457200" y="1219200"/>
            <a:ext cx="8229600" cy="5211763"/>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3200"/>
              <a:buChar char="•"/>
            </a:pPr>
            <a:r>
              <a:rPr lang="en-US" dirty="0"/>
              <a:t>Complete HS Funded Training Request, as needed (</a:t>
            </a:r>
            <a:r>
              <a:rPr lang="en-US" dirty="0" err="1"/>
              <a:t>eGrants</a:t>
            </a:r>
            <a:r>
              <a:rPr lang="en-US" dirty="0"/>
              <a:t>, OOG)</a:t>
            </a:r>
            <a:endParaRPr dirty="0"/>
          </a:p>
          <a:p>
            <a:pPr marL="342900" lvl="0" indent="-342900" algn="l" rtl="0">
              <a:lnSpc>
                <a:spcPct val="100000"/>
              </a:lnSpc>
              <a:spcBef>
                <a:spcPts val="2400"/>
              </a:spcBef>
              <a:spcAft>
                <a:spcPts val="0"/>
              </a:spcAft>
              <a:buClr>
                <a:schemeClr val="dk1"/>
              </a:buClr>
              <a:buSzPts val="3200"/>
              <a:buChar char="•"/>
            </a:pPr>
            <a:r>
              <a:rPr lang="en-US" dirty="0"/>
              <a:t>Submit Course Coordination Worksheet to Preparing Texas (PTO) via your Training Officer</a:t>
            </a:r>
            <a:endParaRPr dirty="0"/>
          </a:p>
          <a:p>
            <a:pPr marL="342900" lvl="0" indent="-342900" algn="l" rtl="0">
              <a:lnSpc>
                <a:spcPct val="100000"/>
              </a:lnSpc>
              <a:spcBef>
                <a:spcPts val="2400"/>
              </a:spcBef>
              <a:spcAft>
                <a:spcPts val="0"/>
              </a:spcAft>
              <a:buClr>
                <a:schemeClr val="dk1"/>
              </a:buClr>
              <a:buSzPts val="3200"/>
              <a:buChar char="•"/>
            </a:pPr>
            <a:r>
              <a:rPr lang="en-US" dirty="0"/>
              <a:t>Set up class on PTO</a:t>
            </a:r>
            <a:endParaRPr dirty="0"/>
          </a:p>
          <a:p>
            <a:pPr marL="342900" lvl="0" indent="-342900" algn="l" rtl="0">
              <a:lnSpc>
                <a:spcPct val="100000"/>
              </a:lnSpc>
              <a:spcBef>
                <a:spcPts val="2400"/>
              </a:spcBef>
              <a:spcAft>
                <a:spcPts val="0"/>
              </a:spcAft>
              <a:buClr>
                <a:schemeClr val="dk1"/>
              </a:buClr>
              <a:buSzPts val="3200"/>
              <a:buChar char="•"/>
            </a:pPr>
            <a:r>
              <a:rPr lang="en-US" dirty="0"/>
              <a:t>Create class announcement</a:t>
            </a:r>
            <a:endParaRPr dirty="0"/>
          </a:p>
          <a:p>
            <a:pPr marL="742950" lvl="1" indent="-285750" algn="l" rtl="0">
              <a:lnSpc>
                <a:spcPct val="100000"/>
              </a:lnSpc>
              <a:spcBef>
                <a:spcPts val="1200"/>
              </a:spcBef>
              <a:spcAft>
                <a:spcPts val="0"/>
              </a:spcAft>
              <a:buClr>
                <a:schemeClr val="dk1"/>
              </a:buClr>
              <a:buSzPts val="2800"/>
              <a:buChar char="–"/>
            </a:pPr>
            <a:r>
              <a:rPr lang="en-US"/>
              <a:t>Send to State CP Manager</a:t>
            </a:r>
            <a:endParaRPr/>
          </a:p>
          <a:p>
            <a:pPr marL="742950" lvl="1" indent="-285750" algn="l" rtl="0">
              <a:lnSpc>
                <a:spcPct val="100000"/>
              </a:lnSpc>
              <a:spcBef>
                <a:spcPts val="1200"/>
              </a:spcBef>
              <a:spcAft>
                <a:spcPts val="0"/>
              </a:spcAft>
              <a:buClr>
                <a:schemeClr val="dk1"/>
              </a:buClr>
              <a:buSzPts val="2800"/>
              <a:buChar char="–"/>
            </a:pPr>
            <a:r>
              <a:rPr lang="en-US" dirty="0"/>
              <a:t>Send locally and to interested parties</a:t>
            </a:r>
            <a:endParaRPr dirty="0"/>
          </a:p>
          <a:p>
            <a:pPr marL="742950" lvl="1" indent="-285750" algn="l" rtl="0">
              <a:lnSpc>
                <a:spcPct val="100000"/>
              </a:lnSpc>
              <a:spcBef>
                <a:spcPts val="1200"/>
              </a:spcBef>
              <a:spcAft>
                <a:spcPts val="0"/>
              </a:spcAft>
              <a:buClr>
                <a:schemeClr val="dk1"/>
              </a:buClr>
              <a:buSzPts val="2800"/>
              <a:buFont typeface="Arial"/>
              <a:buNone/>
            </a:pPr>
            <a:endParaRPr dirty="0"/>
          </a:p>
        </p:txBody>
      </p:sp>
      <p:sp>
        <p:nvSpPr>
          <p:cNvPr id="842" name="Google Shape;842;p102"/>
          <p:cNvSpPr txBox="1">
            <a:spLocks noGrp="1"/>
          </p:cNvSpPr>
          <p:nvPr>
            <p:ph type="title"/>
          </p:nvPr>
        </p:nvSpPr>
        <p:spPr>
          <a:xfrm>
            <a:off x="0" y="0"/>
            <a:ext cx="9134669"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latin typeface="Arial"/>
                <a:ea typeface="Arial"/>
                <a:cs typeface="Arial"/>
                <a:sym typeface="Arial"/>
              </a:rPr>
              <a:t>Lead Instructor Duties</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103"/>
          <p:cNvSpPr txBox="1">
            <a:spLocks noGrp="1"/>
          </p:cNvSpPr>
          <p:nvPr>
            <p:ph type="body" idx="1"/>
          </p:nvPr>
        </p:nvSpPr>
        <p:spPr>
          <a:xfrm>
            <a:off x="457200" y="1219200"/>
            <a:ext cx="8229600" cy="52117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0000"/>
              </a:lnSpc>
              <a:spcBef>
                <a:spcPts val="0"/>
              </a:spcBef>
              <a:spcAft>
                <a:spcPts val="0"/>
              </a:spcAft>
              <a:buClr>
                <a:schemeClr val="dk1"/>
              </a:buClr>
              <a:buSzPct val="100000"/>
              <a:buChar char="•"/>
            </a:pPr>
            <a:r>
              <a:rPr lang="en-US"/>
              <a:t>Manage the class on PTO</a:t>
            </a:r>
            <a:endParaRPr/>
          </a:p>
          <a:p>
            <a:pPr marL="742950" lvl="1" indent="-285750" algn="l" rtl="0">
              <a:lnSpc>
                <a:spcPct val="100000"/>
              </a:lnSpc>
              <a:spcBef>
                <a:spcPts val="1200"/>
              </a:spcBef>
              <a:spcAft>
                <a:spcPts val="0"/>
              </a:spcAft>
              <a:buClr>
                <a:schemeClr val="dk1"/>
              </a:buClr>
              <a:buSzPct val="100000"/>
              <a:buChar char="–"/>
            </a:pPr>
            <a:r>
              <a:rPr lang="en-US"/>
              <a:t>Must ensure all prerequisites are met, or exceptions are supported and approved in writing by the State CCP Manager</a:t>
            </a:r>
            <a:endParaRPr/>
          </a:p>
          <a:p>
            <a:pPr marL="342900" lvl="0" indent="-342900" algn="l" rtl="0">
              <a:lnSpc>
                <a:spcPct val="100000"/>
              </a:lnSpc>
              <a:spcBef>
                <a:spcPts val="2400"/>
              </a:spcBef>
              <a:spcAft>
                <a:spcPts val="0"/>
              </a:spcAft>
              <a:buClr>
                <a:schemeClr val="dk1"/>
              </a:buClr>
              <a:buSzPct val="100000"/>
              <a:buChar char="•"/>
            </a:pPr>
            <a:r>
              <a:rPr lang="en-US"/>
              <a:t>Submit Training Submission form (link in e-Grants) to Preparing Texas (PTO) via your Training Officer</a:t>
            </a:r>
            <a:endParaRPr/>
          </a:p>
          <a:p>
            <a:pPr marL="342900" lvl="0" indent="-342900" algn="l" rtl="0">
              <a:lnSpc>
                <a:spcPct val="100000"/>
              </a:lnSpc>
              <a:spcBef>
                <a:spcPts val="2400"/>
              </a:spcBef>
              <a:spcAft>
                <a:spcPts val="0"/>
              </a:spcAft>
              <a:buClr>
                <a:schemeClr val="dk1"/>
              </a:buClr>
              <a:buSzPct val="100000"/>
              <a:buChar char="•"/>
            </a:pPr>
            <a:r>
              <a:rPr lang="en-US"/>
              <a:t>Set up class on PTO using Course Coordination Form</a:t>
            </a:r>
            <a:endParaRPr/>
          </a:p>
          <a:p>
            <a:pPr marL="342900" lvl="0" indent="-342900" algn="l" rtl="0">
              <a:lnSpc>
                <a:spcPct val="100000"/>
              </a:lnSpc>
              <a:spcBef>
                <a:spcPts val="2400"/>
              </a:spcBef>
              <a:spcAft>
                <a:spcPts val="0"/>
              </a:spcAft>
              <a:buClr>
                <a:schemeClr val="dk1"/>
              </a:buClr>
              <a:buSzPct val="100000"/>
              <a:buChar char="•"/>
            </a:pPr>
            <a:r>
              <a:rPr lang="en-US"/>
              <a:t>Create class announcement</a:t>
            </a:r>
            <a:endParaRPr/>
          </a:p>
          <a:p>
            <a:pPr marL="742950" lvl="1" indent="-285750" algn="l" rtl="0">
              <a:lnSpc>
                <a:spcPct val="100000"/>
              </a:lnSpc>
              <a:spcBef>
                <a:spcPts val="1200"/>
              </a:spcBef>
              <a:spcAft>
                <a:spcPts val="0"/>
              </a:spcAft>
              <a:buClr>
                <a:schemeClr val="dk1"/>
              </a:buClr>
              <a:buSzPct val="100000"/>
              <a:buChar char="–"/>
            </a:pPr>
            <a:r>
              <a:rPr lang="en-US"/>
              <a:t>Send to State CCP Manager</a:t>
            </a:r>
            <a:endParaRPr/>
          </a:p>
          <a:p>
            <a:pPr marL="742950" lvl="1" indent="-285750" algn="l" rtl="0">
              <a:lnSpc>
                <a:spcPct val="100000"/>
              </a:lnSpc>
              <a:spcBef>
                <a:spcPts val="1200"/>
              </a:spcBef>
              <a:spcAft>
                <a:spcPts val="0"/>
              </a:spcAft>
              <a:buClr>
                <a:schemeClr val="dk1"/>
              </a:buClr>
              <a:buSzPct val="100000"/>
              <a:buChar char="–"/>
            </a:pPr>
            <a:r>
              <a:rPr lang="en-US"/>
              <a:t>Send locally and to interested parties</a:t>
            </a:r>
            <a:endParaRPr/>
          </a:p>
          <a:p>
            <a:pPr marL="742950" lvl="1" indent="-285750" algn="l" rtl="0">
              <a:lnSpc>
                <a:spcPct val="100000"/>
              </a:lnSpc>
              <a:spcBef>
                <a:spcPts val="1200"/>
              </a:spcBef>
              <a:spcAft>
                <a:spcPts val="0"/>
              </a:spcAft>
              <a:buClr>
                <a:schemeClr val="dk1"/>
              </a:buClr>
              <a:buSzPct val="100000"/>
              <a:buFont typeface="Arial"/>
              <a:buNone/>
            </a:pPr>
            <a:endParaRPr/>
          </a:p>
        </p:txBody>
      </p:sp>
      <p:sp>
        <p:nvSpPr>
          <p:cNvPr id="848" name="Google Shape;848;p103"/>
          <p:cNvSpPr txBox="1">
            <a:spLocks noGrp="1"/>
          </p:cNvSpPr>
          <p:nvPr>
            <p:ph type="title"/>
          </p:nvPr>
        </p:nvSpPr>
        <p:spPr>
          <a:xfrm>
            <a:off x="0" y="0"/>
            <a:ext cx="9134669"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latin typeface="Arial"/>
                <a:ea typeface="Arial"/>
                <a:cs typeface="Arial"/>
                <a:sym typeface="Arial"/>
              </a:rPr>
              <a:t>Lead Instructor Duties</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pic>
        <p:nvPicPr>
          <p:cNvPr id="853" name="Google Shape;853;p104"/>
          <p:cNvPicPr preferRelativeResize="0">
            <a:picLocks noGrp="1"/>
          </p:cNvPicPr>
          <p:nvPr>
            <p:ph type="body" idx="1"/>
          </p:nvPr>
        </p:nvPicPr>
        <p:blipFill rotWithShape="1">
          <a:blip r:embed="rId3">
            <a:alphaModFix/>
          </a:blip>
          <a:srcRect/>
          <a:stretch/>
        </p:blipFill>
        <p:spPr>
          <a:xfrm>
            <a:off x="1446212" y="1295400"/>
            <a:ext cx="6251575" cy="4830763"/>
          </a:xfrm>
          <a:prstGeom prst="rect">
            <a:avLst/>
          </a:prstGeom>
          <a:noFill/>
          <a:ln>
            <a:noFill/>
          </a:ln>
        </p:spPr>
      </p:pic>
      <p:sp>
        <p:nvSpPr>
          <p:cNvPr id="854" name="Google Shape;854;p104"/>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Course Coordination Form</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105"/>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lnSpc>
                <a:spcPct val="100000"/>
              </a:lnSpc>
              <a:spcBef>
                <a:spcPts val="0"/>
              </a:spcBef>
              <a:spcAft>
                <a:spcPts val="0"/>
              </a:spcAft>
              <a:buClr>
                <a:schemeClr val="dk1"/>
              </a:buClr>
              <a:buSzPct val="100000"/>
              <a:buChar char="•"/>
            </a:pPr>
            <a:r>
              <a:rPr lang="en-US"/>
              <a:t>Status Filter Categories:</a:t>
            </a:r>
            <a:endParaRPr/>
          </a:p>
          <a:p>
            <a:pPr marL="742950" lvl="1" indent="-285750" algn="l" rtl="0">
              <a:lnSpc>
                <a:spcPct val="100000"/>
              </a:lnSpc>
              <a:spcBef>
                <a:spcPts val="1200"/>
              </a:spcBef>
              <a:spcAft>
                <a:spcPts val="0"/>
              </a:spcAft>
              <a:buClr>
                <a:schemeClr val="dk1"/>
              </a:buClr>
              <a:buSzPct val="100000"/>
              <a:buChar char="–"/>
            </a:pPr>
            <a:r>
              <a:rPr lang="en-US"/>
              <a:t>Any</a:t>
            </a:r>
            <a:endParaRPr/>
          </a:p>
          <a:p>
            <a:pPr marL="742950" lvl="1" indent="-285750" algn="l" rtl="0">
              <a:lnSpc>
                <a:spcPct val="100000"/>
              </a:lnSpc>
              <a:spcBef>
                <a:spcPts val="1200"/>
              </a:spcBef>
              <a:spcAft>
                <a:spcPts val="0"/>
              </a:spcAft>
              <a:buClr>
                <a:schemeClr val="dk1"/>
              </a:buClr>
              <a:buSzPct val="100000"/>
              <a:buChar char="–"/>
            </a:pPr>
            <a:r>
              <a:rPr lang="en-US"/>
              <a:t>Pending</a:t>
            </a:r>
            <a:endParaRPr/>
          </a:p>
          <a:p>
            <a:pPr marL="742950" lvl="1" indent="-285750" algn="l" rtl="0">
              <a:lnSpc>
                <a:spcPct val="100000"/>
              </a:lnSpc>
              <a:spcBef>
                <a:spcPts val="1200"/>
              </a:spcBef>
              <a:spcAft>
                <a:spcPts val="0"/>
              </a:spcAft>
              <a:buClr>
                <a:schemeClr val="dk1"/>
              </a:buClr>
              <a:buSzPct val="100000"/>
              <a:buChar char="–"/>
            </a:pPr>
            <a:r>
              <a:rPr lang="en-US"/>
              <a:t>Pending-Waitlist</a:t>
            </a:r>
            <a:endParaRPr/>
          </a:p>
          <a:p>
            <a:pPr marL="742950" lvl="1" indent="-285750" algn="l" rtl="0">
              <a:lnSpc>
                <a:spcPct val="100000"/>
              </a:lnSpc>
              <a:spcBef>
                <a:spcPts val="1200"/>
              </a:spcBef>
              <a:spcAft>
                <a:spcPts val="0"/>
              </a:spcAft>
              <a:buClr>
                <a:schemeClr val="dk1"/>
              </a:buClr>
              <a:buSzPct val="100000"/>
              <a:buChar char="–"/>
            </a:pPr>
            <a:r>
              <a:rPr lang="en-US"/>
              <a:t>Denied</a:t>
            </a:r>
            <a:endParaRPr/>
          </a:p>
          <a:p>
            <a:pPr marL="742950" lvl="1" indent="-285750" algn="l" rtl="0">
              <a:lnSpc>
                <a:spcPct val="100000"/>
              </a:lnSpc>
              <a:spcBef>
                <a:spcPts val="1200"/>
              </a:spcBef>
              <a:spcAft>
                <a:spcPts val="0"/>
              </a:spcAft>
              <a:buClr>
                <a:schemeClr val="dk1"/>
              </a:buClr>
              <a:buSzPct val="100000"/>
              <a:buChar char="–"/>
            </a:pPr>
            <a:r>
              <a:rPr lang="en-US"/>
              <a:t>Withdrawn</a:t>
            </a:r>
            <a:endParaRPr/>
          </a:p>
          <a:p>
            <a:pPr marL="342900" lvl="0" indent="-342900" algn="l" rtl="0">
              <a:lnSpc>
                <a:spcPct val="100000"/>
              </a:lnSpc>
              <a:spcBef>
                <a:spcPts val="2400"/>
              </a:spcBef>
              <a:spcAft>
                <a:spcPts val="0"/>
              </a:spcAft>
              <a:buClr>
                <a:schemeClr val="dk1"/>
              </a:buClr>
              <a:buSzPct val="100000"/>
              <a:buChar char="•"/>
            </a:pPr>
            <a:r>
              <a:rPr lang="en-US"/>
              <a:t>Viewing Transcripts</a:t>
            </a:r>
            <a:endParaRPr/>
          </a:p>
          <a:p>
            <a:pPr marL="742950" lvl="1" indent="-285750" algn="l" rtl="0">
              <a:lnSpc>
                <a:spcPct val="100000"/>
              </a:lnSpc>
              <a:spcBef>
                <a:spcPts val="1200"/>
              </a:spcBef>
              <a:spcAft>
                <a:spcPts val="0"/>
              </a:spcAft>
              <a:buClr>
                <a:schemeClr val="dk1"/>
              </a:buClr>
              <a:buSzPct val="100000"/>
              <a:buChar char="–"/>
            </a:pPr>
            <a:r>
              <a:rPr lang="en-US"/>
              <a:t>Must change from Denied to view – </a:t>
            </a:r>
            <a:r>
              <a:rPr lang="en-US" b="1"/>
              <a:t>Uncheck</a:t>
            </a:r>
            <a:r>
              <a:rPr lang="en-US"/>
              <a:t> “Send Email Confirmation” before Update</a:t>
            </a:r>
            <a:endParaRPr/>
          </a:p>
          <a:p>
            <a:pPr marL="742950" lvl="1" indent="-285750" algn="l" rtl="0">
              <a:lnSpc>
                <a:spcPct val="100000"/>
              </a:lnSpc>
              <a:spcBef>
                <a:spcPts val="1200"/>
              </a:spcBef>
              <a:spcAft>
                <a:spcPts val="0"/>
              </a:spcAft>
              <a:buClr>
                <a:schemeClr val="dk1"/>
              </a:buClr>
              <a:buSzPct val="100000"/>
              <a:buChar char="–"/>
            </a:pPr>
            <a:r>
              <a:rPr lang="en-US"/>
              <a:t>Be sure to change back</a:t>
            </a:r>
            <a:endParaRPr/>
          </a:p>
          <a:p>
            <a:pPr marL="342900" lvl="0" indent="-342900" algn="l" rtl="0">
              <a:lnSpc>
                <a:spcPct val="100000"/>
              </a:lnSpc>
              <a:spcBef>
                <a:spcPts val="2400"/>
              </a:spcBef>
              <a:spcAft>
                <a:spcPts val="0"/>
              </a:spcAft>
              <a:buClr>
                <a:schemeClr val="dk1"/>
              </a:buClr>
              <a:buSzPct val="100000"/>
              <a:buChar char="•"/>
            </a:pPr>
            <a:r>
              <a:rPr lang="en-US"/>
              <a:t>Making Notes (Comments: viewable to all)</a:t>
            </a:r>
            <a:endParaRPr/>
          </a:p>
          <a:p>
            <a:pPr marL="342900" lvl="0" indent="-342900" algn="l" rtl="0">
              <a:lnSpc>
                <a:spcPct val="100000"/>
              </a:lnSpc>
              <a:spcBef>
                <a:spcPts val="2400"/>
              </a:spcBef>
              <a:spcAft>
                <a:spcPts val="0"/>
              </a:spcAft>
              <a:buClr>
                <a:schemeClr val="dk1"/>
              </a:buClr>
              <a:buSzPct val="100000"/>
              <a:buChar char="•"/>
            </a:pPr>
            <a:r>
              <a:rPr lang="en-US"/>
              <a:t>Updating: Nothing stays unless you Update (notes, status, etc.)</a:t>
            </a:r>
            <a:endParaRPr/>
          </a:p>
        </p:txBody>
      </p:sp>
      <p:sp>
        <p:nvSpPr>
          <p:cNvPr id="860" name="Google Shape;860;p105"/>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Preparing Texas</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106"/>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Char char="•"/>
            </a:pPr>
            <a:r>
              <a:rPr lang="en-US"/>
              <a:t>Tools for Class Management (top of names)</a:t>
            </a:r>
            <a:endParaRPr/>
          </a:p>
          <a:p>
            <a:pPr marL="742950" lvl="1" indent="-285750" algn="l" rtl="0">
              <a:lnSpc>
                <a:spcPct val="100000"/>
              </a:lnSpc>
              <a:spcBef>
                <a:spcPts val="1200"/>
              </a:spcBef>
              <a:spcAft>
                <a:spcPts val="0"/>
              </a:spcAft>
              <a:buClr>
                <a:schemeClr val="dk1"/>
              </a:buClr>
              <a:buSzPct val="100000"/>
              <a:buChar char="–"/>
            </a:pPr>
            <a:r>
              <a:rPr lang="en-US"/>
              <a:t>Update (left)</a:t>
            </a:r>
            <a:endParaRPr/>
          </a:p>
          <a:p>
            <a:pPr marL="742950" lvl="1" indent="-285750" algn="l" rtl="0">
              <a:lnSpc>
                <a:spcPct val="100000"/>
              </a:lnSpc>
              <a:spcBef>
                <a:spcPts val="1200"/>
              </a:spcBef>
              <a:spcAft>
                <a:spcPts val="0"/>
              </a:spcAft>
              <a:buClr>
                <a:schemeClr val="dk1"/>
              </a:buClr>
              <a:buSzPct val="100000"/>
              <a:buChar char="–"/>
            </a:pPr>
            <a:r>
              <a:rPr lang="en-US"/>
              <a:t>Class Roster (right)</a:t>
            </a:r>
            <a:endParaRPr/>
          </a:p>
          <a:p>
            <a:pPr marL="742950" lvl="1" indent="-285750" algn="l" rtl="0">
              <a:lnSpc>
                <a:spcPct val="100000"/>
              </a:lnSpc>
              <a:spcBef>
                <a:spcPts val="1200"/>
              </a:spcBef>
              <a:spcAft>
                <a:spcPts val="0"/>
              </a:spcAft>
              <a:buClr>
                <a:schemeClr val="dk1"/>
              </a:buClr>
              <a:buSzPct val="100000"/>
              <a:buChar char="–"/>
            </a:pPr>
            <a:r>
              <a:rPr lang="en-US"/>
              <a:t>Sign-in Sheet</a:t>
            </a:r>
            <a:endParaRPr/>
          </a:p>
          <a:p>
            <a:pPr marL="742950" lvl="1" indent="-285750" algn="l" rtl="0">
              <a:lnSpc>
                <a:spcPct val="100000"/>
              </a:lnSpc>
              <a:spcBef>
                <a:spcPts val="1200"/>
              </a:spcBef>
              <a:spcAft>
                <a:spcPts val="0"/>
              </a:spcAft>
              <a:buClr>
                <a:schemeClr val="dk1"/>
              </a:buClr>
              <a:buSzPct val="100000"/>
              <a:buChar char="–"/>
            </a:pPr>
            <a:r>
              <a:rPr lang="en-US"/>
              <a:t>Lite Roster</a:t>
            </a:r>
            <a:endParaRPr/>
          </a:p>
          <a:p>
            <a:pPr marL="342900" lvl="0" indent="-342900" algn="l" rtl="0">
              <a:lnSpc>
                <a:spcPct val="100000"/>
              </a:lnSpc>
              <a:spcBef>
                <a:spcPts val="2400"/>
              </a:spcBef>
              <a:spcAft>
                <a:spcPts val="0"/>
              </a:spcAft>
              <a:buClr>
                <a:schemeClr val="dk1"/>
              </a:buClr>
              <a:buSzPct val="100000"/>
              <a:buChar char="•"/>
            </a:pPr>
            <a:r>
              <a:rPr lang="en-US"/>
              <a:t>More  tools (bottom of names)</a:t>
            </a:r>
            <a:endParaRPr/>
          </a:p>
          <a:p>
            <a:pPr marL="742950" lvl="1" indent="-285750" algn="l" rtl="0">
              <a:lnSpc>
                <a:spcPct val="100000"/>
              </a:lnSpc>
              <a:spcBef>
                <a:spcPts val="1200"/>
              </a:spcBef>
              <a:spcAft>
                <a:spcPts val="0"/>
              </a:spcAft>
              <a:buClr>
                <a:schemeClr val="dk1"/>
              </a:buClr>
              <a:buSzPct val="100000"/>
              <a:buChar char="–"/>
            </a:pPr>
            <a:r>
              <a:rPr lang="en-US"/>
              <a:t>Update (left)</a:t>
            </a:r>
            <a:endParaRPr/>
          </a:p>
          <a:p>
            <a:pPr marL="742950" lvl="1" indent="-285750" algn="l" rtl="0">
              <a:lnSpc>
                <a:spcPct val="100000"/>
              </a:lnSpc>
              <a:spcBef>
                <a:spcPts val="1200"/>
              </a:spcBef>
              <a:spcAft>
                <a:spcPts val="0"/>
              </a:spcAft>
              <a:buClr>
                <a:schemeClr val="dk1"/>
              </a:buClr>
              <a:buSzPct val="100000"/>
              <a:buChar char="–"/>
            </a:pPr>
            <a:r>
              <a:rPr lang="en-US"/>
              <a:t>Cancel (left)</a:t>
            </a:r>
            <a:endParaRPr/>
          </a:p>
          <a:p>
            <a:pPr marL="742950" lvl="1" indent="-285750" algn="l" rtl="0">
              <a:lnSpc>
                <a:spcPct val="100000"/>
              </a:lnSpc>
              <a:spcBef>
                <a:spcPts val="1200"/>
              </a:spcBef>
              <a:spcAft>
                <a:spcPts val="0"/>
              </a:spcAft>
              <a:buClr>
                <a:schemeClr val="dk1"/>
              </a:buClr>
              <a:buSzPct val="100000"/>
              <a:buChar char="–"/>
            </a:pPr>
            <a:r>
              <a:rPr lang="en-US" b="1"/>
              <a:t>Get Email List </a:t>
            </a:r>
            <a:r>
              <a:rPr lang="en-US"/>
              <a:t>(right)</a:t>
            </a:r>
            <a:endParaRPr/>
          </a:p>
          <a:p>
            <a:pPr marL="342900" lvl="0" indent="-154940" algn="l" rtl="0">
              <a:lnSpc>
                <a:spcPct val="100000"/>
              </a:lnSpc>
              <a:spcBef>
                <a:spcPts val="2400"/>
              </a:spcBef>
              <a:spcAft>
                <a:spcPts val="0"/>
              </a:spcAft>
              <a:buClr>
                <a:schemeClr val="dk1"/>
              </a:buClr>
              <a:buSzPct val="100000"/>
              <a:buNone/>
            </a:pPr>
            <a:endParaRPr/>
          </a:p>
        </p:txBody>
      </p:sp>
      <p:sp>
        <p:nvSpPr>
          <p:cNvPr id="866" name="Google Shape;866;p106"/>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Preparing Texas</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107"/>
          <p:cNvSpPr txBox="1">
            <a:spLocks noGrp="1"/>
          </p:cNvSpPr>
          <p:nvPr>
            <p:ph type="body" idx="1"/>
          </p:nvPr>
        </p:nvSpPr>
        <p:spPr>
          <a:xfrm>
            <a:off x="457200" y="1295400"/>
            <a:ext cx="8229600" cy="5257800"/>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lnSpc>
                <a:spcPct val="100000"/>
              </a:lnSpc>
              <a:spcBef>
                <a:spcPts val="0"/>
              </a:spcBef>
              <a:spcAft>
                <a:spcPts val="0"/>
              </a:spcAft>
              <a:buClr>
                <a:schemeClr val="dk1"/>
              </a:buClr>
              <a:buSzPct val="100000"/>
              <a:buChar char="•"/>
            </a:pPr>
            <a:r>
              <a:rPr lang="en-US" dirty="0"/>
              <a:t>Sign-in must be completed and initialed daily (AM/PM) by participant </a:t>
            </a:r>
            <a:r>
              <a:rPr lang="en-US" i="1" dirty="0"/>
              <a:t>only</a:t>
            </a:r>
            <a:endParaRPr dirty="0"/>
          </a:p>
          <a:p>
            <a:pPr marL="742950" lvl="1" indent="-285750" algn="l" rtl="0">
              <a:lnSpc>
                <a:spcPct val="100000"/>
              </a:lnSpc>
              <a:spcBef>
                <a:spcPts val="1200"/>
              </a:spcBef>
              <a:spcAft>
                <a:spcPts val="0"/>
              </a:spcAft>
              <a:buClr>
                <a:schemeClr val="dk1"/>
              </a:buClr>
              <a:buSzPct val="100000"/>
              <a:buChar char="–"/>
            </a:pPr>
            <a:r>
              <a:rPr lang="en-US" dirty="0"/>
              <a:t>Lead instructor uses P/F/I block for certificate/no certificate </a:t>
            </a:r>
            <a:endParaRPr dirty="0"/>
          </a:p>
          <a:p>
            <a:pPr marL="742950" lvl="1" indent="-285750" algn="l" rtl="0">
              <a:lnSpc>
                <a:spcPct val="100000"/>
              </a:lnSpc>
              <a:spcBef>
                <a:spcPts val="1200"/>
              </a:spcBef>
              <a:spcAft>
                <a:spcPts val="0"/>
              </a:spcAft>
              <a:buClr>
                <a:schemeClr val="dk1"/>
              </a:buClr>
              <a:buSzPct val="100000"/>
              <a:buChar char="–"/>
            </a:pPr>
            <a:r>
              <a:rPr lang="en-US" dirty="0"/>
              <a:t>Pass, Fail, Incomplete</a:t>
            </a:r>
            <a:endParaRPr dirty="0"/>
          </a:p>
          <a:p>
            <a:pPr marL="742950" lvl="1" indent="-285750" algn="l" rtl="0">
              <a:lnSpc>
                <a:spcPct val="100000"/>
              </a:lnSpc>
              <a:spcBef>
                <a:spcPts val="1200"/>
              </a:spcBef>
              <a:spcAft>
                <a:spcPts val="0"/>
              </a:spcAft>
              <a:buClr>
                <a:schemeClr val="dk1"/>
              </a:buClr>
              <a:buSzPct val="100000"/>
              <a:buChar char="–"/>
            </a:pPr>
            <a:r>
              <a:rPr lang="en-US" dirty="0"/>
              <a:t>Incompletes must be followed up</a:t>
            </a:r>
            <a:endParaRPr dirty="0"/>
          </a:p>
          <a:p>
            <a:pPr marL="342900" lvl="0" indent="-342900" algn="l" rtl="0">
              <a:lnSpc>
                <a:spcPct val="100000"/>
              </a:lnSpc>
              <a:spcBef>
                <a:spcPts val="2400"/>
              </a:spcBef>
              <a:spcAft>
                <a:spcPts val="0"/>
              </a:spcAft>
              <a:buClr>
                <a:schemeClr val="dk1"/>
              </a:buClr>
              <a:buSzPct val="100000"/>
              <a:buChar char="•"/>
            </a:pPr>
            <a:r>
              <a:rPr lang="en-US" dirty="0"/>
              <a:t>One class/course evaluation (anonymous) per participant is required</a:t>
            </a:r>
            <a:endParaRPr dirty="0"/>
          </a:p>
          <a:p>
            <a:pPr marL="742950" lvl="1" indent="-285750" algn="l" rtl="0">
              <a:lnSpc>
                <a:spcPct val="100000"/>
              </a:lnSpc>
              <a:spcBef>
                <a:spcPts val="1200"/>
              </a:spcBef>
              <a:spcAft>
                <a:spcPts val="0"/>
              </a:spcAft>
              <a:buClr>
                <a:schemeClr val="dk1"/>
              </a:buClr>
              <a:buSzPct val="100000"/>
              <a:buChar char="–"/>
            </a:pPr>
            <a:r>
              <a:rPr lang="en-US" dirty="0"/>
              <a:t>Turn in to receive test?</a:t>
            </a:r>
            <a:endParaRPr dirty="0"/>
          </a:p>
          <a:p>
            <a:pPr marL="342900" lvl="0" indent="-342900" algn="l" rtl="0">
              <a:lnSpc>
                <a:spcPct val="100000"/>
              </a:lnSpc>
              <a:spcBef>
                <a:spcPts val="2400"/>
              </a:spcBef>
              <a:spcAft>
                <a:spcPts val="0"/>
              </a:spcAft>
              <a:buClr>
                <a:schemeClr val="dk1"/>
              </a:buClr>
              <a:buSzPct val="100000"/>
              <a:buChar char="•"/>
            </a:pPr>
            <a:r>
              <a:rPr lang="en-US" dirty="0"/>
              <a:t>Score of 80% on post-test is required for certificate</a:t>
            </a:r>
            <a:endParaRPr dirty="0"/>
          </a:p>
          <a:p>
            <a:pPr marL="342900" lvl="0" indent="-342900" algn="l" rtl="0">
              <a:lnSpc>
                <a:spcPct val="100000"/>
              </a:lnSpc>
              <a:spcBef>
                <a:spcPts val="2400"/>
              </a:spcBef>
              <a:spcAft>
                <a:spcPts val="0"/>
              </a:spcAft>
              <a:buClr>
                <a:schemeClr val="dk1"/>
              </a:buClr>
              <a:buSzPct val="100000"/>
              <a:buChar char="•"/>
            </a:pPr>
            <a:r>
              <a:rPr lang="en-US" dirty="0"/>
              <a:t>Must send/scan copies of sign-in and class/course evaluations to </a:t>
            </a:r>
            <a:endParaRPr dirty="0"/>
          </a:p>
          <a:p>
            <a:pPr marL="742950" lvl="1" indent="-285750" algn="l" rtl="0">
              <a:lnSpc>
                <a:spcPct val="100000"/>
              </a:lnSpc>
              <a:spcBef>
                <a:spcPts val="1200"/>
              </a:spcBef>
              <a:spcAft>
                <a:spcPts val="0"/>
              </a:spcAft>
              <a:buClr>
                <a:schemeClr val="dk1"/>
              </a:buClr>
              <a:buSzPct val="100000"/>
              <a:buChar char="–"/>
            </a:pPr>
            <a:r>
              <a:rPr lang="en-US" dirty="0"/>
              <a:t>State Training Officer</a:t>
            </a:r>
            <a:endParaRPr dirty="0"/>
          </a:p>
          <a:p>
            <a:pPr marL="742950" lvl="1" indent="-285750" algn="l" rtl="0">
              <a:lnSpc>
                <a:spcPct val="100000"/>
              </a:lnSpc>
              <a:spcBef>
                <a:spcPts val="1200"/>
              </a:spcBef>
              <a:spcAft>
                <a:spcPts val="0"/>
              </a:spcAft>
              <a:buClr>
                <a:schemeClr val="dk1"/>
              </a:buClr>
              <a:buSzPct val="100000"/>
              <a:buChar char="–"/>
            </a:pPr>
            <a:r>
              <a:rPr lang="en-US" dirty="0"/>
              <a:t>State </a:t>
            </a:r>
            <a:r>
              <a:rPr lang="en-US"/>
              <a:t>Community Preparedness Manager</a:t>
            </a:r>
            <a:endParaRPr dirty="0"/>
          </a:p>
          <a:p>
            <a:pPr marL="342900" lvl="0" indent="-342900" algn="l" rtl="0">
              <a:lnSpc>
                <a:spcPct val="100000"/>
              </a:lnSpc>
              <a:spcBef>
                <a:spcPts val="2400"/>
              </a:spcBef>
              <a:spcAft>
                <a:spcPts val="0"/>
              </a:spcAft>
              <a:buClr>
                <a:schemeClr val="dk1"/>
              </a:buClr>
              <a:buSzPct val="100000"/>
              <a:buChar char="•"/>
            </a:pPr>
            <a:r>
              <a:rPr lang="en-US" dirty="0"/>
              <a:t>Certificates will post to PTO/transcripts</a:t>
            </a:r>
            <a:endParaRPr dirty="0"/>
          </a:p>
          <a:p>
            <a:pPr marL="742950" lvl="1" indent="-174625" algn="l" rtl="0">
              <a:lnSpc>
                <a:spcPct val="100000"/>
              </a:lnSpc>
              <a:spcBef>
                <a:spcPts val="1200"/>
              </a:spcBef>
              <a:spcAft>
                <a:spcPts val="0"/>
              </a:spcAft>
              <a:buClr>
                <a:schemeClr val="dk1"/>
              </a:buClr>
              <a:buSzPct val="100000"/>
              <a:buNone/>
            </a:pPr>
            <a:endParaRPr dirty="0"/>
          </a:p>
        </p:txBody>
      </p:sp>
      <p:sp>
        <p:nvSpPr>
          <p:cNvPr id="872" name="Google Shape;872;p107"/>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Closing a Class</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108"/>
          <p:cNvSpPr txBox="1">
            <a:spLocks noGrp="1"/>
          </p:cNvSpPr>
          <p:nvPr>
            <p:ph type="ctrTitle"/>
          </p:nvPr>
        </p:nvSpPr>
        <p:spPr>
          <a:xfrm>
            <a:off x="304800" y="4648200"/>
            <a:ext cx="8686800" cy="137160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Arial"/>
              <a:buNone/>
            </a:pPr>
            <a:r>
              <a:rPr lang="en-US" sz="4000"/>
              <a:t>TEACHING OUTSIDE YOUR JURISDICTION</a:t>
            </a:r>
            <a:endParaRPr/>
          </a:p>
        </p:txBody>
      </p:sp>
      <p:sp>
        <p:nvSpPr>
          <p:cNvPr id="878" name="Google Shape;878;p108"/>
          <p:cNvSpPr txBox="1"/>
          <p:nvPr/>
        </p:nvSpPr>
        <p:spPr>
          <a:xfrm>
            <a:off x="318796" y="4114800"/>
            <a:ext cx="304800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109"/>
          <p:cNvSpPr txBox="1">
            <a:spLocks noGrp="1"/>
          </p:cNvSpPr>
          <p:nvPr>
            <p:ph type="body" idx="1"/>
          </p:nvPr>
        </p:nvSpPr>
        <p:spPr>
          <a:xfrm>
            <a:off x="457200" y="1616059"/>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Conferences</a:t>
            </a:r>
            <a:endParaRPr/>
          </a:p>
          <a:p>
            <a:pPr marL="342900" lvl="0" indent="-342900" algn="l" rtl="0">
              <a:lnSpc>
                <a:spcPct val="100000"/>
              </a:lnSpc>
              <a:spcBef>
                <a:spcPts val="2400"/>
              </a:spcBef>
              <a:spcAft>
                <a:spcPts val="0"/>
              </a:spcAft>
              <a:buClr>
                <a:schemeClr val="dk1"/>
              </a:buClr>
              <a:buSzPts val="3200"/>
              <a:buChar char="•"/>
            </a:pPr>
            <a:r>
              <a:rPr lang="en-US"/>
              <a:t>Private/Faith based/NGO</a:t>
            </a:r>
            <a:endParaRPr/>
          </a:p>
          <a:p>
            <a:pPr marL="342900" lvl="0" indent="-342900" algn="l" rtl="0">
              <a:lnSpc>
                <a:spcPct val="100000"/>
              </a:lnSpc>
              <a:spcBef>
                <a:spcPts val="2400"/>
              </a:spcBef>
              <a:spcAft>
                <a:spcPts val="0"/>
              </a:spcAft>
              <a:buClr>
                <a:schemeClr val="dk1"/>
              </a:buClr>
              <a:buSzPts val="3200"/>
              <a:buChar char="•"/>
            </a:pPr>
            <a:r>
              <a:rPr lang="en-US"/>
              <a:t>Must communicate with jurisdiction and/or regional coordinators prior to any teaching commitment</a:t>
            </a:r>
            <a:endParaRPr/>
          </a:p>
          <a:p>
            <a:pPr marL="342900" lvl="0" indent="-342900" algn="l" rtl="0">
              <a:lnSpc>
                <a:spcPct val="100000"/>
              </a:lnSpc>
              <a:spcBef>
                <a:spcPts val="2400"/>
              </a:spcBef>
              <a:spcAft>
                <a:spcPts val="0"/>
              </a:spcAft>
              <a:buClr>
                <a:schemeClr val="dk1"/>
              </a:buClr>
              <a:buSzPts val="3200"/>
              <a:buChar char="•"/>
            </a:pPr>
            <a:r>
              <a:rPr lang="en-US"/>
              <a:t>Delivery must not be less than required curriculum hours</a:t>
            </a:r>
            <a:endParaRPr/>
          </a:p>
        </p:txBody>
      </p:sp>
      <p:sp>
        <p:nvSpPr>
          <p:cNvPr id="884" name="Google Shape;884;p109"/>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109</a:t>
            </a:fld>
            <a:endParaRPr sz="1800">
              <a:solidFill>
                <a:schemeClr val="dk1"/>
              </a:solidFill>
              <a:latin typeface="Calibri"/>
              <a:ea typeface="Calibri"/>
              <a:cs typeface="Calibri"/>
              <a:sym typeface="Calibri"/>
            </a:endParaRPr>
          </a:p>
        </p:txBody>
      </p:sp>
      <p:sp>
        <p:nvSpPr>
          <p:cNvPr id="885" name="Google Shape;885;p109"/>
          <p:cNvSpPr txBox="1">
            <a:spLocks noGrp="1"/>
          </p:cNvSpPr>
          <p:nvPr>
            <p:ph type="title"/>
          </p:nvPr>
        </p:nvSpPr>
        <p:spPr>
          <a:xfrm>
            <a:off x="0" y="0"/>
            <a:ext cx="9144000" cy="961053"/>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ct val="100000"/>
              <a:buFont typeface="Arial"/>
              <a:buNone/>
            </a:pPr>
            <a:r>
              <a:rPr lang="en-US" dirty="0"/>
              <a:t>Teaching Outside Your Jurisdiction</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1"/>
          <p:cNvSpPr txBox="1">
            <a:spLocks noGrp="1"/>
          </p:cNvSpPr>
          <p:nvPr>
            <p:ph type="body" idx="1"/>
          </p:nvPr>
        </p:nvSpPr>
        <p:spPr>
          <a:xfrm>
            <a:off x="533400" y="1295400"/>
            <a:ext cx="8229600" cy="4830763"/>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00000"/>
              </a:lnSpc>
              <a:spcBef>
                <a:spcPts val="0"/>
              </a:spcBef>
              <a:spcAft>
                <a:spcPts val="0"/>
              </a:spcAft>
              <a:buClr>
                <a:schemeClr val="dk1"/>
              </a:buClr>
              <a:buSzPct val="100000"/>
              <a:buChar char="•"/>
            </a:pPr>
            <a:r>
              <a:rPr lang="en-US"/>
              <a:t>Developing self awareness will make you a better, more confident instructor</a:t>
            </a:r>
            <a:endParaRPr/>
          </a:p>
          <a:p>
            <a:pPr marL="342900" lvl="0" indent="-342900" algn="l" rtl="0">
              <a:lnSpc>
                <a:spcPct val="100000"/>
              </a:lnSpc>
              <a:spcBef>
                <a:spcPts val="2400"/>
              </a:spcBef>
              <a:spcAft>
                <a:spcPts val="0"/>
              </a:spcAft>
              <a:buClr>
                <a:schemeClr val="dk1"/>
              </a:buClr>
              <a:buSzPct val="100000"/>
              <a:buChar char="•"/>
            </a:pPr>
            <a:r>
              <a:rPr lang="en-US"/>
              <a:t>Provides a safe environment to practice instructional delivery and evaluation skills</a:t>
            </a:r>
            <a:endParaRPr/>
          </a:p>
          <a:p>
            <a:pPr marL="342900" lvl="0" indent="-342900" algn="l" rtl="0">
              <a:lnSpc>
                <a:spcPct val="100000"/>
              </a:lnSpc>
              <a:spcBef>
                <a:spcPts val="2400"/>
              </a:spcBef>
              <a:spcAft>
                <a:spcPts val="0"/>
              </a:spcAft>
              <a:buClr>
                <a:schemeClr val="dk1"/>
              </a:buClr>
              <a:buSzPct val="100000"/>
              <a:buChar char="•"/>
            </a:pPr>
            <a:r>
              <a:rPr lang="en-US"/>
              <a:t>Highlights instructor strengths and areas for improvement</a:t>
            </a:r>
            <a:endParaRPr/>
          </a:p>
          <a:p>
            <a:pPr marL="342900" lvl="0" indent="-342900" algn="l" rtl="0">
              <a:lnSpc>
                <a:spcPct val="100000"/>
              </a:lnSpc>
              <a:spcBef>
                <a:spcPts val="2400"/>
              </a:spcBef>
              <a:spcAft>
                <a:spcPts val="0"/>
              </a:spcAft>
              <a:buClr>
                <a:schemeClr val="dk1"/>
              </a:buClr>
              <a:buSzPct val="100000"/>
              <a:buChar char="•"/>
            </a:pPr>
            <a:r>
              <a:rPr lang="en-US"/>
              <a:t>Practice prepares you to be mentally, physically, and emotionally prepared to teach</a:t>
            </a:r>
            <a:endParaRPr/>
          </a:p>
        </p:txBody>
      </p:sp>
      <p:sp>
        <p:nvSpPr>
          <p:cNvPr id="152" name="Google Shape;152;p11"/>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11</a:t>
            </a:fld>
            <a:endParaRPr sz="1800">
              <a:solidFill>
                <a:schemeClr val="dk1"/>
              </a:solidFill>
              <a:latin typeface="Calibri"/>
              <a:ea typeface="Calibri"/>
              <a:cs typeface="Calibri"/>
              <a:sym typeface="Calibri"/>
            </a:endParaRPr>
          </a:p>
        </p:txBody>
      </p:sp>
      <p:sp>
        <p:nvSpPr>
          <p:cNvPr id="153" name="Google Shape;153;p11"/>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Teach Back WIIFMs</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10"/>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CERT training must comply with State requirements and expectations</a:t>
            </a:r>
            <a:endParaRPr/>
          </a:p>
          <a:p>
            <a:pPr marL="342900" lvl="0" indent="-342900" algn="l" rtl="0">
              <a:lnSpc>
                <a:spcPct val="100000"/>
              </a:lnSpc>
              <a:spcBef>
                <a:spcPts val="2400"/>
              </a:spcBef>
              <a:spcAft>
                <a:spcPts val="0"/>
              </a:spcAft>
              <a:buClr>
                <a:schemeClr val="dk1"/>
              </a:buClr>
              <a:buSzPts val="3200"/>
              <a:buChar char="•"/>
            </a:pPr>
            <a:r>
              <a:rPr lang="en-US"/>
              <a:t>Legal impacts</a:t>
            </a:r>
            <a:endParaRPr/>
          </a:p>
          <a:p>
            <a:pPr marL="342900" lvl="0" indent="-342900" algn="l" rtl="0">
              <a:lnSpc>
                <a:spcPct val="100000"/>
              </a:lnSpc>
              <a:spcBef>
                <a:spcPts val="2400"/>
              </a:spcBef>
              <a:spcAft>
                <a:spcPts val="0"/>
              </a:spcAft>
              <a:buClr>
                <a:schemeClr val="dk1"/>
              </a:buClr>
              <a:buSzPts val="3200"/>
              <a:buChar char="•"/>
            </a:pPr>
            <a:r>
              <a:rPr lang="en-US"/>
              <a:t>Infringement on other’s situational awareness and/or responsibilities</a:t>
            </a:r>
            <a:endParaRPr/>
          </a:p>
          <a:p>
            <a:pPr marL="342900" lvl="0" indent="-342900" algn="l" rtl="0">
              <a:lnSpc>
                <a:spcPct val="100000"/>
              </a:lnSpc>
              <a:spcBef>
                <a:spcPts val="2400"/>
              </a:spcBef>
              <a:spcAft>
                <a:spcPts val="0"/>
              </a:spcAft>
              <a:buClr>
                <a:schemeClr val="dk1"/>
              </a:buClr>
              <a:buSzPts val="3200"/>
              <a:buChar char="•"/>
            </a:pPr>
            <a:r>
              <a:rPr lang="en-US"/>
              <a:t>Differences in established operating procedures and standards</a:t>
            </a:r>
            <a:endParaRPr/>
          </a:p>
          <a:p>
            <a:pPr marL="457200" lvl="1" indent="0" algn="l" rtl="0">
              <a:lnSpc>
                <a:spcPct val="100000"/>
              </a:lnSpc>
              <a:spcBef>
                <a:spcPts val="1200"/>
              </a:spcBef>
              <a:spcAft>
                <a:spcPts val="0"/>
              </a:spcAft>
              <a:buClr>
                <a:schemeClr val="dk1"/>
              </a:buClr>
              <a:buSzPts val="2800"/>
              <a:buNone/>
            </a:pPr>
            <a:endParaRPr/>
          </a:p>
          <a:p>
            <a:pPr marL="342900" lvl="0" indent="-139700" algn="l" rtl="0">
              <a:lnSpc>
                <a:spcPct val="100000"/>
              </a:lnSpc>
              <a:spcBef>
                <a:spcPts val="2400"/>
              </a:spcBef>
              <a:spcAft>
                <a:spcPts val="0"/>
              </a:spcAft>
              <a:buClr>
                <a:schemeClr val="dk1"/>
              </a:buClr>
              <a:buSzPts val="3200"/>
              <a:buNone/>
            </a:pPr>
            <a:endParaRPr/>
          </a:p>
        </p:txBody>
      </p:sp>
      <p:sp>
        <p:nvSpPr>
          <p:cNvPr id="891" name="Google Shape;891;p110"/>
          <p:cNvSpPr txBox="1">
            <a:spLocks noGrp="1"/>
          </p:cNvSpPr>
          <p:nvPr>
            <p:ph type="title"/>
          </p:nvPr>
        </p:nvSpPr>
        <p:spPr>
          <a:xfrm>
            <a:off x="0" y="0"/>
            <a:ext cx="9144000" cy="970384"/>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ct val="100000"/>
              <a:buFont typeface="Arial"/>
              <a:buNone/>
            </a:pPr>
            <a:r>
              <a:rPr lang="en-US" dirty="0"/>
              <a:t>Teaching Outside Your Jurisdiction</a:t>
            </a:r>
            <a:endParaRP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11"/>
          <p:cNvSpPr txBox="1">
            <a:spLocks noGrp="1"/>
          </p:cNvSpPr>
          <p:nvPr>
            <p:ph type="body" idx="1"/>
          </p:nvPr>
        </p:nvSpPr>
        <p:spPr>
          <a:xfrm>
            <a:off x="533400" y="1447800"/>
            <a:ext cx="8077200" cy="4830763"/>
          </a:xfrm>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ts val="0"/>
              </a:spcBef>
              <a:spcAft>
                <a:spcPts val="0"/>
              </a:spcAft>
              <a:buClr>
                <a:schemeClr val="dk1"/>
              </a:buClr>
              <a:buSzPts val="3200"/>
              <a:buNone/>
            </a:pPr>
            <a:endParaRPr/>
          </a:p>
          <a:p>
            <a:pPr marL="342900" lvl="0" indent="-139700" algn="l" rtl="0">
              <a:lnSpc>
                <a:spcPct val="100000"/>
              </a:lnSpc>
              <a:spcBef>
                <a:spcPts val="2400"/>
              </a:spcBef>
              <a:spcAft>
                <a:spcPts val="0"/>
              </a:spcAft>
              <a:buClr>
                <a:schemeClr val="dk1"/>
              </a:buClr>
              <a:buSzPts val="3200"/>
              <a:buNone/>
            </a:pPr>
            <a:endParaRPr/>
          </a:p>
          <a:p>
            <a:pPr marL="342900" lvl="0" indent="-139700" algn="l" rtl="0">
              <a:lnSpc>
                <a:spcPct val="100000"/>
              </a:lnSpc>
              <a:spcBef>
                <a:spcPts val="2400"/>
              </a:spcBef>
              <a:spcAft>
                <a:spcPts val="0"/>
              </a:spcAft>
              <a:buClr>
                <a:schemeClr val="dk1"/>
              </a:buClr>
              <a:buSzPts val="3200"/>
              <a:buNone/>
            </a:pPr>
            <a:endParaRPr/>
          </a:p>
          <a:p>
            <a:pPr marL="342900" lvl="0" indent="-342900" algn="ctr" rtl="0">
              <a:lnSpc>
                <a:spcPct val="100000"/>
              </a:lnSpc>
              <a:spcBef>
                <a:spcPts val="2400"/>
              </a:spcBef>
              <a:spcAft>
                <a:spcPts val="0"/>
              </a:spcAft>
              <a:buClr>
                <a:schemeClr val="dk1"/>
              </a:buClr>
              <a:buSzPts val="3200"/>
              <a:buNone/>
            </a:pPr>
            <a:endParaRPr/>
          </a:p>
          <a:p>
            <a:pPr marL="0" lvl="0" indent="3175" algn="ctr" rtl="0">
              <a:lnSpc>
                <a:spcPct val="100000"/>
              </a:lnSpc>
              <a:spcBef>
                <a:spcPts val="2400"/>
              </a:spcBef>
              <a:spcAft>
                <a:spcPts val="0"/>
              </a:spcAft>
              <a:buClr>
                <a:schemeClr val="dk1"/>
              </a:buClr>
              <a:buSzPts val="3600"/>
              <a:buNone/>
            </a:pPr>
            <a:r>
              <a:rPr lang="en-US" sz="3600"/>
              <a:t>Points to consider….</a:t>
            </a:r>
            <a:endParaRPr/>
          </a:p>
        </p:txBody>
      </p:sp>
      <p:sp>
        <p:nvSpPr>
          <p:cNvPr id="897" name="Google Shape;897;p111"/>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111</a:t>
            </a:fld>
            <a:endParaRPr sz="1800">
              <a:solidFill>
                <a:schemeClr val="dk1"/>
              </a:solidFill>
              <a:latin typeface="Calibri"/>
              <a:ea typeface="Calibri"/>
              <a:cs typeface="Calibri"/>
              <a:sym typeface="Calibri"/>
            </a:endParaRPr>
          </a:p>
        </p:txBody>
      </p:sp>
      <p:sp>
        <p:nvSpPr>
          <p:cNvPr id="898" name="Google Shape;898;p111"/>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Facilitated Discussion</a:t>
            </a:r>
            <a:endParaRPr/>
          </a:p>
        </p:txBody>
      </p:sp>
      <p:pic>
        <p:nvPicPr>
          <p:cNvPr id="899" name="Google Shape;899;p111" descr="discussion1.jpg"/>
          <p:cNvPicPr preferRelativeResize="0"/>
          <p:nvPr/>
        </p:nvPicPr>
        <p:blipFill rotWithShape="1">
          <a:blip r:embed="rId3">
            <a:alphaModFix/>
          </a:blip>
          <a:srcRect/>
          <a:stretch/>
        </p:blipFill>
        <p:spPr>
          <a:xfrm>
            <a:off x="2438400" y="1447800"/>
            <a:ext cx="4343400" cy="2692414"/>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112"/>
          <p:cNvSpPr txBox="1">
            <a:spLocks noGrp="1"/>
          </p:cNvSpPr>
          <p:nvPr>
            <p:ph type="ctrTitle"/>
          </p:nvPr>
        </p:nvSpPr>
        <p:spPr>
          <a:xfrm>
            <a:off x="0" y="4876800"/>
            <a:ext cx="9144000" cy="129540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15789"/>
              <a:buFont typeface="Arial"/>
              <a:buNone/>
            </a:pPr>
            <a:r>
              <a:rPr lang="en-US"/>
              <a:t>INSTRUCTOR COMPETENCIES</a:t>
            </a:r>
            <a:br>
              <a:rPr lang="en-US"/>
            </a:br>
            <a:endParaRPr sz="3800"/>
          </a:p>
        </p:txBody>
      </p:sp>
      <p:sp>
        <p:nvSpPr>
          <p:cNvPr id="905" name="Google Shape;905;p112"/>
          <p:cNvSpPr/>
          <p:nvPr/>
        </p:nvSpPr>
        <p:spPr>
          <a:xfrm>
            <a:off x="0" y="6400800"/>
            <a:ext cx="3124200" cy="38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113"/>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None/>
            </a:pPr>
            <a:r>
              <a:rPr lang="en-US" sz="3600"/>
              <a:t>QUESTIONS</a:t>
            </a:r>
            <a:endParaRPr/>
          </a:p>
          <a:p>
            <a:pPr marL="742950" lvl="1" indent="-285750" algn="l" rtl="0">
              <a:lnSpc>
                <a:spcPct val="100000"/>
              </a:lnSpc>
              <a:spcBef>
                <a:spcPts val="1200"/>
              </a:spcBef>
              <a:spcAft>
                <a:spcPts val="0"/>
              </a:spcAft>
              <a:buClr>
                <a:schemeClr val="dk1"/>
              </a:buClr>
              <a:buSzPts val="3200"/>
              <a:buFont typeface="Arial"/>
              <a:buChar char="•"/>
            </a:pPr>
            <a:r>
              <a:rPr lang="en-US" sz="3200"/>
              <a:t>Allow instructors to appeal to different learning styles</a:t>
            </a:r>
            <a:endParaRPr/>
          </a:p>
          <a:p>
            <a:pPr marL="742950" lvl="1" indent="-285750" algn="l" rtl="0">
              <a:lnSpc>
                <a:spcPct val="100000"/>
              </a:lnSpc>
              <a:spcBef>
                <a:spcPts val="1200"/>
              </a:spcBef>
              <a:spcAft>
                <a:spcPts val="0"/>
              </a:spcAft>
              <a:buClr>
                <a:schemeClr val="dk1"/>
              </a:buClr>
              <a:buSzPts val="3200"/>
              <a:buFont typeface="Arial"/>
              <a:buChar char="•"/>
            </a:pPr>
            <a:r>
              <a:rPr lang="en-US" sz="3200"/>
              <a:t>Help reinforce the material</a:t>
            </a:r>
            <a:endParaRPr/>
          </a:p>
          <a:p>
            <a:pPr marL="742950" lvl="1" indent="-285750" algn="l" rtl="0">
              <a:lnSpc>
                <a:spcPct val="100000"/>
              </a:lnSpc>
              <a:spcBef>
                <a:spcPts val="1200"/>
              </a:spcBef>
              <a:spcAft>
                <a:spcPts val="0"/>
              </a:spcAft>
              <a:buClr>
                <a:schemeClr val="dk1"/>
              </a:buClr>
              <a:buSzPts val="3200"/>
              <a:buFont typeface="Arial"/>
              <a:buChar char="•"/>
            </a:pPr>
            <a:r>
              <a:rPr lang="en-US" sz="3200"/>
              <a:t>Make the class more interesting</a:t>
            </a:r>
            <a:endParaRPr/>
          </a:p>
          <a:p>
            <a:pPr marL="742950" lvl="1" indent="-285750" algn="l" rtl="0">
              <a:lnSpc>
                <a:spcPct val="100000"/>
              </a:lnSpc>
              <a:spcBef>
                <a:spcPts val="1200"/>
              </a:spcBef>
              <a:spcAft>
                <a:spcPts val="0"/>
              </a:spcAft>
              <a:buClr>
                <a:schemeClr val="dk1"/>
              </a:buClr>
              <a:buSzPts val="3200"/>
              <a:buFont typeface="Arial"/>
              <a:buChar char="•"/>
            </a:pPr>
            <a:r>
              <a:rPr lang="en-US" sz="3200"/>
              <a:t>Validate the evaluation process</a:t>
            </a:r>
            <a:endParaRPr/>
          </a:p>
        </p:txBody>
      </p:sp>
      <p:sp>
        <p:nvSpPr>
          <p:cNvPr id="911" name="Google Shape;911;p113"/>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113</a:t>
            </a:fld>
            <a:endParaRPr sz="1800">
              <a:solidFill>
                <a:schemeClr val="dk1"/>
              </a:solidFill>
              <a:latin typeface="Calibri"/>
              <a:ea typeface="Calibri"/>
              <a:cs typeface="Calibri"/>
              <a:sym typeface="Calibri"/>
            </a:endParaRPr>
          </a:p>
        </p:txBody>
      </p:sp>
      <p:sp>
        <p:nvSpPr>
          <p:cNvPr id="912" name="Google Shape;912;p113"/>
          <p:cNvSpPr txBox="1">
            <a:spLocks noGrp="1"/>
          </p:cNvSpPr>
          <p:nvPr>
            <p:ph type="title"/>
          </p:nvPr>
        </p:nvSpPr>
        <p:spPr>
          <a:xfrm>
            <a:off x="1905000" y="0"/>
            <a:ext cx="7239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endParaRPr/>
          </a:p>
        </p:txBody>
      </p:sp>
      <p:sp>
        <p:nvSpPr>
          <p:cNvPr id="913" name="Google Shape;913;p113"/>
          <p:cNvSpPr txBox="1"/>
          <p:nvPr/>
        </p:nvSpPr>
        <p:spPr>
          <a:xfrm>
            <a:off x="-65314" y="0"/>
            <a:ext cx="9209314" cy="990600"/>
          </a:xfrm>
          <a:prstGeom prst="rect">
            <a:avLst/>
          </a:prstGeom>
          <a:solidFill>
            <a:srgbClr val="1F497D"/>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chemeClr val="lt1"/>
                </a:solidFill>
                <a:latin typeface="Arial"/>
                <a:ea typeface="Arial"/>
                <a:cs typeface="Arial"/>
                <a:sym typeface="Arial"/>
              </a:rPr>
              <a:t>Questions</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114"/>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Open</a:t>
            </a:r>
            <a:endParaRPr/>
          </a:p>
          <a:p>
            <a:pPr marL="342900" lvl="0" indent="-342900" algn="l" rtl="0">
              <a:lnSpc>
                <a:spcPct val="100000"/>
              </a:lnSpc>
              <a:spcBef>
                <a:spcPts val="2400"/>
              </a:spcBef>
              <a:spcAft>
                <a:spcPts val="0"/>
              </a:spcAft>
              <a:buClr>
                <a:schemeClr val="dk1"/>
              </a:buClr>
              <a:buSzPts val="3200"/>
              <a:buChar char="•"/>
            </a:pPr>
            <a:r>
              <a:rPr lang="en-US"/>
              <a:t>Closed</a:t>
            </a:r>
            <a:endParaRPr/>
          </a:p>
          <a:p>
            <a:pPr marL="342900" lvl="0" indent="-342900" algn="l" rtl="0">
              <a:lnSpc>
                <a:spcPct val="100000"/>
              </a:lnSpc>
              <a:spcBef>
                <a:spcPts val="2400"/>
              </a:spcBef>
              <a:spcAft>
                <a:spcPts val="0"/>
              </a:spcAft>
              <a:buClr>
                <a:schemeClr val="dk1"/>
              </a:buClr>
              <a:buSzPts val="3200"/>
              <a:buChar char="•"/>
            </a:pPr>
            <a:r>
              <a:rPr lang="en-US"/>
              <a:t>Recall</a:t>
            </a:r>
            <a:endParaRPr/>
          </a:p>
          <a:p>
            <a:pPr marL="342900" lvl="0" indent="-342900" algn="l" rtl="0">
              <a:lnSpc>
                <a:spcPct val="100000"/>
              </a:lnSpc>
              <a:spcBef>
                <a:spcPts val="2400"/>
              </a:spcBef>
              <a:spcAft>
                <a:spcPts val="0"/>
              </a:spcAft>
              <a:buClr>
                <a:schemeClr val="dk1"/>
              </a:buClr>
              <a:buSzPts val="3200"/>
              <a:buChar char="•"/>
            </a:pPr>
            <a:r>
              <a:rPr lang="en-US"/>
              <a:t>Apply</a:t>
            </a:r>
            <a:endParaRPr/>
          </a:p>
          <a:p>
            <a:pPr marL="0" lvl="0" indent="0" algn="l" rtl="0">
              <a:lnSpc>
                <a:spcPct val="100000"/>
              </a:lnSpc>
              <a:spcBef>
                <a:spcPts val="2400"/>
              </a:spcBef>
              <a:spcAft>
                <a:spcPts val="0"/>
              </a:spcAft>
              <a:buClr>
                <a:schemeClr val="dk1"/>
              </a:buClr>
              <a:buSzPts val="3200"/>
              <a:buNone/>
            </a:pPr>
            <a:r>
              <a:rPr lang="en-US"/>
              <a:t>Apply questions tell us the most about the learner’s knowledge, comprehension, and ability to use information in a given situation.</a:t>
            </a:r>
            <a:endParaRPr/>
          </a:p>
        </p:txBody>
      </p:sp>
      <p:sp>
        <p:nvSpPr>
          <p:cNvPr id="919" name="Google Shape;919;p114"/>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114</a:t>
            </a:fld>
            <a:endParaRPr sz="1800">
              <a:solidFill>
                <a:schemeClr val="dk1"/>
              </a:solidFill>
              <a:latin typeface="Calibri"/>
              <a:ea typeface="Calibri"/>
              <a:cs typeface="Calibri"/>
              <a:sym typeface="Calibri"/>
            </a:endParaRPr>
          </a:p>
        </p:txBody>
      </p:sp>
      <p:sp>
        <p:nvSpPr>
          <p:cNvPr id="920" name="Google Shape;920;p114"/>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Types of Questions</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15"/>
          <p:cNvSpPr txBox="1">
            <a:spLocks noGrp="1"/>
          </p:cNvSpPr>
          <p:nvPr>
            <p:ph type="sldNum" idx="12"/>
          </p:nvPr>
        </p:nvSpPr>
        <p:spPr>
          <a:xfrm>
            <a:off x="457200" y="6324600"/>
            <a:ext cx="21336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115</a:t>
            </a:fld>
            <a:endParaRPr/>
          </a:p>
        </p:txBody>
      </p:sp>
      <p:sp>
        <p:nvSpPr>
          <p:cNvPr id="926" name="Google Shape;926;p115"/>
          <p:cNvSpPr txBox="1"/>
          <p:nvPr/>
        </p:nvSpPr>
        <p:spPr>
          <a:xfrm>
            <a:off x="0" y="0"/>
            <a:ext cx="9144000" cy="990600"/>
          </a:xfrm>
          <a:prstGeom prst="rect">
            <a:avLst/>
          </a:prstGeom>
          <a:solidFill>
            <a:srgbClr val="1F497D"/>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chemeClr val="lt1"/>
                </a:solidFill>
                <a:latin typeface="Calibri"/>
                <a:ea typeface="Calibri"/>
                <a:cs typeface="Calibri"/>
                <a:sym typeface="Calibri"/>
              </a:rPr>
              <a:t>Bloom’s Taxonomy</a:t>
            </a:r>
            <a:endParaRPr/>
          </a:p>
        </p:txBody>
      </p:sp>
      <p:pic>
        <p:nvPicPr>
          <p:cNvPr id="927" name="Google Shape;927;p115" descr="L:\CMI  Handouts\Instructor Competencies\Blooms Taxonomy.jpg"/>
          <p:cNvPicPr preferRelativeResize="0"/>
          <p:nvPr/>
        </p:nvPicPr>
        <p:blipFill rotWithShape="1">
          <a:blip r:embed="rId3">
            <a:alphaModFix/>
          </a:blip>
          <a:srcRect/>
          <a:stretch/>
        </p:blipFill>
        <p:spPr>
          <a:xfrm>
            <a:off x="808859" y="1351724"/>
            <a:ext cx="7115941" cy="48204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116"/>
          <p:cNvSpPr txBox="1">
            <a:spLocks noGrp="1"/>
          </p:cNvSpPr>
          <p:nvPr>
            <p:ph type="body" idx="1"/>
          </p:nvPr>
        </p:nvSpPr>
        <p:spPr>
          <a:xfrm>
            <a:off x="457200" y="15240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Bloom’s levels 1-3 questions and resulting answers reveal information about</a:t>
            </a:r>
            <a:endParaRPr/>
          </a:p>
          <a:p>
            <a:pPr marL="742950" lvl="1" indent="-285750" algn="l" rtl="0">
              <a:lnSpc>
                <a:spcPct val="100000"/>
              </a:lnSpc>
              <a:spcBef>
                <a:spcPts val="1200"/>
              </a:spcBef>
              <a:spcAft>
                <a:spcPts val="0"/>
              </a:spcAft>
              <a:buClr>
                <a:schemeClr val="dk1"/>
              </a:buClr>
              <a:buSzPts val="3000"/>
              <a:buChar char="–"/>
            </a:pPr>
            <a:r>
              <a:rPr lang="en-US" sz="3000"/>
              <a:t>Knowledge</a:t>
            </a:r>
            <a:endParaRPr/>
          </a:p>
          <a:p>
            <a:pPr marL="742950" lvl="1" indent="-285750" algn="l" rtl="0">
              <a:lnSpc>
                <a:spcPct val="100000"/>
              </a:lnSpc>
              <a:spcBef>
                <a:spcPts val="1200"/>
              </a:spcBef>
              <a:spcAft>
                <a:spcPts val="0"/>
              </a:spcAft>
              <a:buClr>
                <a:schemeClr val="dk1"/>
              </a:buClr>
              <a:buSzPts val="3000"/>
              <a:buChar char="–"/>
            </a:pPr>
            <a:r>
              <a:rPr lang="en-US" sz="3000"/>
              <a:t>Comprehension</a:t>
            </a:r>
            <a:endParaRPr/>
          </a:p>
          <a:p>
            <a:pPr marL="742950" lvl="1" indent="-285750" algn="l" rtl="0">
              <a:lnSpc>
                <a:spcPct val="100000"/>
              </a:lnSpc>
              <a:spcBef>
                <a:spcPts val="1200"/>
              </a:spcBef>
              <a:spcAft>
                <a:spcPts val="0"/>
              </a:spcAft>
              <a:buClr>
                <a:schemeClr val="dk1"/>
              </a:buClr>
              <a:buSzPts val="3000"/>
              <a:buChar char="–"/>
            </a:pPr>
            <a:r>
              <a:rPr lang="en-US" sz="3000"/>
              <a:t>Ability to apply</a:t>
            </a:r>
            <a:endParaRPr/>
          </a:p>
          <a:p>
            <a:pPr marL="342900" lvl="0" indent="-342900" algn="l" rtl="0">
              <a:lnSpc>
                <a:spcPct val="100000"/>
              </a:lnSpc>
              <a:spcBef>
                <a:spcPts val="1800"/>
              </a:spcBef>
              <a:spcAft>
                <a:spcPts val="0"/>
              </a:spcAft>
              <a:buClr>
                <a:schemeClr val="dk1"/>
              </a:buClr>
              <a:buSzPts val="3200"/>
              <a:buChar char="•"/>
            </a:pPr>
            <a:r>
              <a:rPr lang="en-US"/>
              <a:t>Key information to evaluate progress</a:t>
            </a:r>
            <a:endParaRPr/>
          </a:p>
        </p:txBody>
      </p:sp>
      <p:sp>
        <p:nvSpPr>
          <p:cNvPr id="933" name="Google Shape;933;p116"/>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116</a:t>
            </a:fld>
            <a:endParaRPr sz="1800">
              <a:solidFill>
                <a:schemeClr val="dk1"/>
              </a:solidFill>
              <a:latin typeface="Calibri"/>
              <a:ea typeface="Calibri"/>
              <a:cs typeface="Calibri"/>
              <a:sym typeface="Calibri"/>
            </a:endParaRPr>
          </a:p>
        </p:txBody>
      </p:sp>
      <p:sp>
        <p:nvSpPr>
          <p:cNvPr id="934" name="Google Shape;934;p116"/>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Questions and Answers</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17"/>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Questions are an extension of two-way communication</a:t>
            </a:r>
            <a:endParaRPr/>
          </a:p>
          <a:p>
            <a:pPr marL="342900" lvl="0" indent="-342900" algn="l" rtl="0">
              <a:lnSpc>
                <a:spcPct val="100000"/>
              </a:lnSpc>
              <a:spcBef>
                <a:spcPts val="2400"/>
              </a:spcBef>
              <a:spcAft>
                <a:spcPts val="0"/>
              </a:spcAft>
              <a:buClr>
                <a:schemeClr val="dk1"/>
              </a:buClr>
              <a:buSzPts val="3200"/>
              <a:buChar char="•"/>
            </a:pPr>
            <a:r>
              <a:rPr lang="en-US"/>
              <a:t>You can gain valuable information from a learner’s questions</a:t>
            </a:r>
            <a:endParaRPr/>
          </a:p>
          <a:p>
            <a:pPr marL="342900" lvl="0" indent="-342900" algn="l" rtl="0">
              <a:lnSpc>
                <a:spcPct val="100000"/>
              </a:lnSpc>
              <a:spcBef>
                <a:spcPts val="2400"/>
              </a:spcBef>
              <a:spcAft>
                <a:spcPts val="0"/>
              </a:spcAft>
              <a:buClr>
                <a:schemeClr val="dk1"/>
              </a:buClr>
              <a:buSzPts val="3200"/>
              <a:buChar char="•"/>
            </a:pPr>
            <a:r>
              <a:rPr lang="en-US"/>
              <a:t>If you ask a question and someone gives a wrong answer, compliment the attempt whenever possible and correct the response.</a:t>
            </a:r>
            <a:endParaRPr/>
          </a:p>
        </p:txBody>
      </p:sp>
      <p:sp>
        <p:nvSpPr>
          <p:cNvPr id="940" name="Google Shape;940;p117"/>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117</a:t>
            </a:fld>
            <a:endParaRPr sz="1800">
              <a:solidFill>
                <a:schemeClr val="dk1"/>
              </a:solidFill>
              <a:latin typeface="Calibri"/>
              <a:ea typeface="Calibri"/>
              <a:cs typeface="Calibri"/>
              <a:sym typeface="Calibri"/>
            </a:endParaRPr>
          </a:p>
        </p:txBody>
      </p:sp>
      <p:sp>
        <p:nvSpPr>
          <p:cNvPr id="941" name="Google Shape;941;p117"/>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Questions in the Classroom</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18"/>
          <p:cNvSpPr txBox="1">
            <a:spLocks noGrp="1"/>
          </p:cNvSpPr>
          <p:nvPr>
            <p:ph type="body" idx="1"/>
          </p:nvPr>
        </p:nvSpPr>
        <p:spPr>
          <a:xfrm>
            <a:off x="152400" y="1656916"/>
            <a:ext cx="8229600" cy="48307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r>
              <a:rPr lang="en-US"/>
              <a:t>Students often judge an instructor by </a:t>
            </a:r>
            <a:endParaRPr/>
          </a:p>
          <a:p>
            <a:pPr marL="742950" lvl="1" indent="-285750" algn="l" rtl="0">
              <a:lnSpc>
                <a:spcPct val="100000"/>
              </a:lnSpc>
              <a:spcBef>
                <a:spcPts val="1200"/>
              </a:spcBef>
              <a:spcAft>
                <a:spcPts val="0"/>
              </a:spcAft>
              <a:buClr>
                <a:schemeClr val="dk1"/>
              </a:buClr>
              <a:buSzPts val="3200"/>
              <a:buChar char="–"/>
            </a:pPr>
            <a:r>
              <a:rPr lang="en-US" sz="3200"/>
              <a:t>How the instructor sounds (45%)</a:t>
            </a:r>
            <a:endParaRPr/>
          </a:p>
          <a:p>
            <a:pPr marL="742950" lvl="1" indent="-285750" algn="l" rtl="0">
              <a:lnSpc>
                <a:spcPct val="100000"/>
              </a:lnSpc>
              <a:spcBef>
                <a:spcPts val="1200"/>
              </a:spcBef>
              <a:spcAft>
                <a:spcPts val="0"/>
              </a:spcAft>
              <a:buClr>
                <a:schemeClr val="dk1"/>
              </a:buClr>
              <a:buSzPts val="3200"/>
              <a:buChar char="–"/>
            </a:pPr>
            <a:r>
              <a:rPr lang="en-US" sz="3200"/>
              <a:t>How the instructor appears (45%)</a:t>
            </a:r>
            <a:endParaRPr/>
          </a:p>
          <a:p>
            <a:pPr marL="742950" lvl="1" indent="-285750" algn="l" rtl="0">
              <a:lnSpc>
                <a:spcPct val="100000"/>
              </a:lnSpc>
              <a:spcBef>
                <a:spcPts val="1200"/>
              </a:spcBef>
              <a:spcAft>
                <a:spcPts val="0"/>
              </a:spcAft>
              <a:buClr>
                <a:schemeClr val="dk1"/>
              </a:buClr>
              <a:buSzPts val="3200"/>
              <a:buChar char="–"/>
            </a:pPr>
            <a:r>
              <a:rPr lang="en-US" sz="3200"/>
              <a:t>What he/she has to say (10%)</a:t>
            </a:r>
            <a:endParaRPr/>
          </a:p>
          <a:p>
            <a:pPr marL="742950" lvl="1" indent="-107950" algn="l" rtl="0">
              <a:lnSpc>
                <a:spcPct val="100000"/>
              </a:lnSpc>
              <a:spcBef>
                <a:spcPts val="1200"/>
              </a:spcBef>
              <a:spcAft>
                <a:spcPts val="0"/>
              </a:spcAft>
              <a:buClr>
                <a:schemeClr val="dk1"/>
              </a:buClr>
              <a:buSzPts val="2800"/>
              <a:buNone/>
            </a:pPr>
            <a:endParaRPr/>
          </a:p>
        </p:txBody>
      </p:sp>
      <p:sp>
        <p:nvSpPr>
          <p:cNvPr id="947" name="Google Shape;947;p118"/>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118</a:t>
            </a:fld>
            <a:endParaRPr sz="1800">
              <a:solidFill>
                <a:schemeClr val="dk1"/>
              </a:solidFill>
              <a:latin typeface="Calibri"/>
              <a:ea typeface="Calibri"/>
              <a:cs typeface="Calibri"/>
              <a:sym typeface="Calibri"/>
            </a:endParaRPr>
          </a:p>
        </p:txBody>
      </p:sp>
      <p:sp>
        <p:nvSpPr>
          <p:cNvPr id="948" name="Google Shape;948;p118"/>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Delivery</a:t>
            </a:r>
            <a:endParaRPr/>
          </a:p>
        </p:txBody>
      </p:sp>
      <p:pic>
        <p:nvPicPr>
          <p:cNvPr id="949" name="Google Shape;949;p118"/>
          <p:cNvPicPr preferRelativeResize="0"/>
          <p:nvPr/>
        </p:nvPicPr>
        <p:blipFill rotWithShape="1">
          <a:blip r:embed="rId3">
            <a:alphaModFix/>
          </a:blip>
          <a:srcRect/>
          <a:stretch/>
        </p:blipFill>
        <p:spPr>
          <a:xfrm flipH="1">
            <a:off x="6705600" y="3574094"/>
            <a:ext cx="2286000" cy="3253980"/>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19"/>
          <p:cNvSpPr txBox="1">
            <a:spLocks noGrp="1"/>
          </p:cNvSpPr>
          <p:nvPr>
            <p:ph type="body" idx="1"/>
          </p:nvPr>
        </p:nvSpPr>
        <p:spPr>
          <a:xfrm>
            <a:off x="457200" y="18288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Bad presenter qualities may become the student’s focus and can inhibit learning</a:t>
            </a:r>
            <a:endParaRPr/>
          </a:p>
          <a:p>
            <a:pPr marL="342900" lvl="0" indent="-342900" algn="l" rtl="0">
              <a:lnSpc>
                <a:spcPct val="100000"/>
              </a:lnSpc>
              <a:spcBef>
                <a:spcPts val="2400"/>
              </a:spcBef>
              <a:spcAft>
                <a:spcPts val="0"/>
              </a:spcAft>
              <a:buClr>
                <a:schemeClr val="dk1"/>
              </a:buClr>
              <a:buSzPts val="3200"/>
              <a:buChar char="•"/>
            </a:pPr>
            <a:r>
              <a:rPr lang="en-US"/>
              <a:t>Deliver your trainings professionally and effectively; model the highest levels of instructional and behavioral standards</a:t>
            </a:r>
            <a:endParaRPr/>
          </a:p>
        </p:txBody>
      </p:sp>
      <p:sp>
        <p:nvSpPr>
          <p:cNvPr id="955" name="Google Shape;955;p119"/>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119</a:t>
            </a:fld>
            <a:endParaRPr sz="1800">
              <a:solidFill>
                <a:schemeClr val="dk1"/>
              </a:solidFill>
              <a:latin typeface="Calibri"/>
              <a:ea typeface="Calibri"/>
              <a:cs typeface="Calibri"/>
              <a:sym typeface="Calibri"/>
            </a:endParaRPr>
          </a:p>
        </p:txBody>
      </p:sp>
      <p:sp>
        <p:nvSpPr>
          <p:cNvPr id="956" name="Google Shape;956;p119"/>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Delivery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2"/>
          <p:cNvSpPr txBox="1">
            <a:spLocks noGrp="1"/>
          </p:cNvSpPr>
          <p:nvPr>
            <p:ph type="body" idx="1"/>
          </p:nvPr>
        </p:nvSpPr>
        <p:spPr>
          <a:xfrm>
            <a:off x="457200" y="15240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sz="2800"/>
              <a:t>In teams of 2, prepare a 20 minute presentation from any of the CERT Train the Trainer (428) modules listed on the Teach Back handout.</a:t>
            </a:r>
            <a:endParaRPr/>
          </a:p>
          <a:p>
            <a:pPr marL="742950" lvl="1" indent="-285750" algn="l" rtl="0">
              <a:lnSpc>
                <a:spcPct val="100000"/>
              </a:lnSpc>
              <a:spcBef>
                <a:spcPts val="1200"/>
              </a:spcBef>
              <a:spcAft>
                <a:spcPts val="0"/>
              </a:spcAft>
              <a:buClr>
                <a:schemeClr val="dk1"/>
              </a:buClr>
              <a:buSzPts val="2800"/>
              <a:buChar char="–"/>
            </a:pPr>
            <a:r>
              <a:rPr lang="en-US"/>
              <a:t>Each instructor will teach 10 minutes</a:t>
            </a:r>
            <a:endParaRPr/>
          </a:p>
          <a:p>
            <a:pPr marL="742950" lvl="1" indent="-285750" algn="l" rtl="0">
              <a:lnSpc>
                <a:spcPct val="100000"/>
              </a:lnSpc>
              <a:spcBef>
                <a:spcPts val="1200"/>
              </a:spcBef>
              <a:spcAft>
                <a:spcPts val="0"/>
              </a:spcAft>
              <a:buClr>
                <a:schemeClr val="dk1"/>
              </a:buClr>
              <a:buSzPts val="2800"/>
              <a:buChar char="–"/>
            </a:pPr>
            <a:r>
              <a:rPr lang="en-US"/>
              <a:t>No PowerPoint</a:t>
            </a:r>
            <a:endParaRPr/>
          </a:p>
          <a:p>
            <a:pPr marL="342900" lvl="0" indent="-342900" algn="l" rtl="0">
              <a:lnSpc>
                <a:spcPct val="100000"/>
              </a:lnSpc>
              <a:spcBef>
                <a:spcPts val="2400"/>
              </a:spcBef>
              <a:spcAft>
                <a:spcPts val="0"/>
              </a:spcAft>
              <a:buClr>
                <a:schemeClr val="dk1"/>
              </a:buClr>
              <a:buSzPts val="2800"/>
              <a:buChar char="•"/>
            </a:pPr>
            <a:r>
              <a:rPr lang="en-US" sz="2800"/>
              <a:t>Target audience: aspiring 428 instructors.</a:t>
            </a:r>
            <a:endParaRPr/>
          </a:p>
          <a:p>
            <a:pPr marL="342900" lvl="0" indent="-342900" algn="l" rtl="0">
              <a:lnSpc>
                <a:spcPct val="100000"/>
              </a:lnSpc>
              <a:spcBef>
                <a:spcPts val="2400"/>
              </a:spcBef>
              <a:spcAft>
                <a:spcPts val="0"/>
              </a:spcAft>
              <a:buClr>
                <a:schemeClr val="dk1"/>
              </a:buClr>
              <a:buSzPts val="2800"/>
              <a:buChar char="•"/>
            </a:pPr>
            <a:r>
              <a:rPr lang="en-US" sz="2800"/>
              <a:t>Include instructor concepts from this class and/or 428 when delivering your presentation.</a:t>
            </a:r>
            <a:endParaRPr/>
          </a:p>
        </p:txBody>
      </p:sp>
      <p:sp>
        <p:nvSpPr>
          <p:cNvPr id="159" name="Google Shape;159;p12"/>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12</a:t>
            </a:fld>
            <a:endParaRPr sz="1800">
              <a:solidFill>
                <a:schemeClr val="dk1"/>
              </a:solidFill>
              <a:latin typeface="Calibri"/>
              <a:ea typeface="Calibri"/>
              <a:cs typeface="Calibri"/>
              <a:sym typeface="Calibri"/>
            </a:endParaRPr>
          </a:p>
        </p:txBody>
      </p:sp>
      <p:sp>
        <p:nvSpPr>
          <p:cNvPr id="160" name="Google Shape;160;p12"/>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Teach Back Assignment</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120"/>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r>
              <a:rPr lang="en-US"/>
              <a:t>Engage!</a:t>
            </a:r>
            <a:endParaRPr sz="2800"/>
          </a:p>
        </p:txBody>
      </p:sp>
      <p:sp>
        <p:nvSpPr>
          <p:cNvPr id="962" name="Google Shape;962;p120"/>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120</a:t>
            </a:fld>
            <a:endParaRPr sz="1800">
              <a:solidFill>
                <a:schemeClr val="dk1"/>
              </a:solidFill>
              <a:latin typeface="Calibri"/>
              <a:ea typeface="Calibri"/>
              <a:cs typeface="Calibri"/>
              <a:sym typeface="Calibri"/>
            </a:endParaRPr>
          </a:p>
        </p:txBody>
      </p:sp>
      <p:sp>
        <p:nvSpPr>
          <p:cNvPr id="963" name="Google Shape;963;p120"/>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Delivery and Participation</a:t>
            </a:r>
            <a:endParaRPr/>
          </a:p>
        </p:txBody>
      </p:sp>
      <p:pic>
        <p:nvPicPr>
          <p:cNvPr id="964" name="Google Shape;964;p120"/>
          <p:cNvPicPr preferRelativeResize="0"/>
          <p:nvPr/>
        </p:nvPicPr>
        <p:blipFill rotWithShape="1">
          <a:blip r:embed="rId3">
            <a:alphaModFix/>
          </a:blip>
          <a:srcRect/>
          <a:stretch/>
        </p:blipFill>
        <p:spPr>
          <a:xfrm>
            <a:off x="857250" y="2057400"/>
            <a:ext cx="7429500" cy="3990975"/>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21"/>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121</a:t>
            </a:fld>
            <a:endParaRPr sz="1800">
              <a:solidFill>
                <a:schemeClr val="dk1"/>
              </a:solidFill>
              <a:latin typeface="Calibri"/>
              <a:ea typeface="Calibri"/>
              <a:cs typeface="Calibri"/>
              <a:sym typeface="Calibri"/>
            </a:endParaRPr>
          </a:p>
        </p:txBody>
      </p:sp>
      <p:sp>
        <p:nvSpPr>
          <p:cNvPr id="970" name="Google Shape;970;p121"/>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Encourage Participation</a:t>
            </a:r>
            <a:endParaRPr/>
          </a:p>
        </p:txBody>
      </p:sp>
      <p:sp>
        <p:nvSpPr>
          <p:cNvPr id="971" name="Google Shape;971;p121"/>
          <p:cNvSpPr txBox="1">
            <a:spLocks noGrp="1"/>
          </p:cNvSpPr>
          <p:nvPr>
            <p:ph type="body" idx="1"/>
          </p:nvPr>
        </p:nvSpPr>
        <p:spPr>
          <a:xfrm>
            <a:off x="457200" y="1676400"/>
            <a:ext cx="8686800" cy="4449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Encourage through verbal and non-verbal communication</a:t>
            </a:r>
            <a:endParaRPr/>
          </a:p>
          <a:p>
            <a:pPr marL="342900" lvl="0" indent="-342900" algn="l" rtl="0">
              <a:lnSpc>
                <a:spcPct val="100000"/>
              </a:lnSpc>
              <a:spcBef>
                <a:spcPts val="2400"/>
              </a:spcBef>
              <a:spcAft>
                <a:spcPts val="0"/>
              </a:spcAft>
              <a:buClr>
                <a:schemeClr val="dk1"/>
              </a:buClr>
              <a:buSzPts val="3200"/>
              <a:buChar char="•"/>
            </a:pPr>
            <a:r>
              <a:rPr lang="en-US"/>
              <a:t>Refer to participants by name </a:t>
            </a:r>
            <a:endParaRPr/>
          </a:p>
          <a:p>
            <a:pPr marL="342900" lvl="0" indent="-342900" algn="l" rtl="0">
              <a:lnSpc>
                <a:spcPct val="100000"/>
              </a:lnSpc>
              <a:spcBef>
                <a:spcPts val="2400"/>
              </a:spcBef>
              <a:spcAft>
                <a:spcPts val="0"/>
              </a:spcAft>
              <a:buClr>
                <a:schemeClr val="dk1"/>
              </a:buClr>
              <a:buSzPts val="3200"/>
              <a:buChar char="•"/>
            </a:pPr>
            <a:r>
              <a:rPr lang="en-US"/>
              <a:t>Ask questions such as “do you agree?”</a:t>
            </a:r>
            <a:endParaRPr/>
          </a:p>
          <a:p>
            <a:pPr marL="342900" lvl="0" indent="-342900" algn="l" rtl="0">
              <a:lnSpc>
                <a:spcPct val="100000"/>
              </a:lnSpc>
              <a:spcBef>
                <a:spcPts val="2400"/>
              </a:spcBef>
              <a:spcAft>
                <a:spcPts val="0"/>
              </a:spcAft>
              <a:buClr>
                <a:schemeClr val="dk1"/>
              </a:buClr>
              <a:buSzPts val="3200"/>
              <a:buChar char="•"/>
            </a:pPr>
            <a:r>
              <a:rPr lang="en-US"/>
              <a:t>Be accessible</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22"/>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122</a:t>
            </a:fld>
            <a:endParaRPr sz="1800">
              <a:solidFill>
                <a:schemeClr val="dk1"/>
              </a:solidFill>
              <a:latin typeface="Calibri"/>
              <a:ea typeface="Calibri"/>
              <a:cs typeface="Calibri"/>
              <a:sym typeface="Calibri"/>
            </a:endParaRPr>
          </a:p>
        </p:txBody>
      </p:sp>
      <p:sp>
        <p:nvSpPr>
          <p:cNvPr id="977" name="Google Shape;977;p122"/>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Control Nervousness</a:t>
            </a:r>
            <a:endParaRPr/>
          </a:p>
        </p:txBody>
      </p:sp>
      <p:sp>
        <p:nvSpPr>
          <p:cNvPr id="978" name="Google Shape;978;p122"/>
          <p:cNvSpPr txBox="1">
            <a:spLocks noGrp="1"/>
          </p:cNvSpPr>
          <p:nvPr>
            <p:ph type="body" idx="1"/>
          </p:nvPr>
        </p:nvSpPr>
        <p:spPr>
          <a:xfrm>
            <a:off x="457200" y="1524000"/>
            <a:ext cx="8229600" cy="46021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Know the material  (3 hours preparation   for each hour in the classroom)</a:t>
            </a:r>
            <a:endParaRPr/>
          </a:p>
          <a:p>
            <a:pPr marL="342900" lvl="0" indent="-342900" algn="l" rtl="0">
              <a:lnSpc>
                <a:spcPct val="100000"/>
              </a:lnSpc>
              <a:spcBef>
                <a:spcPts val="2400"/>
              </a:spcBef>
              <a:spcAft>
                <a:spcPts val="0"/>
              </a:spcAft>
              <a:buClr>
                <a:schemeClr val="dk1"/>
              </a:buClr>
              <a:buSzPts val="3200"/>
              <a:buChar char="•"/>
            </a:pPr>
            <a:r>
              <a:rPr lang="en-US" b="1"/>
              <a:t>PRACTICE, PRACTICE, PRACTICE</a:t>
            </a:r>
            <a:endParaRPr/>
          </a:p>
          <a:p>
            <a:pPr marL="342900" lvl="0" indent="-342900" algn="l" rtl="0">
              <a:lnSpc>
                <a:spcPct val="100000"/>
              </a:lnSpc>
              <a:spcBef>
                <a:spcPts val="2400"/>
              </a:spcBef>
              <a:spcAft>
                <a:spcPts val="0"/>
              </a:spcAft>
              <a:buClr>
                <a:schemeClr val="dk1"/>
              </a:buClr>
              <a:buSzPts val="3200"/>
              <a:buChar char="•"/>
            </a:pPr>
            <a:r>
              <a:rPr lang="en-US"/>
              <a:t>Be congenial with participants</a:t>
            </a:r>
            <a:endParaRPr/>
          </a:p>
          <a:p>
            <a:pPr marL="342900" lvl="0" indent="-342900" algn="l" rtl="0">
              <a:lnSpc>
                <a:spcPct val="100000"/>
              </a:lnSpc>
              <a:spcBef>
                <a:spcPts val="2400"/>
              </a:spcBef>
              <a:spcAft>
                <a:spcPts val="0"/>
              </a:spcAft>
              <a:buClr>
                <a:schemeClr val="dk1"/>
              </a:buClr>
              <a:buSzPts val="3200"/>
              <a:buChar char="•"/>
            </a:pPr>
            <a:r>
              <a:rPr lang="en-US"/>
              <a:t>Positive visualization</a:t>
            </a:r>
            <a:endParaRPr/>
          </a:p>
          <a:p>
            <a:pPr marL="342900" lvl="0" indent="-342900" algn="l" rtl="0">
              <a:lnSpc>
                <a:spcPct val="100000"/>
              </a:lnSpc>
              <a:spcBef>
                <a:spcPts val="2400"/>
              </a:spcBef>
              <a:spcAft>
                <a:spcPts val="0"/>
              </a:spcAft>
              <a:buClr>
                <a:schemeClr val="dk1"/>
              </a:buClr>
              <a:buSzPts val="3200"/>
              <a:buChar char="•"/>
            </a:pPr>
            <a:r>
              <a:rPr lang="en-US"/>
              <a:t>Rest, avoid excessive caffeine</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123"/>
          <p:cNvSpPr txBox="1">
            <a:spLocks noGrp="1"/>
          </p:cNvSpPr>
          <p:nvPr>
            <p:ph type="body" idx="1"/>
          </p:nvPr>
        </p:nvSpPr>
        <p:spPr>
          <a:xfrm>
            <a:off x="228600" y="13716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Plan their delivery</a:t>
            </a:r>
            <a:endParaRPr/>
          </a:p>
          <a:p>
            <a:pPr marL="342900" lvl="0" indent="-342900" algn="l" rtl="0">
              <a:lnSpc>
                <a:spcPct val="100000"/>
              </a:lnSpc>
              <a:spcBef>
                <a:spcPts val="2400"/>
              </a:spcBef>
              <a:spcAft>
                <a:spcPts val="0"/>
              </a:spcAft>
              <a:buClr>
                <a:schemeClr val="dk1"/>
              </a:buClr>
              <a:buSzPts val="3200"/>
              <a:buChar char="•"/>
            </a:pPr>
            <a:r>
              <a:rPr lang="en-US"/>
              <a:t>Have supplies and props ready</a:t>
            </a:r>
            <a:endParaRPr/>
          </a:p>
          <a:p>
            <a:pPr marL="342900" lvl="0" indent="-342900" algn="l" rtl="0">
              <a:lnSpc>
                <a:spcPct val="100000"/>
              </a:lnSpc>
              <a:spcBef>
                <a:spcPts val="2400"/>
              </a:spcBef>
              <a:spcAft>
                <a:spcPts val="0"/>
              </a:spcAft>
              <a:buClr>
                <a:schemeClr val="dk1"/>
              </a:buClr>
              <a:buSzPts val="3200"/>
              <a:buChar char="•"/>
            </a:pPr>
            <a:r>
              <a:rPr lang="en-US"/>
              <a:t>Have ‘Plan B, C, D’</a:t>
            </a:r>
            <a:endParaRPr/>
          </a:p>
          <a:p>
            <a:pPr marL="342900" lvl="0" indent="-342900" algn="l" rtl="0">
              <a:lnSpc>
                <a:spcPct val="100000"/>
              </a:lnSpc>
              <a:spcBef>
                <a:spcPts val="2400"/>
              </a:spcBef>
              <a:spcAft>
                <a:spcPts val="0"/>
              </a:spcAft>
              <a:buClr>
                <a:schemeClr val="dk1"/>
              </a:buClr>
              <a:buSzPts val="3200"/>
              <a:buChar char="•"/>
            </a:pPr>
            <a:r>
              <a:rPr lang="en-US"/>
              <a:t>Are ready for class</a:t>
            </a:r>
            <a:endParaRPr/>
          </a:p>
          <a:p>
            <a:pPr marL="742950" lvl="1" indent="-285750" algn="l" rtl="0">
              <a:lnSpc>
                <a:spcPct val="100000"/>
              </a:lnSpc>
              <a:spcBef>
                <a:spcPts val="1200"/>
              </a:spcBef>
              <a:spcAft>
                <a:spcPts val="0"/>
              </a:spcAft>
              <a:buClr>
                <a:schemeClr val="dk1"/>
              </a:buClr>
              <a:buSzPts val="3000"/>
              <a:buChar char="–"/>
            </a:pPr>
            <a:r>
              <a:rPr lang="en-US" sz="3000"/>
              <a:t>Aren’t left up in the air!</a:t>
            </a:r>
            <a:endParaRPr/>
          </a:p>
        </p:txBody>
      </p:sp>
      <p:sp>
        <p:nvSpPr>
          <p:cNvPr id="984" name="Google Shape;984;p123"/>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123</a:t>
            </a:fld>
            <a:endParaRPr sz="1800">
              <a:solidFill>
                <a:schemeClr val="dk1"/>
              </a:solidFill>
              <a:latin typeface="Calibri"/>
              <a:ea typeface="Calibri"/>
              <a:cs typeface="Calibri"/>
              <a:sym typeface="Calibri"/>
            </a:endParaRPr>
          </a:p>
        </p:txBody>
      </p:sp>
      <p:sp>
        <p:nvSpPr>
          <p:cNvPr id="985" name="Google Shape;985;p123"/>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Good Instructors ……</a:t>
            </a:r>
            <a:endParaRPr i="1"/>
          </a:p>
        </p:txBody>
      </p:sp>
      <p:pic>
        <p:nvPicPr>
          <p:cNvPr id="986" name="Google Shape;986;p123" descr="Stress Donkey.jpg"/>
          <p:cNvPicPr preferRelativeResize="0"/>
          <p:nvPr/>
        </p:nvPicPr>
        <p:blipFill rotWithShape="1">
          <a:blip r:embed="rId3">
            <a:alphaModFix/>
          </a:blip>
          <a:srcRect/>
          <a:stretch/>
        </p:blipFill>
        <p:spPr>
          <a:xfrm>
            <a:off x="5410200" y="3104686"/>
            <a:ext cx="3200400" cy="279062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124"/>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Clr>
                <a:schemeClr val="dk1"/>
              </a:buClr>
              <a:buSzPct val="100000"/>
              <a:buChar char="•"/>
            </a:pPr>
            <a:r>
              <a:rPr lang="en-US"/>
              <a:t>Use their hands</a:t>
            </a:r>
            <a:endParaRPr/>
          </a:p>
          <a:p>
            <a:pPr marL="342900" lvl="0" indent="-342900" algn="l" rtl="0">
              <a:lnSpc>
                <a:spcPct val="100000"/>
              </a:lnSpc>
              <a:spcBef>
                <a:spcPts val="2400"/>
              </a:spcBef>
              <a:spcAft>
                <a:spcPts val="0"/>
              </a:spcAft>
              <a:buClr>
                <a:schemeClr val="dk1"/>
              </a:buClr>
              <a:buSzPct val="100000"/>
              <a:buChar char="•"/>
            </a:pPr>
            <a:r>
              <a:rPr lang="en-US"/>
              <a:t>Pause for effect</a:t>
            </a:r>
            <a:endParaRPr/>
          </a:p>
          <a:p>
            <a:pPr marL="342900" lvl="0" indent="-342900" algn="l" rtl="0">
              <a:lnSpc>
                <a:spcPct val="100000"/>
              </a:lnSpc>
              <a:spcBef>
                <a:spcPts val="2400"/>
              </a:spcBef>
              <a:spcAft>
                <a:spcPts val="0"/>
              </a:spcAft>
              <a:buClr>
                <a:schemeClr val="dk1"/>
              </a:buClr>
              <a:buSzPct val="100000"/>
              <a:buChar char="•"/>
            </a:pPr>
            <a:r>
              <a:rPr lang="en-US"/>
              <a:t>Use voice </a:t>
            </a:r>
            <a:endParaRPr/>
          </a:p>
          <a:p>
            <a:pPr marL="742950" lvl="1" indent="-285750" algn="l" rtl="0">
              <a:lnSpc>
                <a:spcPct val="100000"/>
              </a:lnSpc>
              <a:spcBef>
                <a:spcPts val="1200"/>
              </a:spcBef>
              <a:spcAft>
                <a:spcPts val="0"/>
              </a:spcAft>
              <a:buClr>
                <a:schemeClr val="dk1"/>
              </a:buClr>
              <a:buSzPct val="100000"/>
              <a:buChar char="–"/>
            </a:pPr>
            <a:r>
              <a:rPr lang="en-US"/>
              <a:t>inflection </a:t>
            </a:r>
            <a:endParaRPr/>
          </a:p>
          <a:p>
            <a:pPr marL="742950" lvl="1" indent="-285750" algn="l" rtl="0">
              <a:lnSpc>
                <a:spcPct val="100000"/>
              </a:lnSpc>
              <a:spcBef>
                <a:spcPts val="1200"/>
              </a:spcBef>
              <a:spcAft>
                <a:spcPts val="0"/>
              </a:spcAft>
              <a:buClr>
                <a:schemeClr val="dk1"/>
              </a:buClr>
              <a:buSzPct val="100000"/>
              <a:buChar char="–"/>
            </a:pPr>
            <a:r>
              <a:rPr lang="en-US"/>
              <a:t>projection</a:t>
            </a:r>
            <a:endParaRPr/>
          </a:p>
          <a:p>
            <a:pPr marL="342900" lvl="0" indent="-342900" algn="l" rtl="0">
              <a:lnSpc>
                <a:spcPct val="100000"/>
              </a:lnSpc>
              <a:spcBef>
                <a:spcPts val="2400"/>
              </a:spcBef>
              <a:spcAft>
                <a:spcPts val="0"/>
              </a:spcAft>
              <a:buClr>
                <a:schemeClr val="dk1"/>
              </a:buClr>
              <a:buSzPct val="100000"/>
              <a:buChar char="•"/>
            </a:pPr>
            <a:r>
              <a:rPr lang="en-US"/>
              <a:t>Detractors</a:t>
            </a:r>
            <a:endParaRPr/>
          </a:p>
          <a:p>
            <a:pPr marL="742950" lvl="1" indent="-285750" algn="l" rtl="0">
              <a:lnSpc>
                <a:spcPct val="100000"/>
              </a:lnSpc>
              <a:spcBef>
                <a:spcPts val="1200"/>
              </a:spcBef>
              <a:spcAft>
                <a:spcPts val="0"/>
              </a:spcAft>
              <a:buClr>
                <a:schemeClr val="dk1"/>
              </a:buClr>
              <a:buSzPct val="100000"/>
              <a:buChar char="–"/>
            </a:pPr>
            <a:r>
              <a:rPr lang="en-US"/>
              <a:t>Swaying</a:t>
            </a:r>
            <a:endParaRPr/>
          </a:p>
          <a:p>
            <a:pPr marL="742950" lvl="1" indent="-285750" algn="l" rtl="0">
              <a:lnSpc>
                <a:spcPct val="100000"/>
              </a:lnSpc>
              <a:spcBef>
                <a:spcPts val="1200"/>
              </a:spcBef>
              <a:spcAft>
                <a:spcPts val="0"/>
              </a:spcAft>
              <a:buClr>
                <a:schemeClr val="dk1"/>
              </a:buClr>
              <a:buSzPct val="100000"/>
              <a:buChar char="–"/>
            </a:pPr>
            <a:r>
              <a:rPr lang="en-US"/>
              <a:t>Fidgeting</a:t>
            </a:r>
            <a:endParaRPr/>
          </a:p>
          <a:p>
            <a:pPr marL="742950" lvl="1" indent="-285750" algn="l" rtl="0">
              <a:lnSpc>
                <a:spcPct val="100000"/>
              </a:lnSpc>
              <a:spcBef>
                <a:spcPts val="1200"/>
              </a:spcBef>
              <a:spcAft>
                <a:spcPts val="0"/>
              </a:spcAft>
              <a:buClr>
                <a:schemeClr val="dk1"/>
              </a:buClr>
              <a:buSzPct val="100000"/>
              <a:buChar char="–"/>
            </a:pPr>
            <a:r>
              <a:rPr lang="en-US"/>
              <a:t>Fumbling with keys, coins</a:t>
            </a:r>
            <a:endParaRPr/>
          </a:p>
        </p:txBody>
      </p:sp>
      <p:sp>
        <p:nvSpPr>
          <p:cNvPr id="992" name="Google Shape;992;p124"/>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124</a:t>
            </a:fld>
            <a:endParaRPr sz="1800">
              <a:solidFill>
                <a:schemeClr val="dk1"/>
              </a:solidFill>
              <a:latin typeface="Calibri"/>
              <a:ea typeface="Calibri"/>
              <a:cs typeface="Calibri"/>
              <a:sym typeface="Calibri"/>
            </a:endParaRPr>
          </a:p>
        </p:txBody>
      </p:sp>
      <p:sp>
        <p:nvSpPr>
          <p:cNvPr id="993" name="Google Shape;993;p124"/>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Presentation Presence</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125"/>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3200"/>
              <a:buChar char="•"/>
            </a:pPr>
            <a:r>
              <a:rPr lang="en-US"/>
              <a:t>Maintain a neat and clean general appearance</a:t>
            </a:r>
            <a:endParaRPr/>
          </a:p>
          <a:p>
            <a:pPr marL="342900" lvl="0" indent="-342900" algn="l" rtl="0">
              <a:lnSpc>
                <a:spcPct val="100000"/>
              </a:lnSpc>
              <a:spcBef>
                <a:spcPts val="2400"/>
              </a:spcBef>
              <a:spcAft>
                <a:spcPts val="0"/>
              </a:spcAft>
              <a:buClr>
                <a:schemeClr val="dk1"/>
              </a:buClr>
              <a:buSzPts val="3200"/>
              <a:buChar char="•"/>
            </a:pPr>
            <a:r>
              <a:rPr lang="en-US"/>
              <a:t>Make eye contact</a:t>
            </a:r>
            <a:endParaRPr/>
          </a:p>
          <a:p>
            <a:pPr marL="342900" lvl="0" indent="-342900" algn="l" rtl="0">
              <a:lnSpc>
                <a:spcPct val="100000"/>
              </a:lnSpc>
              <a:spcBef>
                <a:spcPts val="2400"/>
              </a:spcBef>
              <a:spcAft>
                <a:spcPts val="0"/>
              </a:spcAft>
              <a:buClr>
                <a:schemeClr val="dk1"/>
              </a:buClr>
              <a:buSzPts val="3200"/>
              <a:buChar char="•"/>
            </a:pPr>
            <a:r>
              <a:rPr lang="en-US"/>
              <a:t>Listen to the participants</a:t>
            </a:r>
            <a:endParaRPr/>
          </a:p>
          <a:p>
            <a:pPr marL="342900" lvl="0" indent="-342900" algn="l" rtl="0">
              <a:lnSpc>
                <a:spcPct val="100000"/>
              </a:lnSpc>
              <a:spcBef>
                <a:spcPts val="2400"/>
              </a:spcBef>
              <a:spcAft>
                <a:spcPts val="0"/>
              </a:spcAft>
              <a:buClr>
                <a:schemeClr val="dk1"/>
              </a:buClr>
              <a:buSzPts val="3200"/>
              <a:buChar char="•"/>
            </a:pPr>
            <a:r>
              <a:rPr lang="en-US"/>
              <a:t>Smile</a:t>
            </a:r>
            <a:endParaRPr/>
          </a:p>
          <a:p>
            <a:pPr marL="342900" lvl="0" indent="-342900" algn="l" rtl="0">
              <a:lnSpc>
                <a:spcPct val="100000"/>
              </a:lnSpc>
              <a:spcBef>
                <a:spcPts val="2400"/>
              </a:spcBef>
              <a:spcAft>
                <a:spcPts val="0"/>
              </a:spcAft>
              <a:buClr>
                <a:schemeClr val="dk1"/>
              </a:buClr>
              <a:buSzPts val="3200"/>
              <a:buChar char="•"/>
            </a:pPr>
            <a:r>
              <a:rPr lang="en-US"/>
              <a:t>Use a strong, powerful voice</a:t>
            </a:r>
            <a:endParaRPr/>
          </a:p>
          <a:p>
            <a:pPr marL="342900" lvl="0" indent="-342900" algn="l" rtl="0">
              <a:lnSpc>
                <a:spcPct val="100000"/>
              </a:lnSpc>
              <a:spcBef>
                <a:spcPts val="2400"/>
              </a:spcBef>
              <a:spcAft>
                <a:spcPts val="0"/>
              </a:spcAft>
              <a:buClr>
                <a:schemeClr val="dk1"/>
              </a:buClr>
              <a:buSzPts val="3200"/>
              <a:buChar char="•"/>
            </a:pPr>
            <a:r>
              <a:rPr lang="en-US"/>
              <a:t>Keep an open and inviting stance</a:t>
            </a:r>
            <a:endParaRPr/>
          </a:p>
        </p:txBody>
      </p:sp>
      <p:sp>
        <p:nvSpPr>
          <p:cNvPr id="999" name="Google Shape;999;p125"/>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125</a:t>
            </a:fld>
            <a:endParaRPr sz="1800">
              <a:solidFill>
                <a:schemeClr val="dk1"/>
              </a:solidFill>
              <a:latin typeface="Calibri"/>
              <a:ea typeface="Calibri"/>
              <a:cs typeface="Calibri"/>
              <a:sym typeface="Calibri"/>
            </a:endParaRPr>
          </a:p>
        </p:txBody>
      </p:sp>
      <p:sp>
        <p:nvSpPr>
          <p:cNvPr id="1000" name="Google Shape;1000;p125"/>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Good Presenter Qualities</a:t>
            </a:r>
            <a:endParaRPr/>
          </a:p>
        </p:txBody>
      </p:sp>
      <p:pic>
        <p:nvPicPr>
          <p:cNvPr id="1001" name="Google Shape;1001;p125" descr="eye contact.jpg"/>
          <p:cNvPicPr preferRelativeResize="0"/>
          <p:nvPr/>
        </p:nvPicPr>
        <p:blipFill rotWithShape="1">
          <a:blip r:embed="rId3">
            <a:alphaModFix/>
          </a:blip>
          <a:srcRect/>
          <a:stretch/>
        </p:blipFill>
        <p:spPr>
          <a:xfrm>
            <a:off x="5867400" y="1905000"/>
            <a:ext cx="2514600" cy="2514600"/>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26"/>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Use purposeful gestures</a:t>
            </a:r>
            <a:endParaRPr/>
          </a:p>
          <a:p>
            <a:pPr marL="342900" lvl="0" indent="-342900" algn="l" rtl="0">
              <a:lnSpc>
                <a:spcPct val="100000"/>
              </a:lnSpc>
              <a:spcBef>
                <a:spcPts val="2400"/>
              </a:spcBef>
              <a:spcAft>
                <a:spcPts val="0"/>
              </a:spcAft>
              <a:buClr>
                <a:schemeClr val="dk1"/>
              </a:buClr>
              <a:buSzPts val="3200"/>
              <a:buChar char="•"/>
            </a:pPr>
            <a:r>
              <a:rPr lang="en-US"/>
              <a:t>Move around but don’t pace</a:t>
            </a:r>
            <a:endParaRPr/>
          </a:p>
          <a:p>
            <a:pPr marL="342900" lvl="0" indent="-342900" algn="l" rtl="0">
              <a:lnSpc>
                <a:spcPct val="100000"/>
              </a:lnSpc>
              <a:spcBef>
                <a:spcPts val="2400"/>
              </a:spcBef>
              <a:spcAft>
                <a:spcPts val="0"/>
              </a:spcAft>
              <a:buClr>
                <a:schemeClr val="dk1"/>
              </a:buClr>
              <a:buSzPts val="3200"/>
              <a:buChar char="•"/>
            </a:pPr>
            <a:r>
              <a:rPr lang="en-US"/>
              <a:t>Project an attitude that is</a:t>
            </a:r>
            <a:endParaRPr/>
          </a:p>
          <a:p>
            <a:pPr marL="742950" lvl="1" indent="-285750" algn="l" rtl="0">
              <a:lnSpc>
                <a:spcPct val="100000"/>
              </a:lnSpc>
              <a:spcBef>
                <a:spcPts val="1200"/>
              </a:spcBef>
              <a:spcAft>
                <a:spcPts val="0"/>
              </a:spcAft>
              <a:buClr>
                <a:schemeClr val="dk1"/>
              </a:buClr>
              <a:buSzPts val="2800"/>
              <a:buChar char="–"/>
            </a:pPr>
            <a:r>
              <a:rPr lang="en-US"/>
              <a:t>Positive</a:t>
            </a:r>
            <a:endParaRPr/>
          </a:p>
          <a:p>
            <a:pPr marL="742950" lvl="1" indent="-285750" algn="l" rtl="0">
              <a:lnSpc>
                <a:spcPct val="100000"/>
              </a:lnSpc>
              <a:spcBef>
                <a:spcPts val="1200"/>
              </a:spcBef>
              <a:spcAft>
                <a:spcPts val="0"/>
              </a:spcAft>
              <a:buClr>
                <a:schemeClr val="dk1"/>
              </a:buClr>
              <a:buSzPts val="2800"/>
              <a:buChar char="–"/>
            </a:pPr>
            <a:r>
              <a:rPr lang="en-US"/>
              <a:t>Accepting</a:t>
            </a:r>
            <a:endParaRPr/>
          </a:p>
          <a:p>
            <a:pPr marL="742950" lvl="1" indent="-285750" algn="l" rtl="0">
              <a:lnSpc>
                <a:spcPct val="100000"/>
              </a:lnSpc>
              <a:spcBef>
                <a:spcPts val="1200"/>
              </a:spcBef>
              <a:spcAft>
                <a:spcPts val="0"/>
              </a:spcAft>
              <a:buClr>
                <a:schemeClr val="dk1"/>
              </a:buClr>
              <a:buSzPts val="2800"/>
              <a:buChar char="–"/>
            </a:pPr>
            <a:r>
              <a:rPr lang="en-US"/>
              <a:t>Enthusiastic</a:t>
            </a:r>
            <a:endParaRPr/>
          </a:p>
          <a:p>
            <a:pPr marL="742950" lvl="1" indent="-285750" algn="l" rtl="0">
              <a:lnSpc>
                <a:spcPct val="100000"/>
              </a:lnSpc>
              <a:spcBef>
                <a:spcPts val="1200"/>
              </a:spcBef>
              <a:spcAft>
                <a:spcPts val="0"/>
              </a:spcAft>
              <a:buClr>
                <a:schemeClr val="dk1"/>
              </a:buClr>
              <a:buSzPts val="2800"/>
              <a:buChar char="–"/>
            </a:pPr>
            <a:r>
              <a:rPr lang="en-US"/>
              <a:t>Encouraging</a:t>
            </a:r>
            <a:endParaRPr/>
          </a:p>
          <a:p>
            <a:pPr marL="342900" lvl="0" indent="-139700" algn="l" rtl="0">
              <a:lnSpc>
                <a:spcPct val="100000"/>
              </a:lnSpc>
              <a:spcBef>
                <a:spcPts val="2400"/>
              </a:spcBef>
              <a:spcAft>
                <a:spcPts val="0"/>
              </a:spcAft>
              <a:buClr>
                <a:schemeClr val="dk1"/>
              </a:buClr>
              <a:buSzPts val="3200"/>
              <a:buNone/>
            </a:pPr>
            <a:endParaRPr/>
          </a:p>
        </p:txBody>
      </p:sp>
      <p:sp>
        <p:nvSpPr>
          <p:cNvPr id="1007" name="Google Shape;1007;p126"/>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126</a:t>
            </a:fld>
            <a:endParaRPr sz="1800">
              <a:solidFill>
                <a:schemeClr val="dk1"/>
              </a:solidFill>
              <a:latin typeface="Calibri"/>
              <a:ea typeface="Calibri"/>
              <a:cs typeface="Calibri"/>
              <a:sym typeface="Calibri"/>
            </a:endParaRPr>
          </a:p>
        </p:txBody>
      </p:sp>
      <p:sp>
        <p:nvSpPr>
          <p:cNvPr id="1008" name="Google Shape;1008;p126"/>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Good Presenter Qualities</a:t>
            </a:r>
            <a:endParaRPr/>
          </a:p>
        </p:txBody>
      </p:sp>
      <p:pic>
        <p:nvPicPr>
          <p:cNvPr id="1009" name="Google Shape;1009;p126" descr="gestures.jpg"/>
          <p:cNvPicPr preferRelativeResize="0"/>
          <p:nvPr/>
        </p:nvPicPr>
        <p:blipFill rotWithShape="1">
          <a:blip r:embed="rId3">
            <a:alphaModFix/>
          </a:blip>
          <a:srcRect/>
          <a:stretch/>
        </p:blipFill>
        <p:spPr>
          <a:xfrm flipH="1">
            <a:off x="5257800" y="3615055"/>
            <a:ext cx="2943016" cy="2025776"/>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127"/>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000"/>
              <a:buChar char="•"/>
            </a:pPr>
            <a:r>
              <a:rPr lang="en-US" sz="3000"/>
              <a:t>Every instructor has to find his/her own presenting style</a:t>
            </a:r>
            <a:endParaRPr/>
          </a:p>
          <a:p>
            <a:pPr marL="342900" lvl="0" indent="-342900" algn="l" rtl="0">
              <a:lnSpc>
                <a:spcPct val="100000"/>
              </a:lnSpc>
              <a:spcBef>
                <a:spcPts val="2400"/>
              </a:spcBef>
              <a:spcAft>
                <a:spcPts val="0"/>
              </a:spcAft>
              <a:buClr>
                <a:schemeClr val="dk1"/>
              </a:buClr>
              <a:buSzPts val="3000"/>
              <a:buChar char="•"/>
            </a:pPr>
            <a:r>
              <a:rPr lang="en-US" sz="3000"/>
              <a:t>The way you choose to deliver needs to encompass good presenter qualities </a:t>
            </a:r>
            <a:endParaRPr/>
          </a:p>
          <a:p>
            <a:pPr marL="342900" lvl="0" indent="-342900" algn="l" rtl="0">
              <a:lnSpc>
                <a:spcPct val="100000"/>
              </a:lnSpc>
              <a:spcBef>
                <a:spcPts val="2400"/>
              </a:spcBef>
              <a:spcAft>
                <a:spcPts val="0"/>
              </a:spcAft>
              <a:buClr>
                <a:schemeClr val="dk1"/>
              </a:buClr>
              <a:buSzPts val="3200"/>
              <a:buNone/>
            </a:pPr>
            <a:endParaRPr/>
          </a:p>
          <a:p>
            <a:pPr marL="342900" lvl="0" indent="-342900" algn="ctr" rtl="0">
              <a:lnSpc>
                <a:spcPct val="100000"/>
              </a:lnSpc>
              <a:spcBef>
                <a:spcPts val="2400"/>
              </a:spcBef>
              <a:spcAft>
                <a:spcPts val="0"/>
              </a:spcAft>
              <a:buClr>
                <a:schemeClr val="dk1"/>
              </a:buClr>
              <a:buSzPts val="3200"/>
              <a:buNone/>
            </a:pPr>
            <a:r>
              <a:rPr lang="en-US"/>
              <a:t>What do good delivery qualities look like to you?</a:t>
            </a:r>
            <a:endParaRPr/>
          </a:p>
        </p:txBody>
      </p:sp>
      <p:sp>
        <p:nvSpPr>
          <p:cNvPr id="1015" name="Google Shape;1015;p127"/>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127</a:t>
            </a:fld>
            <a:endParaRPr sz="1800">
              <a:solidFill>
                <a:schemeClr val="dk1"/>
              </a:solidFill>
              <a:latin typeface="Calibri"/>
              <a:ea typeface="Calibri"/>
              <a:cs typeface="Calibri"/>
              <a:sym typeface="Calibri"/>
            </a:endParaRPr>
          </a:p>
        </p:txBody>
      </p:sp>
      <p:sp>
        <p:nvSpPr>
          <p:cNvPr id="1016" name="Google Shape;1016;p127"/>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Presentation Style</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128"/>
          <p:cNvSpPr txBox="1">
            <a:spLocks noGrp="1"/>
          </p:cNvSpPr>
          <p:nvPr>
            <p:ph type="ctrTitle"/>
          </p:nvPr>
        </p:nvSpPr>
        <p:spPr>
          <a:xfrm>
            <a:off x="228600" y="4800600"/>
            <a:ext cx="8686800" cy="129540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Arial"/>
              <a:buNone/>
            </a:pPr>
            <a:r>
              <a:rPr lang="en-US" sz="4000"/>
              <a:t>TEACH BACK PLANNING TIME</a:t>
            </a:r>
            <a:endParaRPr/>
          </a:p>
        </p:txBody>
      </p:sp>
      <p:sp>
        <p:nvSpPr>
          <p:cNvPr id="1023" name="Google Shape;1023;p128"/>
          <p:cNvSpPr txBox="1"/>
          <p:nvPr/>
        </p:nvSpPr>
        <p:spPr>
          <a:xfrm>
            <a:off x="228600" y="4267200"/>
            <a:ext cx="304800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29"/>
          <p:cNvSpPr txBox="1">
            <a:spLocks noGrp="1"/>
          </p:cNvSpPr>
          <p:nvPr>
            <p:ph type="ctrTitle"/>
          </p:nvPr>
        </p:nvSpPr>
        <p:spPr>
          <a:xfrm>
            <a:off x="152400" y="4495800"/>
            <a:ext cx="8686800" cy="1295401"/>
          </a:xfrm>
          <a:prstGeom prst="rect">
            <a:avLst/>
          </a:prstGeom>
          <a:noFill/>
          <a:ln>
            <a:noFill/>
          </a:ln>
        </p:spPr>
        <p:txBody>
          <a:bodyPr spcFirstLastPara="1" wrap="square" lIns="91425" tIns="45700" rIns="91425" bIns="45700" anchor="ctr" anchorCtr="0">
            <a:normAutofit/>
          </a:bodyPr>
          <a:lstStyle/>
          <a:p>
            <a:pPr marL="2511425" lvl="0" indent="-2511425" algn="ctr" rtl="0">
              <a:spcBef>
                <a:spcPts val="0"/>
              </a:spcBef>
              <a:spcAft>
                <a:spcPts val="0"/>
              </a:spcAft>
              <a:buClr>
                <a:schemeClr val="dk1"/>
              </a:buClr>
              <a:buSzPts val="4000"/>
              <a:buFont typeface="Arial"/>
              <a:buNone/>
            </a:pPr>
            <a:r>
              <a:rPr lang="en-US" sz="4000"/>
              <a:t>EVALUATION</a:t>
            </a:r>
            <a:endParaRPr/>
          </a:p>
        </p:txBody>
      </p:sp>
      <p:sp>
        <p:nvSpPr>
          <p:cNvPr id="1029" name="Google Shape;1029;p129"/>
          <p:cNvSpPr txBox="1"/>
          <p:nvPr/>
        </p:nvSpPr>
        <p:spPr>
          <a:xfrm>
            <a:off x="304800" y="6477000"/>
            <a:ext cx="304800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3"/>
          <p:cNvSpPr txBox="1">
            <a:spLocks noGrp="1"/>
          </p:cNvSpPr>
          <p:nvPr>
            <p:ph type="ctrTitle"/>
          </p:nvPr>
        </p:nvSpPr>
        <p:spPr>
          <a:xfrm>
            <a:off x="-9331" y="3962400"/>
            <a:ext cx="9144000" cy="7248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br>
              <a:rPr lang="en-US" sz="2700"/>
            </a:br>
            <a:br>
              <a:rPr lang="en-US" sz="2700"/>
            </a:br>
            <a:endParaRPr/>
          </a:p>
        </p:txBody>
      </p:sp>
      <p:sp>
        <p:nvSpPr>
          <p:cNvPr id="166" name="Google Shape;166;p13"/>
          <p:cNvSpPr/>
          <p:nvPr/>
        </p:nvSpPr>
        <p:spPr>
          <a:xfrm>
            <a:off x="381000" y="5486400"/>
            <a:ext cx="3124200" cy="38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13"/>
          <p:cNvSpPr/>
          <p:nvPr/>
        </p:nvSpPr>
        <p:spPr>
          <a:xfrm>
            <a:off x="0" y="4953000"/>
            <a:ext cx="9144000"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WHY ARE WE HERE?</a:t>
            </a:r>
            <a:br>
              <a:rPr lang="en-US" sz="4400">
                <a:solidFill>
                  <a:schemeClr val="dk1"/>
                </a:solidFill>
                <a:latin typeface="Arial"/>
                <a:ea typeface="Arial"/>
                <a:cs typeface="Arial"/>
                <a:sym typeface="Arial"/>
              </a:rPr>
            </a:br>
            <a:endParaRPr sz="4400">
              <a:solidFill>
                <a:schemeClr val="dk1"/>
              </a:solidFill>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30"/>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Did learners “get it”?</a:t>
            </a:r>
            <a:endParaRPr/>
          </a:p>
          <a:p>
            <a:pPr marL="742950" lvl="1" indent="-285750" algn="l" rtl="0">
              <a:lnSpc>
                <a:spcPct val="100000"/>
              </a:lnSpc>
              <a:spcBef>
                <a:spcPts val="1200"/>
              </a:spcBef>
              <a:spcAft>
                <a:spcPts val="0"/>
              </a:spcAft>
              <a:buClr>
                <a:schemeClr val="dk1"/>
              </a:buClr>
              <a:buSzPts val="2800"/>
              <a:buChar char="–"/>
            </a:pPr>
            <a:r>
              <a:rPr lang="en-US"/>
              <a:t>Knowledge, comprehension, ability to apply</a:t>
            </a:r>
            <a:endParaRPr/>
          </a:p>
          <a:p>
            <a:pPr marL="342900" lvl="0" indent="-342900" algn="l" rtl="0">
              <a:lnSpc>
                <a:spcPct val="100000"/>
              </a:lnSpc>
              <a:spcBef>
                <a:spcPts val="2400"/>
              </a:spcBef>
              <a:spcAft>
                <a:spcPts val="0"/>
              </a:spcAft>
              <a:buClr>
                <a:schemeClr val="dk1"/>
              </a:buClr>
              <a:buSzPts val="3200"/>
              <a:buChar char="•"/>
            </a:pPr>
            <a:r>
              <a:rPr lang="en-US"/>
              <a:t>Are student issues being addressed?</a:t>
            </a:r>
            <a:endParaRPr/>
          </a:p>
          <a:p>
            <a:pPr marL="742950" lvl="1" indent="-285750" algn="l" rtl="0">
              <a:lnSpc>
                <a:spcPct val="100000"/>
              </a:lnSpc>
              <a:spcBef>
                <a:spcPts val="1200"/>
              </a:spcBef>
              <a:spcAft>
                <a:spcPts val="0"/>
              </a:spcAft>
              <a:buClr>
                <a:schemeClr val="dk1"/>
              </a:buClr>
              <a:buSzPts val="2800"/>
              <a:buChar char="–"/>
            </a:pPr>
            <a:r>
              <a:rPr lang="en-US"/>
              <a:t>Physical</a:t>
            </a:r>
            <a:endParaRPr/>
          </a:p>
          <a:p>
            <a:pPr marL="742950" lvl="1" indent="-285750" algn="l" rtl="0">
              <a:lnSpc>
                <a:spcPct val="100000"/>
              </a:lnSpc>
              <a:spcBef>
                <a:spcPts val="1200"/>
              </a:spcBef>
              <a:spcAft>
                <a:spcPts val="0"/>
              </a:spcAft>
              <a:buClr>
                <a:schemeClr val="dk1"/>
              </a:buClr>
              <a:buSzPts val="2800"/>
              <a:buChar char="–"/>
            </a:pPr>
            <a:r>
              <a:rPr lang="en-US"/>
              <a:t>Emotional </a:t>
            </a:r>
            <a:endParaRPr/>
          </a:p>
          <a:p>
            <a:pPr marL="742950" lvl="1" indent="-285750" algn="l" rtl="0">
              <a:lnSpc>
                <a:spcPct val="100000"/>
              </a:lnSpc>
              <a:spcBef>
                <a:spcPts val="1200"/>
              </a:spcBef>
              <a:spcAft>
                <a:spcPts val="0"/>
              </a:spcAft>
              <a:buClr>
                <a:schemeClr val="dk1"/>
              </a:buClr>
              <a:buSzPts val="2800"/>
              <a:buChar char="–"/>
            </a:pPr>
            <a:r>
              <a:rPr lang="en-US"/>
              <a:t>Intellectual</a:t>
            </a:r>
            <a:endParaRPr/>
          </a:p>
          <a:p>
            <a:pPr marL="342900" lvl="0" indent="-139700" algn="l" rtl="0">
              <a:lnSpc>
                <a:spcPct val="100000"/>
              </a:lnSpc>
              <a:spcBef>
                <a:spcPts val="2400"/>
              </a:spcBef>
              <a:spcAft>
                <a:spcPts val="0"/>
              </a:spcAft>
              <a:buClr>
                <a:schemeClr val="dk1"/>
              </a:buClr>
              <a:buSzPts val="3200"/>
              <a:buNone/>
            </a:pPr>
            <a:endParaRPr/>
          </a:p>
        </p:txBody>
      </p:sp>
      <p:sp>
        <p:nvSpPr>
          <p:cNvPr id="1035" name="Google Shape;1035;p130"/>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130</a:t>
            </a:fld>
            <a:endParaRPr sz="1800">
              <a:solidFill>
                <a:schemeClr val="dk1"/>
              </a:solidFill>
              <a:latin typeface="Calibri"/>
              <a:ea typeface="Calibri"/>
              <a:cs typeface="Calibri"/>
              <a:sym typeface="Calibri"/>
            </a:endParaRPr>
          </a:p>
        </p:txBody>
      </p:sp>
      <p:sp>
        <p:nvSpPr>
          <p:cNvPr id="1036" name="Google Shape;1036;p130"/>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Why Evaluate?</a:t>
            </a:r>
            <a:endParaRPr/>
          </a:p>
        </p:txBody>
      </p:sp>
      <p:pic>
        <p:nvPicPr>
          <p:cNvPr id="1037" name="Google Shape;1037;p130" descr="C:\Documents and Settings\cassandra.wallace\My Documents\ethics6.jpg"/>
          <p:cNvPicPr preferRelativeResize="0"/>
          <p:nvPr/>
        </p:nvPicPr>
        <p:blipFill rotWithShape="1">
          <a:blip r:embed="rId3">
            <a:alphaModFix/>
          </a:blip>
          <a:srcRect/>
          <a:stretch/>
        </p:blipFill>
        <p:spPr>
          <a:xfrm>
            <a:off x="5562600" y="3657600"/>
            <a:ext cx="3029966" cy="2560320"/>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31"/>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Types of Evaluation</a:t>
            </a:r>
            <a:endParaRPr/>
          </a:p>
        </p:txBody>
      </p:sp>
      <p:sp>
        <p:nvSpPr>
          <p:cNvPr id="1043" name="Google Shape;1043;p131"/>
          <p:cNvSpPr txBox="1">
            <a:spLocks noGrp="1"/>
          </p:cNvSpPr>
          <p:nvPr>
            <p:ph type="body" idx="1"/>
          </p:nvPr>
        </p:nvSpPr>
        <p:spPr>
          <a:xfrm>
            <a:off x="228600" y="16002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000"/>
              <a:buChar char="•"/>
            </a:pPr>
            <a:r>
              <a:rPr lang="en-US" sz="3000"/>
              <a:t>Formal</a:t>
            </a:r>
            <a:endParaRPr/>
          </a:p>
          <a:p>
            <a:pPr marL="742950" lvl="1" indent="-285750" algn="l" rtl="0">
              <a:lnSpc>
                <a:spcPct val="100000"/>
              </a:lnSpc>
              <a:spcBef>
                <a:spcPts val="1200"/>
              </a:spcBef>
              <a:spcAft>
                <a:spcPts val="0"/>
              </a:spcAft>
              <a:buClr>
                <a:schemeClr val="dk1"/>
              </a:buClr>
              <a:buSzPts val="2800"/>
              <a:buChar char="–"/>
            </a:pPr>
            <a:r>
              <a:rPr lang="en-US"/>
              <a:t>Tests</a:t>
            </a:r>
            <a:endParaRPr/>
          </a:p>
          <a:p>
            <a:pPr marL="742950" lvl="1" indent="-285750" algn="l" rtl="0">
              <a:lnSpc>
                <a:spcPct val="100000"/>
              </a:lnSpc>
              <a:spcBef>
                <a:spcPts val="1200"/>
              </a:spcBef>
              <a:spcAft>
                <a:spcPts val="0"/>
              </a:spcAft>
              <a:buClr>
                <a:schemeClr val="dk1"/>
              </a:buClr>
              <a:buSzPts val="2800"/>
              <a:buChar char="–"/>
            </a:pPr>
            <a:r>
              <a:rPr lang="en-US"/>
              <a:t>Performance demonstrations</a:t>
            </a:r>
            <a:endParaRPr/>
          </a:p>
          <a:p>
            <a:pPr marL="342900" lvl="0" indent="-342900" algn="l" rtl="0">
              <a:lnSpc>
                <a:spcPct val="100000"/>
              </a:lnSpc>
              <a:spcBef>
                <a:spcPts val="2400"/>
              </a:spcBef>
              <a:spcAft>
                <a:spcPts val="0"/>
              </a:spcAft>
              <a:buClr>
                <a:schemeClr val="dk1"/>
              </a:buClr>
              <a:buSzPts val="3000"/>
              <a:buChar char="•"/>
            </a:pPr>
            <a:r>
              <a:rPr lang="en-US" sz="3000"/>
              <a:t>Informal</a:t>
            </a:r>
            <a:endParaRPr/>
          </a:p>
          <a:p>
            <a:pPr marL="742950" lvl="1" indent="-285750" algn="l" rtl="0">
              <a:lnSpc>
                <a:spcPct val="100000"/>
              </a:lnSpc>
              <a:spcBef>
                <a:spcPts val="1200"/>
              </a:spcBef>
              <a:spcAft>
                <a:spcPts val="0"/>
              </a:spcAft>
              <a:buClr>
                <a:schemeClr val="dk1"/>
              </a:buClr>
              <a:buSzPts val="2800"/>
              <a:buChar char="–"/>
            </a:pPr>
            <a:r>
              <a:rPr lang="en-US"/>
              <a:t>Watching body language</a:t>
            </a:r>
            <a:endParaRPr/>
          </a:p>
          <a:p>
            <a:pPr marL="742950" lvl="1" indent="-285750" algn="l" rtl="0">
              <a:lnSpc>
                <a:spcPct val="100000"/>
              </a:lnSpc>
              <a:spcBef>
                <a:spcPts val="1200"/>
              </a:spcBef>
              <a:spcAft>
                <a:spcPts val="0"/>
              </a:spcAft>
              <a:buClr>
                <a:schemeClr val="dk1"/>
              </a:buClr>
              <a:buSzPts val="2800"/>
              <a:buChar char="–"/>
            </a:pPr>
            <a:r>
              <a:rPr lang="en-US"/>
              <a:t>Observation of hands-on activities</a:t>
            </a:r>
            <a:endParaRPr/>
          </a:p>
          <a:p>
            <a:pPr marL="742950" lvl="1" indent="-285750" algn="l" rtl="0">
              <a:lnSpc>
                <a:spcPct val="100000"/>
              </a:lnSpc>
              <a:spcBef>
                <a:spcPts val="1200"/>
              </a:spcBef>
              <a:spcAft>
                <a:spcPts val="0"/>
              </a:spcAft>
              <a:buClr>
                <a:schemeClr val="dk1"/>
              </a:buClr>
              <a:buSzPts val="2800"/>
              <a:buChar char="–"/>
            </a:pPr>
            <a:r>
              <a:rPr lang="en-US"/>
              <a:t>Questions</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132"/>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132</a:t>
            </a:fld>
            <a:endParaRPr sz="1800">
              <a:solidFill>
                <a:schemeClr val="dk1"/>
              </a:solidFill>
              <a:latin typeface="Calibri"/>
              <a:ea typeface="Calibri"/>
              <a:cs typeface="Calibri"/>
              <a:sym typeface="Calibri"/>
            </a:endParaRPr>
          </a:p>
        </p:txBody>
      </p:sp>
      <p:sp>
        <p:nvSpPr>
          <p:cNvPr id="1049" name="Google Shape;1049;p132"/>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ADDIE</a:t>
            </a:r>
            <a:endParaRPr/>
          </a:p>
        </p:txBody>
      </p:sp>
      <p:pic>
        <p:nvPicPr>
          <p:cNvPr id="1050" name="Google Shape;1050;p132"/>
          <p:cNvPicPr preferRelativeResize="0"/>
          <p:nvPr/>
        </p:nvPicPr>
        <p:blipFill rotWithShape="1">
          <a:blip r:embed="rId3">
            <a:alphaModFix/>
          </a:blip>
          <a:srcRect/>
          <a:stretch/>
        </p:blipFill>
        <p:spPr>
          <a:xfrm>
            <a:off x="1066800" y="1219200"/>
            <a:ext cx="6553200" cy="5348887"/>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133"/>
          <p:cNvSpPr txBox="1">
            <a:spLocks noGrp="1"/>
          </p:cNvSpPr>
          <p:nvPr>
            <p:ph type="body" idx="1"/>
          </p:nvPr>
        </p:nvSpPr>
        <p:spPr>
          <a:xfrm>
            <a:off x="609600" y="1295400"/>
            <a:ext cx="8077200" cy="4830763"/>
          </a:xfrm>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ts val="0"/>
              </a:spcBef>
              <a:spcAft>
                <a:spcPts val="0"/>
              </a:spcAft>
              <a:buClr>
                <a:schemeClr val="dk1"/>
              </a:buClr>
              <a:buSzPts val="3200"/>
              <a:buNone/>
            </a:pPr>
            <a:endParaRPr/>
          </a:p>
          <a:p>
            <a:pPr marL="342900" lvl="0" indent="-139700" algn="l" rtl="0">
              <a:lnSpc>
                <a:spcPct val="100000"/>
              </a:lnSpc>
              <a:spcBef>
                <a:spcPts val="2400"/>
              </a:spcBef>
              <a:spcAft>
                <a:spcPts val="0"/>
              </a:spcAft>
              <a:buClr>
                <a:schemeClr val="dk1"/>
              </a:buClr>
              <a:buSzPts val="3200"/>
              <a:buNone/>
            </a:pPr>
            <a:endParaRPr/>
          </a:p>
          <a:p>
            <a:pPr marL="342900" lvl="0" indent="-139700" algn="l" rtl="0">
              <a:lnSpc>
                <a:spcPct val="100000"/>
              </a:lnSpc>
              <a:spcBef>
                <a:spcPts val="2400"/>
              </a:spcBef>
              <a:spcAft>
                <a:spcPts val="0"/>
              </a:spcAft>
              <a:buClr>
                <a:schemeClr val="dk1"/>
              </a:buClr>
              <a:buSzPts val="3200"/>
              <a:buNone/>
            </a:pPr>
            <a:endParaRPr/>
          </a:p>
          <a:p>
            <a:pPr marL="342900" lvl="0" indent="-342900" algn="ctr" rtl="0">
              <a:lnSpc>
                <a:spcPct val="100000"/>
              </a:lnSpc>
              <a:spcBef>
                <a:spcPts val="2400"/>
              </a:spcBef>
              <a:spcAft>
                <a:spcPts val="0"/>
              </a:spcAft>
              <a:buClr>
                <a:schemeClr val="dk1"/>
              </a:buClr>
              <a:buSzPts val="3200"/>
              <a:buNone/>
            </a:pPr>
            <a:endParaRPr/>
          </a:p>
          <a:p>
            <a:pPr marL="342900" lvl="0" indent="-342900" algn="ctr" rtl="0">
              <a:lnSpc>
                <a:spcPct val="100000"/>
              </a:lnSpc>
              <a:spcBef>
                <a:spcPts val="2400"/>
              </a:spcBef>
              <a:spcAft>
                <a:spcPts val="0"/>
              </a:spcAft>
              <a:buClr>
                <a:schemeClr val="dk1"/>
              </a:buClr>
              <a:buSzPts val="3200"/>
              <a:buNone/>
            </a:pPr>
            <a:r>
              <a:rPr lang="en-US"/>
              <a:t>What types of formal or informal evaluation do you use when training? How do you use the resulting information?</a:t>
            </a:r>
            <a:endParaRPr/>
          </a:p>
        </p:txBody>
      </p:sp>
      <p:sp>
        <p:nvSpPr>
          <p:cNvPr id="1056" name="Google Shape;1056;p133"/>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133</a:t>
            </a:fld>
            <a:endParaRPr sz="1800">
              <a:solidFill>
                <a:schemeClr val="dk1"/>
              </a:solidFill>
              <a:latin typeface="Calibri"/>
              <a:ea typeface="Calibri"/>
              <a:cs typeface="Calibri"/>
              <a:sym typeface="Calibri"/>
            </a:endParaRPr>
          </a:p>
        </p:txBody>
      </p:sp>
      <p:sp>
        <p:nvSpPr>
          <p:cNvPr id="1057" name="Google Shape;1057;p133"/>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Discussion</a:t>
            </a:r>
            <a:endParaRPr/>
          </a:p>
        </p:txBody>
      </p:sp>
      <p:pic>
        <p:nvPicPr>
          <p:cNvPr id="1058" name="Google Shape;1058;p133" descr="discussion1.jpg"/>
          <p:cNvPicPr preferRelativeResize="0"/>
          <p:nvPr/>
        </p:nvPicPr>
        <p:blipFill rotWithShape="1">
          <a:blip r:embed="rId3">
            <a:alphaModFix/>
          </a:blip>
          <a:srcRect/>
          <a:stretch/>
        </p:blipFill>
        <p:spPr>
          <a:xfrm>
            <a:off x="2438400" y="1447800"/>
            <a:ext cx="4343400" cy="2692414"/>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134"/>
          <p:cNvSpPr txBox="1">
            <a:spLocks noGrp="1"/>
          </p:cNvSpPr>
          <p:nvPr>
            <p:ph type="ctrTitle"/>
          </p:nvPr>
        </p:nvSpPr>
        <p:spPr>
          <a:xfrm>
            <a:off x="228600" y="4876800"/>
            <a:ext cx="8686800" cy="129540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r>
              <a:rPr lang="en-US"/>
              <a:t>COPYRIGHT AND FAIR USE LAWS</a:t>
            </a:r>
            <a:endParaRPr/>
          </a:p>
        </p:txBody>
      </p:sp>
      <p:sp>
        <p:nvSpPr>
          <p:cNvPr id="1064" name="Google Shape;1064;p134"/>
          <p:cNvSpPr txBox="1"/>
          <p:nvPr/>
        </p:nvSpPr>
        <p:spPr>
          <a:xfrm>
            <a:off x="304800" y="6400800"/>
            <a:ext cx="304800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35"/>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Copyright and Fair Use</a:t>
            </a:r>
            <a:endParaRPr/>
          </a:p>
        </p:txBody>
      </p:sp>
      <p:sp>
        <p:nvSpPr>
          <p:cNvPr id="1070" name="Google Shape;1070;p135"/>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FIRST U.S. COPYRIGHT LAW IN 1790</a:t>
            </a:r>
            <a:endParaRPr/>
          </a:p>
          <a:p>
            <a:pPr marL="342900" lvl="0" indent="-342900" algn="l" rtl="0">
              <a:lnSpc>
                <a:spcPct val="100000"/>
              </a:lnSpc>
              <a:spcBef>
                <a:spcPts val="2400"/>
              </a:spcBef>
              <a:spcAft>
                <a:spcPts val="0"/>
              </a:spcAft>
              <a:buClr>
                <a:schemeClr val="dk1"/>
              </a:buClr>
              <a:buSzPts val="1800"/>
              <a:buFont typeface="Noto Sans Symbols"/>
              <a:buNone/>
            </a:pPr>
            <a:endParaRPr sz="1800"/>
          </a:p>
          <a:p>
            <a:pPr marL="342900" lvl="0" indent="-342900" algn="l" rtl="0">
              <a:lnSpc>
                <a:spcPct val="100000"/>
              </a:lnSpc>
              <a:spcBef>
                <a:spcPts val="2400"/>
              </a:spcBef>
              <a:spcAft>
                <a:spcPts val="0"/>
              </a:spcAft>
              <a:buClr>
                <a:schemeClr val="dk1"/>
              </a:buClr>
              <a:buSzPts val="3200"/>
              <a:buChar char="•"/>
            </a:pPr>
            <a:r>
              <a:rPr lang="en-US"/>
              <a:t>EXPANDED PROTECTION WITH THE 1976 COPYRIGHT ACT</a:t>
            </a:r>
            <a:endParaRPr/>
          </a:p>
          <a:p>
            <a:pPr marL="342900" lvl="0" indent="-139700" algn="l" rtl="0">
              <a:lnSpc>
                <a:spcPct val="100000"/>
              </a:lnSpc>
              <a:spcBef>
                <a:spcPts val="2400"/>
              </a:spcBef>
              <a:spcAft>
                <a:spcPts val="0"/>
              </a:spcAft>
              <a:buClr>
                <a:schemeClr val="dk1"/>
              </a:buClr>
              <a:buSzPts val="3200"/>
              <a:buNone/>
            </a:pPr>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136"/>
          <p:cNvSpPr txBox="1">
            <a:spLocks noGrp="1"/>
          </p:cNvSpPr>
          <p:nvPr>
            <p:ph type="title"/>
          </p:nvPr>
        </p:nvSpPr>
        <p:spPr>
          <a:xfrm>
            <a:off x="65314" y="0"/>
            <a:ext cx="9078686"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Copyright and Fair Use</a:t>
            </a:r>
            <a:endParaRPr/>
          </a:p>
        </p:txBody>
      </p:sp>
      <p:sp>
        <p:nvSpPr>
          <p:cNvPr id="1076" name="Google Shape;1076;p136"/>
          <p:cNvSpPr txBox="1">
            <a:spLocks noGrp="1"/>
          </p:cNvSpPr>
          <p:nvPr>
            <p:ph type="body" idx="1"/>
          </p:nvPr>
        </p:nvSpPr>
        <p:spPr>
          <a:xfrm>
            <a:off x="457200" y="1600200"/>
            <a:ext cx="8229600" cy="46021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Individuals once had to apply for copyright protection.</a:t>
            </a:r>
            <a:endParaRPr/>
          </a:p>
          <a:p>
            <a:pPr marL="0" lvl="0" indent="0" algn="l" rtl="0">
              <a:lnSpc>
                <a:spcPct val="100000"/>
              </a:lnSpc>
              <a:spcBef>
                <a:spcPts val="2400"/>
              </a:spcBef>
              <a:spcAft>
                <a:spcPts val="0"/>
              </a:spcAft>
              <a:buClr>
                <a:schemeClr val="dk1"/>
              </a:buClr>
              <a:buSzPts val="800"/>
              <a:buNone/>
            </a:pPr>
            <a:endParaRPr sz="800"/>
          </a:p>
          <a:p>
            <a:pPr marL="342900" lvl="0" indent="-342900" algn="l" rtl="0">
              <a:lnSpc>
                <a:spcPct val="100000"/>
              </a:lnSpc>
              <a:spcBef>
                <a:spcPts val="2400"/>
              </a:spcBef>
              <a:spcAft>
                <a:spcPts val="0"/>
              </a:spcAft>
              <a:buClr>
                <a:schemeClr val="dk1"/>
              </a:buClr>
              <a:buSzPts val="3200"/>
              <a:buChar char="•"/>
            </a:pPr>
            <a:r>
              <a:rPr lang="en-US"/>
              <a:t>Since 1978 there is an assumed protection from the moment the work takes tangible form…..Whether or not a copyright notice/symbol © is attached</a:t>
            </a:r>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fade">
                                      <p:cBhvr>
                                        <p:cTn id="7" dur="800"/>
                                        <p:tgtEl>
                                          <p:spTgt spid="1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6">
                                            <p:txEl>
                                              <p:pRg st="0" end="0"/>
                                            </p:txEl>
                                          </p:spTgt>
                                        </p:tgtEl>
                                        <p:attrNameLst>
                                          <p:attrName>style.visibility</p:attrName>
                                        </p:attrNameLst>
                                      </p:cBhvr>
                                      <p:to>
                                        <p:strVal val="visible"/>
                                      </p:to>
                                    </p:set>
                                    <p:animEffect transition="in" filter="fade">
                                      <p:cBhvr>
                                        <p:cTn id="12" dur="1000"/>
                                        <p:tgtEl>
                                          <p:spTgt spid="10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6">
                                            <p:txEl>
                                              <p:pRg st="1" end="1"/>
                                            </p:txEl>
                                          </p:spTgt>
                                        </p:tgtEl>
                                        <p:attrNameLst>
                                          <p:attrName>style.visibility</p:attrName>
                                        </p:attrNameLst>
                                      </p:cBhvr>
                                      <p:to>
                                        <p:strVal val="visible"/>
                                      </p:to>
                                    </p:set>
                                    <p:animEffect transition="in" filter="fade">
                                      <p:cBhvr>
                                        <p:cTn id="17" dur="1000"/>
                                        <p:tgtEl>
                                          <p:spTgt spid="107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6">
                                            <p:txEl>
                                              <p:pRg st="2" end="2"/>
                                            </p:txEl>
                                          </p:spTgt>
                                        </p:tgtEl>
                                        <p:attrNameLst>
                                          <p:attrName>style.visibility</p:attrName>
                                        </p:attrNameLst>
                                      </p:cBhvr>
                                      <p:to>
                                        <p:strVal val="visible"/>
                                      </p:to>
                                    </p:set>
                                    <p:animEffect transition="in" filter="fade">
                                      <p:cBhvr>
                                        <p:cTn id="22" dur="1000"/>
                                        <p:tgtEl>
                                          <p:spTgt spid="10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137"/>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Copyright and Fair Use</a:t>
            </a:r>
            <a:endParaRPr/>
          </a:p>
        </p:txBody>
      </p:sp>
      <p:sp>
        <p:nvSpPr>
          <p:cNvPr id="1082" name="Google Shape;1082;p137"/>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Copyright is a property right attached to the original work of art or literature.</a:t>
            </a:r>
            <a:endParaRPr/>
          </a:p>
          <a:p>
            <a:pPr marL="342900" lvl="0" indent="-342900" algn="l" rtl="0">
              <a:lnSpc>
                <a:spcPct val="100000"/>
              </a:lnSpc>
              <a:spcBef>
                <a:spcPts val="2400"/>
              </a:spcBef>
              <a:spcAft>
                <a:spcPts val="0"/>
              </a:spcAft>
              <a:buClr>
                <a:schemeClr val="dk1"/>
              </a:buClr>
              <a:buSzPts val="3200"/>
              <a:buFont typeface="Noto Sans Symbols"/>
              <a:buNone/>
            </a:pPr>
            <a:endParaRPr/>
          </a:p>
          <a:p>
            <a:pPr marL="342900" lvl="0" indent="-342900" algn="l" rtl="0">
              <a:lnSpc>
                <a:spcPct val="100000"/>
              </a:lnSpc>
              <a:spcBef>
                <a:spcPts val="2400"/>
              </a:spcBef>
              <a:spcAft>
                <a:spcPts val="0"/>
              </a:spcAft>
              <a:buClr>
                <a:schemeClr val="dk1"/>
              </a:buClr>
              <a:buSzPts val="3200"/>
              <a:buChar char="•"/>
            </a:pPr>
            <a:r>
              <a:rPr lang="en-US"/>
              <a:t>Exclusive rights to reproduce</a:t>
            </a:r>
            <a:endParaRPr/>
          </a:p>
          <a:p>
            <a:pPr marL="342900" lvl="0" indent="-342900" algn="l" rtl="0">
              <a:lnSpc>
                <a:spcPct val="100000"/>
              </a:lnSpc>
              <a:spcBef>
                <a:spcPts val="2400"/>
              </a:spcBef>
              <a:spcAft>
                <a:spcPts val="0"/>
              </a:spcAft>
              <a:buClr>
                <a:schemeClr val="dk1"/>
              </a:buClr>
              <a:buSzPts val="3200"/>
              <a:buFont typeface="Noto Sans Symbols"/>
              <a:buNone/>
            </a:pPr>
            <a:endParaRPr/>
          </a:p>
          <a:p>
            <a:pPr marL="342900" lvl="0" indent="-342900" algn="l" rtl="0">
              <a:lnSpc>
                <a:spcPct val="100000"/>
              </a:lnSpc>
              <a:spcBef>
                <a:spcPts val="2400"/>
              </a:spcBef>
              <a:spcAft>
                <a:spcPts val="0"/>
              </a:spcAft>
              <a:buClr>
                <a:schemeClr val="dk1"/>
              </a:buClr>
              <a:buSzPts val="3200"/>
              <a:buChar char="•"/>
            </a:pPr>
            <a:r>
              <a:rPr lang="en-US"/>
              <a:t>Wrongful use gives copyright owner the right to seek and recover compensation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1"/>
                                        </p:tgtEl>
                                        <p:attrNameLst>
                                          <p:attrName>style.visibility</p:attrName>
                                        </p:attrNameLst>
                                      </p:cBhvr>
                                      <p:to>
                                        <p:strVal val="visible"/>
                                      </p:to>
                                    </p:set>
                                    <p:animEffect transition="in" filter="fade">
                                      <p:cBhvr>
                                        <p:cTn id="7" dur="2000"/>
                                        <p:tgtEl>
                                          <p:spTgt spid="10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2">
                                            <p:txEl>
                                              <p:pRg st="0" end="0"/>
                                            </p:txEl>
                                          </p:spTgt>
                                        </p:tgtEl>
                                        <p:attrNameLst>
                                          <p:attrName>style.visibility</p:attrName>
                                        </p:attrNameLst>
                                      </p:cBhvr>
                                      <p:to>
                                        <p:strVal val="visible"/>
                                      </p:to>
                                    </p:set>
                                    <p:animEffect transition="in" filter="fade">
                                      <p:cBhvr>
                                        <p:cTn id="12" dur="2000"/>
                                        <p:tgtEl>
                                          <p:spTgt spid="10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2">
                                            <p:txEl>
                                              <p:pRg st="1" end="1"/>
                                            </p:txEl>
                                          </p:spTgt>
                                        </p:tgtEl>
                                        <p:attrNameLst>
                                          <p:attrName>style.visibility</p:attrName>
                                        </p:attrNameLst>
                                      </p:cBhvr>
                                      <p:to>
                                        <p:strVal val="visible"/>
                                      </p:to>
                                    </p:set>
                                    <p:animEffect transition="in" filter="fade">
                                      <p:cBhvr>
                                        <p:cTn id="17" dur="2000"/>
                                        <p:tgtEl>
                                          <p:spTgt spid="108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2">
                                            <p:txEl>
                                              <p:pRg st="2" end="2"/>
                                            </p:txEl>
                                          </p:spTgt>
                                        </p:tgtEl>
                                        <p:attrNameLst>
                                          <p:attrName>style.visibility</p:attrName>
                                        </p:attrNameLst>
                                      </p:cBhvr>
                                      <p:to>
                                        <p:strVal val="visible"/>
                                      </p:to>
                                    </p:set>
                                    <p:animEffect transition="in" filter="fade">
                                      <p:cBhvr>
                                        <p:cTn id="22" dur="2000"/>
                                        <p:tgtEl>
                                          <p:spTgt spid="108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2">
                                            <p:txEl>
                                              <p:pRg st="3" end="3"/>
                                            </p:txEl>
                                          </p:spTgt>
                                        </p:tgtEl>
                                        <p:attrNameLst>
                                          <p:attrName>style.visibility</p:attrName>
                                        </p:attrNameLst>
                                      </p:cBhvr>
                                      <p:to>
                                        <p:strVal val="visible"/>
                                      </p:to>
                                    </p:set>
                                    <p:animEffect transition="in" filter="fade">
                                      <p:cBhvr>
                                        <p:cTn id="27" dur="2000"/>
                                        <p:tgtEl>
                                          <p:spTgt spid="108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82">
                                            <p:txEl>
                                              <p:pRg st="4" end="4"/>
                                            </p:txEl>
                                          </p:spTgt>
                                        </p:tgtEl>
                                        <p:attrNameLst>
                                          <p:attrName>style.visibility</p:attrName>
                                        </p:attrNameLst>
                                      </p:cBhvr>
                                      <p:to>
                                        <p:strVal val="visible"/>
                                      </p:to>
                                    </p:set>
                                    <p:animEffect transition="in" filter="fade">
                                      <p:cBhvr>
                                        <p:cTn id="32" dur="2000"/>
                                        <p:tgtEl>
                                          <p:spTgt spid="1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138"/>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Copyright and Fair Use</a:t>
            </a:r>
            <a:endParaRPr/>
          </a:p>
        </p:txBody>
      </p:sp>
      <p:sp>
        <p:nvSpPr>
          <p:cNvPr id="1088" name="Google Shape;1088;p138"/>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ALL COPYRIGHT RIGHTS ARE HELD BY THE BOOK’S AUTHOR UNTIL THE AUTHOR SPECIFICALLY TRANSFERS THEM.</a:t>
            </a:r>
            <a:endParaRPr/>
          </a:p>
          <a:p>
            <a:pPr marL="342900" lvl="0" indent="-342900" algn="l" rtl="0">
              <a:lnSpc>
                <a:spcPct val="100000"/>
              </a:lnSpc>
              <a:spcBef>
                <a:spcPts val="2400"/>
              </a:spcBef>
              <a:spcAft>
                <a:spcPts val="0"/>
              </a:spcAft>
              <a:buClr>
                <a:schemeClr val="dk1"/>
              </a:buClr>
              <a:buSzPts val="3200"/>
              <a:buChar char="•"/>
            </a:pPr>
            <a:r>
              <a:rPr lang="en-US"/>
              <a:t>Book Owner is NOT the copyright owner.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87"/>
                                        </p:tgtEl>
                                        <p:attrNameLst>
                                          <p:attrName>style.visibility</p:attrName>
                                        </p:attrNameLst>
                                      </p:cBhvr>
                                      <p:to>
                                        <p:strVal val="visible"/>
                                      </p:to>
                                    </p:set>
                                    <p:anim calcmode="lin" valueType="num">
                                      <p:cBhvr additive="base">
                                        <p:cTn id="7" dur="500"/>
                                        <p:tgtEl>
                                          <p:spTgt spid="1087"/>
                                        </p:tgtEl>
                                        <p:attrNameLst>
                                          <p:attrName>ppt_w</p:attrName>
                                        </p:attrNameLst>
                                      </p:cBhvr>
                                      <p:tavLst>
                                        <p:tav tm="0">
                                          <p:val>
                                            <p:strVal val="0"/>
                                          </p:val>
                                        </p:tav>
                                        <p:tav tm="100000">
                                          <p:val>
                                            <p:strVal val="#ppt_w"/>
                                          </p:val>
                                        </p:tav>
                                      </p:tavLst>
                                    </p:anim>
                                    <p:anim calcmode="lin" valueType="num">
                                      <p:cBhvr additive="base">
                                        <p:cTn id="8" dur="500"/>
                                        <p:tgtEl>
                                          <p:spTgt spid="108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88">
                                            <p:txEl>
                                              <p:pRg st="0" end="0"/>
                                            </p:txEl>
                                          </p:spTgt>
                                        </p:tgtEl>
                                        <p:attrNameLst>
                                          <p:attrName>style.visibility</p:attrName>
                                        </p:attrNameLst>
                                      </p:cBhvr>
                                      <p:to>
                                        <p:strVal val="visible"/>
                                      </p:to>
                                    </p:set>
                                    <p:anim calcmode="lin" valueType="num">
                                      <p:cBhvr additive="base">
                                        <p:cTn id="13" dur="500"/>
                                        <p:tgtEl>
                                          <p:spTgt spid="1088">
                                            <p:txEl>
                                              <p:pRg st="0" end="0"/>
                                            </p:txEl>
                                          </p:spTgt>
                                        </p:tgtEl>
                                        <p:attrNameLst>
                                          <p:attrName>ppt_w</p:attrName>
                                        </p:attrNameLst>
                                      </p:cBhvr>
                                      <p:tavLst>
                                        <p:tav tm="0">
                                          <p:val>
                                            <p:strVal val="0"/>
                                          </p:val>
                                        </p:tav>
                                        <p:tav tm="100000">
                                          <p:val>
                                            <p:strVal val="#ppt_w"/>
                                          </p:val>
                                        </p:tav>
                                      </p:tavLst>
                                    </p:anim>
                                    <p:anim calcmode="lin" valueType="num">
                                      <p:cBhvr additive="base">
                                        <p:cTn id="14" dur="500"/>
                                        <p:tgtEl>
                                          <p:spTgt spid="1088">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88">
                                            <p:txEl>
                                              <p:pRg st="1" end="1"/>
                                            </p:txEl>
                                          </p:spTgt>
                                        </p:tgtEl>
                                        <p:attrNameLst>
                                          <p:attrName>style.visibility</p:attrName>
                                        </p:attrNameLst>
                                      </p:cBhvr>
                                      <p:to>
                                        <p:strVal val="visible"/>
                                      </p:to>
                                    </p:set>
                                    <p:anim calcmode="lin" valueType="num">
                                      <p:cBhvr additive="base">
                                        <p:cTn id="19" dur="500"/>
                                        <p:tgtEl>
                                          <p:spTgt spid="1088">
                                            <p:txEl>
                                              <p:pRg st="1" end="1"/>
                                            </p:txEl>
                                          </p:spTgt>
                                        </p:tgtEl>
                                        <p:attrNameLst>
                                          <p:attrName>ppt_w</p:attrName>
                                        </p:attrNameLst>
                                      </p:cBhvr>
                                      <p:tavLst>
                                        <p:tav tm="0">
                                          <p:val>
                                            <p:strVal val="0"/>
                                          </p:val>
                                        </p:tav>
                                        <p:tav tm="100000">
                                          <p:val>
                                            <p:strVal val="#ppt_w"/>
                                          </p:val>
                                        </p:tav>
                                      </p:tavLst>
                                    </p:anim>
                                    <p:anim calcmode="lin" valueType="num">
                                      <p:cBhvr additive="base">
                                        <p:cTn id="20" dur="500"/>
                                        <p:tgtEl>
                                          <p:spTgt spid="1088">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39"/>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Copyright and Fair Use</a:t>
            </a:r>
            <a:endParaRPr/>
          </a:p>
        </p:txBody>
      </p:sp>
      <p:sp>
        <p:nvSpPr>
          <p:cNvPr id="1094" name="Google Shape;1094;p139"/>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ctr" rtl="0">
              <a:lnSpc>
                <a:spcPct val="100000"/>
              </a:lnSpc>
              <a:spcBef>
                <a:spcPts val="0"/>
              </a:spcBef>
              <a:spcAft>
                <a:spcPts val="0"/>
              </a:spcAft>
              <a:buClr>
                <a:schemeClr val="dk1"/>
              </a:buClr>
              <a:buSzPts val="3200"/>
              <a:buFont typeface="Noto Sans Symbols"/>
              <a:buNone/>
            </a:pPr>
            <a:endParaRPr/>
          </a:p>
          <a:p>
            <a:pPr marL="342900" lvl="0" indent="-342900" algn="ctr" rtl="0">
              <a:lnSpc>
                <a:spcPct val="100000"/>
              </a:lnSpc>
              <a:spcBef>
                <a:spcPts val="2400"/>
              </a:spcBef>
              <a:spcAft>
                <a:spcPts val="0"/>
              </a:spcAft>
              <a:buClr>
                <a:schemeClr val="dk1"/>
              </a:buClr>
              <a:buSzPts val="3200"/>
              <a:buFont typeface="Noto Sans Symbols"/>
              <a:buNone/>
            </a:pPr>
            <a:endParaRPr/>
          </a:p>
          <a:p>
            <a:pPr marL="342900" lvl="0" indent="-342900" algn="ctr" rtl="0">
              <a:lnSpc>
                <a:spcPct val="100000"/>
              </a:lnSpc>
              <a:spcBef>
                <a:spcPts val="2400"/>
              </a:spcBef>
              <a:spcAft>
                <a:spcPts val="0"/>
              </a:spcAft>
              <a:buClr>
                <a:schemeClr val="dk1"/>
              </a:buClr>
              <a:buSzPts val="3200"/>
              <a:buFont typeface="Noto Sans Symbols"/>
              <a:buNone/>
            </a:pPr>
            <a:r>
              <a:rPr lang="en-US"/>
              <a:t>COPYRIGHT LAWS DO NOT EXTEND TO FACTS AND IDEAS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4"/>
          <p:cNvSpPr txBox="1">
            <a:spLocks noGrp="1"/>
          </p:cNvSpPr>
          <p:nvPr>
            <p:ph type="body" idx="1"/>
          </p:nvPr>
        </p:nvSpPr>
        <p:spPr>
          <a:xfrm>
            <a:off x="381000" y="1447800"/>
            <a:ext cx="8229600" cy="5257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Char char="•"/>
            </a:pPr>
            <a:r>
              <a:rPr lang="en-US" sz="2800"/>
              <a:t>To build a strong State instructor cadre with common knowledge, skills, and a commitment to keeping Texas CERT held to the highest standards.</a:t>
            </a:r>
            <a:endParaRPr/>
          </a:p>
          <a:p>
            <a:pPr marL="742950" lvl="1" indent="-285750" algn="l" rtl="0">
              <a:lnSpc>
                <a:spcPct val="100000"/>
              </a:lnSpc>
              <a:spcBef>
                <a:spcPts val="1200"/>
              </a:spcBef>
              <a:spcAft>
                <a:spcPts val="0"/>
              </a:spcAft>
              <a:buClr>
                <a:schemeClr val="dk1"/>
              </a:buClr>
              <a:buSzPts val="2400"/>
              <a:buChar char="–"/>
            </a:pPr>
            <a:r>
              <a:rPr lang="en-US" sz="2400"/>
              <a:t>By instilling high instructor standards, the knowledge, skill level, and reputation of the entire CERT community are raised. </a:t>
            </a:r>
            <a:endParaRPr/>
          </a:p>
          <a:p>
            <a:pPr marL="342900" lvl="0" indent="-342900" algn="l" rtl="0">
              <a:lnSpc>
                <a:spcPct val="100000"/>
              </a:lnSpc>
              <a:spcBef>
                <a:spcPts val="2400"/>
              </a:spcBef>
              <a:spcAft>
                <a:spcPts val="0"/>
              </a:spcAft>
              <a:buClr>
                <a:schemeClr val="dk1"/>
              </a:buClr>
              <a:buSzPts val="2800"/>
              <a:buChar char="•"/>
            </a:pPr>
            <a:r>
              <a:rPr lang="en-US" sz="2800"/>
              <a:t>To maintain and enhance the trust of our first responders, elected officials, and emergency management professionals.</a:t>
            </a:r>
            <a:endParaRPr/>
          </a:p>
          <a:p>
            <a:pPr marL="342900" lvl="0" indent="-342900" algn="l" rtl="0">
              <a:lnSpc>
                <a:spcPct val="100000"/>
              </a:lnSpc>
              <a:spcBef>
                <a:spcPts val="2400"/>
              </a:spcBef>
              <a:spcAft>
                <a:spcPts val="0"/>
              </a:spcAft>
              <a:buClr>
                <a:srgbClr val="CC0000"/>
              </a:buClr>
              <a:buSzPts val="3600"/>
              <a:buNone/>
            </a:pPr>
            <a:r>
              <a:rPr lang="en-US" sz="3600">
                <a:solidFill>
                  <a:srgbClr val="CC0000"/>
                </a:solidFill>
              </a:rPr>
              <a:t> </a:t>
            </a:r>
            <a:endParaRPr/>
          </a:p>
          <a:p>
            <a:pPr marL="342900" lvl="0" indent="-342900" algn="l" rtl="0">
              <a:lnSpc>
                <a:spcPct val="100000"/>
              </a:lnSpc>
              <a:spcBef>
                <a:spcPts val="2400"/>
              </a:spcBef>
              <a:spcAft>
                <a:spcPts val="0"/>
              </a:spcAft>
              <a:buClr>
                <a:schemeClr val="dk1"/>
              </a:buClr>
              <a:buSzPts val="3600"/>
              <a:buNone/>
            </a:pPr>
            <a:endParaRPr sz="3600">
              <a:solidFill>
                <a:srgbClr val="FF0000"/>
              </a:solidFill>
            </a:endParaRPr>
          </a:p>
        </p:txBody>
      </p:sp>
      <p:sp>
        <p:nvSpPr>
          <p:cNvPr id="173" name="Google Shape;173;p14"/>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14</a:t>
            </a:fld>
            <a:endParaRPr sz="1800">
              <a:solidFill>
                <a:schemeClr val="dk1"/>
              </a:solidFill>
              <a:latin typeface="Calibri"/>
              <a:ea typeface="Calibri"/>
              <a:cs typeface="Calibri"/>
              <a:sym typeface="Calibri"/>
            </a:endParaRPr>
          </a:p>
        </p:txBody>
      </p:sp>
      <p:sp>
        <p:nvSpPr>
          <p:cNvPr id="174" name="Google Shape;174;p14"/>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Why Are We Here Today?</a:t>
            </a:r>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140"/>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7 Broad Categories</a:t>
            </a:r>
            <a:endParaRPr/>
          </a:p>
        </p:txBody>
      </p:sp>
      <p:sp>
        <p:nvSpPr>
          <p:cNvPr id="1100" name="Google Shape;1100;p140"/>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90000"/>
              </a:lnSpc>
              <a:spcBef>
                <a:spcPts val="0"/>
              </a:spcBef>
              <a:spcAft>
                <a:spcPts val="0"/>
              </a:spcAft>
              <a:buClr>
                <a:schemeClr val="dk1"/>
              </a:buClr>
              <a:buSzPct val="100000"/>
              <a:buChar char="•"/>
            </a:pPr>
            <a:r>
              <a:rPr lang="en-US"/>
              <a:t>LITERARY WORKS</a:t>
            </a:r>
            <a:endParaRPr/>
          </a:p>
          <a:p>
            <a:pPr marL="342900" lvl="0" indent="-342900" algn="l" rtl="0">
              <a:lnSpc>
                <a:spcPct val="90000"/>
              </a:lnSpc>
              <a:spcBef>
                <a:spcPts val="2400"/>
              </a:spcBef>
              <a:spcAft>
                <a:spcPts val="0"/>
              </a:spcAft>
              <a:buClr>
                <a:schemeClr val="dk1"/>
              </a:buClr>
              <a:buSzPct val="100000"/>
              <a:buChar char="•"/>
            </a:pPr>
            <a:r>
              <a:rPr lang="en-US"/>
              <a:t>MUSICAL WORKS</a:t>
            </a:r>
            <a:endParaRPr/>
          </a:p>
          <a:p>
            <a:pPr marL="342900" lvl="0" indent="-342900" algn="l" rtl="0">
              <a:lnSpc>
                <a:spcPct val="90000"/>
              </a:lnSpc>
              <a:spcBef>
                <a:spcPts val="2400"/>
              </a:spcBef>
              <a:spcAft>
                <a:spcPts val="0"/>
              </a:spcAft>
              <a:buClr>
                <a:schemeClr val="dk1"/>
              </a:buClr>
              <a:buSzPct val="100000"/>
              <a:buChar char="•"/>
            </a:pPr>
            <a:r>
              <a:rPr lang="en-US"/>
              <a:t>DRAMATIC WORKS</a:t>
            </a:r>
            <a:endParaRPr/>
          </a:p>
          <a:p>
            <a:pPr marL="342900" lvl="0" indent="-342900" algn="l" rtl="0">
              <a:lnSpc>
                <a:spcPct val="90000"/>
              </a:lnSpc>
              <a:spcBef>
                <a:spcPts val="2400"/>
              </a:spcBef>
              <a:spcAft>
                <a:spcPts val="0"/>
              </a:spcAft>
              <a:buClr>
                <a:schemeClr val="dk1"/>
              </a:buClr>
              <a:buSzPct val="100000"/>
              <a:buChar char="•"/>
            </a:pPr>
            <a:r>
              <a:rPr lang="en-US"/>
              <a:t>PANTOMIMED AND CHOREOGRAPHED </a:t>
            </a:r>
            <a:endParaRPr/>
          </a:p>
          <a:p>
            <a:pPr marL="342900" lvl="0" indent="-342900" algn="l" rtl="0">
              <a:lnSpc>
                <a:spcPct val="90000"/>
              </a:lnSpc>
              <a:spcBef>
                <a:spcPts val="2400"/>
              </a:spcBef>
              <a:spcAft>
                <a:spcPts val="0"/>
              </a:spcAft>
              <a:buClr>
                <a:schemeClr val="dk1"/>
              </a:buClr>
              <a:buSzPct val="100000"/>
              <a:buChar char="•"/>
            </a:pPr>
            <a:r>
              <a:rPr lang="en-US"/>
              <a:t>PICTORIAL, GRAPHICS, AND SCULPTURAL </a:t>
            </a:r>
            <a:endParaRPr/>
          </a:p>
          <a:p>
            <a:pPr marL="342900" lvl="0" indent="-342900" algn="l" rtl="0">
              <a:lnSpc>
                <a:spcPct val="90000"/>
              </a:lnSpc>
              <a:spcBef>
                <a:spcPts val="2400"/>
              </a:spcBef>
              <a:spcAft>
                <a:spcPts val="0"/>
              </a:spcAft>
              <a:buClr>
                <a:schemeClr val="dk1"/>
              </a:buClr>
              <a:buSzPct val="100000"/>
              <a:buChar char="•"/>
            </a:pPr>
            <a:r>
              <a:rPr lang="en-US"/>
              <a:t>MOTION PICTURES AND AUDIOVISUAL </a:t>
            </a:r>
            <a:endParaRPr/>
          </a:p>
          <a:p>
            <a:pPr marL="342900" lvl="0" indent="-342900" algn="l" rtl="0">
              <a:lnSpc>
                <a:spcPct val="90000"/>
              </a:lnSpc>
              <a:spcBef>
                <a:spcPts val="2400"/>
              </a:spcBef>
              <a:spcAft>
                <a:spcPts val="0"/>
              </a:spcAft>
              <a:buClr>
                <a:schemeClr val="dk1"/>
              </a:buClr>
              <a:buSzPct val="100000"/>
              <a:buChar char="•"/>
            </a:pPr>
            <a:r>
              <a:rPr lang="en-US"/>
              <a:t>SOUND RECORDINGS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9"/>
                                        </p:tgtEl>
                                        <p:attrNameLst>
                                          <p:attrName>style.visibility</p:attrName>
                                        </p:attrNameLst>
                                      </p:cBhvr>
                                      <p:to>
                                        <p:strVal val="visible"/>
                                      </p:to>
                                    </p:set>
                                    <p:animEffect transition="in" filter="fade">
                                      <p:cBhvr>
                                        <p:cTn id="7" dur="2000"/>
                                        <p:tgtEl>
                                          <p:spTgt spid="1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0">
                                            <p:txEl>
                                              <p:pRg st="0" end="0"/>
                                            </p:txEl>
                                          </p:spTgt>
                                        </p:tgtEl>
                                        <p:attrNameLst>
                                          <p:attrName>style.visibility</p:attrName>
                                        </p:attrNameLst>
                                      </p:cBhvr>
                                      <p:to>
                                        <p:strVal val="visible"/>
                                      </p:to>
                                    </p:set>
                                    <p:animEffect transition="in" filter="fade">
                                      <p:cBhvr>
                                        <p:cTn id="12" dur="2000"/>
                                        <p:tgtEl>
                                          <p:spTgt spid="1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0">
                                            <p:txEl>
                                              <p:pRg st="1" end="1"/>
                                            </p:txEl>
                                          </p:spTgt>
                                        </p:tgtEl>
                                        <p:attrNameLst>
                                          <p:attrName>style.visibility</p:attrName>
                                        </p:attrNameLst>
                                      </p:cBhvr>
                                      <p:to>
                                        <p:strVal val="visible"/>
                                      </p:to>
                                    </p:set>
                                    <p:animEffect transition="in" filter="fade">
                                      <p:cBhvr>
                                        <p:cTn id="17" dur="2000"/>
                                        <p:tgtEl>
                                          <p:spTgt spid="11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0">
                                            <p:txEl>
                                              <p:pRg st="2" end="2"/>
                                            </p:txEl>
                                          </p:spTgt>
                                        </p:tgtEl>
                                        <p:attrNameLst>
                                          <p:attrName>style.visibility</p:attrName>
                                        </p:attrNameLst>
                                      </p:cBhvr>
                                      <p:to>
                                        <p:strVal val="visible"/>
                                      </p:to>
                                    </p:set>
                                    <p:animEffect transition="in" filter="fade">
                                      <p:cBhvr>
                                        <p:cTn id="22" dur="2000"/>
                                        <p:tgtEl>
                                          <p:spTgt spid="11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00">
                                            <p:txEl>
                                              <p:pRg st="3" end="3"/>
                                            </p:txEl>
                                          </p:spTgt>
                                        </p:tgtEl>
                                        <p:attrNameLst>
                                          <p:attrName>style.visibility</p:attrName>
                                        </p:attrNameLst>
                                      </p:cBhvr>
                                      <p:to>
                                        <p:strVal val="visible"/>
                                      </p:to>
                                    </p:set>
                                    <p:animEffect transition="in" filter="fade">
                                      <p:cBhvr>
                                        <p:cTn id="27" dur="2000"/>
                                        <p:tgtEl>
                                          <p:spTgt spid="110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00">
                                            <p:txEl>
                                              <p:pRg st="4" end="4"/>
                                            </p:txEl>
                                          </p:spTgt>
                                        </p:tgtEl>
                                        <p:attrNameLst>
                                          <p:attrName>style.visibility</p:attrName>
                                        </p:attrNameLst>
                                      </p:cBhvr>
                                      <p:to>
                                        <p:strVal val="visible"/>
                                      </p:to>
                                    </p:set>
                                    <p:animEffect transition="in" filter="fade">
                                      <p:cBhvr>
                                        <p:cTn id="32" dur="2000"/>
                                        <p:tgtEl>
                                          <p:spTgt spid="110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00">
                                            <p:txEl>
                                              <p:pRg st="5" end="5"/>
                                            </p:txEl>
                                          </p:spTgt>
                                        </p:tgtEl>
                                        <p:attrNameLst>
                                          <p:attrName>style.visibility</p:attrName>
                                        </p:attrNameLst>
                                      </p:cBhvr>
                                      <p:to>
                                        <p:strVal val="visible"/>
                                      </p:to>
                                    </p:set>
                                    <p:animEffect transition="in" filter="fade">
                                      <p:cBhvr>
                                        <p:cTn id="37" dur="2000"/>
                                        <p:tgtEl>
                                          <p:spTgt spid="110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00">
                                            <p:txEl>
                                              <p:pRg st="6" end="6"/>
                                            </p:txEl>
                                          </p:spTgt>
                                        </p:tgtEl>
                                        <p:attrNameLst>
                                          <p:attrName>style.visibility</p:attrName>
                                        </p:attrNameLst>
                                      </p:cBhvr>
                                      <p:to>
                                        <p:strVal val="visible"/>
                                      </p:to>
                                    </p:set>
                                    <p:animEffect transition="in" filter="fade">
                                      <p:cBhvr>
                                        <p:cTn id="42" dur="2000"/>
                                        <p:tgtEl>
                                          <p:spTgt spid="1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141"/>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Conditions for Usage</a:t>
            </a:r>
            <a:endParaRPr/>
          </a:p>
        </p:txBody>
      </p:sp>
      <p:sp>
        <p:nvSpPr>
          <p:cNvPr id="1106" name="Google Shape;1106;p141"/>
          <p:cNvSpPr txBox="1">
            <a:spLocks noGrp="1"/>
          </p:cNvSpPr>
          <p:nvPr>
            <p:ph type="body" idx="1"/>
          </p:nvPr>
        </p:nvSpPr>
        <p:spPr>
          <a:xfrm>
            <a:off x="457200" y="1752600"/>
            <a:ext cx="8229600" cy="4114800"/>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lnSpc>
                <a:spcPct val="100000"/>
              </a:lnSpc>
              <a:spcBef>
                <a:spcPts val="0"/>
              </a:spcBef>
              <a:spcAft>
                <a:spcPts val="0"/>
              </a:spcAft>
              <a:buClr>
                <a:schemeClr val="dk1"/>
              </a:buClr>
              <a:buSzPct val="100000"/>
              <a:buChar char="•"/>
            </a:pPr>
            <a:r>
              <a:rPr lang="en-US"/>
              <a:t>PUBLIC DOMAIN</a:t>
            </a:r>
            <a:endParaRPr/>
          </a:p>
          <a:p>
            <a:pPr marL="342900" lvl="0" indent="-342900" algn="l" rtl="0">
              <a:lnSpc>
                <a:spcPct val="100000"/>
              </a:lnSpc>
              <a:spcBef>
                <a:spcPts val="2400"/>
              </a:spcBef>
              <a:spcAft>
                <a:spcPts val="0"/>
              </a:spcAft>
              <a:buClr>
                <a:schemeClr val="dk1"/>
              </a:buClr>
              <a:buSzPct val="100000"/>
              <a:buFont typeface="Noto Sans Symbols"/>
              <a:buNone/>
            </a:pPr>
            <a:endParaRPr/>
          </a:p>
          <a:p>
            <a:pPr marL="342900" lvl="0" indent="-342900" algn="l" rtl="0">
              <a:lnSpc>
                <a:spcPct val="100000"/>
              </a:lnSpc>
              <a:spcBef>
                <a:spcPts val="2400"/>
              </a:spcBef>
              <a:spcAft>
                <a:spcPts val="0"/>
              </a:spcAft>
              <a:buClr>
                <a:schemeClr val="dk1"/>
              </a:buClr>
              <a:buSzPct val="100000"/>
              <a:buChar char="•"/>
            </a:pPr>
            <a:r>
              <a:rPr lang="en-US"/>
              <a:t>PERMISSION</a:t>
            </a:r>
            <a:endParaRPr/>
          </a:p>
          <a:p>
            <a:pPr marL="342900" lvl="0" indent="-342900" algn="l" rtl="0">
              <a:lnSpc>
                <a:spcPct val="100000"/>
              </a:lnSpc>
              <a:spcBef>
                <a:spcPts val="2400"/>
              </a:spcBef>
              <a:spcAft>
                <a:spcPts val="0"/>
              </a:spcAft>
              <a:buClr>
                <a:schemeClr val="dk1"/>
              </a:buClr>
              <a:buSzPct val="100000"/>
              <a:buFont typeface="Noto Sans Symbols"/>
              <a:buNone/>
            </a:pPr>
            <a:endParaRPr/>
          </a:p>
          <a:p>
            <a:pPr marL="342900" lvl="0" indent="-342900" algn="l" rtl="0">
              <a:lnSpc>
                <a:spcPct val="100000"/>
              </a:lnSpc>
              <a:spcBef>
                <a:spcPts val="2400"/>
              </a:spcBef>
              <a:spcAft>
                <a:spcPts val="0"/>
              </a:spcAft>
              <a:buClr>
                <a:schemeClr val="dk1"/>
              </a:buClr>
              <a:buSzPct val="100000"/>
              <a:buChar char="•"/>
            </a:pPr>
            <a:r>
              <a:rPr lang="en-US"/>
              <a:t>LEGAL EXCEPTION</a:t>
            </a:r>
            <a:endParaRPr/>
          </a:p>
          <a:p>
            <a:pPr marL="342900" lvl="0" indent="-342900" algn="l" rtl="0">
              <a:lnSpc>
                <a:spcPct val="100000"/>
              </a:lnSpc>
              <a:spcBef>
                <a:spcPts val="2400"/>
              </a:spcBef>
              <a:spcAft>
                <a:spcPts val="0"/>
              </a:spcAft>
              <a:buClr>
                <a:schemeClr val="dk1"/>
              </a:buClr>
              <a:buSzPct val="100000"/>
              <a:buFont typeface="Noto Sans Symbols"/>
              <a:buNone/>
            </a:pPr>
            <a:endParaRPr/>
          </a:p>
          <a:p>
            <a:pPr marL="342900" lvl="0" indent="-342900" algn="l" rtl="0">
              <a:lnSpc>
                <a:spcPct val="100000"/>
              </a:lnSpc>
              <a:spcBef>
                <a:spcPts val="2400"/>
              </a:spcBef>
              <a:spcAft>
                <a:spcPts val="0"/>
              </a:spcAft>
              <a:buClr>
                <a:schemeClr val="dk1"/>
              </a:buClr>
              <a:buSzPct val="100000"/>
              <a:buChar char="•"/>
            </a:pPr>
            <a:r>
              <a:rPr lang="en-US"/>
              <a:t>FAIR USE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5"/>
                                        </p:tgtEl>
                                        <p:attrNameLst>
                                          <p:attrName>style.visibility</p:attrName>
                                        </p:attrNameLst>
                                      </p:cBhvr>
                                      <p:to>
                                        <p:strVal val="visible"/>
                                      </p:to>
                                    </p:set>
                                    <p:animEffect transition="in" filter="fade">
                                      <p:cBhvr>
                                        <p:cTn id="7" dur="2000"/>
                                        <p:tgtEl>
                                          <p:spTgt spid="1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6">
                                            <p:txEl>
                                              <p:pRg st="0" end="0"/>
                                            </p:txEl>
                                          </p:spTgt>
                                        </p:tgtEl>
                                        <p:attrNameLst>
                                          <p:attrName>style.visibility</p:attrName>
                                        </p:attrNameLst>
                                      </p:cBhvr>
                                      <p:to>
                                        <p:strVal val="visible"/>
                                      </p:to>
                                    </p:set>
                                    <p:animEffect transition="in" filter="fade">
                                      <p:cBhvr>
                                        <p:cTn id="12" dur="2000"/>
                                        <p:tgtEl>
                                          <p:spTgt spid="11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6">
                                            <p:txEl>
                                              <p:pRg st="1" end="1"/>
                                            </p:txEl>
                                          </p:spTgt>
                                        </p:tgtEl>
                                        <p:attrNameLst>
                                          <p:attrName>style.visibility</p:attrName>
                                        </p:attrNameLst>
                                      </p:cBhvr>
                                      <p:to>
                                        <p:strVal val="visible"/>
                                      </p:to>
                                    </p:set>
                                    <p:animEffect transition="in" filter="fade">
                                      <p:cBhvr>
                                        <p:cTn id="17" dur="2000"/>
                                        <p:tgtEl>
                                          <p:spTgt spid="11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6">
                                            <p:txEl>
                                              <p:pRg st="2" end="2"/>
                                            </p:txEl>
                                          </p:spTgt>
                                        </p:tgtEl>
                                        <p:attrNameLst>
                                          <p:attrName>style.visibility</p:attrName>
                                        </p:attrNameLst>
                                      </p:cBhvr>
                                      <p:to>
                                        <p:strVal val="visible"/>
                                      </p:to>
                                    </p:set>
                                    <p:animEffect transition="in" filter="fade">
                                      <p:cBhvr>
                                        <p:cTn id="22" dur="2000"/>
                                        <p:tgtEl>
                                          <p:spTgt spid="110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06">
                                            <p:txEl>
                                              <p:pRg st="3" end="3"/>
                                            </p:txEl>
                                          </p:spTgt>
                                        </p:tgtEl>
                                        <p:attrNameLst>
                                          <p:attrName>style.visibility</p:attrName>
                                        </p:attrNameLst>
                                      </p:cBhvr>
                                      <p:to>
                                        <p:strVal val="visible"/>
                                      </p:to>
                                    </p:set>
                                    <p:animEffect transition="in" filter="fade">
                                      <p:cBhvr>
                                        <p:cTn id="27" dur="2000"/>
                                        <p:tgtEl>
                                          <p:spTgt spid="110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06">
                                            <p:txEl>
                                              <p:pRg st="4" end="4"/>
                                            </p:txEl>
                                          </p:spTgt>
                                        </p:tgtEl>
                                        <p:attrNameLst>
                                          <p:attrName>style.visibility</p:attrName>
                                        </p:attrNameLst>
                                      </p:cBhvr>
                                      <p:to>
                                        <p:strVal val="visible"/>
                                      </p:to>
                                    </p:set>
                                    <p:animEffect transition="in" filter="fade">
                                      <p:cBhvr>
                                        <p:cTn id="32" dur="2000"/>
                                        <p:tgtEl>
                                          <p:spTgt spid="110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06">
                                            <p:txEl>
                                              <p:pRg st="5" end="5"/>
                                            </p:txEl>
                                          </p:spTgt>
                                        </p:tgtEl>
                                        <p:attrNameLst>
                                          <p:attrName>style.visibility</p:attrName>
                                        </p:attrNameLst>
                                      </p:cBhvr>
                                      <p:to>
                                        <p:strVal val="visible"/>
                                      </p:to>
                                    </p:set>
                                    <p:animEffect transition="in" filter="fade">
                                      <p:cBhvr>
                                        <p:cTn id="37" dur="2000"/>
                                        <p:tgtEl>
                                          <p:spTgt spid="110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06">
                                            <p:txEl>
                                              <p:pRg st="6" end="6"/>
                                            </p:txEl>
                                          </p:spTgt>
                                        </p:tgtEl>
                                        <p:attrNameLst>
                                          <p:attrName>style.visibility</p:attrName>
                                        </p:attrNameLst>
                                      </p:cBhvr>
                                      <p:to>
                                        <p:strVal val="visible"/>
                                      </p:to>
                                    </p:set>
                                    <p:animEffect transition="in" filter="fade">
                                      <p:cBhvr>
                                        <p:cTn id="42" dur="2000"/>
                                        <p:tgtEl>
                                          <p:spTgt spid="11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142"/>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Fair Use: 17 USC 107</a:t>
            </a:r>
            <a:endParaRPr/>
          </a:p>
        </p:txBody>
      </p:sp>
      <p:sp>
        <p:nvSpPr>
          <p:cNvPr id="1112" name="Google Shape;1112;p142"/>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Clr>
                <a:schemeClr val="dk1"/>
              </a:buClr>
              <a:buSzPct val="100000"/>
              <a:buChar char="•"/>
            </a:pPr>
            <a:r>
              <a:rPr lang="en-US"/>
              <a:t>The purpose and character of the use, including whether such use is of a commercial nature or is for nonprofit educational purposes;</a:t>
            </a:r>
            <a:endParaRPr/>
          </a:p>
          <a:p>
            <a:pPr marL="342900" lvl="0" indent="-342900" algn="l" rtl="0">
              <a:lnSpc>
                <a:spcPct val="90000"/>
              </a:lnSpc>
              <a:spcBef>
                <a:spcPts val="2400"/>
              </a:spcBef>
              <a:spcAft>
                <a:spcPts val="0"/>
              </a:spcAft>
              <a:buClr>
                <a:schemeClr val="dk1"/>
              </a:buClr>
              <a:buSzPct val="100000"/>
              <a:buChar char="•"/>
            </a:pPr>
            <a:r>
              <a:rPr lang="en-US"/>
              <a:t>The nature of the copyrighted work;</a:t>
            </a:r>
            <a:endParaRPr/>
          </a:p>
          <a:p>
            <a:pPr marL="342900" lvl="0" indent="-342900" algn="l" rtl="0">
              <a:lnSpc>
                <a:spcPct val="90000"/>
              </a:lnSpc>
              <a:spcBef>
                <a:spcPts val="2400"/>
              </a:spcBef>
              <a:spcAft>
                <a:spcPts val="0"/>
              </a:spcAft>
              <a:buClr>
                <a:schemeClr val="dk1"/>
              </a:buClr>
              <a:buSzPct val="100000"/>
              <a:buChar char="•"/>
            </a:pPr>
            <a:r>
              <a:rPr lang="en-US"/>
              <a:t>The amount and substantiality of the portion used in relation to the copyrighted work as a whole;</a:t>
            </a:r>
            <a:endParaRPr/>
          </a:p>
          <a:p>
            <a:pPr marL="342900" lvl="0" indent="-342900" algn="l" rtl="0">
              <a:lnSpc>
                <a:spcPct val="90000"/>
              </a:lnSpc>
              <a:spcBef>
                <a:spcPts val="2400"/>
              </a:spcBef>
              <a:spcAft>
                <a:spcPts val="0"/>
              </a:spcAft>
              <a:buClr>
                <a:schemeClr val="dk1"/>
              </a:buClr>
              <a:buSzPct val="100000"/>
              <a:buChar char="•"/>
            </a:pPr>
            <a:r>
              <a:rPr lang="en-US"/>
              <a:t>The effect of the use upon the potential market for or value of the copyrighted work.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1"/>
                                        </p:tgtEl>
                                        <p:attrNameLst>
                                          <p:attrName>style.visibility</p:attrName>
                                        </p:attrNameLst>
                                      </p:cBhvr>
                                      <p:to>
                                        <p:strVal val="visible"/>
                                      </p:to>
                                    </p:set>
                                    <p:animEffect transition="in" filter="fade">
                                      <p:cBhvr>
                                        <p:cTn id="7" dur="2000"/>
                                        <p:tgtEl>
                                          <p:spTgt spid="1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2">
                                            <p:txEl>
                                              <p:pRg st="0" end="0"/>
                                            </p:txEl>
                                          </p:spTgt>
                                        </p:tgtEl>
                                        <p:attrNameLst>
                                          <p:attrName>style.visibility</p:attrName>
                                        </p:attrNameLst>
                                      </p:cBhvr>
                                      <p:to>
                                        <p:strVal val="visible"/>
                                      </p:to>
                                    </p:set>
                                    <p:animEffect transition="in" filter="fade">
                                      <p:cBhvr>
                                        <p:cTn id="12" dur="2000"/>
                                        <p:tgtEl>
                                          <p:spTgt spid="11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2">
                                            <p:txEl>
                                              <p:pRg st="1" end="1"/>
                                            </p:txEl>
                                          </p:spTgt>
                                        </p:tgtEl>
                                        <p:attrNameLst>
                                          <p:attrName>style.visibility</p:attrName>
                                        </p:attrNameLst>
                                      </p:cBhvr>
                                      <p:to>
                                        <p:strVal val="visible"/>
                                      </p:to>
                                    </p:set>
                                    <p:animEffect transition="in" filter="fade">
                                      <p:cBhvr>
                                        <p:cTn id="17" dur="2000"/>
                                        <p:tgtEl>
                                          <p:spTgt spid="11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12">
                                            <p:txEl>
                                              <p:pRg st="2" end="2"/>
                                            </p:txEl>
                                          </p:spTgt>
                                        </p:tgtEl>
                                        <p:attrNameLst>
                                          <p:attrName>style.visibility</p:attrName>
                                        </p:attrNameLst>
                                      </p:cBhvr>
                                      <p:to>
                                        <p:strVal val="visible"/>
                                      </p:to>
                                    </p:set>
                                    <p:animEffect transition="in" filter="fade">
                                      <p:cBhvr>
                                        <p:cTn id="22" dur="2000"/>
                                        <p:tgtEl>
                                          <p:spTgt spid="11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12">
                                            <p:txEl>
                                              <p:pRg st="3" end="3"/>
                                            </p:txEl>
                                          </p:spTgt>
                                        </p:tgtEl>
                                        <p:attrNameLst>
                                          <p:attrName>style.visibility</p:attrName>
                                        </p:attrNameLst>
                                      </p:cBhvr>
                                      <p:to>
                                        <p:strVal val="visible"/>
                                      </p:to>
                                    </p:set>
                                    <p:animEffect transition="in" filter="fade">
                                      <p:cBhvr>
                                        <p:cTn id="27" dur="2000"/>
                                        <p:tgtEl>
                                          <p:spTgt spid="11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143"/>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Copyright and Fair Use</a:t>
            </a:r>
            <a:endParaRPr/>
          </a:p>
        </p:txBody>
      </p:sp>
      <p:sp>
        <p:nvSpPr>
          <p:cNvPr id="1118" name="Google Shape;1118;p143"/>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The distinction between fair use and infringement may be unclear and not easily defined. There is no specific number of words, lines, or notes that may safely be taken without permission. </a:t>
            </a:r>
            <a:endParaRPr/>
          </a:p>
          <a:p>
            <a:pPr marL="342900" lvl="0" indent="-342900" algn="l" rtl="0">
              <a:lnSpc>
                <a:spcPct val="100000"/>
              </a:lnSpc>
              <a:spcBef>
                <a:spcPts val="2400"/>
              </a:spcBef>
              <a:spcAft>
                <a:spcPts val="0"/>
              </a:spcAft>
              <a:buClr>
                <a:schemeClr val="dk1"/>
              </a:buClr>
              <a:buSzPts val="3200"/>
              <a:buChar char="•"/>
            </a:pPr>
            <a:r>
              <a:rPr lang="en-US"/>
              <a:t>Acknowledging the source of the copyrighted material does not substitute for obtaining permission.</a:t>
            </a:r>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144"/>
          <p:cNvSpPr txBox="1">
            <a:spLocks noGrp="1"/>
          </p:cNvSpPr>
          <p:nvPr>
            <p:ph type="title"/>
          </p:nvPr>
        </p:nvSpPr>
        <p:spPr>
          <a:xfrm>
            <a:off x="-83976" y="0"/>
            <a:ext cx="9227976"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Copyright and Fair Use</a:t>
            </a:r>
            <a:endParaRPr/>
          </a:p>
        </p:txBody>
      </p:sp>
      <p:sp>
        <p:nvSpPr>
          <p:cNvPr id="1124" name="Google Shape;1124;p144"/>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00000"/>
              </a:lnSpc>
              <a:spcBef>
                <a:spcPts val="0"/>
              </a:spcBef>
              <a:spcAft>
                <a:spcPts val="0"/>
              </a:spcAft>
              <a:buClr>
                <a:schemeClr val="dk1"/>
              </a:buClr>
              <a:buSzPct val="100000"/>
              <a:buChar char="•"/>
            </a:pPr>
            <a:r>
              <a:rPr lang="en-US" sz="2800"/>
              <a:t>“Excellence through plagiarism”</a:t>
            </a:r>
            <a:endParaRPr/>
          </a:p>
          <a:p>
            <a:pPr marL="742950" lvl="1" indent="-285750" algn="l" rtl="0">
              <a:lnSpc>
                <a:spcPct val="100000"/>
              </a:lnSpc>
              <a:spcBef>
                <a:spcPts val="1200"/>
              </a:spcBef>
              <a:spcAft>
                <a:spcPts val="0"/>
              </a:spcAft>
              <a:buClr>
                <a:schemeClr val="dk1"/>
              </a:buClr>
              <a:buSzPct val="100000"/>
              <a:buChar char="–"/>
            </a:pPr>
            <a:r>
              <a:rPr lang="en-US" sz="2600"/>
              <a:t>More acceptable version: Why reinvent the wheel?</a:t>
            </a:r>
            <a:endParaRPr/>
          </a:p>
          <a:p>
            <a:pPr marL="342900" lvl="0" indent="-342900" algn="l" rtl="0">
              <a:lnSpc>
                <a:spcPct val="100000"/>
              </a:lnSpc>
              <a:spcBef>
                <a:spcPts val="2400"/>
              </a:spcBef>
              <a:spcAft>
                <a:spcPts val="0"/>
              </a:spcAft>
              <a:buClr>
                <a:schemeClr val="dk1"/>
              </a:buClr>
              <a:buSzPct val="100000"/>
              <a:buChar char="•"/>
            </a:pPr>
            <a:r>
              <a:rPr lang="en-US" sz="2800"/>
              <a:t>The internet is your friend!</a:t>
            </a:r>
            <a:endParaRPr/>
          </a:p>
          <a:p>
            <a:pPr marL="742950" lvl="1" indent="-285750" algn="l" rtl="0">
              <a:lnSpc>
                <a:spcPct val="100000"/>
              </a:lnSpc>
              <a:spcBef>
                <a:spcPts val="1200"/>
              </a:spcBef>
              <a:spcAft>
                <a:spcPts val="0"/>
              </a:spcAft>
              <a:buClr>
                <a:schemeClr val="dk1"/>
              </a:buClr>
              <a:buSzPct val="100000"/>
              <a:buChar char="–"/>
            </a:pPr>
            <a:r>
              <a:rPr lang="en-US" sz="2600"/>
              <a:t>Google Images, Maps, Scholar, Search</a:t>
            </a:r>
            <a:endParaRPr/>
          </a:p>
          <a:p>
            <a:pPr marL="742950" lvl="1" indent="-285750" algn="l" rtl="0">
              <a:lnSpc>
                <a:spcPct val="100000"/>
              </a:lnSpc>
              <a:spcBef>
                <a:spcPts val="1200"/>
              </a:spcBef>
              <a:spcAft>
                <a:spcPts val="0"/>
              </a:spcAft>
              <a:buClr>
                <a:schemeClr val="dk1"/>
              </a:buClr>
              <a:buSzPct val="100000"/>
              <a:buChar char="–"/>
            </a:pPr>
            <a:r>
              <a:rPr lang="en-US" sz="2600"/>
              <a:t>Electronic networking</a:t>
            </a:r>
            <a:endParaRPr/>
          </a:p>
          <a:p>
            <a:pPr marL="1143000" lvl="2" indent="-228600" algn="l" rtl="0">
              <a:lnSpc>
                <a:spcPct val="100000"/>
              </a:lnSpc>
              <a:spcBef>
                <a:spcPts val="1200"/>
              </a:spcBef>
              <a:spcAft>
                <a:spcPts val="0"/>
              </a:spcAft>
              <a:buClr>
                <a:schemeClr val="dk1"/>
              </a:buClr>
              <a:buSzPct val="100000"/>
              <a:buChar char="•"/>
            </a:pPr>
            <a:r>
              <a:rPr lang="en-US"/>
              <a:t>Web sites, Linked In</a:t>
            </a:r>
            <a:endParaRPr/>
          </a:p>
          <a:p>
            <a:pPr marL="342900" lvl="0" indent="-342900" algn="ctr" rtl="0">
              <a:lnSpc>
                <a:spcPct val="100000"/>
              </a:lnSpc>
              <a:spcBef>
                <a:spcPts val="2400"/>
              </a:spcBef>
              <a:spcAft>
                <a:spcPts val="0"/>
              </a:spcAft>
              <a:buClr>
                <a:schemeClr val="dk1"/>
              </a:buClr>
              <a:buSzPct val="100000"/>
              <a:buFont typeface="Noto Sans Symbols"/>
              <a:buNone/>
            </a:pPr>
            <a:endParaRPr/>
          </a:p>
          <a:p>
            <a:pPr marL="342900" lvl="0" indent="-342900" algn="ctr" rtl="0">
              <a:lnSpc>
                <a:spcPct val="100000"/>
              </a:lnSpc>
              <a:spcBef>
                <a:spcPts val="2400"/>
              </a:spcBef>
              <a:spcAft>
                <a:spcPts val="0"/>
              </a:spcAft>
              <a:buClr>
                <a:schemeClr val="dk1"/>
              </a:buClr>
              <a:buSzPct val="100000"/>
              <a:buFont typeface="Noto Sans Symbols"/>
              <a:buNone/>
            </a:pPr>
            <a:r>
              <a:rPr lang="en-US"/>
              <a:t>WHAT DOES THIS MEAN TO YOU?</a:t>
            </a:r>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4">
                                            <p:txEl>
                                              <p:pRg st="0" end="0"/>
                                            </p:txEl>
                                          </p:spTgt>
                                        </p:tgtEl>
                                        <p:attrNameLst>
                                          <p:attrName>style.visibility</p:attrName>
                                        </p:attrNameLst>
                                      </p:cBhvr>
                                      <p:to>
                                        <p:strVal val="visible"/>
                                      </p:to>
                                    </p:set>
                                    <p:animEffect transition="in" filter="fade">
                                      <p:cBhvr>
                                        <p:cTn id="7" dur="1000"/>
                                        <p:tgtEl>
                                          <p:spTgt spid="1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4">
                                            <p:txEl>
                                              <p:pRg st="1" end="1"/>
                                            </p:txEl>
                                          </p:spTgt>
                                        </p:tgtEl>
                                        <p:attrNameLst>
                                          <p:attrName>style.visibility</p:attrName>
                                        </p:attrNameLst>
                                      </p:cBhvr>
                                      <p:to>
                                        <p:strVal val="visible"/>
                                      </p:to>
                                    </p:set>
                                    <p:animEffect transition="in" filter="fade">
                                      <p:cBhvr>
                                        <p:cTn id="12" dur="1000"/>
                                        <p:tgtEl>
                                          <p:spTgt spid="11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4">
                                            <p:txEl>
                                              <p:pRg st="2" end="2"/>
                                            </p:txEl>
                                          </p:spTgt>
                                        </p:tgtEl>
                                        <p:attrNameLst>
                                          <p:attrName>style.visibility</p:attrName>
                                        </p:attrNameLst>
                                      </p:cBhvr>
                                      <p:to>
                                        <p:strVal val="visible"/>
                                      </p:to>
                                    </p:set>
                                    <p:animEffect transition="in" filter="fade">
                                      <p:cBhvr>
                                        <p:cTn id="17" dur="1000"/>
                                        <p:tgtEl>
                                          <p:spTgt spid="11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4">
                                            <p:txEl>
                                              <p:pRg st="3" end="3"/>
                                            </p:txEl>
                                          </p:spTgt>
                                        </p:tgtEl>
                                        <p:attrNameLst>
                                          <p:attrName>style.visibility</p:attrName>
                                        </p:attrNameLst>
                                      </p:cBhvr>
                                      <p:to>
                                        <p:strVal val="visible"/>
                                      </p:to>
                                    </p:set>
                                    <p:animEffect transition="in" filter="fade">
                                      <p:cBhvr>
                                        <p:cTn id="22" dur="1000"/>
                                        <p:tgtEl>
                                          <p:spTgt spid="11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4">
                                            <p:txEl>
                                              <p:pRg st="4" end="4"/>
                                            </p:txEl>
                                          </p:spTgt>
                                        </p:tgtEl>
                                        <p:attrNameLst>
                                          <p:attrName>style.visibility</p:attrName>
                                        </p:attrNameLst>
                                      </p:cBhvr>
                                      <p:to>
                                        <p:strVal val="visible"/>
                                      </p:to>
                                    </p:set>
                                    <p:animEffect transition="in" filter="fade">
                                      <p:cBhvr>
                                        <p:cTn id="27" dur="1000"/>
                                        <p:tgtEl>
                                          <p:spTgt spid="11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24">
                                            <p:txEl>
                                              <p:pRg st="5" end="5"/>
                                            </p:txEl>
                                          </p:spTgt>
                                        </p:tgtEl>
                                        <p:attrNameLst>
                                          <p:attrName>style.visibility</p:attrName>
                                        </p:attrNameLst>
                                      </p:cBhvr>
                                      <p:to>
                                        <p:strVal val="visible"/>
                                      </p:to>
                                    </p:set>
                                    <p:animEffect transition="in" filter="fade">
                                      <p:cBhvr>
                                        <p:cTn id="32" dur="1000"/>
                                        <p:tgtEl>
                                          <p:spTgt spid="11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4">
                                            <p:txEl>
                                              <p:pRg st="6" end="6"/>
                                            </p:txEl>
                                          </p:spTgt>
                                        </p:tgtEl>
                                        <p:attrNameLst>
                                          <p:attrName>style.visibility</p:attrName>
                                        </p:attrNameLst>
                                      </p:cBhvr>
                                      <p:to>
                                        <p:strVal val="visible"/>
                                      </p:to>
                                    </p:set>
                                    <p:animEffect transition="in" filter="fade">
                                      <p:cBhvr>
                                        <p:cTn id="37" dur="1000"/>
                                        <p:tgtEl>
                                          <p:spTgt spid="112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24">
                                            <p:txEl>
                                              <p:pRg st="7" end="7"/>
                                            </p:txEl>
                                          </p:spTgt>
                                        </p:tgtEl>
                                        <p:attrNameLst>
                                          <p:attrName>style.visibility</p:attrName>
                                        </p:attrNameLst>
                                      </p:cBhvr>
                                      <p:to>
                                        <p:strVal val="visible"/>
                                      </p:to>
                                    </p:set>
                                    <p:animEffect transition="in" filter="fade">
                                      <p:cBhvr>
                                        <p:cTn id="42" dur="1000"/>
                                        <p:tgtEl>
                                          <p:spTgt spid="11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145"/>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Copyright and Fair Use</a:t>
            </a:r>
            <a:endParaRPr/>
          </a:p>
        </p:txBody>
      </p:sp>
      <p:sp>
        <p:nvSpPr>
          <p:cNvPr id="1130" name="Google Shape;1130;p145"/>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ts val="0"/>
              </a:spcBef>
              <a:spcAft>
                <a:spcPts val="0"/>
              </a:spcAft>
              <a:buClr>
                <a:schemeClr val="dk1"/>
              </a:buClr>
              <a:buSzPts val="3200"/>
              <a:buNone/>
            </a:pPr>
            <a:endParaRPr/>
          </a:p>
          <a:p>
            <a:pPr marL="342900" lvl="0" indent="-139700" algn="l" rtl="0">
              <a:lnSpc>
                <a:spcPct val="100000"/>
              </a:lnSpc>
              <a:spcBef>
                <a:spcPts val="2400"/>
              </a:spcBef>
              <a:spcAft>
                <a:spcPts val="0"/>
              </a:spcAft>
              <a:buClr>
                <a:schemeClr val="dk1"/>
              </a:buClr>
              <a:buSzPts val="3200"/>
              <a:buNone/>
            </a:pPr>
            <a:endParaRPr/>
          </a:p>
          <a:p>
            <a:pPr marL="342900" lvl="0" indent="-342900" algn="l" rtl="0">
              <a:lnSpc>
                <a:spcPct val="100000"/>
              </a:lnSpc>
              <a:spcBef>
                <a:spcPts val="2400"/>
              </a:spcBef>
              <a:spcAft>
                <a:spcPts val="0"/>
              </a:spcAft>
              <a:buClr>
                <a:schemeClr val="dk1"/>
              </a:buClr>
              <a:buSzPts val="3200"/>
              <a:buChar char="•"/>
            </a:pPr>
            <a:r>
              <a:rPr lang="en-US" u="sng">
                <a:solidFill>
                  <a:schemeClr val="hlink"/>
                </a:solidFill>
                <a:hlinkClick r:id="rId3"/>
              </a:rPr>
              <a:t>http://www.copyright.gov/fls/fl102.html</a:t>
            </a:r>
            <a:endParaRPr/>
          </a:p>
          <a:p>
            <a:pPr marL="342900" lvl="0" indent="-342900" algn="l" rtl="0">
              <a:lnSpc>
                <a:spcPct val="100000"/>
              </a:lnSpc>
              <a:spcBef>
                <a:spcPts val="2400"/>
              </a:spcBef>
              <a:spcAft>
                <a:spcPts val="0"/>
              </a:spcAft>
              <a:buClr>
                <a:schemeClr val="dk1"/>
              </a:buClr>
              <a:buSzPts val="3200"/>
              <a:buFont typeface="Noto Sans Symbols"/>
              <a:buNone/>
            </a:pPr>
            <a:endParaRPr/>
          </a:p>
          <a:p>
            <a:pPr marL="342900" lvl="0" indent="-342900" algn="l" rtl="0">
              <a:lnSpc>
                <a:spcPct val="100000"/>
              </a:lnSpc>
              <a:spcBef>
                <a:spcPts val="2400"/>
              </a:spcBef>
              <a:spcAft>
                <a:spcPts val="0"/>
              </a:spcAft>
              <a:buClr>
                <a:schemeClr val="dk1"/>
              </a:buClr>
              <a:buSzPts val="2800"/>
              <a:buChar char="•"/>
            </a:pPr>
            <a:r>
              <a:rPr lang="en-US" sz="2800" u="sng">
                <a:solidFill>
                  <a:schemeClr val="hlink"/>
                </a:solidFill>
                <a:hlinkClick r:id="rId4"/>
              </a:rPr>
              <a:t>http://www.bitlaw.com/copyright/fair_use.html</a:t>
            </a:r>
            <a:endParaRPr sz="2800"/>
          </a:p>
          <a:p>
            <a:pPr marL="342900" lvl="0" indent="-139700" algn="l" rtl="0">
              <a:lnSpc>
                <a:spcPct val="100000"/>
              </a:lnSpc>
              <a:spcBef>
                <a:spcPts val="2400"/>
              </a:spcBef>
              <a:spcAft>
                <a:spcPts val="0"/>
              </a:spcAft>
              <a:buClr>
                <a:schemeClr val="dk1"/>
              </a:buClr>
              <a:buSzPts val="3200"/>
              <a:buNone/>
            </a:pPr>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146"/>
          <p:cNvSpPr txBox="1"/>
          <p:nvPr/>
        </p:nvSpPr>
        <p:spPr>
          <a:xfrm>
            <a:off x="0" y="0"/>
            <a:ext cx="9144000" cy="990600"/>
          </a:xfrm>
          <a:prstGeom prst="rect">
            <a:avLst/>
          </a:prstGeom>
          <a:solidFill>
            <a:srgbClr val="1F497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Calibri"/>
              <a:buNone/>
            </a:pPr>
            <a:endParaRPr sz="4400" b="0" i="0" u="none" strike="noStrike" cap="none">
              <a:solidFill>
                <a:schemeClr val="lt1"/>
              </a:solidFill>
              <a:latin typeface="Arial"/>
              <a:ea typeface="Arial"/>
              <a:cs typeface="Arial"/>
              <a:sym typeface="Arial"/>
            </a:endParaRPr>
          </a:p>
        </p:txBody>
      </p:sp>
      <p:pic>
        <p:nvPicPr>
          <p:cNvPr id="1136" name="Google Shape;1136;p146" descr="C:\Documents and Settings\cassandra.wallace\Desktop\Ethics.jpg"/>
          <p:cNvPicPr preferRelativeResize="0"/>
          <p:nvPr/>
        </p:nvPicPr>
        <p:blipFill rotWithShape="1">
          <a:blip r:embed="rId3">
            <a:alphaModFix/>
          </a:blip>
          <a:srcRect/>
          <a:stretch/>
        </p:blipFill>
        <p:spPr>
          <a:xfrm>
            <a:off x="762000" y="762000"/>
            <a:ext cx="7600950" cy="5527964"/>
          </a:xfrm>
          <a:prstGeom prst="rect">
            <a:avLst/>
          </a:prstGeom>
          <a:noFill/>
          <a:ln>
            <a:noFill/>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147"/>
          <p:cNvSpPr txBox="1">
            <a:spLocks noGrp="1"/>
          </p:cNvSpPr>
          <p:nvPr>
            <p:ph type="body" idx="1"/>
          </p:nvPr>
        </p:nvSpPr>
        <p:spPr>
          <a:xfrm>
            <a:off x="457200" y="1295400"/>
            <a:ext cx="8229600" cy="5334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000"/>
              <a:buChar char="•"/>
            </a:pPr>
            <a:r>
              <a:rPr lang="en-US" sz="3000"/>
              <a:t>Watch your language, jokes and comments.</a:t>
            </a:r>
            <a:endParaRPr/>
          </a:p>
          <a:p>
            <a:pPr marL="742950" lvl="1" indent="-285750" algn="l" rtl="0">
              <a:lnSpc>
                <a:spcPct val="100000"/>
              </a:lnSpc>
              <a:spcBef>
                <a:spcPts val="1200"/>
              </a:spcBef>
              <a:spcAft>
                <a:spcPts val="0"/>
              </a:spcAft>
              <a:buClr>
                <a:schemeClr val="dk1"/>
              </a:buClr>
              <a:buSzPts val="2600"/>
              <a:buChar char="–"/>
            </a:pPr>
            <a:r>
              <a:rPr lang="en-US" sz="2600"/>
              <a:t>Do not swear or use profanity </a:t>
            </a:r>
            <a:endParaRPr/>
          </a:p>
          <a:p>
            <a:pPr marL="742950" lvl="1" indent="-285750" algn="l" rtl="0">
              <a:lnSpc>
                <a:spcPct val="100000"/>
              </a:lnSpc>
              <a:spcBef>
                <a:spcPts val="1200"/>
              </a:spcBef>
              <a:spcAft>
                <a:spcPts val="0"/>
              </a:spcAft>
              <a:buClr>
                <a:schemeClr val="dk1"/>
              </a:buClr>
              <a:buSzPts val="2600"/>
              <a:buChar char="–"/>
            </a:pPr>
            <a:r>
              <a:rPr lang="en-US" sz="2600"/>
              <a:t>There is no place for jokes or comments about race, religion, gender, ethnicity or personal issues</a:t>
            </a:r>
            <a:endParaRPr/>
          </a:p>
          <a:p>
            <a:pPr marL="342900" lvl="0" indent="-342900" algn="l" rtl="0">
              <a:lnSpc>
                <a:spcPct val="100000"/>
              </a:lnSpc>
              <a:spcBef>
                <a:spcPts val="2400"/>
              </a:spcBef>
              <a:spcAft>
                <a:spcPts val="0"/>
              </a:spcAft>
              <a:buClr>
                <a:schemeClr val="dk1"/>
              </a:buClr>
              <a:buSzPts val="3000"/>
              <a:buChar char="•"/>
            </a:pPr>
            <a:r>
              <a:rPr lang="en-US" sz="3000"/>
              <a:t>Watch your use of acronyms: limit use and always define if used</a:t>
            </a:r>
            <a:endParaRPr/>
          </a:p>
          <a:p>
            <a:pPr marL="342900" lvl="0" indent="-342900" algn="l" rtl="0">
              <a:lnSpc>
                <a:spcPct val="100000"/>
              </a:lnSpc>
              <a:spcBef>
                <a:spcPts val="2400"/>
              </a:spcBef>
              <a:spcAft>
                <a:spcPts val="0"/>
              </a:spcAft>
              <a:buClr>
                <a:schemeClr val="dk1"/>
              </a:buClr>
              <a:buSzPts val="3000"/>
              <a:buChar char="•"/>
            </a:pPr>
            <a:r>
              <a:rPr lang="en-US" sz="3000"/>
              <a:t>Be inclusive of all students.</a:t>
            </a:r>
            <a:endParaRPr/>
          </a:p>
          <a:p>
            <a:pPr marL="342900" lvl="0" indent="-342900" algn="l" rtl="0">
              <a:lnSpc>
                <a:spcPct val="100000"/>
              </a:lnSpc>
              <a:spcBef>
                <a:spcPts val="2400"/>
              </a:spcBef>
              <a:spcAft>
                <a:spcPts val="0"/>
              </a:spcAft>
              <a:buClr>
                <a:schemeClr val="dk1"/>
              </a:buClr>
              <a:buSzPts val="3000"/>
              <a:buChar char="•"/>
            </a:pPr>
            <a:r>
              <a:rPr lang="en-US" sz="3000"/>
              <a:t>Provide a time for students to privately discuss limitations.</a:t>
            </a:r>
            <a:endParaRPr/>
          </a:p>
          <a:p>
            <a:pPr marL="342900" lvl="0" indent="-342900" algn="ctr" rtl="0">
              <a:lnSpc>
                <a:spcPct val="100000"/>
              </a:lnSpc>
              <a:spcBef>
                <a:spcPts val="2400"/>
              </a:spcBef>
              <a:spcAft>
                <a:spcPts val="0"/>
              </a:spcAft>
              <a:buClr>
                <a:schemeClr val="dk1"/>
              </a:buClr>
              <a:buSzPts val="7200"/>
              <a:buNone/>
            </a:pPr>
            <a:endParaRPr sz="7200"/>
          </a:p>
        </p:txBody>
      </p:sp>
      <p:sp>
        <p:nvSpPr>
          <p:cNvPr id="1142" name="Google Shape;1142;p147"/>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147</a:t>
            </a:fld>
            <a:endParaRPr sz="1800">
              <a:solidFill>
                <a:schemeClr val="dk1"/>
              </a:solidFill>
              <a:latin typeface="Calibri"/>
              <a:ea typeface="Calibri"/>
              <a:cs typeface="Calibri"/>
              <a:sym typeface="Calibri"/>
            </a:endParaRPr>
          </a:p>
        </p:txBody>
      </p:sp>
      <p:sp>
        <p:nvSpPr>
          <p:cNvPr id="1143" name="Google Shape;1143;p147"/>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200"/>
              <a:buFont typeface="Arial"/>
              <a:buNone/>
            </a:pPr>
            <a:r>
              <a:rPr lang="en-US" sz="4200"/>
              <a:t>Appropriate Action Guidelines</a:t>
            </a:r>
            <a:endParaRPr/>
          </a:p>
        </p:txBody>
      </p:sp>
      <p:pic>
        <p:nvPicPr>
          <p:cNvPr id="1144" name="Google Shape;1144;p147" descr="C:\Documents and Settings\cassandra.wallace\Desktop\ethics2.jpg"/>
          <p:cNvPicPr preferRelativeResize="0"/>
          <p:nvPr/>
        </p:nvPicPr>
        <p:blipFill rotWithShape="1">
          <a:blip r:embed="rId3">
            <a:alphaModFix/>
          </a:blip>
          <a:srcRect/>
          <a:stretch/>
        </p:blipFill>
        <p:spPr>
          <a:xfrm>
            <a:off x="6400800" y="3962400"/>
            <a:ext cx="2336800" cy="1551635"/>
          </a:xfrm>
          <a:prstGeom prst="rect">
            <a:avLst/>
          </a:prstGeom>
          <a:noFill/>
          <a:ln>
            <a:noFill/>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148"/>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Yes, It’s Ethics</a:t>
            </a:r>
            <a:endParaRPr/>
          </a:p>
        </p:txBody>
      </p:sp>
      <p:sp>
        <p:nvSpPr>
          <p:cNvPr id="1151" name="Google Shape;1151;p148"/>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3200"/>
              <a:buChar char="•"/>
            </a:pPr>
            <a:r>
              <a:rPr lang="en-US"/>
              <a:t>Get to know your learners.</a:t>
            </a:r>
            <a:endParaRPr/>
          </a:p>
          <a:p>
            <a:pPr marL="742950" lvl="1" indent="-285750" algn="l" rtl="0">
              <a:lnSpc>
                <a:spcPct val="90000"/>
              </a:lnSpc>
              <a:spcBef>
                <a:spcPts val="1200"/>
              </a:spcBef>
              <a:spcAft>
                <a:spcPts val="0"/>
              </a:spcAft>
              <a:buClr>
                <a:schemeClr val="dk1"/>
              </a:buClr>
              <a:buSzPts val="2800"/>
              <a:buChar char="–"/>
            </a:pPr>
            <a:r>
              <a:rPr lang="en-US"/>
              <a:t>Watch for students who start to withdraw. </a:t>
            </a:r>
            <a:endParaRPr/>
          </a:p>
          <a:p>
            <a:pPr marL="742950" lvl="1" indent="-285750" algn="l" rtl="0">
              <a:lnSpc>
                <a:spcPct val="90000"/>
              </a:lnSpc>
              <a:spcBef>
                <a:spcPts val="1200"/>
              </a:spcBef>
              <a:spcAft>
                <a:spcPts val="0"/>
              </a:spcAft>
              <a:buClr>
                <a:schemeClr val="dk1"/>
              </a:buClr>
              <a:buSzPts val="2800"/>
              <a:buChar char="–"/>
            </a:pPr>
            <a:r>
              <a:rPr lang="en-US"/>
              <a:t>Watch for students who take over or exclude other students.</a:t>
            </a:r>
            <a:endParaRPr/>
          </a:p>
          <a:p>
            <a:pPr marL="342900" lvl="0" indent="-342900" algn="l" rtl="0">
              <a:lnSpc>
                <a:spcPct val="90000"/>
              </a:lnSpc>
              <a:spcBef>
                <a:spcPts val="2400"/>
              </a:spcBef>
              <a:spcAft>
                <a:spcPts val="0"/>
              </a:spcAft>
              <a:buClr>
                <a:schemeClr val="dk1"/>
              </a:buClr>
              <a:buSzPts val="3200"/>
              <a:buChar char="•"/>
            </a:pPr>
            <a:r>
              <a:rPr lang="en-US"/>
              <a:t>If you do not know the answer to a student’s question be truthful and tell them you will find the answer. </a:t>
            </a:r>
            <a:endParaRPr/>
          </a:p>
          <a:p>
            <a:pPr marL="342900" lvl="0" indent="-342900" algn="l" rtl="0">
              <a:lnSpc>
                <a:spcPct val="90000"/>
              </a:lnSpc>
              <a:spcBef>
                <a:spcPts val="2400"/>
              </a:spcBef>
              <a:spcAft>
                <a:spcPts val="0"/>
              </a:spcAft>
              <a:buClr>
                <a:schemeClr val="dk1"/>
              </a:buClr>
              <a:buSzPts val="3200"/>
              <a:buChar char="•"/>
            </a:pPr>
            <a:r>
              <a:rPr lang="en-US"/>
              <a:t>Model appropriate behavior</a:t>
            </a:r>
            <a:endParaRPr/>
          </a:p>
          <a:p>
            <a:pPr marL="342900" lvl="0" indent="-139700" algn="l" rtl="0">
              <a:lnSpc>
                <a:spcPct val="100000"/>
              </a:lnSpc>
              <a:spcBef>
                <a:spcPts val="2400"/>
              </a:spcBef>
              <a:spcAft>
                <a:spcPts val="0"/>
              </a:spcAft>
              <a:buClr>
                <a:schemeClr val="dk1"/>
              </a:buClr>
              <a:buSzPts val="3200"/>
              <a:buNone/>
            </a:pPr>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149"/>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Getting Personal</a:t>
            </a:r>
            <a:endParaRPr/>
          </a:p>
        </p:txBody>
      </p:sp>
      <p:sp>
        <p:nvSpPr>
          <p:cNvPr id="1157" name="Google Shape;1157;p149"/>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Find out about limitations but never discuss before the group. That is the student’s choice.</a:t>
            </a:r>
            <a:endParaRPr/>
          </a:p>
          <a:p>
            <a:pPr marL="342900" lvl="0" indent="-342900" algn="l" rtl="0">
              <a:lnSpc>
                <a:spcPct val="100000"/>
              </a:lnSpc>
              <a:spcBef>
                <a:spcPts val="2400"/>
              </a:spcBef>
              <a:spcAft>
                <a:spcPts val="0"/>
              </a:spcAft>
              <a:buClr>
                <a:schemeClr val="dk1"/>
              </a:buClr>
              <a:buSzPts val="3200"/>
              <a:buChar char="•"/>
            </a:pPr>
            <a:r>
              <a:rPr lang="en-US"/>
              <a:t>When touching a student or a victim, regardless of gender, make sure that you explain what you plan to do, why you are planning to do it, and </a:t>
            </a:r>
            <a:r>
              <a:rPr lang="en-US" b="1"/>
              <a:t>ask permission</a:t>
            </a:r>
            <a:r>
              <a:rPr lang="en-US"/>
              <a:t>.</a:t>
            </a:r>
            <a:endParaRPr/>
          </a:p>
          <a:p>
            <a:pPr marL="342900" lvl="0" indent="-139700" algn="l" rtl="0">
              <a:lnSpc>
                <a:spcPct val="100000"/>
              </a:lnSpc>
              <a:spcBef>
                <a:spcPts val="2400"/>
              </a:spcBef>
              <a:spcAft>
                <a:spcPts val="0"/>
              </a:spcAft>
              <a:buClr>
                <a:schemeClr val="dk1"/>
              </a:buClr>
              <a:buSzPts val="3200"/>
              <a:buNone/>
            </a:pPr>
            <a:endParaRPr/>
          </a:p>
        </p:txBody>
      </p:sp>
      <p:pic>
        <p:nvPicPr>
          <p:cNvPr id="1158" name="Google Shape;1158;p149" descr="C:\Documents and Settings\cassandra.wallace\Desktop\Ethics4.jpg"/>
          <p:cNvPicPr preferRelativeResize="0"/>
          <p:nvPr/>
        </p:nvPicPr>
        <p:blipFill rotWithShape="1">
          <a:blip r:embed="rId3">
            <a:alphaModFix/>
          </a:blip>
          <a:srcRect/>
          <a:stretch/>
        </p:blipFill>
        <p:spPr>
          <a:xfrm>
            <a:off x="1676400" y="5105399"/>
            <a:ext cx="1981200" cy="16914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5"/>
          <p:cNvSpPr txBox="1">
            <a:spLocks noGrp="1"/>
          </p:cNvSpPr>
          <p:nvPr>
            <p:ph type="body" idx="1"/>
          </p:nvPr>
        </p:nvSpPr>
        <p:spPr>
          <a:xfrm>
            <a:off x="457200" y="990600"/>
            <a:ext cx="8229600" cy="55626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800"/>
              <a:buNone/>
            </a:pPr>
            <a:endParaRPr sz="800">
              <a:solidFill>
                <a:srgbClr val="FF0000"/>
              </a:solidFill>
            </a:endParaRPr>
          </a:p>
          <a:p>
            <a:pPr marL="342900" lvl="0" indent="-342900" algn="l" rtl="0">
              <a:lnSpc>
                <a:spcPct val="100000"/>
              </a:lnSpc>
              <a:spcBef>
                <a:spcPts val="2400"/>
              </a:spcBef>
              <a:spcAft>
                <a:spcPts val="0"/>
              </a:spcAft>
              <a:buClr>
                <a:schemeClr val="dk1"/>
              </a:buClr>
              <a:buSzPts val="3000"/>
              <a:buChar char="•"/>
            </a:pPr>
            <a:r>
              <a:rPr lang="en-US" sz="3000"/>
              <a:t>CERT Basic Training, 1993</a:t>
            </a:r>
            <a:endParaRPr/>
          </a:p>
          <a:p>
            <a:pPr marL="342900" lvl="0" indent="-342900" algn="l" rtl="0">
              <a:lnSpc>
                <a:spcPct val="100000"/>
              </a:lnSpc>
              <a:spcBef>
                <a:spcPts val="2400"/>
              </a:spcBef>
              <a:spcAft>
                <a:spcPts val="0"/>
              </a:spcAft>
              <a:buClr>
                <a:schemeClr val="dk1"/>
              </a:buClr>
              <a:buSzPts val="3000"/>
              <a:buChar char="•"/>
            </a:pPr>
            <a:r>
              <a:rPr lang="en-US" sz="3000"/>
              <a:t>417, CERT Train the Trainer (TTT)</a:t>
            </a:r>
            <a:endParaRPr/>
          </a:p>
          <a:p>
            <a:pPr marL="342900" lvl="0" indent="-342900" algn="l" rtl="0">
              <a:lnSpc>
                <a:spcPct val="100000"/>
              </a:lnSpc>
              <a:spcBef>
                <a:spcPts val="2400"/>
              </a:spcBef>
              <a:spcAft>
                <a:spcPts val="0"/>
              </a:spcAft>
              <a:buClr>
                <a:schemeClr val="dk1"/>
              </a:buClr>
              <a:buSzPts val="3000"/>
              <a:buChar char="•"/>
            </a:pPr>
            <a:r>
              <a:rPr lang="en-US" sz="3000"/>
              <a:t>517, CERT Master Instructor, May 2010</a:t>
            </a:r>
            <a:endParaRPr/>
          </a:p>
          <a:p>
            <a:pPr marL="742950" lvl="1" indent="-285750" algn="l" rtl="0">
              <a:lnSpc>
                <a:spcPct val="100000"/>
              </a:lnSpc>
              <a:spcBef>
                <a:spcPts val="1200"/>
              </a:spcBef>
              <a:spcAft>
                <a:spcPts val="0"/>
              </a:spcAft>
              <a:buClr>
                <a:schemeClr val="dk1"/>
              </a:buClr>
              <a:buSzPts val="2800"/>
              <a:buChar char="–"/>
            </a:pPr>
            <a:r>
              <a:rPr lang="en-US"/>
              <a:t>To provide free, regionally balanced, locally delivered Train the Trainer classes</a:t>
            </a:r>
            <a:endParaRPr/>
          </a:p>
          <a:p>
            <a:pPr marL="342900" lvl="0" indent="-342900" algn="l" rtl="0">
              <a:lnSpc>
                <a:spcPct val="100000"/>
              </a:lnSpc>
              <a:spcBef>
                <a:spcPts val="2400"/>
              </a:spcBef>
              <a:spcAft>
                <a:spcPts val="0"/>
              </a:spcAft>
              <a:buClr>
                <a:schemeClr val="dk1"/>
              </a:buClr>
              <a:buSzPts val="3000"/>
              <a:buChar char="•"/>
            </a:pPr>
            <a:r>
              <a:rPr lang="en-US" sz="3000"/>
              <a:t>428, New CERT TTT, Jan. 2011</a:t>
            </a:r>
            <a:endParaRPr/>
          </a:p>
          <a:p>
            <a:pPr marL="742950" lvl="1" indent="-285750" algn="l" rtl="0">
              <a:lnSpc>
                <a:spcPct val="100000"/>
              </a:lnSpc>
              <a:spcBef>
                <a:spcPts val="1200"/>
              </a:spcBef>
              <a:spcAft>
                <a:spcPts val="0"/>
              </a:spcAft>
              <a:buClr>
                <a:schemeClr val="dk1"/>
              </a:buClr>
              <a:buSzPts val="2800"/>
              <a:buChar char="–"/>
            </a:pPr>
            <a:r>
              <a:rPr lang="en-US"/>
              <a:t>417 was retired, the number is obsolete</a:t>
            </a:r>
            <a:endParaRPr/>
          </a:p>
          <a:p>
            <a:pPr marL="742950" lvl="1" indent="-285750" algn="l" rtl="0">
              <a:lnSpc>
                <a:spcPct val="100000"/>
              </a:lnSpc>
              <a:spcBef>
                <a:spcPts val="1200"/>
              </a:spcBef>
              <a:spcAft>
                <a:spcPts val="0"/>
              </a:spcAft>
              <a:buClr>
                <a:schemeClr val="dk1"/>
              </a:buClr>
              <a:buSzPts val="2800"/>
              <a:buChar char="–"/>
            </a:pPr>
            <a:r>
              <a:rPr lang="en-US"/>
              <a:t>Adopted the 2010 CMI curriculum as 428</a:t>
            </a:r>
            <a:endParaRPr/>
          </a:p>
          <a:p>
            <a:pPr marL="342900" lvl="0" indent="-342900" algn="l" rtl="0">
              <a:lnSpc>
                <a:spcPct val="100000"/>
              </a:lnSpc>
              <a:spcBef>
                <a:spcPts val="2400"/>
              </a:spcBef>
              <a:spcAft>
                <a:spcPts val="0"/>
              </a:spcAft>
              <a:buClr>
                <a:schemeClr val="dk1"/>
              </a:buClr>
              <a:buSzPts val="3600"/>
              <a:buNone/>
            </a:pPr>
            <a:endParaRPr sz="3600">
              <a:solidFill>
                <a:srgbClr val="FF0000"/>
              </a:solidFill>
            </a:endParaRPr>
          </a:p>
        </p:txBody>
      </p:sp>
      <p:sp>
        <p:nvSpPr>
          <p:cNvPr id="180" name="Google Shape;180;p15"/>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15</a:t>
            </a:fld>
            <a:endParaRPr sz="1800">
              <a:solidFill>
                <a:schemeClr val="dk1"/>
              </a:solidFill>
              <a:latin typeface="Calibri"/>
              <a:ea typeface="Calibri"/>
              <a:cs typeface="Calibri"/>
              <a:sym typeface="Calibri"/>
            </a:endParaRPr>
          </a:p>
        </p:txBody>
      </p:sp>
      <p:sp>
        <p:nvSpPr>
          <p:cNvPr id="181" name="Google Shape;181;p15"/>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History of CMI</a:t>
            </a:r>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150"/>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150</a:t>
            </a:fld>
            <a:endParaRPr sz="1800">
              <a:solidFill>
                <a:schemeClr val="dk1"/>
              </a:solidFill>
              <a:latin typeface="Calibri"/>
              <a:ea typeface="Calibri"/>
              <a:cs typeface="Calibri"/>
              <a:sym typeface="Calibri"/>
            </a:endParaRPr>
          </a:p>
        </p:txBody>
      </p:sp>
      <p:sp>
        <p:nvSpPr>
          <p:cNvPr id="1164" name="Google Shape;1164;p150"/>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Pertinent Information</a:t>
            </a:r>
            <a:endParaRPr/>
          </a:p>
        </p:txBody>
      </p:sp>
      <p:sp>
        <p:nvSpPr>
          <p:cNvPr id="1165" name="Google Shape;1165;p150"/>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None/>
            </a:pPr>
            <a:r>
              <a:rPr lang="en-US"/>
              <a:t>GROUP ACTIVITY</a:t>
            </a:r>
            <a:endParaRPr/>
          </a:p>
        </p:txBody>
      </p:sp>
      <p:sp>
        <p:nvSpPr>
          <p:cNvPr id="1166" name="Google Shape;1166;p150"/>
          <p:cNvSpPr/>
          <p:nvPr/>
        </p:nvSpPr>
        <p:spPr>
          <a:xfrm>
            <a:off x="914400" y="3733800"/>
            <a:ext cx="723899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dk1"/>
                </a:solidFill>
                <a:latin typeface="Calibri"/>
                <a:ea typeface="Calibri"/>
                <a:cs typeface="Calibri"/>
                <a:sym typeface="Calibri"/>
              </a:rPr>
              <a:t>Ethics Scenarios</a:t>
            </a:r>
            <a:endParaRPr/>
          </a:p>
        </p:txBody>
      </p:sp>
      <p:pic>
        <p:nvPicPr>
          <p:cNvPr id="1167" name="Google Shape;1167;p150" descr="Team Building.jpg"/>
          <p:cNvPicPr preferRelativeResize="0"/>
          <p:nvPr/>
        </p:nvPicPr>
        <p:blipFill rotWithShape="1">
          <a:blip r:embed="rId3">
            <a:alphaModFix/>
          </a:blip>
          <a:srcRect/>
          <a:stretch/>
        </p:blipFill>
        <p:spPr>
          <a:xfrm>
            <a:off x="6477000" y="1219200"/>
            <a:ext cx="2032000" cy="1267968"/>
          </a:xfrm>
          <a:prstGeom prst="rect">
            <a:avLst/>
          </a:prstGeom>
          <a:noFill/>
          <a:ln w="9525" cap="flat" cmpd="sng">
            <a:solidFill>
              <a:srgbClr val="1F497D"/>
            </a:solidFill>
            <a:prstDash val="solid"/>
            <a:round/>
            <a:headEnd type="none" w="sm" len="sm"/>
            <a:tailEnd type="none" w="sm" len="sm"/>
          </a:ln>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151"/>
          <p:cNvSpPr txBox="1">
            <a:spLocks noGrp="1"/>
          </p:cNvSpPr>
          <p:nvPr>
            <p:ph type="ctrTitle"/>
          </p:nvPr>
        </p:nvSpPr>
        <p:spPr>
          <a:xfrm>
            <a:off x="152400" y="4800600"/>
            <a:ext cx="8686800" cy="129540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Arial"/>
              <a:buNone/>
            </a:pPr>
            <a:r>
              <a:rPr lang="en-US" sz="4000"/>
              <a:t>TEEN CERT</a:t>
            </a:r>
            <a:endParaRPr/>
          </a:p>
        </p:txBody>
      </p:sp>
      <p:sp>
        <p:nvSpPr>
          <p:cNvPr id="1173" name="Google Shape;1173;p151"/>
          <p:cNvSpPr txBox="1"/>
          <p:nvPr/>
        </p:nvSpPr>
        <p:spPr>
          <a:xfrm>
            <a:off x="228600" y="4267200"/>
            <a:ext cx="304800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152"/>
          <p:cNvSpPr txBox="1">
            <a:spLocks noGrp="1"/>
          </p:cNvSpPr>
          <p:nvPr>
            <p:ph type="body" idx="1"/>
          </p:nvPr>
        </p:nvSpPr>
        <p:spPr>
          <a:xfrm>
            <a:off x="457200" y="16002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Buy in from stakeholders is key</a:t>
            </a:r>
            <a:endParaRPr/>
          </a:p>
          <a:p>
            <a:pPr marL="342900" lvl="0" indent="-342900" algn="l" rtl="0">
              <a:lnSpc>
                <a:spcPct val="100000"/>
              </a:lnSpc>
              <a:spcBef>
                <a:spcPts val="2400"/>
              </a:spcBef>
              <a:spcAft>
                <a:spcPts val="0"/>
              </a:spcAft>
              <a:buClr>
                <a:schemeClr val="dk1"/>
              </a:buClr>
              <a:buSzPts val="3200"/>
              <a:buChar char="•"/>
            </a:pPr>
            <a:r>
              <a:rPr lang="en-US"/>
              <a:t>Pitch training to school administrators first</a:t>
            </a:r>
            <a:endParaRPr/>
          </a:p>
          <a:p>
            <a:pPr marL="742950" lvl="1" indent="-285750" algn="l" rtl="0">
              <a:lnSpc>
                <a:spcPct val="100000"/>
              </a:lnSpc>
              <a:spcBef>
                <a:spcPts val="1200"/>
              </a:spcBef>
              <a:spcAft>
                <a:spcPts val="0"/>
              </a:spcAft>
              <a:buClr>
                <a:schemeClr val="dk1"/>
              </a:buClr>
              <a:buSzPts val="2800"/>
              <a:buChar char="–"/>
            </a:pPr>
            <a:r>
              <a:rPr lang="en-US"/>
              <a:t>Purpose of training</a:t>
            </a:r>
            <a:endParaRPr/>
          </a:p>
          <a:p>
            <a:pPr marL="742950" lvl="1" indent="-285750" algn="l" rtl="0">
              <a:lnSpc>
                <a:spcPct val="100000"/>
              </a:lnSpc>
              <a:spcBef>
                <a:spcPts val="1200"/>
              </a:spcBef>
              <a:spcAft>
                <a:spcPts val="0"/>
              </a:spcAft>
              <a:buClr>
                <a:schemeClr val="dk1"/>
              </a:buClr>
              <a:buSzPts val="2800"/>
              <a:buChar char="–"/>
            </a:pPr>
            <a:r>
              <a:rPr lang="en-US"/>
              <a:t>Part of CERT National Program at FEMA</a:t>
            </a:r>
            <a:endParaRPr/>
          </a:p>
          <a:p>
            <a:pPr marL="742950" lvl="1" indent="-285750" algn="l" rtl="0">
              <a:lnSpc>
                <a:spcPct val="100000"/>
              </a:lnSpc>
              <a:spcBef>
                <a:spcPts val="1200"/>
              </a:spcBef>
              <a:spcAft>
                <a:spcPts val="0"/>
              </a:spcAft>
              <a:buClr>
                <a:schemeClr val="dk1"/>
              </a:buClr>
              <a:buSzPts val="2800"/>
              <a:buChar char="–"/>
            </a:pPr>
            <a:r>
              <a:rPr lang="en-US"/>
              <a:t>Role in Department of Education goals</a:t>
            </a:r>
            <a:endParaRPr/>
          </a:p>
          <a:p>
            <a:pPr marL="342900" lvl="0" indent="-342900" algn="l" rtl="0">
              <a:lnSpc>
                <a:spcPct val="100000"/>
              </a:lnSpc>
              <a:spcBef>
                <a:spcPts val="2400"/>
              </a:spcBef>
              <a:spcAft>
                <a:spcPts val="0"/>
              </a:spcAft>
              <a:buClr>
                <a:schemeClr val="dk1"/>
              </a:buClr>
              <a:buSzPts val="3200"/>
              <a:buChar char="•"/>
            </a:pPr>
            <a:r>
              <a:rPr lang="en-US"/>
              <a:t>Answer administrators’ many questions</a:t>
            </a:r>
            <a:endParaRPr/>
          </a:p>
          <a:p>
            <a:pPr marL="342900" lvl="0" indent="-139700" algn="l" rtl="0">
              <a:lnSpc>
                <a:spcPct val="100000"/>
              </a:lnSpc>
              <a:spcBef>
                <a:spcPts val="2400"/>
              </a:spcBef>
              <a:spcAft>
                <a:spcPts val="0"/>
              </a:spcAft>
              <a:buClr>
                <a:schemeClr val="dk1"/>
              </a:buClr>
              <a:buSzPts val="3200"/>
              <a:buNone/>
            </a:pPr>
            <a:endParaRPr/>
          </a:p>
          <a:p>
            <a:pPr marL="742950" lvl="1" indent="-285750" algn="l" rtl="0">
              <a:lnSpc>
                <a:spcPct val="100000"/>
              </a:lnSpc>
              <a:spcBef>
                <a:spcPts val="1200"/>
              </a:spcBef>
              <a:spcAft>
                <a:spcPts val="0"/>
              </a:spcAft>
              <a:buClr>
                <a:schemeClr val="dk1"/>
              </a:buClr>
              <a:buSzPts val="2800"/>
              <a:buFont typeface="Arial"/>
              <a:buNone/>
            </a:pPr>
            <a:endParaRPr/>
          </a:p>
        </p:txBody>
      </p:sp>
      <p:sp>
        <p:nvSpPr>
          <p:cNvPr id="1179" name="Google Shape;1179;p152"/>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latin typeface="Arial"/>
                <a:ea typeface="Arial"/>
                <a:cs typeface="Arial"/>
                <a:sym typeface="Arial"/>
              </a:rPr>
              <a:t>School Administration</a:t>
            </a:r>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153"/>
          <p:cNvSpPr txBox="1">
            <a:spLocks noGrp="1"/>
          </p:cNvSpPr>
          <p:nvPr>
            <p:ph type="body" idx="1"/>
          </p:nvPr>
        </p:nvSpPr>
        <p:spPr>
          <a:xfrm>
            <a:off x="457200" y="1295400"/>
            <a:ext cx="8229600" cy="5332412"/>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Char char="•"/>
            </a:pPr>
            <a:r>
              <a:rPr lang="en-US"/>
              <a:t>Find availability in schedule – every school has some</a:t>
            </a:r>
            <a:endParaRPr/>
          </a:p>
          <a:p>
            <a:pPr marL="342900" lvl="0" indent="-342900" algn="l" rtl="0">
              <a:lnSpc>
                <a:spcPct val="100000"/>
              </a:lnSpc>
              <a:spcBef>
                <a:spcPts val="2400"/>
              </a:spcBef>
              <a:spcAft>
                <a:spcPts val="0"/>
              </a:spcAft>
              <a:buClr>
                <a:schemeClr val="dk1"/>
              </a:buClr>
              <a:buSzPct val="100000"/>
              <a:buChar char="•"/>
            </a:pPr>
            <a:r>
              <a:rPr lang="en-US"/>
              <a:t>Work with administrators</a:t>
            </a:r>
            <a:endParaRPr/>
          </a:p>
          <a:p>
            <a:pPr marL="742950" lvl="1" indent="-285750" algn="l" rtl="0">
              <a:lnSpc>
                <a:spcPct val="100000"/>
              </a:lnSpc>
              <a:spcBef>
                <a:spcPts val="1200"/>
              </a:spcBef>
              <a:spcAft>
                <a:spcPts val="0"/>
              </a:spcAft>
              <a:buClr>
                <a:schemeClr val="dk1"/>
              </a:buClr>
              <a:buSzPct val="100000"/>
              <a:buChar char="–"/>
            </a:pPr>
            <a:r>
              <a:rPr lang="en-US"/>
              <a:t>Determine how to best offer training, how often, and how to prevent interfering with academics</a:t>
            </a:r>
            <a:endParaRPr/>
          </a:p>
          <a:p>
            <a:pPr marL="342900" lvl="0" indent="-342900" algn="l" rtl="0">
              <a:lnSpc>
                <a:spcPct val="100000"/>
              </a:lnSpc>
              <a:spcBef>
                <a:spcPts val="2400"/>
              </a:spcBef>
              <a:spcAft>
                <a:spcPts val="0"/>
              </a:spcAft>
              <a:buClr>
                <a:schemeClr val="dk1"/>
              </a:buClr>
              <a:buSzPct val="100000"/>
              <a:buChar char="•"/>
            </a:pPr>
            <a:r>
              <a:rPr lang="en-US"/>
              <a:t>Maximize availability of students and instructors</a:t>
            </a:r>
            <a:endParaRPr/>
          </a:p>
          <a:p>
            <a:pPr marL="342900" lvl="0" indent="-342900" algn="l" rtl="0">
              <a:lnSpc>
                <a:spcPct val="100000"/>
              </a:lnSpc>
              <a:spcBef>
                <a:spcPts val="2400"/>
              </a:spcBef>
              <a:spcAft>
                <a:spcPts val="0"/>
              </a:spcAft>
              <a:buClr>
                <a:schemeClr val="dk1"/>
              </a:buClr>
              <a:buSzPct val="100000"/>
              <a:buChar char="•"/>
            </a:pPr>
            <a:r>
              <a:rPr lang="en-US"/>
              <a:t>Consider different scheduling options</a:t>
            </a:r>
            <a:endParaRPr/>
          </a:p>
          <a:p>
            <a:pPr marL="342900" lvl="0" indent="-342900" algn="l" rtl="0">
              <a:lnSpc>
                <a:spcPct val="100000"/>
              </a:lnSpc>
              <a:spcBef>
                <a:spcPts val="2400"/>
              </a:spcBef>
              <a:spcAft>
                <a:spcPts val="0"/>
              </a:spcAft>
              <a:buClr>
                <a:schemeClr val="dk1"/>
              </a:buClr>
              <a:buSzPct val="100000"/>
              <a:buChar char="•"/>
            </a:pPr>
            <a:r>
              <a:rPr lang="en-US"/>
              <a:t>Remain flexible</a:t>
            </a:r>
            <a:endParaRPr/>
          </a:p>
          <a:p>
            <a:pPr marL="342900" lvl="0" indent="-342900" algn="l" rtl="0">
              <a:lnSpc>
                <a:spcPct val="100000"/>
              </a:lnSpc>
              <a:spcBef>
                <a:spcPts val="2400"/>
              </a:spcBef>
              <a:spcAft>
                <a:spcPts val="0"/>
              </a:spcAft>
              <a:buClr>
                <a:schemeClr val="dk1"/>
              </a:buClr>
              <a:buSzPct val="100000"/>
              <a:buFont typeface="Arial"/>
              <a:buNone/>
            </a:pPr>
            <a:endParaRPr/>
          </a:p>
        </p:txBody>
      </p:sp>
      <p:sp>
        <p:nvSpPr>
          <p:cNvPr id="1185" name="Google Shape;1185;p153"/>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latin typeface="Arial"/>
                <a:ea typeface="Arial"/>
                <a:cs typeface="Arial"/>
                <a:sym typeface="Arial"/>
              </a:rPr>
              <a:t>Scheduling</a:t>
            </a:r>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154"/>
          <p:cNvSpPr txBox="1">
            <a:spLocks noGrp="1"/>
          </p:cNvSpPr>
          <p:nvPr>
            <p:ph type="body" idx="1"/>
          </p:nvPr>
        </p:nvSpPr>
        <p:spPr>
          <a:xfrm>
            <a:off x="533400" y="1219200"/>
            <a:ext cx="8229600" cy="533241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Char char="•"/>
            </a:pPr>
            <a:r>
              <a:rPr lang="en-US"/>
              <a:t>Administrators and instructors must make effort to engage students</a:t>
            </a:r>
            <a:endParaRPr/>
          </a:p>
          <a:p>
            <a:pPr marL="342900" lvl="0" indent="-342900" algn="l" rtl="0">
              <a:lnSpc>
                <a:spcPct val="100000"/>
              </a:lnSpc>
              <a:spcBef>
                <a:spcPts val="2400"/>
              </a:spcBef>
              <a:spcAft>
                <a:spcPts val="0"/>
              </a:spcAft>
              <a:buClr>
                <a:schemeClr val="dk1"/>
              </a:buClr>
              <a:buSzPct val="100000"/>
              <a:buChar char="•"/>
            </a:pPr>
            <a:r>
              <a:rPr lang="en-US"/>
              <a:t>Encourage students to:</a:t>
            </a:r>
            <a:endParaRPr/>
          </a:p>
          <a:p>
            <a:pPr marL="742950" lvl="1" indent="-285750" algn="l" rtl="0">
              <a:lnSpc>
                <a:spcPct val="100000"/>
              </a:lnSpc>
              <a:spcBef>
                <a:spcPts val="1200"/>
              </a:spcBef>
              <a:spcAft>
                <a:spcPts val="0"/>
              </a:spcAft>
              <a:buClr>
                <a:schemeClr val="dk1"/>
              </a:buClr>
              <a:buSzPct val="100000"/>
              <a:buChar char="–"/>
            </a:pPr>
            <a:r>
              <a:rPr lang="en-US"/>
              <a:t>Assist in actual school safety efforts</a:t>
            </a:r>
            <a:endParaRPr/>
          </a:p>
          <a:p>
            <a:pPr marL="742950" lvl="1" indent="-285750" algn="l" rtl="0">
              <a:lnSpc>
                <a:spcPct val="100000"/>
              </a:lnSpc>
              <a:spcBef>
                <a:spcPts val="1200"/>
              </a:spcBef>
              <a:spcAft>
                <a:spcPts val="0"/>
              </a:spcAft>
              <a:buClr>
                <a:schemeClr val="dk1"/>
              </a:buClr>
              <a:buSzPct val="100000"/>
              <a:buChar char="–"/>
            </a:pPr>
            <a:r>
              <a:rPr lang="en-US"/>
              <a:t>Wear their CERT t-shirts</a:t>
            </a:r>
            <a:endParaRPr/>
          </a:p>
          <a:p>
            <a:pPr marL="742950" lvl="1" indent="-285750" algn="l" rtl="0">
              <a:lnSpc>
                <a:spcPct val="100000"/>
              </a:lnSpc>
              <a:spcBef>
                <a:spcPts val="1200"/>
              </a:spcBef>
              <a:spcAft>
                <a:spcPts val="0"/>
              </a:spcAft>
              <a:buClr>
                <a:schemeClr val="dk1"/>
              </a:buClr>
              <a:buSzPct val="100000"/>
              <a:buChar char="–"/>
            </a:pPr>
            <a:r>
              <a:rPr lang="en-US"/>
              <a:t>Write about CERT in newspaper</a:t>
            </a:r>
            <a:endParaRPr/>
          </a:p>
          <a:p>
            <a:pPr marL="742950" lvl="1" indent="-285750" algn="l" rtl="0">
              <a:lnSpc>
                <a:spcPct val="100000"/>
              </a:lnSpc>
              <a:spcBef>
                <a:spcPts val="1200"/>
              </a:spcBef>
              <a:spcAft>
                <a:spcPts val="0"/>
              </a:spcAft>
              <a:buClr>
                <a:schemeClr val="dk1"/>
              </a:buClr>
              <a:buSzPct val="100000"/>
              <a:buChar char="–"/>
            </a:pPr>
            <a:r>
              <a:rPr lang="en-US"/>
              <a:t>Attend meetings and workshops</a:t>
            </a:r>
            <a:endParaRPr/>
          </a:p>
          <a:p>
            <a:pPr marL="742950" lvl="1" indent="-285750" algn="l" rtl="0">
              <a:lnSpc>
                <a:spcPct val="100000"/>
              </a:lnSpc>
              <a:spcBef>
                <a:spcPts val="1200"/>
              </a:spcBef>
              <a:spcAft>
                <a:spcPts val="0"/>
              </a:spcAft>
              <a:buClr>
                <a:schemeClr val="dk1"/>
              </a:buClr>
              <a:buSzPct val="100000"/>
              <a:buChar char="–"/>
            </a:pPr>
            <a:r>
              <a:rPr lang="en-US"/>
              <a:t>Take on responsibilities at community events</a:t>
            </a:r>
            <a:endParaRPr/>
          </a:p>
          <a:p>
            <a:pPr marL="742950" lvl="1" indent="-285750" algn="l" rtl="0">
              <a:lnSpc>
                <a:spcPct val="100000"/>
              </a:lnSpc>
              <a:spcBef>
                <a:spcPts val="1200"/>
              </a:spcBef>
              <a:spcAft>
                <a:spcPts val="0"/>
              </a:spcAft>
              <a:buClr>
                <a:schemeClr val="dk1"/>
              </a:buClr>
              <a:buSzPct val="100000"/>
              <a:buChar char="–"/>
            </a:pPr>
            <a:r>
              <a:rPr lang="en-US"/>
              <a:t>Give their own ideas for member involvement</a:t>
            </a:r>
            <a:endParaRPr/>
          </a:p>
          <a:p>
            <a:pPr marL="742950" lvl="1" indent="-285750" algn="l" rtl="0">
              <a:lnSpc>
                <a:spcPct val="100000"/>
              </a:lnSpc>
              <a:spcBef>
                <a:spcPts val="1200"/>
              </a:spcBef>
              <a:spcAft>
                <a:spcPts val="0"/>
              </a:spcAft>
              <a:buClr>
                <a:schemeClr val="dk1"/>
              </a:buClr>
              <a:buSzPct val="100000"/>
              <a:buChar char="–"/>
            </a:pPr>
            <a:r>
              <a:rPr lang="en-US"/>
              <a:t>Connect with local emergency services</a:t>
            </a:r>
            <a:endParaRPr/>
          </a:p>
        </p:txBody>
      </p:sp>
      <p:sp>
        <p:nvSpPr>
          <p:cNvPr id="1191" name="Google Shape;1191;p154"/>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ct val="100000"/>
              <a:buFont typeface="Arial"/>
              <a:buNone/>
            </a:pPr>
            <a:r>
              <a:rPr lang="en-US">
                <a:latin typeface="Arial"/>
                <a:ea typeface="Arial"/>
                <a:cs typeface="Arial"/>
                <a:sym typeface="Arial"/>
              </a:rPr>
              <a:t>Keeping Members Interested</a:t>
            </a:r>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155"/>
          <p:cNvSpPr txBox="1">
            <a:spLocks noGrp="1"/>
          </p:cNvSpPr>
          <p:nvPr>
            <p:ph type="body" idx="1"/>
          </p:nvPr>
        </p:nvSpPr>
        <p:spPr>
          <a:xfrm>
            <a:off x="381000" y="1524000"/>
            <a:ext cx="8229600" cy="48307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Clr>
                <a:schemeClr val="dk1"/>
              </a:buClr>
              <a:buSzPct val="100000"/>
              <a:buChar char="•"/>
            </a:pPr>
            <a:r>
              <a:rPr lang="en-US"/>
              <a:t>Empower teens to make smart decisions for themselves, teammates, and school</a:t>
            </a:r>
            <a:endParaRPr/>
          </a:p>
          <a:p>
            <a:pPr marL="342900" lvl="0" indent="-342900" algn="l" rtl="0">
              <a:lnSpc>
                <a:spcPct val="100000"/>
              </a:lnSpc>
              <a:spcBef>
                <a:spcPts val="2400"/>
              </a:spcBef>
              <a:spcAft>
                <a:spcPts val="0"/>
              </a:spcAft>
              <a:buClr>
                <a:schemeClr val="dk1"/>
              </a:buClr>
              <a:buSzPct val="100000"/>
              <a:buChar char="•"/>
            </a:pPr>
            <a:r>
              <a:rPr lang="en-US"/>
              <a:t>Tap into student needs and abilities </a:t>
            </a:r>
            <a:endParaRPr/>
          </a:p>
          <a:p>
            <a:pPr marL="342900" lvl="0" indent="-342900" algn="l" rtl="0">
              <a:lnSpc>
                <a:spcPct val="100000"/>
              </a:lnSpc>
              <a:spcBef>
                <a:spcPts val="2400"/>
              </a:spcBef>
              <a:spcAft>
                <a:spcPts val="0"/>
              </a:spcAft>
              <a:buClr>
                <a:schemeClr val="dk1"/>
              </a:buClr>
              <a:buSzPct val="100000"/>
              <a:buChar char="•"/>
            </a:pPr>
            <a:r>
              <a:rPr lang="en-US"/>
              <a:t>Meet specific needs by:</a:t>
            </a:r>
            <a:endParaRPr/>
          </a:p>
          <a:p>
            <a:pPr marL="742950" lvl="1" indent="-285750" algn="l" rtl="0">
              <a:lnSpc>
                <a:spcPct val="100000"/>
              </a:lnSpc>
              <a:spcBef>
                <a:spcPts val="1200"/>
              </a:spcBef>
              <a:spcAft>
                <a:spcPts val="0"/>
              </a:spcAft>
              <a:buClr>
                <a:schemeClr val="dk1"/>
              </a:buClr>
              <a:buSzPct val="100000"/>
              <a:buChar char="–"/>
            </a:pPr>
            <a:r>
              <a:rPr lang="en-US"/>
              <a:t>Making expectations clear</a:t>
            </a:r>
            <a:endParaRPr/>
          </a:p>
          <a:p>
            <a:pPr marL="742950" lvl="1" indent="-285750" algn="l" rtl="0">
              <a:lnSpc>
                <a:spcPct val="100000"/>
              </a:lnSpc>
              <a:spcBef>
                <a:spcPts val="1200"/>
              </a:spcBef>
              <a:spcAft>
                <a:spcPts val="0"/>
              </a:spcAft>
              <a:buClr>
                <a:schemeClr val="dk1"/>
              </a:buClr>
              <a:buSzPct val="100000"/>
              <a:buChar char="–"/>
            </a:pPr>
            <a:r>
              <a:rPr lang="en-US"/>
              <a:t>Stressing safety</a:t>
            </a:r>
            <a:endParaRPr/>
          </a:p>
          <a:p>
            <a:pPr marL="742950" lvl="1" indent="-285750" algn="l" rtl="0">
              <a:lnSpc>
                <a:spcPct val="100000"/>
              </a:lnSpc>
              <a:spcBef>
                <a:spcPts val="1200"/>
              </a:spcBef>
              <a:spcAft>
                <a:spcPts val="0"/>
              </a:spcAft>
              <a:buClr>
                <a:schemeClr val="dk1"/>
              </a:buClr>
              <a:buSzPct val="100000"/>
              <a:buChar char="–"/>
            </a:pPr>
            <a:r>
              <a:rPr lang="en-US"/>
              <a:t>Acknowledging teen as an individual</a:t>
            </a:r>
            <a:endParaRPr/>
          </a:p>
          <a:p>
            <a:pPr marL="742950" lvl="1" indent="-285750" algn="l" rtl="0">
              <a:lnSpc>
                <a:spcPct val="100000"/>
              </a:lnSpc>
              <a:spcBef>
                <a:spcPts val="1200"/>
              </a:spcBef>
              <a:spcAft>
                <a:spcPts val="0"/>
              </a:spcAft>
              <a:buClr>
                <a:schemeClr val="dk1"/>
              </a:buClr>
              <a:buSzPct val="100000"/>
              <a:buChar char="–"/>
            </a:pPr>
            <a:r>
              <a:rPr lang="en-US"/>
              <a:t>Encouraging involvement</a:t>
            </a:r>
            <a:endParaRPr/>
          </a:p>
          <a:p>
            <a:pPr marL="742950" lvl="1" indent="-285750" algn="l" rtl="0">
              <a:lnSpc>
                <a:spcPct val="100000"/>
              </a:lnSpc>
              <a:spcBef>
                <a:spcPts val="1200"/>
              </a:spcBef>
              <a:spcAft>
                <a:spcPts val="0"/>
              </a:spcAft>
              <a:buClr>
                <a:schemeClr val="dk1"/>
              </a:buClr>
              <a:buSzPct val="100000"/>
              <a:buChar char="–"/>
            </a:pPr>
            <a:r>
              <a:rPr lang="en-US"/>
              <a:t>Allowing for independence</a:t>
            </a:r>
            <a:endParaRPr/>
          </a:p>
        </p:txBody>
      </p:sp>
      <p:sp>
        <p:nvSpPr>
          <p:cNvPr id="1197" name="Google Shape;1197;p155"/>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latin typeface="Arial"/>
                <a:ea typeface="Arial"/>
                <a:cs typeface="Arial"/>
                <a:sym typeface="Arial"/>
              </a:rPr>
              <a:t>Adolescent Needs</a:t>
            </a:r>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156"/>
          <p:cNvSpPr txBox="1">
            <a:spLocks noGrp="1"/>
          </p:cNvSpPr>
          <p:nvPr>
            <p:ph type="body" idx="1"/>
          </p:nvPr>
        </p:nvSpPr>
        <p:spPr>
          <a:xfrm>
            <a:off x="457200" y="13716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Incorporate variety of activities to address different learning styles</a:t>
            </a:r>
            <a:endParaRPr/>
          </a:p>
          <a:p>
            <a:pPr marL="742950" lvl="1" indent="-285750" algn="l" rtl="0">
              <a:lnSpc>
                <a:spcPct val="100000"/>
              </a:lnSpc>
              <a:spcBef>
                <a:spcPts val="1200"/>
              </a:spcBef>
              <a:spcAft>
                <a:spcPts val="0"/>
              </a:spcAft>
              <a:buClr>
                <a:schemeClr val="dk1"/>
              </a:buClr>
              <a:buSzPts val="2800"/>
              <a:buChar char="–"/>
            </a:pPr>
            <a:r>
              <a:rPr lang="en-US"/>
              <a:t>Three learning styles: visual, auditory, and kinesthetic</a:t>
            </a:r>
            <a:endParaRPr/>
          </a:p>
          <a:p>
            <a:pPr marL="342900" lvl="0" indent="-342900" algn="l" rtl="0">
              <a:lnSpc>
                <a:spcPct val="100000"/>
              </a:lnSpc>
              <a:spcBef>
                <a:spcPts val="2400"/>
              </a:spcBef>
              <a:spcAft>
                <a:spcPts val="0"/>
              </a:spcAft>
              <a:buClr>
                <a:schemeClr val="dk1"/>
              </a:buClr>
              <a:buSzPts val="3200"/>
              <a:buChar char="•"/>
            </a:pPr>
            <a:r>
              <a:rPr lang="en-US"/>
              <a:t>Concentrate on auditory learning for most teens</a:t>
            </a:r>
            <a:endParaRPr/>
          </a:p>
        </p:txBody>
      </p:sp>
      <p:sp>
        <p:nvSpPr>
          <p:cNvPr id="1203" name="Google Shape;1203;p156"/>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latin typeface="Arial"/>
                <a:ea typeface="Arial"/>
                <a:cs typeface="Arial"/>
                <a:sym typeface="Arial"/>
              </a:rPr>
              <a:t>Learning Styles</a:t>
            </a:r>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157"/>
          <p:cNvSpPr txBox="1">
            <a:spLocks noGrp="1"/>
          </p:cNvSpPr>
          <p:nvPr>
            <p:ph type="body" idx="1"/>
          </p:nvPr>
        </p:nvSpPr>
        <p:spPr>
          <a:xfrm>
            <a:off x="482600" y="1201738"/>
            <a:ext cx="4772025" cy="5332412"/>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00000"/>
              </a:lnSpc>
              <a:spcBef>
                <a:spcPts val="0"/>
              </a:spcBef>
              <a:spcAft>
                <a:spcPts val="0"/>
              </a:spcAft>
              <a:buClr>
                <a:schemeClr val="dk1"/>
              </a:buClr>
              <a:buSzPct val="100000"/>
              <a:buChar char="•"/>
            </a:pPr>
            <a:r>
              <a:rPr lang="en-US"/>
              <a:t>Demonstrations</a:t>
            </a:r>
            <a:endParaRPr/>
          </a:p>
          <a:p>
            <a:pPr marL="342900" lvl="0" indent="-342900" algn="l" rtl="0">
              <a:lnSpc>
                <a:spcPct val="100000"/>
              </a:lnSpc>
              <a:spcBef>
                <a:spcPts val="2400"/>
              </a:spcBef>
              <a:spcAft>
                <a:spcPts val="0"/>
              </a:spcAft>
              <a:buClr>
                <a:schemeClr val="dk1"/>
              </a:buClr>
              <a:buSzPct val="100000"/>
              <a:buChar char="•"/>
            </a:pPr>
            <a:r>
              <a:rPr lang="en-US"/>
              <a:t>Puzzles and worksheets</a:t>
            </a:r>
            <a:endParaRPr/>
          </a:p>
          <a:p>
            <a:pPr marL="342900" lvl="0" indent="-342900" algn="l" rtl="0">
              <a:lnSpc>
                <a:spcPct val="100000"/>
              </a:lnSpc>
              <a:spcBef>
                <a:spcPts val="2400"/>
              </a:spcBef>
              <a:spcAft>
                <a:spcPts val="0"/>
              </a:spcAft>
              <a:buClr>
                <a:schemeClr val="dk1"/>
              </a:buClr>
              <a:buSzPct val="100000"/>
              <a:buChar char="•"/>
            </a:pPr>
            <a:r>
              <a:rPr lang="en-US"/>
              <a:t>Q and A activities</a:t>
            </a:r>
            <a:endParaRPr/>
          </a:p>
          <a:p>
            <a:pPr marL="342900" lvl="0" indent="-342900" algn="l" rtl="0">
              <a:lnSpc>
                <a:spcPct val="100000"/>
              </a:lnSpc>
              <a:spcBef>
                <a:spcPts val="2400"/>
              </a:spcBef>
              <a:spcAft>
                <a:spcPts val="0"/>
              </a:spcAft>
              <a:buClr>
                <a:schemeClr val="dk1"/>
              </a:buClr>
              <a:buSzPct val="100000"/>
              <a:buChar char="•"/>
            </a:pPr>
            <a:r>
              <a:rPr lang="en-US"/>
              <a:t>Group inquiry</a:t>
            </a:r>
            <a:endParaRPr/>
          </a:p>
          <a:p>
            <a:pPr marL="342900" lvl="0" indent="-342900" algn="l" rtl="0">
              <a:lnSpc>
                <a:spcPct val="100000"/>
              </a:lnSpc>
              <a:spcBef>
                <a:spcPts val="2400"/>
              </a:spcBef>
              <a:spcAft>
                <a:spcPts val="0"/>
              </a:spcAft>
              <a:buClr>
                <a:schemeClr val="dk1"/>
              </a:buClr>
              <a:buSzPct val="100000"/>
              <a:buChar char="•"/>
            </a:pPr>
            <a:r>
              <a:rPr lang="en-US"/>
              <a:t>Group discussion</a:t>
            </a:r>
            <a:endParaRPr/>
          </a:p>
          <a:p>
            <a:pPr marL="342900" lvl="0" indent="-342900" algn="l" rtl="0">
              <a:lnSpc>
                <a:spcPct val="100000"/>
              </a:lnSpc>
              <a:spcBef>
                <a:spcPts val="2400"/>
              </a:spcBef>
              <a:spcAft>
                <a:spcPts val="0"/>
              </a:spcAft>
              <a:buClr>
                <a:schemeClr val="dk1"/>
              </a:buClr>
              <a:buSzPct val="100000"/>
              <a:buChar char="•"/>
            </a:pPr>
            <a:r>
              <a:rPr lang="en-US"/>
              <a:t>Information search</a:t>
            </a:r>
            <a:endParaRPr/>
          </a:p>
          <a:p>
            <a:pPr marL="342900" lvl="0" indent="-342900" algn="l" rtl="0">
              <a:lnSpc>
                <a:spcPct val="100000"/>
              </a:lnSpc>
              <a:spcBef>
                <a:spcPts val="2400"/>
              </a:spcBef>
              <a:spcAft>
                <a:spcPts val="0"/>
              </a:spcAft>
              <a:buClr>
                <a:schemeClr val="dk1"/>
              </a:buClr>
              <a:buSzPct val="100000"/>
              <a:buChar char="•"/>
            </a:pPr>
            <a:r>
              <a:rPr lang="en-US"/>
              <a:t>Learning tournaments</a:t>
            </a:r>
            <a:endParaRPr/>
          </a:p>
          <a:p>
            <a:pPr marL="342900" lvl="0" indent="-154940" algn="l" rtl="0">
              <a:lnSpc>
                <a:spcPct val="100000"/>
              </a:lnSpc>
              <a:spcBef>
                <a:spcPts val="2400"/>
              </a:spcBef>
              <a:spcAft>
                <a:spcPts val="0"/>
              </a:spcAft>
              <a:buClr>
                <a:schemeClr val="dk1"/>
              </a:buClr>
              <a:buSzPct val="100000"/>
              <a:buNone/>
            </a:pPr>
            <a:endParaRPr/>
          </a:p>
        </p:txBody>
      </p:sp>
      <p:pic>
        <p:nvPicPr>
          <p:cNvPr id="1209" name="Google Shape;1209;p157"/>
          <p:cNvPicPr preferRelativeResize="0"/>
          <p:nvPr/>
        </p:nvPicPr>
        <p:blipFill rotWithShape="1">
          <a:blip r:embed="rId3">
            <a:alphaModFix/>
          </a:blip>
          <a:srcRect l="1970" t="2043" r="1407" b="2262"/>
          <a:stretch/>
        </p:blipFill>
        <p:spPr>
          <a:xfrm>
            <a:off x="4800600" y="2514600"/>
            <a:ext cx="3856038" cy="2901950"/>
          </a:xfrm>
          <a:prstGeom prst="rect">
            <a:avLst/>
          </a:prstGeom>
          <a:noFill/>
          <a:ln w="9525" cap="flat" cmpd="sng">
            <a:solidFill>
              <a:srgbClr val="1F497D"/>
            </a:solidFill>
            <a:prstDash val="solid"/>
            <a:miter lim="800000"/>
            <a:headEnd type="none" w="sm" len="sm"/>
            <a:tailEnd type="none" w="sm" len="sm"/>
          </a:ln>
        </p:spPr>
      </p:pic>
      <p:sp>
        <p:nvSpPr>
          <p:cNvPr id="1210" name="Google Shape;1210;p157"/>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latin typeface="Arial"/>
                <a:ea typeface="Arial"/>
                <a:cs typeface="Arial"/>
                <a:sym typeface="Arial"/>
              </a:rPr>
              <a:t>Teaching Activities</a:t>
            </a:r>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158"/>
          <p:cNvSpPr txBox="1">
            <a:spLocks noGrp="1"/>
          </p:cNvSpPr>
          <p:nvPr>
            <p:ph type="body" idx="1"/>
          </p:nvPr>
        </p:nvSpPr>
        <p:spPr>
          <a:xfrm>
            <a:off x="457200" y="1524000"/>
            <a:ext cx="4621213" cy="497046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sz="3200"/>
              <a:t>Plan ahead and anticipate problems</a:t>
            </a:r>
            <a:endParaRPr/>
          </a:p>
          <a:p>
            <a:pPr marL="342900" lvl="0" indent="-342900" algn="l" rtl="0">
              <a:spcBef>
                <a:spcPts val="640"/>
              </a:spcBef>
              <a:spcAft>
                <a:spcPts val="0"/>
              </a:spcAft>
              <a:buClr>
                <a:schemeClr val="dk1"/>
              </a:buClr>
              <a:buSzPts val="3200"/>
              <a:buChar char="•"/>
            </a:pPr>
            <a:r>
              <a:rPr lang="en-US" sz="3200"/>
              <a:t>Prepare for interruptions or delays</a:t>
            </a:r>
            <a:endParaRPr/>
          </a:p>
          <a:p>
            <a:pPr marL="342900" lvl="0" indent="-342900" algn="l" rtl="0">
              <a:spcBef>
                <a:spcPts val="640"/>
              </a:spcBef>
              <a:spcAft>
                <a:spcPts val="0"/>
              </a:spcAft>
              <a:buClr>
                <a:schemeClr val="dk1"/>
              </a:buClr>
              <a:buSzPts val="3200"/>
              <a:buChar char="•"/>
            </a:pPr>
            <a:r>
              <a:rPr lang="en-US" sz="3200"/>
              <a:t>Be aware of school climate</a:t>
            </a:r>
            <a:endParaRPr/>
          </a:p>
          <a:p>
            <a:pPr marL="342900" lvl="0" indent="-342900" algn="l" rtl="0">
              <a:spcBef>
                <a:spcPts val="640"/>
              </a:spcBef>
              <a:spcAft>
                <a:spcPts val="0"/>
              </a:spcAft>
              <a:buClr>
                <a:schemeClr val="dk1"/>
              </a:buClr>
              <a:buSzPts val="3200"/>
              <a:buChar char="•"/>
            </a:pPr>
            <a:r>
              <a:rPr lang="en-US" sz="3200"/>
              <a:t>Pick battles</a:t>
            </a:r>
            <a:endParaRPr/>
          </a:p>
          <a:p>
            <a:pPr marL="342900" lvl="0" indent="-342900" algn="l" rtl="0">
              <a:spcBef>
                <a:spcPts val="640"/>
              </a:spcBef>
              <a:spcAft>
                <a:spcPts val="0"/>
              </a:spcAft>
              <a:buClr>
                <a:schemeClr val="dk1"/>
              </a:buClr>
              <a:buSzPts val="3200"/>
              <a:buChar char="•"/>
            </a:pPr>
            <a:r>
              <a:rPr lang="en-US" sz="3200"/>
              <a:t>Reinforce positive behavior</a:t>
            </a:r>
            <a:endParaRPr/>
          </a:p>
          <a:p>
            <a:pPr marL="342900" lvl="0" indent="-165100" algn="l" rtl="0">
              <a:spcBef>
                <a:spcPts val="560"/>
              </a:spcBef>
              <a:spcAft>
                <a:spcPts val="0"/>
              </a:spcAft>
              <a:buClr>
                <a:schemeClr val="dk1"/>
              </a:buClr>
              <a:buSzPts val="2800"/>
              <a:buNone/>
            </a:pPr>
            <a:endParaRPr/>
          </a:p>
        </p:txBody>
      </p:sp>
      <p:pic>
        <p:nvPicPr>
          <p:cNvPr id="1216" name="Google Shape;1216;p158"/>
          <p:cNvPicPr preferRelativeResize="0"/>
          <p:nvPr/>
        </p:nvPicPr>
        <p:blipFill rotWithShape="1">
          <a:blip r:embed="rId3">
            <a:alphaModFix/>
          </a:blip>
          <a:srcRect l="19225" t="2875" r="1722" b="2512"/>
          <a:stretch/>
        </p:blipFill>
        <p:spPr>
          <a:xfrm>
            <a:off x="5029200" y="1981200"/>
            <a:ext cx="3698875" cy="3184525"/>
          </a:xfrm>
          <a:prstGeom prst="rect">
            <a:avLst/>
          </a:prstGeom>
          <a:noFill/>
          <a:ln>
            <a:noFill/>
          </a:ln>
        </p:spPr>
      </p:pic>
      <p:sp>
        <p:nvSpPr>
          <p:cNvPr id="1217" name="Google Shape;1217;p158"/>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latin typeface="Arial"/>
                <a:ea typeface="Arial"/>
                <a:cs typeface="Arial"/>
                <a:sym typeface="Arial"/>
              </a:rPr>
              <a:t>Proactive Teaching</a:t>
            </a:r>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159"/>
          <p:cNvSpPr txBox="1">
            <a:spLocks noGrp="1"/>
          </p:cNvSpPr>
          <p:nvPr>
            <p:ph type="body" idx="1"/>
          </p:nvPr>
        </p:nvSpPr>
        <p:spPr>
          <a:xfrm>
            <a:off x="457200" y="1371600"/>
            <a:ext cx="8229600" cy="4830763"/>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00000"/>
              </a:lnSpc>
              <a:spcBef>
                <a:spcPts val="0"/>
              </a:spcBef>
              <a:spcAft>
                <a:spcPts val="0"/>
              </a:spcAft>
              <a:buClr>
                <a:schemeClr val="dk1"/>
              </a:buClr>
              <a:buSzPct val="100000"/>
              <a:buChar char="•"/>
            </a:pPr>
            <a:r>
              <a:rPr lang="en-US"/>
              <a:t>Prepare to use a reactive approach at times</a:t>
            </a:r>
            <a:endParaRPr/>
          </a:p>
          <a:p>
            <a:pPr marL="342900" lvl="0" indent="-342900" algn="l" rtl="0">
              <a:lnSpc>
                <a:spcPct val="100000"/>
              </a:lnSpc>
              <a:spcBef>
                <a:spcPts val="2400"/>
              </a:spcBef>
              <a:spcAft>
                <a:spcPts val="0"/>
              </a:spcAft>
              <a:buClr>
                <a:schemeClr val="dk1"/>
              </a:buClr>
              <a:buSzPct val="100000"/>
              <a:buChar char="•"/>
            </a:pPr>
            <a:r>
              <a:rPr lang="en-US"/>
              <a:t>Remain calm </a:t>
            </a:r>
            <a:endParaRPr/>
          </a:p>
          <a:p>
            <a:pPr marL="342900" lvl="0" indent="-342900" algn="l" rtl="0">
              <a:lnSpc>
                <a:spcPct val="100000"/>
              </a:lnSpc>
              <a:spcBef>
                <a:spcPts val="2400"/>
              </a:spcBef>
              <a:spcAft>
                <a:spcPts val="0"/>
              </a:spcAft>
              <a:buClr>
                <a:schemeClr val="dk1"/>
              </a:buClr>
              <a:buSzPct val="100000"/>
              <a:buChar char="•"/>
            </a:pPr>
            <a:r>
              <a:rPr lang="en-US"/>
              <a:t>Ignore minor infractions</a:t>
            </a:r>
            <a:endParaRPr/>
          </a:p>
          <a:p>
            <a:pPr marL="342900" lvl="0" indent="-342900" algn="l" rtl="0">
              <a:lnSpc>
                <a:spcPct val="100000"/>
              </a:lnSpc>
              <a:spcBef>
                <a:spcPts val="2400"/>
              </a:spcBef>
              <a:spcAft>
                <a:spcPts val="0"/>
              </a:spcAft>
              <a:buClr>
                <a:schemeClr val="dk1"/>
              </a:buClr>
              <a:buSzPct val="100000"/>
              <a:buChar char="•"/>
            </a:pPr>
            <a:r>
              <a:rPr lang="en-US"/>
              <a:t>Offer choices if students are not responding</a:t>
            </a:r>
            <a:endParaRPr/>
          </a:p>
          <a:p>
            <a:pPr marL="342900" lvl="0" indent="-342900" algn="l" rtl="0">
              <a:lnSpc>
                <a:spcPct val="100000"/>
              </a:lnSpc>
              <a:spcBef>
                <a:spcPts val="2400"/>
              </a:spcBef>
              <a:spcAft>
                <a:spcPts val="0"/>
              </a:spcAft>
              <a:buClr>
                <a:schemeClr val="dk1"/>
              </a:buClr>
              <a:buSzPct val="100000"/>
              <a:buChar char="•"/>
            </a:pPr>
            <a:r>
              <a:rPr lang="en-US"/>
              <a:t>Be consistent when enforcing rules</a:t>
            </a:r>
            <a:endParaRPr/>
          </a:p>
          <a:p>
            <a:pPr marL="342900" lvl="0" indent="-342900" algn="l" rtl="0">
              <a:lnSpc>
                <a:spcPct val="100000"/>
              </a:lnSpc>
              <a:spcBef>
                <a:spcPts val="2400"/>
              </a:spcBef>
              <a:spcAft>
                <a:spcPts val="0"/>
              </a:spcAft>
              <a:buClr>
                <a:schemeClr val="dk1"/>
              </a:buClr>
              <a:buSzPct val="100000"/>
              <a:buChar char="•"/>
            </a:pPr>
            <a:r>
              <a:rPr lang="en-US"/>
              <a:t>Be sensitive with adolescent moods</a:t>
            </a:r>
            <a:endParaRPr/>
          </a:p>
        </p:txBody>
      </p:sp>
      <p:sp>
        <p:nvSpPr>
          <p:cNvPr id="1223" name="Google Shape;1223;p159"/>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latin typeface="Arial"/>
                <a:ea typeface="Arial"/>
                <a:cs typeface="Arial"/>
                <a:sym typeface="Arial"/>
              </a:rPr>
              <a:t>Reactive Teaching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6"/>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Clr>
                <a:schemeClr val="dk1"/>
              </a:buClr>
              <a:buSzPts val="3000"/>
              <a:buNone/>
            </a:pPr>
            <a:r>
              <a:rPr lang="en-US" sz="3000"/>
              <a:t>CERT: Instructor Excellence is Important</a:t>
            </a:r>
            <a:endParaRPr/>
          </a:p>
          <a:p>
            <a:pPr marL="342900" lvl="0" indent="-342900" algn="l" rtl="0">
              <a:lnSpc>
                <a:spcPct val="100000"/>
              </a:lnSpc>
              <a:spcBef>
                <a:spcPts val="2400"/>
              </a:spcBef>
              <a:spcAft>
                <a:spcPts val="0"/>
              </a:spcAft>
              <a:buClr>
                <a:schemeClr val="dk1"/>
              </a:buClr>
              <a:buSzPts val="2400"/>
              <a:buChar char="•"/>
            </a:pPr>
            <a:r>
              <a:rPr lang="en-US" sz="2400"/>
              <a:t>The CERT program educates volunteers about disaster preparedness for the hazards that may impact their area and trains them in basic disaster response skills such as fire safety, light search and rescue, team organization, and disaster medical operations. </a:t>
            </a:r>
            <a:endParaRPr/>
          </a:p>
          <a:p>
            <a:pPr marL="342900" lvl="0" indent="-342900" algn="l" rtl="0">
              <a:lnSpc>
                <a:spcPct val="100000"/>
              </a:lnSpc>
              <a:spcBef>
                <a:spcPts val="2400"/>
              </a:spcBef>
              <a:spcAft>
                <a:spcPts val="0"/>
              </a:spcAft>
              <a:buClr>
                <a:schemeClr val="dk1"/>
              </a:buClr>
              <a:buSzPts val="2400"/>
              <a:buChar char="•"/>
            </a:pPr>
            <a:r>
              <a:rPr lang="en-US" sz="2400"/>
              <a:t>CERT offers a </a:t>
            </a:r>
            <a:r>
              <a:rPr lang="en-US" sz="2400" b="1"/>
              <a:t>consistent, nationwide approach to volunteer training and organization that professional responders can rely on during disaster situations</a:t>
            </a:r>
            <a:r>
              <a:rPr lang="en-US" sz="2400"/>
              <a:t>. </a:t>
            </a:r>
            <a:endParaRPr/>
          </a:p>
          <a:p>
            <a:pPr marL="342900" lvl="0" indent="-342900" algn="l" rtl="0">
              <a:lnSpc>
                <a:spcPct val="100000"/>
              </a:lnSpc>
              <a:spcBef>
                <a:spcPts val="2400"/>
              </a:spcBef>
              <a:spcAft>
                <a:spcPts val="0"/>
              </a:spcAft>
              <a:buClr>
                <a:schemeClr val="dk1"/>
              </a:buClr>
              <a:buSzPts val="2400"/>
              <a:buChar char="•"/>
            </a:pPr>
            <a:r>
              <a:rPr lang="en-US" sz="2400"/>
              <a:t>Through CERT, capabilities to prepare for, respond to and recover from disasters are built and enhanced.</a:t>
            </a:r>
            <a:endParaRPr/>
          </a:p>
        </p:txBody>
      </p:sp>
      <p:sp>
        <p:nvSpPr>
          <p:cNvPr id="187" name="Google Shape;187;p16"/>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16</a:t>
            </a:fld>
            <a:endParaRPr sz="1800">
              <a:solidFill>
                <a:schemeClr val="dk1"/>
              </a:solidFill>
              <a:latin typeface="Calibri"/>
              <a:ea typeface="Calibri"/>
              <a:cs typeface="Calibri"/>
              <a:sym typeface="Calibri"/>
            </a:endParaRPr>
          </a:p>
        </p:txBody>
      </p:sp>
      <p:sp>
        <p:nvSpPr>
          <p:cNvPr id="188" name="Google Shape;188;p16"/>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CERT</a:t>
            </a:r>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160"/>
          <p:cNvSpPr txBox="1">
            <a:spLocks noGrp="1"/>
          </p:cNvSpPr>
          <p:nvPr>
            <p:ph type="ctrTitle"/>
          </p:nvPr>
        </p:nvSpPr>
        <p:spPr>
          <a:xfrm>
            <a:off x="0" y="4648200"/>
            <a:ext cx="9144000" cy="129540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Arial"/>
              <a:buNone/>
            </a:pPr>
            <a:r>
              <a:rPr lang="en-US" sz="4000"/>
              <a:t>TEACH BACKS</a:t>
            </a:r>
            <a:endParaRPr/>
          </a:p>
        </p:txBody>
      </p:sp>
      <p:sp>
        <p:nvSpPr>
          <p:cNvPr id="1229" name="Google Shape;1229;p160"/>
          <p:cNvSpPr/>
          <p:nvPr/>
        </p:nvSpPr>
        <p:spPr>
          <a:xfrm>
            <a:off x="228600" y="6324600"/>
            <a:ext cx="3124200" cy="38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161"/>
          <p:cNvSpPr txBox="1">
            <a:spLocks noGrp="1"/>
          </p:cNvSpPr>
          <p:nvPr>
            <p:ph type="ctrTitle"/>
          </p:nvPr>
        </p:nvSpPr>
        <p:spPr>
          <a:xfrm>
            <a:off x="0" y="4648200"/>
            <a:ext cx="9144000" cy="129540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Arial"/>
              <a:buNone/>
            </a:pPr>
            <a:r>
              <a:rPr lang="en-US" sz="4000"/>
              <a:t>WRAPPING UP</a:t>
            </a:r>
            <a:endParaRPr/>
          </a:p>
        </p:txBody>
      </p:sp>
      <p:sp>
        <p:nvSpPr>
          <p:cNvPr id="1235" name="Google Shape;1235;p161"/>
          <p:cNvSpPr/>
          <p:nvPr/>
        </p:nvSpPr>
        <p:spPr>
          <a:xfrm>
            <a:off x="76200" y="6400800"/>
            <a:ext cx="3124200" cy="38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62"/>
          <p:cNvSpPr txBox="1">
            <a:spLocks noGrp="1"/>
          </p:cNvSpPr>
          <p:nvPr>
            <p:ph type="body" idx="1"/>
          </p:nvPr>
        </p:nvSpPr>
        <p:spPr>
          <a:xfrm>
            <a:off x="457200" y="1447800"/>
            <a:ext cx="8458200" cy="46783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Any questions?</a:t>
            </a:r>
            <a:endParaRPr/>
          </a:p>
          <a:p>
            <a:pPr marL="342900" lvl="0" indent="-342900" algn="l" rtl="0">
              <a:lnSpc>
                <a:spcPct val="100000"/>
              </a:lnSpc>
              <a:spcBef>
                <a:spcPts val="2400"/>
              </a:spcBef>
              <a:spcAft>
                <a:spcPts val="0"/>
              </a:spcAft>
              <a:buClr>
                <a:schemeClr val="dk1"/>
              </a:buClr>
              <a:buSzPts val="3200"/>
              <a:buChar char="•"/>
            </a:pPr>
            <a:r>
              <a:rPr lang="en-US"/>
              <a:t>Post-test</a:t>
            </a:r>
            <a:endParaRPr/>
          </a:p>
          <a:p>
            <a:pPr marL="342900" lvl="0" indent="-342900" algn="l" rtl="0">
              <a:lnSpc>
                <a:spcPct val="100000"/>
              </a:lnSpc>
              <a:spcBef>
                <a:spcPts val="2400"/>
              </a:spcBef>
              <a:spcAft>
                <a:spcPts val="0"/>
              </a:spcAft>
              <a:buClr>
                <a:schemeClr val="dk1"/>
              </a:buClr>
              <a:buSzPts val="3200"/>
              <a:buChar char="•"/>
            </a:pPr>
            <a:r>
              <a:rPr lang="en-US"/>
              <a:t>Course evaluations</a:t>
            </a:r>
            <a:endParaRPr/>
          </a:p>
        </p:txBody>
      </p:sp>
      <p:sp>
        <p:nvSpPr>
          <p:cNvPr id="1241" name="Google Shape;1241;p162"/>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162</a:t>
            </a:fld>
            <a:endParaRPr sz="1800">
              <a:solidFill>
                <a:schemeClr val="dk1"/>
              </a:solidFill>
              <a:latin typeface="Calibri"/>
              <a:ea typeface="Calibri"/>
              <a:cs typeface="Calibri"/>
              <a:sym typeface="Calibri"/>
            </a:endParaRPr>
          </a:p>
        </p:txBody>
      </p:sp>
      <p:sp>
        <p:nvSpPr>
          <p:cNvPr id="1242" name="Google Shape;1242;p162"/>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Post-Test and Evaluation</a:t>
            </a:r>
            <a:endParaRPr/>
          </a:p>
        </p:txBody>
      </p:sp>
      <p:pic>
        <p:nvPicPr>
          <p:cNvPr id="1243" name="Google Shape;1243;p162" descr="test.jpg"/>
          <p:cNvPicPr preferRelativeResize="0"/>
          <p:nvPr/>
        </p:nvPicPr>
        <p:blipFill rotWithShape="1">
          <a:blip r:embed="rId3">
            <a:alphaModFix/>
          </a:blip>
          <a:srcRect/>
          <a:stretch/>
        </p:blipFill>
        <p:spPr>
          <a:xfrm flipH="1">
            <a:off x="5791200" y="3657600"/>
            <a:ext cx="2571750" cy="1905000"/>
          </a:xfrm>
          <a:prstGeom prst="rect">
            <a:avLst/>
          </a:prstGeom>
          <a:noFill/>
          <a:ln>
            <a:noFill/>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63"/>
          <p:cNvSpPr txBox="1">
            <a:spLocks noGrp="1"/>
          </p:cNvSpPr>
          <p:nvPr>
            <p:ph type="body" idx="1"/>
          </p:nvPr>
        </p:nvSpPr>
        <p:spPr>
          <a:xfrm>
            <a:off x="457200" y="1447800"/>
            <a:ext cx="8458200" cy="4876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Turn in test and course evaluation sheet</a:t>
            </a:r>
            <a:endParaRPr/>
          </a:p>
          <a:p>
            <a:pPr marL="342900" lvl="0" indent="-342900" algn="l" rtl="0">
              <a:lnSpc>
                <a:spcPct val="100000"/>
              </a:lnSpc>
              <a:spcBef>
                <a:spcPts val="2400"/>
              </a:spcBef>
              <a:spcAft>
                <a:spcPts val="0"/>
              </a:spcAft>
              <a:buClr>
                <a:schemeClr val="dk1"/>
              </a:buClr>
              <a:buSzPts val="3200"/>
              <a:buNone/>
            </a:pPr>
            <a:endParaRPr/>
          </a:p>
          <a:p>
            <a:pPr marL="342900" lvl="0" indent="-342900" algn="l" rtl="0">
              <a:lnSpc>
                <a:spcPct val="100000"/>
              </a:lnSpc>
              <a:spcBef>
                <a:spcPts val="2400"/>
              </a:spcBef>
              <a:spcAft>
                <a:spcPts val="0"/>
              </a:spcAft>
              <a:buClr>
                <a:schemeClr val="dk1"/>
              </a:buClr>
              <a:buSzPts val="3200"/>
              <a:buNone/>
            </a:pPr>
            <a:endParaRPr/>
          </a:p>
          <a:p>
            <a:pPr marL="342900" lvl="0" indent="-342900" algn="l" rtl="0">
              <a:lnSpc>
                <a:spcPct val="100000"/>
              </a:lnSpc>
              <a:spcBef>
                <a:spcPts val="2400"/>
              </a:spcBef>
              <a:spcAft>
                <a:spcPts val="0"/>
              </a:spcAft>
              <a:buClr>
                <a:schemeClr val="dk1"/>
              </a:buClr>
              <a:buSzPts val="3200"/>
              <a:buNone/>
            </a:pPr>
            <a:endParaRPr/>
          </a:p>
          <a:p>
            <a:pPr marL="342900" lvl="0" indent="-342900" algn="l" rtl="0">
              <a:lnSpc>
                <a:spcPct val="100000"/>
              </a:lnSpc>
              <a:spcBef>
                <a:spcPts val="2400"/>
              </a:spcBef>
              <a:spcAft>
                <a:spcPts val="0"/>
              </a:spcAft>
              <a:buClr>
                <a:schemeClr val="dk1"/>
              </a:buClr>
              <a:buSzPts val="3200"/>
              <a:buNone/>
            </a:pPr>
            <a:endParaRPr/>
          </a:p>
          <a:p>
            <a:pPr marL="342900" lvl="0" indent="-342900" algn="ctr" rtl="0">
              <a:lnSpc>
                <a:spcPct val="100000"/>
              </a:lnSpc>
              <a:spcBef>
                <a:spcPts val="2400"/>
              </a:spcBef>
              <a:spcAft>
                <a:spcPts val="0"/>
              </a:spcAft>
              <a:buClr>
                <a:schemeClr val="dk1"/>
              </a:buClr>
              <a:buSzPts val="3400"/>
              <a:buNone/>
            </a:pPr>
            <a:r>
              <a:rPr lang="en-US" sz="3400" i="1"/>
              <a:t>Thank you for being a part of our lives!</a:t>
            </a:r>
            <a:endParaRPr/>
          </a:p>
        </p:txBody>
      </p:sp>
      <p:sp>
        <p:nvSpPr>
          <p:cNvPr id="1249" name="Google Shape;1249;p163"/>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163</a:t>
            </a:fld>
            <a:endParaRPr sz="1800">
              <a:solidFill>
                <a:schemeClr val="dk1"/>
              </a:solidFill>
              <a:latin typeface="Calibri"/>
              <a:ea typeface="Calibri"/>
              <a:cs typeface="Calibri"/>
              <a:sym typeface="Calibri"/>
            </a:endParaRPr>
          </a:p>
        </p:txBody>
      </p:sp>
      <p:sp>
        <p:nvSpPr>
          <p:cNvPr id="1250" name="Google Shape;1250;p163"/>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Final Items</a:t>
            </a:r>
            <a:endParaRPr/>
          </a:p>
        </p:txBody>
      </p:sp>
      <p:pic>
        <p:nvPicPr>
          <p:cNvPr id="1251" name="Google Shape;1251;p163" descr="finish line.jpg"/>
          <p:cNvPicPr preferRelativeResize="0"/>
          <p:nvPr/>
        </p:nvPicPr>
        <p:blipFill rotWithShape="1">
          <a:blip r:embed="rId3">
            <a:alphaModFix/>
          </a:blip>
          <a:srcRect/>
          <a:stretch/>
        </p:blipFill>
        <p:spPr>
          <a:xfrm>
            <a:off x="2895600" y="2971800"/>
            <a:ext cx="3276600" cy="2454287"/>
          </a:xfrm>
          <a:prstGeom prst="rect">
            <a:avLst/>
          </a:prstGeom>
          <a:noFill/>
          <a:ln>
            <a:noFill/>
          </a:ln>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164"/>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Thanks and Credits</a:t>
            </a:r>
            <a:endParaRPr/>
          </a:p>
        </p:txBody>
      </p:sp>
      <p:sp>
        <p:nvSpPr>
          <p:cNvPr id="1257" name="Google Shape;1257;p164"/>
          <p:cNvSpPr txBox="1">
            <a:spLocks noGrp="1"/>
          </p:cNvSpPr>
          <p:nvPr>
            <p:ph type="body" idx="1"/>
          </p:nvPr>
        </p:nvSpPr>
        <p:spPr>
          <a:xfrm>
            <a:off x="457200" y="1676400"/>
            <a:ext cx="8229600" cy="44196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Char char="•"/>
            </a:pPr>
            <a:r>
              <a:rPr lang="en-US" sz="3000"/>
              <a:t>Tom Hirt, Emergency Management Institute, Emmitsburg, MD.</a:t>
            </a:r>
            <a:endParaRPr/>
          </a:p>
          <a:p>
            <a:pPr marL="342900" lvl="0" indent="-342900" algn="l" rtl="0">
              <a:lnSpc>
                <a:spcPct val="100000"/>
              </a:lnSpc>
              <a:spcBef>
                <a:spcPts val="2400"/>
              </a:spcBef>
              <a:spcAft>
                <a:spcPts val="0"/>
              </a:spcAft>
              <a:buClr>
                <a:schemeClr val="dk1"/>
              </a:buClr>
              <a:buSzPct val="100000"/>
              <a:buChar char="•"/>
            </a:pPr>
            <a:r>
              <a:rPr lang="en-US" sz="3000"/>
              <a:t>Melanie Devine, NCTCOG, Arlington, TX</a:t>
            </a:r>
            <a:endParaRPr/>
          </a:p>
          <a:p>
            <a:pPr marL="342900" lvl="0" indent="-342900" algn="l" rtl="0">
              <a:lnSpc>
                <a:spcPct val="100000"/>
              </a:lnSpc>
              <a:spcBef>
                <a:spcPts val="2400"/>
              </a:spcBef>
              <a:spcAft>
                <a:spcPts val="0"/>
              </a:spcAft>
              <a:buClr>
                <a:schemeClr val="dk1"/>
              </a:buClr>
              <a:buSzPct val="100000"/>
              <a:buChar char="•"/>
            </a:pPr>
            <a:r>
              <a:rPr lang="en-US" sz="3000"/>
              <a:t>Kit Marshall, Parker County, TX</a:t>
            </a:r>
            <a:endParaRPr/>
          </a:p>
          <a:p>
            <a:pPr marL="342900" lvl="0" indent="-342900" algn="l" rtl="0">
              <a:lnSpc>
                <a:spcPct val="100000"/>
              </a:lnSpc>
              <a:spcBef>
                <a:spcPts val="2400"/>
              </a:spcBef>
              <a:spcAft>
                <a:spcPts val="0"/>
              </a:spcAft>
              <a:buClr>
                <a:schemeClr val="dk1"/>
              </a:buClr>
              <a:buSzPct val="100000"/>
              <a:buChar char="•"/>
            </a:pPr>
            <a:r>
              <a:rPr lang="en-US" sz="3000"/>
              <a:t>Dr. Nancy Olthoff, Apache Junction, AZ</a:t>
            </a:r>
            <a:endParaRPr/>
          </a:p>
          <a:p>
            <a:pPr marL="342900" lvl="0" indent="-342900" algn="l" rtl="0">
              <a:lnSpc>
                <a:spcPct val="100000"/>
              </a:lnSpc>
              <a:spcBef>
                <a:spcPts val="2400"/>
              </a:spcBef>
              <a:spcAft>
                <a:spcPts val="0"/>
              </a:spcAft>
              <a:buClr>
                <a:schemeClr val="dk1"/>
              </a:buClr>
              <a:buSzPct val="100000"/>
              <a:buChar char="•"/>
            </a:pPr>
            <a:r>
              <a:rPr lang="en-US" sz="3000"/>
              <a:t>Liz Massey of </a:t>
            </a:r>
            <a:r>
              <a:rPr lang="en-US" sz="3000" i="1"/>
              <a:t>Creative Liberty</a:t>
            </a:r>
            <a:endParaRPr/>
          </a:p>
          <a:p>
            <a:pPr marL="342900" lvl="0" indent="-342900" algn="l" rtl="0">
              <a:lnSpc>
                <a:spcPct val="100000"/>
              </a:lnSpc>
              <a:spcBef>
                <a:spcPts val="2400"/>
              </a:spcBef>
              <a:spcAft>
                <a:spcPts val="0"/>
              </a:spcAft>
              <a:buClr>
                <a:schemeClr val="dk1"/>
              </a:buClr>
              <a:buSzPct val="100000"/>
              <a:buChar char="•"/>
            </a:pPr>
            <a:r>
              <a:rPr lang="en-US" sz="3000"/>
              <a:t>University of Florida, IFAS</a:t>
            </a:r>
            <a:endParaRPr/>
          </a:p>
          <a:p>
            <a:pPr marL="342900" lvl="0" indent="-154940" algn="l" rtl="0">
              <a:lnSpc>
                <a:spcPct val="100000"/>
              </a:lnSpc>
              <a:spcBef>
                <a:spcPts val="2400"/>
              </a:spcBef>
              <a:spcAft>
                <a:spcPts val="0"/>
              </a:spcAft>
              <a:buClr>
                <a:schemeClr val="dk1"/>
              </a:buClr>
              <a:buSzPct val="1000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7"/>
          <p:cNvSpPr txBox="1">
            <a:spLocks noGrp="1"/>
          </p:cNvSpPr>
          <p:nvPr>
            <p:ph type="body" idx="1"/>
          </p:nvPr>
        </p:nvSpPr>
        <p:spPr>
          <a:xfrm>
            <a:off x="457200" y="990600"/>
            <a:ext cx="8229600" cy="55626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800"/>
              <a:buNone/>
            </a:pPr>
            <a:endParaRPr sz="800">
              <a:solidFill>
                <a:srgbClr val="FF0000"/>
              </a:solidFill>
            </a:endParaRPr>
          </a:p>
          <a:p>
            <a:pPr marL="342900" lvl="0" indent="-342900" algn="l" rtl="0">
              <a:lnSpc>
                <a:spcPct val="100000"/>
              </a:lnSpc>
              <a:spcBef>
                <a:spcPts val="2400"/>
              </a:spcBef>
              <a:spcAft>
                <a:spcPts val="0"/>
              </a:spcAft>
              <a:buClr>
                <a:schemeClr val="dk1"/>
              </a:buClr>
              <a:buSzPts val="3000"/>
              <a:buChar char="•"/>
            </a:pPr>
            <a:r>
              <a:rPr lang="en-US" sz="3000"/>
              <a:t>428, CERT Train the Trainer</a:t>
            </a:r>
            <a:endParaRPr/>
          </a:p>
          <a:p>
            <a:pPr marL="742950" lvl="1" indent="-285750" algn="l" rtl="0">
              <a:lnSpc>
                <a:spcPct val="100000"/>
              </a:lnSpc>
              <a:spcBef>
                <a:spcPts val="1200"/>
              </a:spcBef>
              <a:spcAft>
                <a:spcPts val="0"/>
              </a:spcAft>
              <a:buClr>
                <a:schemeClr val="dk1"/>
              </a:buClr>
              <a:buSzPts val="2400"/>
              <a:buChar char="–"/>
            </a:pPr>
            <a:r>
              <a:rPr lang="en-US" sz="2400"/>
              <a:t>Is focused on instructor delivery skills and techniques for presenting Basic CERT </a:t>
            </a:r>
            <a:endParaRPr/>
          </a:p>
          <a:p>
            <a:pPr marL="742950" lvl="1" indent="-285750" algn="l" rtl="0">
              <a:lnSpc>
                <a:spcPct val="100000"/>
              </a:lnSpc>
              <a:spcBef>
                <a:spcPts val="1200"/>
              </a:spcBef>
              <a:spcAft>
                <a:spcPts val="0"/>
              </a:spcAft>
              <a:buClr>
                <a:schemeClr val="dk1"/>
              </a:buClr>
              <a:buSzPts val="2400"/>
              <a:buChar char="–"/>
            </a:pPr>
            <a:r>
              <a:rPr lang="en-US" sz="2400"/>
              <a:t>Basic CERT curriculum is not re-taught in 428 TTT</a:t>
            </a:r>
            <a:endParaRPr/>
          </a:p>
          <a:p>
            <a:pPr marL="742950" lvl="1" indent="-285750" algn="l" rtl="0">
              <a:lnSpc>
                <a:spcPct val="100000"/>
              </a:lnSpc>
              <a:spcBef>
                <a:spcPts val="1200"/>
              </a:spcBef>
              <a:spcAft>
                <a:spcPts val="0"/>
              </a:spcAft>
              <a:buClr>
                <a:schemeClr val="dk1"/>
              </a:buClr>
              <a:buSzPts val="2400"/>
              <a:buChar char="–"/>
            </a:pPr>
            <a:r>
              <a:rPr lang="en-US" sz="2400"/>
              <a:t>Trainers with 417 certificates should take 428 to be current</a:t>
            </a:r>
            <a:endParaRPr/>
          </a:p>
          <a:p>
            <a:pPr marL="742950" lvl="1" indent="-285750" algn="l" rtl="0">
              <a:lnSpc>
                <a:spcPct val="100000"/>
              </a:lnSpc>
              <a:spcBef>
                <a:spcPts val="1200"/>
              </a:spcBef>
              <a:spcAft>
                <a:spcPts val="0"/>
              </a:spcAft>
              <a:buClr>
                <a:schemeClr val="dk1"/>
              </a:buClr>
              <a:buSzPts val="2400"/>
              <a:buChar char="–"/>
            </a:pPr>
            <a:r>
              <a:rPr lang="en-US" sz="2400"/>
              <a:t>Once trained, contact information for 428 trainers will be tracked in a data base </a:t>
            </a:r>
            <a:endParaRPr/>
          </a:p>
          <a:p>
            <a:pPr marL="742950" lvl="1" indent="-285750" algn="l" rtl="0">
              <a:lnSpc>
                <a:spcPct val="100000"/>
              </a:lnSpc>
              <a:spcBef>
                <a:spcPts val="1200"/>
              </a:spcBef>
              <a:spcAft>
                <a:spcPts val="0"/>
              </a:spcAft>
              <a:buClr>
                <a:schemeClr val="dk1"/>
              </a:buClr>
              <a:buSzPts val="2400"/>
              <a:buChar char="–"/>
            </a:pPr>
            <a:r>
              <a:rPr lang="en-US" sz="2400"/>
              <a:t>Trainers may be asked by the State to teach Basic CERT in areas of Texas with identified needs</a:t>
            </a:r>
            <a:endParaRPr/>
          </a:p>
          <a:p>
            <a:pPr marL="742950" lvl="1" indent="-120650" algn="l" rtl="0">
              <a:lnSpc>
                <a:spcPct val="100000"/>
              </a:lnSpc>
              <a:spcBef>
                <a:spcPts val="1200"/>
              </a:spcBef>
              <a:spcAft>
                <a:spcPts val="0"/>
              </a:spcAft>
              <a:buClr>
                <a:schemeClr val="dk1"/>
              </a:buClr>
              <a:buSzPts val="2600"/>
              <a:buNone/>
            </a:pPr>
            <a:endParaRPr sz="2600"/>
          </a:p>
        </p:txBody>
      </p:sp>
      <p:sp>
        <p:nvSpPr>
          <p:cNvPr id="194" name="Google Shape;194;p17"/>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17</a:t>
            </a:fld>
            <a:endParaRPr sz="1800">
              <a:solidFill>
                <a:schemeClr val="dk1"/>
              </a:solidFill>
              <a:latin typeface="Calibri"/>
              <a:ea typeface="Calibri"/>
              <a:cs typeface="Calibri"/>
              <a:sym typeface="Calibri"/>
            </a:endParaRPr>
          </a:p>
        </p:txBody>
      </p:sp>
      <p:sp>
        <p:nvSpPr>
          <p:cNvPr id="195" name="Google Shape;195;p17"/>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CERT Train the Trainer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8"/>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Clr>
                <a:schemeClr val="dk1"/>
              </a:buClr>
              <a:buSzPct val="100000"/>
              <a:buNone/>
            </a:pPr>
            <a:r>
              <a:rPr lang="en-US" sz="3900"/>
              <a:t>Prerequisites to take 428, CERT TTT:</a:t>
            </a:r>
            <a:endParaRPr/>
          </a:p>
          <a:p>
            <a:pPr marL="342900" lvl="0" indent="-342900" algn="l" rtl="0">
              <a:lnSpc>
                <a:spcPct val="100000"/>
              </a:lnSpc>
              <a:spcBef>
                <a:spcPts val="2400"/>
              </a:spcBef>
              <a:spcAft>
                <a:spcPts val="0"/>
              </a:spcAft>
              <a:buClr>
                <a:schemeClr val="dk1"/>
              </a:buClr>
              <a:buSzPct val="100000"/>
              <a:buChar char="•"/>
            </a:pPr>
            <a:r>
              <a:rPr lang="en-US" sz="3400"/>
              <a:t>Must complete an application and have a referral from a CERT sponsoring agency. The CERT sponsoring agency could be a local, regional, State government agency, or NGO.</a:t>
            </a:r>
            <a:endParaRPr/>
          </a:p>
          <a:p>
            <a:pPr marL="342900" lvl="0" indent="-342900" algn="l" rtl="0">
              <a:lnSpc>
                <a:spcPct val="100000"/>
              </a:lnSpc>
              <a:spcBef>
                <a:spcPts val="2400"/>
              </a:spcBef>
              <a:spcAft>
                <a:spcPts val="0"/>
              </a:spcAft>
              <a:buClr>
                <a:schemeClr val="dk1"/>
              </a:buClr>
              <a:buSzPct val="100000"/>
              <a:buChar char="•"/>
            </a:pPr>
            <a:r>
              <a:rPr lang="en-US" sz="3400"/>
              <a:t>Must have taken the CERT Basic Training course</a:t>
            </a:r>
            <a:endParaRPr/>
          </a:p>
          <a:p>
            <a:pPr marL="742950" lvl="1" indent="-285781" algn="l" rtl="0">
              <a:lnSpc>
                <a:spcPct val="100000"/>
              </a:lnSpc>
              <a:spcBef>
                <a:spcPts val="1200"/>
              </a:spcBef>
              <a:spcAft>
                <a:spcPts val="0"/>
              </a:spcAft>
              <a:buClr>
                <a:schemeClr val="dk1"/>
              </a:buClr>
              <a:buSzPct val="100000"/>
              <a:buChar char="–"/>
            </a:pPr>
            <a:r>
              <a:rPr lang="en-US" sz="3100"/>
              <a:t>IS-317, </a:t>
            </a:r>
            <a:r>
              <a:rPr lang="en-US" sz="3100" i="1"/>
              <a:t>Introduction to CERT</a:t>
            </a:r>
            <a:r>
              <a:rPr lang="en-US" sz="3100"/>
              <a:t>, is </a:t>
            </a:r>
            <a:r>
              <a:rPr lang="en-US" sz="3100" b="1"/>
              <a:t>not</a:t>
            </a:r>
            <a:r>
              <a:rPr lang="en-US" sz="3100"/>
              <a:t> an acceptable substitute</a:t>
            </a:r>
            <a:endParaRPr/>
          </a:p>
          <a:p>
            <a:pPr marL="342900" lvl="0" indent="-342900" algn="l" rtl="0">
              <a:lnSpc>
                <a:spcPct val="100000"/>
              </a:lnSpc>
              <a:spcBef>
                <a:spcPts val="2400"/>
              </a:spcBef>
              <a:spcAft>
                <a:spcPts val="0"/>
              </a:spcAft>
              <a:buClr>
                <a:schemeClr val="dk1"/>
              </a:buClr>
              <a:buSzPct val="100000"/>
              <a:buChar char="•"/>
            </a:pPr>
            <a:r>
              <a:rPr lang="en-US" sz="3400"/>
              <a:t>Substantial CERT experience is required</a:t>
            </a:r>
            <a:endParaRPr/>
          </a:p>
          <a:p>
            <a:pPr marL="342900" lvl="0" indent="-342900" algn="l" rtl="0">
              <a:lnSpc>
                <a:spcPct val="100000"/>
              </a:lnSpc>
              <a:spcBef>
                <a:spcPts val="2400"/>
              </a:spcBef>
              <a:spcAft>
                <a:spcPts val="0"/>
              </a:spcAft>
              <a:buClr>
                <a:schemeClr val="dk1"/>
              </a:buClr>
              <a:buSzPct val="100000"/>
              <a:buChar char="•"/>
            </a:pPr>
            <a:r>
              <a:rPr lang="en-US" sz="3400"/>
              <a:t>IS-100, 200, 700, and 800 are required</a:t>
            </a:r>
            <a:endParaRPr/>
          </a:p>
          <a:p>
            <a:pPr marL="342900" lvl="0" indent="-185420" algn="l" rtl="0">
              <a:lnSpc>
                <a:spcPct val="100000"/>
              </a:lnSpc>
              <a:spcBef>
                <a:spcPts val="2400"/>
              </a:spcBef>
              <a:spcAft>
                <a:spcPts val="0"/>
              </a:spcAft>
              <a:buClr>
                <a:schemeClr val="dk1"/>
              </a:buClr>
              <a:buSzPct val="100000"/>
              <a:buNone/>
            </a:pPr>
            <a:endParaRPr/>
          </a:p>
        </p:txBody>
      </p:sp>
      <p:sp>
        <p:nvSpPr>
          <p:cNvPr id="201" name="Google Shape;201;p18"/>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18</a:t>
            </a:fld>
            <a:endParaRPr sz="1800">
              <a:solidFill>
                <a:schemeClr val="dk1"/>
              </a:solidFill>
              <a:latin typeface="Calibri"/>
              <a:ea typeface="Calibri"/>
              <a:cs typeface="Calibri"/>
              <a:sym typeface="Calibri"/>
            </a:endParaRPr>
          </a:p>
        </p:txBody>
      </p:sp>
      <p:sp>
        <p:nvSpPr>
          <p:cNvPr id="202" name="Google Shape;202;p18"/>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428 Prerequisites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9"/>
          <p:cNvSpPr txBox="1">
            <a:spLocks noGrp="1"/>
          </p:cNvSpPr>
          <p:nvPr>
            <p:ph type="body" idx="1"/>
          </p:nvPr>
        </p:nvSpPr>
        <p:spPr>
          <a:xfrm>
            <a:off x="228600" y="1219200"/>
            <a:ext cx="8686800" cy="5410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Clr>
                <a:schemeClr val="dk1"/>
              </a:buClr>
              <a:buSzPct val="100000"/>
              <a:buNone/>
            </a:pPr>
            <a:r>
              <a:rPr lang="en-US" sz="3300"/>
              <a:t>Prerequisites for 517, CERT Master Instructor (CMI) </a:t>
            </a:r>
            <a:endParaRPr/>
          </a:p>
          <a:p>
            <a:pPr marL="342900" lvl="0" indent="-342900" algn="l" rtl="0">
              <a:lnSpc>
                <a:spcPct val="100000"/>
              </a:lnSpc>
              <a:spcBef>
                <a:spcPts val="2400"/>
              </a:spcBef>
              <a:spcAft>
                <a:spcPts val="0"/>
              </a:spcAft>
              <a:buClr>
                <a:schemeClr val="dk1"/>
              </a:buClr>
              <a:buSzPct val="100000"/>
              <a:buChar char="•"/>
            </a:pPr>
            <a:r>
              <a:rPr lang="en-US" sz="3000"/>
              <a:t>CERT instructors will be recruited and selected to take the 517 course based on the following qualifications</a:t>
            </a:r>
            <a:r>
              <a:rPr lang="en-US"/>
              <a:t>:</a:t>
            </a:r>
            <a:endParaRPr/>
          </a:p>
          <a:p>
            <a:pPr marL="742950" lvl="1" indent="-285750" algn="l" rtl="0">
              <a:lnSpc>
                <a:spcPct val="100000"/>
              </a:lnSpc>
              <a:spcBef>
                <a:spcPts val="1200"/>
              </a:spcBef>
              <a:spcAft>
                <a:spcPts val="0"/>
              </a:spcAft>
              <a:buClr>
                <a:schemeClr val="dk1"/>
              </a:buClr>
              <a:buSzPct val="100000"/>
              <a:buChar char="–"/>
            </a:pPr>
            <a:r>
              <a:rPr lang="en-US"/>
              <a:t>Completion of CERT Basic Training course</a:t>
            </a:r>
            <a:endParaRPr/>
          </a:p>
          <a:p>
            <a:pPr marL="742950" lvl="1" indent="-285750" algn="l" rtl="0">
              <a:lnSpc>
                <a:spcPct val="100000"/>
              </a:lnSpc>
              <a:spcBef>
                <a:spcPts val="1200"/>
              </a:spcBef>
              <a:spcAft>
                <a:spcPts val="0"/>
              </a:spcAft>
              <a:buClr>
                <a:schemeClr val="dk1"/>
              </a:buClr>
              <a:buSzPct val="100000"/>
              <a:buChar char="–"/>
            </a:pPr>
            <a:r>
              <a:rPr lang="en-US"/>
              <a:t>Completion of CERT TTT course (428)</a:t>
            </a:r>
            <a:endParaRPr/>
          </a:p>
          <a:p>
            <a:pPr marL="742950" lvl="1" indent="-285750" algn="l" rtl="0">
              <a:lnSpc>
                <a:spcPct val="100000"/>
              </a:lnSpc>
              <a:spcBef>
                <a:spcPts val="1200"/>
              </a:spcBef>
              <a:spcAft>
                <a:spcPts val="0"/>
              </a:spcAft>
              <a:buClr>
                <a:schemeClr val="dk1"/>
              </a:buClr>
              <a:buSzPct val="100000"/>
              <a:buChar char="–"/>
            </a:pPr>
            <a:r>
              <a:rPr lang="en-US"/>
              <a:t>Extensive CERT and CERT training experience</a:t>
            </a:r>
            <a:endParaRPr/>
          </a:p>
          <a:p>
            <a:pPr marL="742950" lvl="1" indent="-285750" algn="l" rtl="0">
              <a:lnSpc>
                <a:spcPct val="100000"/>
              </a:lnSpc>
              <a:spcBef>
                <a:spcPts val="1200"/>
              </a:spcBef>
              <a:spcAft>
                <a:spcPts val="0"/>
              </a:spcAft>
              <a:buClr>
                <a:schemeClr val="dk1"/>
              </a:buClr>
              <a:buSzPct val="100000"/>
              <a:buChar char="–"/>
            </a:pPr>
            <a:r>
              <a:rPr lang="en-US"/>
              <a:t>Jurisdiction recommendation </a:t>
            </a:r>
            <a:endParaRPr/>
          </a:p>
          <a:p>
            <a:pPr marL="742950" lvl="1" indent="-285750" algn="l" rtl="0">
              <a:lnSpc>
                <a:spcPct val="100000"/>
              </a:lnSpc>
              <a:spcBef>
                <a:spcPts val="1200"/>
              </a:spcBef>
              <a:spcAft>
                <a:spcPts val="0"/>
              </a:spcAft>
              <a:buClr>
                <a:schemeClr val="dk1"/>
              </a:buClr>
              <a:buSzPct val="100000"/>
              <a:buChar char="–"/>
            </a:pPr>
            <a:r>
              <a:rPr lang="en-US"/>
              <a:t>State-level approval</a:t>
            </a:r>
            <a:endParaRPr/>
          </a:p>
          <a:p>
            <a:pPr marL="742950" lvl="1" indent="-285750" algn="l" rtl="0">
              <a:lnSpc>
                <a:spcPct val="100000"/>
              </a:lnSpc>
              <a:spcBef>
                <a:spcPts val="1200"/>
              </a:spcBef>
              <a:spcAft>
                <a:spcPts val="0"/>
              </a:spcAft>
              <a:buClr>
                <a:schemeClr val="dk1"/>
              </a:buClr>
              <a:buSzPct val="100000"/>
              <a:buChar char="–"/>
            </a:pPr>
            <a:r>
              <a:rPr lang="en-US"/>
              <a:t>Contents of application/authorization and commitment forms understood and agreed to by participant signature</a:t>
            </a:r>
            <a:endParaRPr/>
          </a:p>
          <a:p>
            <a:pPr marL="57150" lvl="0" indent="0" algn="ctr" rtl="0">
              <a:lnSpc>
                <a:spcPct val="100000"/>
              </a:lnSpc>
              <a:spcBef>
                <a:spcPts val="2400"/>
              </a:spcBef>
              <a:spcAft>
                <a:spcPts val="0"/>
              </a:spcAft>
              <a:buClr>
                <a:schemeClr val="dk1"/>
              </a:buClr>
              <a:buSzPct val="100000"/>
              <a:buNone/>
            </a:pPr>
            <a:r>
              <a:rPr lang="en-US" b="1"/>
              <a:t>Enthusiasm and desire to teach preparedness are essential qualities for a CERT Master Instructor</a:t>
            </a:r>
            <a:endParaRPr/>
          </a:p>
        </p:txBody>
      </p:sp>
      <p:sp>
        <p:nvSpPr>
          <p:cNvPr id="208" name="Google Shape;208;p19"/>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19</a:t>
            </a:fld>
            <a:endParaRPr sz="1800">
              <a:solidFill>
                <a:schemeClr val="dk1"/>
              </a:solidFill>
              <a:latin typeface="Calibri"/>
              <a:ea typeface="Calibri"/>
              <a:cs typeface="Calibri"/>
              <a:sym typeface="Calibri"/>
            </a:endParaRPr>
          </a:p>
        </p:txBody>
      </p:sp>
      <p:sp>
        <p:nvSpPr>
          <p:cNvPr id="209" name="Google Shape;209;p19"/>
          <p:cNvSpPr txBox="1">
            <a:spLocks noGrp="1"/>
          </p:cNvSpPr>
          <p:nvPr>
            <p:ph type="title"/>
          </p:nvPr>
        </p:nvSpPr>
        <p:spPr>
          <a:xfrm>
            <a:off x="0" y="0"/>
            <a:ext cx="9123784"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517 Prerequisites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dirty="0"/>
              <a:t>Welcome!</a:t>
            </a:r>
            <a:endParaRPr dirty="0"/>
          </a:p>
        </p:txBody>
      </p:sp>
      <p:sp>
        <p:nvSpPr>
          <p:cNvPr id="88" name="Google Shape;88;p2"/>
          <p:cNvSpPr txBox="1">
            <a:spLocks noGrp="1"/>
          </p:cNvSpPr>
          <p:nvPr>
            <p:ph type="body" idx="1"/>
          </p:nvPr>
        </p:nvSpPr>
        <p:spPr>
          <a:xfrm>
            <a:off x="304800" y="1905000"/>
            <a:ext cx="8229600" cy="42211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dirty="0"/>
              <a:t>Instructor Introductions:</a:t>
            </a:r>
            <a:endParaRPr dirty="0"/>
          </a:p>
          <a:p>
            <a:pPr marL="342900" lvl="0" indent="-279400" algn="l" rtl="0">
              <a:lnSpc>
                <a:spcPct val="100000"/>
              </a:lnSpc>
              <a:spcBef>
                <a:spcPts val="2400"/>
              </a:spcBef>
              <a:spcAft>
                <a:spcPts val="0"/>
              </a:spcAft>
              <a:buClr>
                <a:schemeClr val="dk1"/>
              </a:buClr>
              <a:buSzPts val="1000"/>
              <a:buNone/>
            </a:pPr>
            <a:endParaRPr sz="1000" dirty="0"/>
          </a:p>
          <a:p>
            <a:pPr marL="742950" lvl="1" indent="-285750" algn="l" rtl="0">
              <a:lnSpc>
                <a:spcPct val="100000"/>
              </a:lnSpc>
              <a:spcBef>
                <a:spcPts val="2400"/>
              </a:spcBef>
              <a:spcAft>
                <a:spcPts val="0"/>
              </a:spcAft>
              <a:buClr>
                <a:schemeClr val="dk1"/>
              </a:buClr>
              <a:buSzPts val="2800"/>
              <a:buChar char="–"/>
            </a:pPr>
            <a:r>
              <a:rPr lang="en-US" dirty="0"/>
              <a:t>Jackie Uselton</a:t>
            </a:r>
            <a:endParaRPr dirty="0"/>
          </a:p>
          <a:p>
            <a:pPr marL="742950" lvl="1" indent="-285750" algn="l" rtl="0">
              <a:lnSpc>
                <a:spcPct val="100000"/>
              </a:lnSpc>
              <a:spcBef>
                <a:spcPts val="2400"/>
              </a:spcBef>
              <a:spcAft>
                <a:spcPts val="0"/>
              </a:spcAft>
              <a:buClr>
                <a:schemeClr val="dk1"/>
              </a:buClr>
              <a:buSzPts val="2800"/>
              <a:buChar char="–"/>
            </a:pPr>
            <a:r>
              <a:rPr lang="en-US" dirty="0"/>
              <a:t>Peggy Fonseca</a:t>
            </a:r>
            <a:endParaRPr dirty="0"/>
          </a:p>
          <a:p>
            <a:pPr marL="742950" lvl="0" indent="0" algn="l" rtl="0">
              <a:lnSpc>
                <a:spcPct val="100000"/>
              </a:lnSpc>
              <a:spcBef>
                <a:spcPts val="2400"/>
              </a:spcBef>
              <a:spcAft>
                <a:spcPts val="0"/>
              </a:spcAft>
              <a:buNone/>
            </a:pPr>
            <a:endParaRPr dirty="0"/>
          </a:p>
        </p:txBody>
      </p:sp>
      <p:sp>
        <p:nvSpPr>
          <p:cNvPr id="89" name="Google Shape;89;p2"/>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2</a:t>
            </a:fld>
            <a:endParaRPr sz="1800">
              <a:solidFill>
                <a:schemeClr val="dk1"/>
              </a:solidFill>
              <a:latin typeface="Calibri"/>
              <a:ea typeface="Calibri"/>
              <a:cs typeface="Calibri"/>
              <a:sym typeface="Calibri"/>
            </a:endParaRPr>
          </a:p>
        </p:txBody>
      </p:sp>
      <p:pic>
        <p:nvPicPr>
          <p:cNvPr id="90" name="Google Shape;90;p2" descr="Four Amigos.jpg"/>
          <p:cNvPicPr preferRelativeResize="0"/>
          <p:nvPr/>
        </p:nvPicPr>
        <p:blipFill rotWithShape="1">
          <a:blip r:embed="rId3">
            <a:alphaModFix/>
          </a:blip>
          <a:srcRect/>
          <a:stretch/>
        </p:blipFill>
        <p:spPr>
          <a:xfrm>
            <a:off x="5029200" y="1905000"/>
            <a:ext cx="3822192" cy="36393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0"/>
          <p:cNvSpPr txBox="1">
            <a:spLocks noGrp="1"/>
          </p:cNvSpPr>
          <p:nvPr>
            <p:ph type="body" idx="1"/>
          </p:nvPr>
        </p:nvSpPr>
        <p:spPr>
          <a:xfrm>
            <a:off x="304800" y="762000"/>
            <a:ext cx="8839200" cy="6019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800"/>
              <a:buNone/>
            </a:pPr>
            <a:endParaRPr sz="800" dirty="0">
              <a:solidFill>
                <a:srgbClr val="FF0000"/>
              </a:solidFill>
            </a:endParaRPr>
          </a:p>
          <a:p>
            <a:pPr marL="0" lvl="0" indent="0" algn="l" rtl="0">
              <a:lnSpc>
                <a:spcPct val="100000"/>
              </a:lnSpc>
              <a:spcBef>
                <a:spcPts val="2400"/>
              </a:spcBef>
              <a:spcAft>
                <a:spcPts val="0"/>
              </a:spcAft>
              <a:buClr>
                <a:schemeClr val="dk1"/>
              </a:buClr>
              <a:buSzPts val="2800"/>
              <a:buNone/>
            </a:pPr>
            <a:r>
              <a:rPr lang="en-US" sz="2800" dirty="0"/>
              <a:t>T-517: CERT Master Instructor is a Texas class</a:t>
            </a:r>
            <a:endParaRPr dirty="0"/>
          </a:p>
          <a:p>
            <a:pPr marL="342900" lvl="0" indent="-342900" algn="l" rtl="0">
              <a:lnSpc>
                <a:spcPct val="100000"/>
              </a:lnSpc>
              <a:spcBef>
                <a:spcPts val="1200"/>
              </a:spcBef>
              <a:spcAft>
                <a:spcPts val="0"/>
              </a:spcAft>
              <a:buClr>
                <a:schemeClr val="dk1"/>
              </a:buClr>
              <a:buSzPts val="2600"/>
              <a:buChar char="•"/>
            </a:pPr>
            <a:r>
              <a:rPr lang="en-US" sz="2600" dirty="0"/>
              <a:t>Focused on State training protocols and master level instructor knowledge, skills, and abilities</a:t>
            </a:r>
            <a:endParaRPr dirty="0"/>
          </a:p>
          <a:p>
            <a:pPr marL="742950" lvl="1" indent="-285750" algn="l" rtl="0">
              <a:lnSpc>
                <a:spcPct val="100000"/>
              </a:lnSpc>
              <a:spcBef>
                <a:spcPts val="1200"/>
              </a:spcBef>
              <a:spcAft>
                <a:spcPts val="0"/>
              </a:spcAft>
              <a:buClr>
                <a:schemeClr val="dk1"/>
              </a:buClr>
              <a:buSzPts val="2400"/>
              <a:buChar char="–"/>
            </a:pPr>
            <a:r>
              <a:rPr lang="en-US" sz="2400" dirty="0"/>
              <a:t>Reviews some 428 concepts; 428 is not retaught</a:t>
            </a:r>
            <a:endParaRPr dirty="0"/>
          </a:p>
          <a:p>
            <a:pPr marL="342900" lvl="0" indent="-342900" algn="l" rtl="0">
              <a:lnSpc>
                <a:spcPct val="100000"/>
              </a:lnSpc>
              <a:spcBef>
                <a:spcPts val="2400"/>
              </a:spcBef>
              <a:spcAft>
                <a:spcPts val="0"/>
              </a:spcAft>
              <a:buClr>
                <a:schemeClr val="dk1"/>
              </a:buClr>
              <a:buSzPts val="2600"/>
              <a:buChar char="•"/>
            </a:pPr>
            <a:r>
              <a:rPr lang="en-US" sz="2600" dirty="0"/>
              <a:t>Dynamic (living) curriculum </a:t>
            </a:r>
            <a:endParaRPr dirty="0"/>
          </a:p>
          <a:p>
            <a:pPr marL="742950" lvl="1" indent="-285750" algn="l" rtl="0">
              <a:lnSpc>
                <a:spcPct val="100000"/>
              </a:lnSpc>
              <a:spcBef>
                <a:spcPts val="1200"/>
              </a:spcBef>
              <a:spcAft>
                <a:spcPts val="0"/>
              </a:spcAft>
              <a:buClr>
                <a:schemeClr val="dk1"/>
              </a:buClr>
              <a:buSzPts val="2400"/>
              <a:buChar char="–"/>
            </a:pPr>
            <a:r>
              <a:rPr lang="en-US" sz="2400" dirty="0"/>
              <a:t>Annual evaluation: curriculum analysis, design, development, implementation, and evaluation (ADDIE model)</a:t>
            </a:r>
            <a:endParaRPr dirty="0"/>
          </a:p>
          <a:p>
            <a:pPr marL="342900" lvl="0" indent="-342900" algn="l" rtl="0">
              <a:lnSpc>
                <a:spcPct val="100000"/>
              </a:lnSpc>
              <a:spcBef>
                <a:spcPts val="1200"/>
              </a:spcBef>
              <a:spcAft>
                <a:spcPts val="0"/>
              </a:spcAft>
              <a:buClr>
                <a:schemeClr val="dk1"/>
              </a:buClr>
              <a:buSzPts val="2600"/>
              <a:buChar char="•"/>
            </a:pPr>
            <a:r>
              <a:rPr lang="en-US" sz="2600" dirty="0"/>
              <a:t>Qualified graduates may be eligible to teach 428*, but are not guaranteed an opportunity to do so</a:t>
            </a:r>
            <a:endParaRPr sz="500" dirty="0"/>
          </a:p>
          <a:p>
            <a:pPr marL="457200" lvl="1" indent="0" algn="l" rtl="0">
              <a:lnSpc>
                <a:spcPct val="100000"/>
              </a:lnSpc>
              <a:spcBef>
                <a:spcPts val="1200"/>
              </a:spcBef>
              <a:spcAft>
                <a:spcPts val="0"/>
              </a:spcAft>
              <a:buClr>
                <a:schemeClr val="dk1"/>
              </a:buClr>
              <a:buSzPts val="1600"/>
              <a:buNone/>
            </a:pPr>
            <a:r>
              <a:rPr lang="en-US" sz="1600" dirty="0"/>
              <a:t> (*If requested and/or approved by the State Community Preparedness Manager)                                                                                </a:t>
            </a:r>
            <a:endParaRPr dirty="0"/>
          </a:p>
        </p:txBody>
      </p:sp>
      <p:sp>
        <p:nvSpPr>
          <p:cNvPr id="215" name="Google Shape;215;p20"/>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20</a:t>
            </a:fld>
            <a:endParaRPr sz="1800">
              <a:solidFill>
                <a:schemeClr val="dk1"/>
              </a:solidFill>
              <a:latin typeface="Calibri"/>
              <a:ea typeface="Calibri"/>
              <a:cs typeface="Calibri"/>
              <a:sym typeface="Calibri"/>
            </a:endParaRPr>
          </a:p>
        </p:txBody>
      </p:sp>
      <p:sp>
        <p:nvSpPr>
          <p:cNvPr id="216" name="Google Shape;216;p20"/>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CERT Master Instructor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1"/>
          <p:cNvSpPr txBox="1">
            <a:spLocks noGrp="1"/>
          </p:cNvSpPr>
          <p:nvPr>
            <p:ph type="body" idx="1"/>
          </p:nvPr>
        </p:nvSpPr>
        <p:spPr>
          <a:xfrm>
            <a:off x="457200" y="1600200"/>
            <a:ext cx="8229600" cy="517517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sz="2800"/>
              <a:t>517 instructors are tracked in a State data base and may be asked by the State to teach 428 in areas of Texas with an identified need</a:t>
            </a:r>
            <a:endParaRPr/>
          </a:p>
          <a:p>
            <a:pPr marL="342900" lvl="0" indent="-342900" algn="l" rtl="0">
              <a:lnSpc>
                <a:spcPct val="100000"/>
              </a:lnSpc>
              <a:spcBef>
                <a:spcPts val="2400"/>
              </a:spcBef>
              <a:spcAft>
                <a:spcPts val="0"/>
              </a:spcAft>
              <a:buClr>
                <a:schemeClr val="dk1"/>
              </a:buClr>
              <a:buSzPts val="2800"/>
              <a:buChar char="•"/>
            </a:pPr>
            <a:r>
              <a:rPr lang="en-US" sz="2800"/>
              <a:t>Payment for instruction</a:t>
            </a:r>
            <a:endParaRPr/>
          </a:p>
          <a:p>
            <a:pPr marL="914400" lvl="1" indent="-457200" algn="l" rtl="0">
              <a:lnSpc>
                <a:spcPct val="100000"/>
              </a:lnSpc>
              <a:spcBef>
                <a:spcPts val="1200"/>
              </a:spcBef>
              <a:spcAft>
                <a:spcPts val="0"/>
              </a:spcAft>
              <a:buClr>
                <a:schemeClr val="dk1"/>
              </a:buClr>
              <a:buSzPts val="2400"/>
              <a:buChar char="–"/>
            </a:pPr>
            <a:r>
              <a:rPr lang="en-US" sz="2400"/>
              <a:t>CMIs are not authorized to accept payment for teaching CERT or CERT TTT unless contracted by or through a state or a federal agency. </a:t>
            </a:r>
            <a:endParaRPr/>
          </a:p>
          <a:p>
            <a:pPr marL="914400" lvl="1" indent="-457200" algn="l" rtl="0">
              <a:lnSpc>
                <a:spcPct val="100000"/>
              </a:lnSpc>
              <a:spcBef>
                <a:spcPts val="1200"/>
              </a:spcBef>
              <a:spcAft>
                <a:spcPts val="0"/>
              </a:spcAft>
              <a:buClr>
                <a:schemeClr val="dk1"/>
              </a:buClr>
              <a:buSzPts val="2400"/>
              <a:buChar char="–"/>
            </a:pPr>
            <a:r>
              <a:rPr lang="en-US" sz="2400"/>
              <a:t>Travel/lodging reimbursement payments (actuals) are okay.</a:t>
            </a:r>
            <a:endParaRPr/>
          </a:p>
          <a:p>
            <a:pPr marL="342900" lvl="0" indent="-139700" algn="l" rtl="0">
              <a:lnSpc>
                <a:spcPct val="100000"/>
              </a:lnSpc>
              <a:spcBef>
                <a:spcPts val="2400"/>
              </a:spcBef>
              <a:spcAft>
                <a:spcPts val="0"/>
              </a:spcAft>
              <a:buClr>
                <a:schemeClr val="dk1"/>
              </a:buClr>
              <a:buSzPts val="3200"/>
              <a:buNone/>
            </a:pPr>
            <a:endParaRPr/>
          </a:p>
        </p:txBody>
      </p:sp>
      <p:sp>
        <p:nvSpPr>
          <p:cNvPr id="222" name="Google Shape;222;p21"/>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21</a:t>
            </a:fld>
            <a:endParaRPr sz="1800">
              <a:solidFill>
                <a:schemeClr val="dk1"/>
              </a:solidFill>
              <a:latin typeface="Calibri"/>
              <a:ea typeface="Calibri"/>
              <a:cs typeface="Calibri"/>
              <a:sym typeface="Calibri"/>
            </a:endParaRPr>
          </a:p>
        </p:txBody>
      </p:sp>
      <p:sp>
        <p:nvSpPr>
          <p:cNvPr id="223" name="Google Shape;223;p21"/>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CERT Master Instructor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
          <p:cNvSpPr txBox="1">
            <a:spLocks noGrp="1"/>
          </p:cNvSpPr>
          <p:nvPr>
            <p:ph type="body" idx="1"/>
          </p:nvPr>
        </p:nvSpPr>
        <p:spPr>
          <a:xfrm>
            <a:off x="381000" y="1366319"/>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Pre-test is an evaluation tool to identify existing strengths, capabilities, and areas for improvement. </a:t>
            </a:r>
            <a:endParaRPr/>
          </a:p>
          <a:p>
            <a:pPr marL="742950" lvl="1" indent="-285750" algn="l" rtl="0">
              <a:lnSpc>
                <a:spcPct val="100000"/>
              </a:lnSpc>
              <a:spcBef>
                <a:spcPts val="1200"/>
              </a:spcBef>
              <a:spcAft>
                <a:spcPts val="0"/>
              </a:spcAft>
              <a:buClr>
                <a:schemeClr val="dk1"/>
              </a:buClr>
              <a:buSzPts val="2800"/>
              <a:buChar char="–"/>
            </a:pPr>
            <a:r>
              <a:rPr lang="en-US"/>
              <a:t>Course instructors can focus more time on areas of greatest need.</a:t>
            </a:r>
            <a:endParaRPr/>
          </a:p>
          <a:p>
            <a:pPr marL="342900" lvl="0" indent="-342900" algn="l" rtl="0">
              <a:lnSpc>
                <a:spcPct val="100000"/>
              </a:lnSpc>
              <a:spcBef>
                <a:spcPts val="2400"/>
              </a:spcBef>
              <a:spcAft>
                <a:spcPts val="0"/>
              </a:spcAft>
              <a:buClr>
                <a:schemeClr val="dk1"/>
              </a:buClr>
              <a:buSzPts val="3200"/>
              <a:buChar char="•"/>
            </a:pPr>
            <a:r>
              <a:rPr lang="en-US"/>
              <a:t>Post-test is used at close of class to measure effectiveness in reaching course goals.</a:t>
            </a:r>
            <a:endParaRPr/>
          </a:p>
          <a:p>
            <a:pPr marL="342900" lvl="0" indent="-139700" algn="l" rtl="0">
              <a:lnSpc>
                <a:spcPct val="100000"/>
              </a:lnSpc>
              <a:spcBef>
                <a:spcPts val="2400"/>
              </a:spcBef>
              <a:spcAft>
                <a:spcPts val="0"/>
              </a:spcAft>
              <a:buClr>
                <a:schemeClr val="dk1"/>
              </a:buClr>
              <a:buSzPts val="3200"/>
              <a:buNone/>
            </a:pPr>
            <a:endParaRPr/>
          </a:p>
        </p:txBody>
      </p:sp>
      <p:sp>
        <p:nvSpPr>
          <p:cNvPr id="230" name="Google Shape;230;p22"/>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22</a:t>
            </a:fld>
            <a:endParaRPr sz="1800">
              <a:solidFill>
                <a:schemeClr val="dk1"/>
              </a:solidFill>
              <a:latin typeface="Calibri"/>
              <a:ea typeface="Calibri"/>
              <a:cs typeface="Calibri"/>
              <a:sym typeface="Calibri"/>
            </a:endParaRPr>
          </a:p>
        </p:txBody>
      </p:sp>
      <p:sp>
        <p:nvSpPr>
          <p:cNvPr id="231" name="Google Shape;231;p22"/>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Tests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3"/>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Pre-Test</a:t>
            </a:r>
            <a:endParaRPr/>
          </a:p>
        </p:txBody>
      </p:sp>
      <p:pic>
        <p:nvPicPr>
          <p:cNvPr id="237" name="Google Shape;237;p23" descr="test.jpg"/>
          <p:cNvPicPr preferRelativeResize="0">
            <a:picLocks noGrp="1"/>
          </p:cNvPicPr>
          <p:nvPr>
            <p:ph type="body" idx="1"/>
          </p:nvPr>
        </p:nvPicPr>
        <p:blipFill rotWithShape="1">
          <a:blip r:embed="rId3">
            <a:alphaModFix/>
          </a:blip>
          <a:srcRect/>
          <a:stretch/>
        </p:blipFill>
        <p:spPr>
          <a:xfrm flipH="1">
            <a:off x="2731872" y="2249018"/>
            <a:ext cx="3668928" cy="293258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4"/>
          <p:cNvSpPr txBox="1">
            <a:spLocks noGrp="1"/>
          </p:cNvSpPr>
          <p:nvPr>
            <p:ph type="ctrTitle"/>
          </p:nvPr>
        </p:nvSpPr>
        <p:spPr>
          <a:xfrm>
            <a:off x="6220" y="4648200"/>
            <a:ext cx="9144000" cy="129540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Arial"/>
              <a:buNone/>
            </a:pPr>
            <a:r>
              <a:rPr lang="en-US" sz="4000"/>
              <a:t>ENVIRONMENT</a:t>
            </a:r>
            <a:endParaRPr/>
          </a:p>
        </p:txBody>
      </p:sp>
      <p:sp>
        <p:nvSpPr>
          <p:cNvPr id="243" name="Google Shape;243;p24"/>
          <p:cNvSpPr/>
          <p:nvPr/>
        </p:nvSpPr>
        <p:spPr>
          <a:xfrm>
            <a:off x="2743200" y="6324600"/>
            <a:ext cx="3124200" cy="38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5"/>
          <p:cNvSpPr txBox="1">
            <a:spLocks noGrp="1"/>
          </p:cNvSpPr>
          <p:nvPr>
            <p:ph type="body" idx="1"/>
          </p:nvPr>
        </p:nvSpPr>
        <p:spPr>
          <a:xfrm>
            <a:off x="457200" y="1295400"/>
            <a:ext cx="8229600" cy="50292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None/>
            </a:pPr>
            <a:endParaRPr/>
          </a:p>
          <a:p>
            <a:pPr marL="342900" lvl="0" indent="-342900" algn="l" rtl="0">
              <a:lnSpc>
                <a:spcPct val="100000"/>
              </a:lnSpc>
              <a:spcBef>
                <a:spcPts val="2400"/>
              </a:spcBef>
              <a:spcAft>
                <a:spcPts val="0"/>
              </a:spcAft>
              <a:buClr>
                <a:schemeClr val="dk1"/>
              </a:buClr>
              <a:buSzPct val="100000"/>
              <a:buNone/>
            </a:pPr>
            <a:endParaRPr/>
          </a:p>
          <a:p>
            <a:pPr marL="342900" lvl="0" indent="-342900" algn="l" rtl="0">
              <a:lnSpc>
                <a:spcPct val="100000"/>
              </a:lnSpc>
              <a:spcBef>
                <a:spcPts val="2400"/>
              </a:spcBef>
              <a:spcAft>
                <a:spcPts val="0"/>
              </a:spcAft>
              <a:buClr>
                <a:schemeClr val="dk1"/>
              </a:buClr>
              <a:buSzPct val="100000"/>
              <a:buNone/>
            </a:pPr>
            <a:endParaRPr/>
          </a:p>
          <a:p>
            <a:pPr marL="342900" lvl="0" indent="-342900" algn="ctr" rtl="0">
              <a:lnSpc>
                <a:spcPct val="100000"/>
              </a:lnSpc>
              <a:spcBef>
                <a:spcPts val="2400"/>
              </a:spcBef>
              <a:spcAft>
                <a:spcPts val="0"/>
              </a:spcAft>
              <a:buClr>
                <a:schemeClr val="dk1"/>
              </a:buClr>
              <a:buSzPct val="100000"/>
              <a:buNone/>
            </a:pPr>
            <a:endParaRPr sz="2800"/>
          </a:p>
          <a:p>
            <a:pPr marL="342900" lvl="0" indent="-342900" algn="ctr" rtl="0">
              <a:lnSpc>
                <a:spcPct val="100000"/>
              </a:lnSpc>
              <a:spcBef>
                <a:spcPts val="2400"/>
              </a:spcBef>
              <a:spcAft>
                <a:spcPts val="0"/>
              </a:spcAft>
              <a:buClr>
                <a:schemeClr val="dk1"/>
              </a:buClr>
              <a:buSzPct val="100000"/>
              <a:buNone/>
            </a:pPr>
            <a:endParaRPr sz="2800"/>
          </a:p>
          <a:p>
            <a:pPr marL="342900" lvl="0" indent="-342900" algn="ctr" rtl="0">
              <a:lnSpc>
                <a:spcPct val="100000"/>
              </a:lnSpc>
              <a:spcBef>
                <a:spcPts val="2400"/>
              </a:spcBef>
              <a:spcAft>
                <a:spcPts val="0"/>
              </a:spcAft>
              <a:buClr>
                <a:schemeClr val="dk1"/>
              </a:buClr>
              <a:buSzPct val="100000"/>
              <a:buNone/>
            </a:pPr>
            <a:r>
              <a:rPr lang="en-US" sz="2800"/>
              <a:t>A suitable training facility with an environment conducive to learning will make you a more effective instructor and will enhance the learning experience of your students.</a:t>
            </a:r>
            <a:endParaRPr/>
          </a:p>
          <a:p>
            <a:pPr marL="342900" lvl="0" indent="-342900" algn="l" rtl="0">
              <a:lnSpc>
                <a:spcPct val="100000"/>
              </a:lnSpc>
              <a:spcBef>
                <a:spcPts val="2400"/>
              </a:spcBef>
              <a:spcAft>
                <a:spcPts val="0"/>
              </a:spcAft>
              <a:buClr>
                <a:schemeClr val="dk1"/>
              </a:buClr>
              <a:buSzPct val="100000"/>
              <a:buNone/>
            </a:pPr>
            <a:endParaRPr/>
          </a:p>
        </p:txBody>
      </p:sp>
      <p:sp>
        <p:nvSpPr>
          <p:cNvPr id="249" name="Google Shape;249;p25"/>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25</a:t>
            </a:fld>
            <a:endParaRPr sz="1800">
              <a:solidFill>
                <a:schemeClr val="dk1"/>
              </a:solidFill>
              <a:latin typeface="Calibri"/>
              <a:ea typeface="Calibri"/>
              <a:cs typeface="Calibri"/>
              <a:sym typeface="Calibri"/>
            </a:endParaRPr>
          </a:p>
        </p:txBody>
      </p:sp>
      <p:sp>
        <p:nvSpPr>
          <p:cNvPr id="250" name="Google Shape;250;p25"/>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  Learner Centered</a:t>
            </a:r>
            <a:endParaRPr/>
          </a:p>
        </p:txBody>
      </p:sp>
      <p:pic>
        <p:nvPicPr>
          <p:cNvPr id="251" name="Google Shape;251;p25" descr="Learner Centered.jpg"/>
          <p:cNvPicPr preferRelativeResize="0"/>
          <p:nvPr/>
        </p:nvPicPr>
        <p:blipFill rotWithShape="1">
          <a:blip r:embed="rId3">
            <a:alphaModFix/>
          </a:blip>
          <a:srcRect/>
          <a:stretch/>
        </p:blipFill>
        <p:spPr>
          <a:xfrm>
            <a:off x="2362200" y="1371600"/>
            <a:ext cx="4343400" cy="318048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6"/>
          <p:cNvSpPr txBox="1">
            <a:spLocks noGrp="1"/>
          </p:cNvSpPr>
          <p:nvPr>
            <p:ph type="body" idx="1"/>
          </p:nvPr>
        </p:nvSpPr>
        <p:spPr>
          <a:xfrm>
            <a:off x="381000" y="1371600"/>
            <a:ext cx="8534400" cy="5105400"/>
          </a:xfrm>
          <a:prstGeom prst="rect">
            <a:avLst/>
          </a:prstGeom>
          <a:noFill/>
          <a:ln>
            <a:noFill/>
          </a:ln>
        </p:spPr>
        <p:txBody>
          <a:bodyPr spcFirstLastPara="1" wrap="square" lIns="91425" tIns="45700" rIns="91425" bIns="45700" anchor="t" anchorCtr="0">
            <a:normAutofit/>
          </a:bodyPr>
          <a:lstStyle/>
          <a:p>
            <a:pPr marL="742950" lvl="1" indent="-285750" algn="l" rtl="0">
              <a:lnSpc>
                <a:spcPct val="100000"/>
              </a:lnSpc>
              <a:spcBef>
                <a:spcPts val="0"/>
              </a:spcBef>
              <a:spcAft>
                <a:spcPts val="0"/>
              </a:spcAft>
              <a:buClr>
                <a:schemeClr val="dk1"/>
              </a:buClr>
              <a:buSzPts val="2400"/>
              <a:buChar char="–"/>
            </a:pPr>
            <a:r>
              <a:rPr lang="en-US" sz="2400"/>
              <a:t>Location, Location, Location!</a:t>
            </a:r>
            <a:endParaRPr/>
          </a:p>
          <a:p>
            <a:pPr marL="742950" lvl="1" indent="-285750" algn="l" rtl="0">
              <a:lnSpc>
                <a:spcPct val="100000"/>
              </a:lnSpc>
              <a:spcBef>
                <a:spcPts val="1200"/>
              </a:spcBef>
              <a:spcAft>
                <a:spcPts val="0"/>
              </a:spcAft>
              <a:buClr>
                <a:schemeClr val="dk1"/>
              </a:buClr>
              <a:buSzPts val="2400"/>
              <a:buChar char="–"/>
            </a:pPr>
            <a:r>
              <a:rPr lang="en-US" sz="2400"/>
              <a:t>Convenience for participants</a:t>
            </a:r>
            <a:endParaRPr/>
          </a:p>
          <a:p>
            <a:pPr marL="742950" lvl="1" indent="-285750" algn="l" rtl="0">
              <a:lnSpc>
                <a:spcPct val="100000"/>
              </a:lnSpc>
              <a:spcBef>
                <a:spcPts val="1200"/>
              </a:spcBef>
              <a:spcAft>
                <a:spcPts val="0"/>
              </a:spcAft>
              <a:buClr>
                <a:schemeClr val="dk1"/>
              </a:buClr>
              <a:buSzPts val="2400"/>
              <a:buChar char="–"/>
            </a:pPr>
            <a:r>
              <a:rPr lang="en-US" sz="2400"/>
              <a:t>Expense vs. Free: </a:t>
            </a:r>
            <a:endParaRPr/>
          </a:p>
          <a:p>
            <a:pPr marL="1143000" lvl="2" indent="-228600" algn="l" rtl="0">
              <a:lnSpc>
                <a:spcPct val="100000"/>
              </a:lnSpc>
              <a:spcBef>
                <a:spcPts val="1200"/>
              </a:spcBef>
              <a:spcAft>
                <a:spcPts val="0"/>
              </a:spcAft>
              <a:buClr>
                <a:schemeClr val="dk1"/>
              </a:buClr>
              <a:buSzPts val="2200"/>
              <a:buChar char="•"/>
            </a:pPr>
            <a:r>
              <a:rPr lang="en-US" sz="2200"/>
              <a:t>Libraries, FD/PD, EOCs, Lion’s </a:t>
            </a:r>
            <a:endParaRPr/>
          </a:p>
          <a:p>
            <a:pPr marL="1143000" lvl="2" indent="-228600" algn="l" rtl="0">
              <a:lnSpc>
                <a:spcPct val="100000"/>
              </a:lnSpc>
              <a:spcBef>
                <a:spcPts val="1200"/>
              </a:spcBef>
              <a:spcAft>
                <a:spcPts val="0"/>
              </a:spcAft>
              <a:buClr>
                <a:schemeClr val="dk1"/>
              </a:buClr>
              <a:buSzPts val="2200"/>
              <a:buNone/>
            </a:pPr>
            <a:r>
              <a:rPr lang="en-US" sz="2200"/>
              <a:t>   or Elk’s Clubs</a:t>
            </a:r>
            <a:endParaRPr/>
          </a:p>
          <a:p>
            <a:pPr marL="1143000" lvl="2" indent="-228600" algn="l" rtl="0">
              <a:lnSpc>
                <a:spcPct val="100000"/>
              </a:lnSpc>
              <a:spcBef>
                <a:spcPts val="1200"/>
              </a:spcBef>
              <a:spcAft>
                <a:spcPts val="0"/>
              </a:spcAft>
              <a:buClr>
                <a:schemeClr val="dk1"/>
              </a:buClr>
              <a:buSzPts val="2200"/>
              <a:buChar char="•"/>
            </a:pPr>
            <a:r>
              <a:rPr lang="en-US" sz="2200"/>
              <a:t>Amenities? AV, tech assistance</a:t>
            </a:r>
            <a:endParaRPr/>
          </a:p>
          <a:p>
            <a:pPr marL="742950" lvl="1" indent="-285750" algn="l" rtl="0">
              <a:lnSpc>
                <a:spcPct val="100000"/>
              </a:lnSpc>
              <a:spcBef>
                <a:spcPts val="1200"/>
              </a:spcBef>
              <a:spcAft>
                <a:spcPts val="0"/>
              </a:spcAft>
              <a:buClr>
                <a:schemeClr val="dk1"/>
              </a:buClr>
              <a:buSzPts val="2400"/>
              <a:buChar char="–"/>
            </a:pPr>
            <a:r>
              <a:rPr lang="en-US" sz="2400"/>
              <a:t>Be cognizant of construction or outside </a:t>
            </a:r>
            <a:endParaRPr/>
          </a:p>
          <a:p>
            <a:pPr marL="742950" lvl="1" indent="-285750" algn="l" rtl="0">
              <a:lnSpc>
                <a:spcPct val="100000"/>
              </a:lnSpc>
              <a:spcBef>
                <a:spcPts val="1200"/>
              </a:spcBef>
              <a:spcAft>
                <a:spcPts val="0"/>
              </a:spcAft>
              <a:buClr>
                <a:schemeClr val="dk1"/>
              </a:buClr>
              <a:buSzPts val="2400"/>
              <a:buNone/>
            </a:pPr>
            <a:r>
              <a:rPr lang="en-US" sz="2400"/>
              <a:t>    activities</a:t>
            </a:r>
            <a:endParaRPr/>
          </a:p>
          <a:p>
            <a:pPr marL="742950" lvl="1" indent="-285750" algn="l" rtl="0">
              <a:lnSpc>
                <a:spcPct val="100000"/>
              </a:lnSpc>
              <a:spcBef>
                <a:spcPts val="1200"/>
              </a:spcBef>
              <a:spcAft>
                <a:spcPts val="0"/>
              </a:spcAft>
              <a:buClr>
                <a:schemeClr val="dk1"/>
              </a:buClr>
              <a:buSzPts val="2400"/>
              <a:buChar char="–"/>
            </a:pPr>
            <a:r>
              <a:rPr lang="en-US" sz="2400"/>
              <a:t>Check for other events/holidays that </a:t>
            </a:r>
            <a:endParaRPr/>
          </a:p>
          <a:p>
            <a:pPr marL="742950" lvl="1" indent="-285750" algn="l" rtl="0">
              <a:lnSpc>
                <a:spcPct val="100000"/>
              </a:lnSpc>
              <a:spcBef>
                <a:spcPts val="1200"/>
              </a:spcBef>
              <a:spcAft>
                <a:spcPts val="0"/>
              </a:spcAft>
              <a:buClr>
                <a:schemeClr val="dk1"/>
              </a:buClr>
              <a:buSzPts val="2400"/>
              <a:buNone/>
            </a:pPr>
            <a:r>
              <a:rPr lang="en-US" sz="2400"/>
              <a:t>    may compete for your target audience</a:t>
            </a:r>
            <a:endParaRPr/>
          </a:p>
          <a:p>
            <a:pPr marL="742950" lvl="1" indent="-107950" algn="l" rtl="0">
              <a:lnSpc>
                <a:spcPct val="100000"/>
              </a:lnSpc>
              <a:spcBef>
                <a:spcPts val="1200"/>
              </a:spcBef>
              <a:spcAft>
                <a:spcPts val="0"/>
              </a:spcAft>
              <a:buClr>
                <a:schemeClr val="dk1"/>
              </a:buClr>
              <a:buSzPts val="2800"/>
              <a:buNone/>
            </a:pPr>
            <a:endParaRPr/>
          </a:p>
          <a:p>
            <a:pPr marL="742950" lvl="1" indent="-82550" algn="l" rtl="0">
              <a:lnSpc>
                <a:spcPct val="100000"/>
              </a:lnSpc>
              <a:spcBef>
                <a:spcPts val="1200"/>
              </a:spcBef>
              <a:spcAft>
                <a:spcPts val="0"/>
              </a:spcAft>
              <a:buClr>
                <a:schemeClr val="dk1"/>
              </a:buClr>
              <a:buSzPts val="3200"/>
              <a:buNone/>
            </a:pPr>
            <a:endParaRPr sz="3200"/>
          </a:p>
          <a:p>
            <a:pPr marL="342900" lvl="0" indent="-139700" algn="l" rtl="0">
              <a:lnSpc>
                <a:spcPct val="100000"/>
              </a:lnSpc>
              <a:spcBef>
                <a:spcPts val="2400"/>
              </a:spcBef>
              <a:spcAft>
                <a:spcPts val="0"/>
              </a:spcAft>
              <a:buClr>
                <a:schemeClr val="dk1"/>
              </a:buClr>
              <a:buSzPts val="3200"/>
              <a:buNone/>
            </a:pPr>
            <a:endParaRPr/>
          </a:p>
        </p:txBody>
      </p:sp>
      <p:sp>
        <p:nvSpPr>
          <p:cNvPr id="257" name="Google Shape;257;p26"/>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26</a:t>
            </a:fld>
            <a:endParaRPr sz="1800">
              <a:solidFill>
                <a:schemeClr val="dk1"/>
              </a:solidFill>
              <a:latin typeface="Calibri"/>
              <a:ea typeface="Calibri"/>
              <a:cs typeface="Calibri"/>
              <a:sym typeface="Calibri"/>
            </a:endParaRPr>
          </a:p>
        </p:txBody>
      </p:sp>
      <p:sp>
        <p:nvSpPr>
          <p:cNvPr id="258" name="Google Shape;258;p26"/>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The Training Venue</a:t>
            </a:r>
            <a:endParaRPr/>
          </a:p>
        </p:txBody>
      </p:sp>
      <p:pic>
        <p:nvPicPr>
          <p:cNvPr id="259" name="Google Shape;259;p26" descr="Jackhammer.png"/>
          <p:cNvPicPr preferRelativeResize="0"/>
          <p:nvPr/>
        </p:nvPicPr>
        <p:blipFill rotWithShape="1">
          <a:blip r:embed="rId3">
            <a:alphaModFix/>
          </a:blip>
          <a:srcRect/>
          <a:stretch/>
        </p:blipFill>
        <p:spPr>
          <a:xfrm>
            <a:off x="6096000" y="1524000"/>
            <a:ext cx="2540000" cy="2381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7"/>
          <p:cNvSpPr txBox="1">
            <a:spLocks noGrp="1"/>
          </p:cNvSpPr>
          <p:nvPr>
            <p:ph type="body" idx="1"/>
          </p:nvPr>
        </p:nvSpPr>
        <p:spPr>
          <a:xfrm>
            <a:off x="685800" y="1295400"/>
            <a:ext cx="8229600" cy="4830763"/>
          </a:xfrm>
          <a:prstGeom prst="rect">
            <a:avLst/>
          </a:prstGeom>
          <a:noFill/>
          <a:ln>
            <a:noFill/>
          </a:ln>
        </p:spPr>
        <p:txBody>
          <a:bodyPr spcFirstLastPara="1" wrap="square" lIns="91425" tIns="45700" rIns="91425" bIns="45700" anchor="t" anchorCtr="0">
            <a:normAutofit/>
          </a:bodyPr>
          <a:lstStyle/>
          <a:p>
            <a:pPr marL="742950" lvl="1" indent="-285750" algn="l" rtl="0">
              <a:lnSpc>
                <a:spcPct val="100000"/>
              </a:lnSpc>
              <a:spcBef>
                <a:spcPts val="0"/>
              </a:spcBef>
              <a:spcAft>
                <a:spcPts val="0"/>
              </a:spcAft>
              <a:buClr>
                <a:schemeClr val="dk1"/>
              </a:buClr>
              <a:buSzPts val="2800"/>
              <a:buNone/>
            </a:pPr>
            <a:r>
              <a:rPr lang="en-US"/>
              <a:t>ASK ABOUT:</a:t>
            </a:r>
            <a:endParaRPr/>
          </a:p>
          <a:p>
            <a:pPr marL="742950" lvl="1" indent="-285750" algn="l" rtl="0">
              <a:lnSpc>
                <a:spcPct val="100000"/>
              </a:lnSpc>
              <a:spcBef>
                <a:spcPts val="1800"/>
              </a:spcBef>
              <a:spcAft>
                <a:spcPts val="0"/>
              </a:spcAft>
              <a:buClr>
                <a:schemeClr val="dk1"/>
              </a:buClr>
              <a:buSzPts val="800"/>
              <a:buNone/>
            </a:pPr>
            <a:endParaRPr sz="800"/>
          </a:p>
          <a:p>
            <a:pPr marL="742950" lvl="1" indent="-285750" algn="l" rtl="0">
              <a:lnSpc>
                <a:spcPct val="100000"/>
              </a:lnSpc>
              <a:spcBef>
                <a:spcPts val="1600"/>
              </a:spcBef>
              <a:spcAft>
                <a:spcPts val="0"/>
              </a:spcAft>
              <a:buClr>
                <a:schemeClr val="dk1"/>
              </a:buClr>
              <a:buSzPts val="2800"/>
              <a:buChar char="–"/>
            </a:pPr>
            <a:r>
              <a:rPr lang="en-US"/>
              <a:t>Availability of water, drinks, snacks, food</a:t>
            </a:r>
            <a:endParaRPr/>
          </a:p>
          <a:p>
            <a:pPr marL="742950" lvl="1" indent="-285750" algn="l" rtl="0">
              <a:lnSpc>
                <a:spcPct val="100000"/>
              </a:lnSpc>
              <a:spcBef>
                <a:spcPts val="2800"/>
              </a:spcBef>
              <a:spcAft>
                <a:spcPts val="0"/>
              </a:spcAft>
              <a:buClr>
                <a:schemeClr val="dk1"/>
              </a:buClr>
              <a:buSzPts val="2800"/>
              <a:buChar char="–"/>
            </a:pPr>
            <a:r>
              <a:rPr lang="en-US"/>
              <a:t>Parking</a:t>
            </a:r>
            <a:endParaRPr/>
          </a:p>
          <a:p>
            <a:pPr marL="742950" lvl="1" indent="-285750" algn="l" rtl="0">
              <a:lnSpc>
                <a:spcPct val="100000"/>
              </a:lnSpc>
              <a:spcBef>
                <a:spcPts val="2800"/>
              </a:spcBef>
              <a:spcAft>
                <a:spcPts val="0"/>
              </a:spcAft>
              <a:buClr>
                <a:schemeClr val="dk1"/>
              </a:buClr>
              <a:buSzPts val="2800"/>
              <a:buChar char="–"/>
            </a:pPr>
            <a:r>
              <a:rPr lang="en-US"/>
              <a:t>Security protocols</a:t>
            </a:r>
            <a:endParaRPr/>
          </a:p>
          <a:p>
            <a:pPr marL="742950" lvl="1" indent="-285750" algn="l" rtl="0">
              <a:lnSpc>
                <a:spcPct val="100000"/>
              </a:lnSpc>
              <a:spcBef>
                <a:spcPts val="2800"/>
              </a:spcBef>
              <a:spcAft>
                <a:spcPts val="0"/>
              </a:spcAft>
              <a:buClr>
                <a:schemeClr val="dk1"/>
              </a:buClr>
              <a:buSzPts val="2800"/>
              <a:buChar char="–"/>
            </a:pPr>
            <a:r>
              <a:rPr lang="en-US"/>
              <a:t>Restrooms</a:t>
            </a:r>
            <a:endParaRPr/>
          </a:p>
          <a:p>
            <a:pPr marL="742950" lvl="1" indent="-285750" algn="l" rtl="0">
              <a:lnSpc>
                <a:spcPct val="100000"/>
              </a:lnSpc>
              <a:spcBef>
                <a:spcPts val="2800"/>
              </a:spcBef>
              <a:spcAft>
                <a:spcPts val="0"/>
              </a:spcAft>
              <a:buClr>
                <a:schemeClr val="dk1"/>
              </a:buClr>
              <a:buSzPts val="2800"/>
              <a:buChar char="–"/>
            </a:pPr>
            <a:r>
              <a:rPr lang="en-US"/>
              <a:t>Access to building for early set up</a:t>
            </a:r>
            <a:endParaRPr/>
          </a:p>
          <a:p>
            <a:pPr marL="342900" lvl="0" indent="-139700" algn="l" rtl="0">
              <a:lnSpc>
                <a:spcPct val="100000"/>
              </a:lnSpc>
              <a:spcBef>
                <a:spcPts val="3600"/>
              </a:spcBef>
              <a:spcAft>
                <a:spcPts val="0"/>
              </a:spcAft>
              <a:buClr>
                <a:schemeClr val="dk1"/>
              </a:buClr>
              <a:buSzPts val="3200"/>
              <a:buNone/>
            </a:pPr>
            <a:endParaRPr/>
          </a:p>
        </p:txBody>
      </p:sp>
      <p:sp>
        <p:nvSpPr>
          <p:cNvPr id="265" name="Google Shape;265;p27"/>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27</a:t>
            </a:fld>
            <a:endParaRPr sz="1800">
              <a:solidFill>
                <a:schemeClr val="dk1"/>
              </a:solidFill>
              <a:latin typeface="Calibri"/>
              <a:ea typeface="Calibri"/>
              <a:cs typeface="Calibri"/>
              <a:sym typeface="Calibri"/>
            </a:endParaRPr>
          </a:p>
        </p:txBody>
      </p:sp>
      <p:sp>
        <p:nvSpPr>
          <p:cNvPr id="266" name="Google Shape;266;p27"/>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Training Venue</a:t>
            </a:r>
            <a:endParaRPr/>
          </a:p>
        </p:txBody>
      </p:sp>
      <p:pic>
        <p:nvPicPr>
          <p:cNvPr id="267" name="Google Shape;267;p27"/>
          <p:cNvPicPr preferRelativeResize="0"/>
          <p:nvPr/>
        </p:nvPicPr>
        <p:blipFill rotWithShape="1">
          <a:blip r:embed="rId3">
            <a:alphaModFix/>
          </a:blip>
          <a:srcRect l="5102"/>
          <a:stretch/>
        </p:blipFill>
        <p:spPr>
          <a:xfrm>
            <a:off x="5715000" y="2853350"/>
            <a:ext cx="2133223" cy="25146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8"/>
          <p:cNvSpPr txBox="1">
            <a:spLocks noGrp="1"/>
          </p:cNvSpPr>
          <p:nvPr>
            <p:ph type="body" idx="1"/>
          </p:nvPr>
        </p:nvSpPr>
        <p:spPr>
          <a:xfrm>
            <a:off x="457200" y="1295400"/>
            <a:ext cx="8229600" cy="51054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sz="2800"/>
              <a:t>Classroom Considerations:</a:t>
            </a:r>
            <a:endParaRPr sz="2600"/>
          </a:p>
          <a:p>
            <a:pPr marL="742950" lvl="1" indent="-285750" algn="l" rtl="0">
              <a:lnSpc>
                <a:spcPct val="100000"/>
              </a:lnSpc>
              <a:spcBef>
                <a:spcPts val="1200"/>
              </a:spcBef>
              <a:spcAft>
                <a:spcPts val="0"/>
              </a:spcAft>
              <a:buClr>
                <a:schemeClr val="dk1"/>
              </a:buClr>
              <a:buSzPts val="2600"/>
              <a:buChar char="–"/>
            </a:pPr>
            <a:r>
              <a:rPr lang="en-US" sz="2600"/>
              <a:t>Lighting, acoustics, noise, temperature </a:t>
            </a:r>
            <a:endParaRPr/>
          </a:p>
          <a:p>
            <a:pPr marL="742950" lvl="1" indent="-285750" algn="l" rtl="0">
              <a:lnSpc>
                <a:spcPct val="100000"/>
              </a:lnSpc>
              <a:spcBef>
                <a:spcPts val="1200"/>
              </a:spcBef>
              <a:spcAft>
                <a:spcPts val="0"/>
              </a:spcAft>
              <a:buClr>
                <a:schemeClr val="dk1"/>
              </a:buClr>
              <a:buSzPts val="2600"/>
              <a:buNone/>
            </a:pPr>
            <a:r>
              <a:rPr lang="en-US" sz="2600"/>
              <a:t>   controls</a:t>
            </a:r>
            <a:endParaRPr/>
          </a:p>
          <a:p>
            <a:pPr marL="742950" lvl="1" indent="-285750" algn="l" rtl="0">
              <a:lnSpc>
                <a:spcPct val="100000"/>
              </a:lnSpc>
              <a:spcBef>
                <a:spcPts val="1200"/>
              </a:spcBef>
              <a:spcAft>
                <a:spcPts val="0"/>
              </a:spcAft>
              <a:buClr>
                <a:schemeClr val="dk1"/>
              </a:buClr>
              <a:buSzPts val="2600"/>
              <a:buChar char="–"/>
            </a:pPr>
            <a:r>
              <a:rPr lang="en-US" sz="2600"/>
              <a:t>Space to conduct classroom activities</a:t>
            </a:r>
            <a:endParaRPr/>
          </a:p>
          <a:p>
            <a:pPr marL="742950" lvl="1" indent="-285750" algn="l" rtl="0">
              <a:lnSpc>
                <a:spcPct val="100000"/>
              </a:lnSpc>
              <a:spcBef>
                <a:spcPts val="1200"/>
              </a:spcBef>
              <a:spcAft>
                <a:spcPts val="0"/>
              </a:spcAft>
              <a:buClr>
                <a:schemeClr val="dk1"/>
              </a:buClr>
              <a:buSzPts val="2600"/>
              <a:buChar char="–"/>
            </a:pPr>
            <a:r>
              <a:rPr lang="en-US" sz="2600"/>
              <a:t>Layout</a:t>
            </a:r>
            <a:endParaRPr/>
          </a:p>
          <a:p>
            <a:pPr marL="1143000" lvl="2" indent="-228600" algn="l" rtl="0">
              <a:lnSpc>
                <a:spcPct val="100000"/>
              </a:lnSpc>
              <a:spcBef>
                <a:spcPts val="1200"/>
              </a:spcBef>
              <a:spcAft>
                <a:spcPts val="0"/>
              </a:spcAft>
              <a:buClr>
                <a:schemeClr val="dk1"/>
              </a:buClr>
              <a:buSzPts val="2400"/>
              <a:buChar char="•"/>
            </a:pPr>
            <a:r>
              <a:rPr lang="en-US"/>
              <a:t>Configuration of tables and chairs</a:t>
            </a:r>
            <a:endParaRPr/>
          </a:p>
          <a:p>
            <a:pPr marL="1143000" lvl="2" indent="-228600" algn="l" rtl="0">
              <a:lnSpc>
                <a:spcPct val="100000"/>
              </a:lnSpc>
              <a:spcBef>
                <a:spcPts val="1200"/>
              </a:spcBef>
              <a:spcAft>
                <a:spcPts val="0"/>
              </a:spcAft>
              <a:buClr>
                <a:schemeClr val="dk1"/>
              </a:buClr>
              <a:buSzPts val="2400"/>
              <a:buChar char="•"/>
            </a:pPr>
            <a:r>
              <a:rPr lang="en-US"/>
              <a:t>Walls, windows, doors</a:t>
            </a:r>
            <a:endParaRPr/>
          </a:p>
          <a:p>
            <a:pPr marL="742950" lvl="1" indent="-285750" algn="l" rtl="0">
              <a:lnSpc>
                <a:spcPct val="100000"/>
              </a:lnSpc>
              <a:spcBef>
                <a:spcPts val="1200"/>
              </a:spcBef>
              <a:spcAft>
                <a:spcPts val="0"/>
              </a:spcAft>
              <a:buClr>
                <a:schemeClr val="dk1"/>
              </a:buClr>
              <a:buSzPts val="2600"/>
              <a:buChar char="–"/>
            </a:pPr>
            <a:r>
              <a:rPr lang="en-US" sz="2600"/>
              <a:t>Permissions/awareness: moving furniture, putting things on walls (paper bleed-through) </a:t>
            </a:r>
            <a:endParaRPr/>
          </a:p>
          <a:p>
            <a:pPr marL="742950" lvl="1" indent="-285750" algn="l" rtl="0">
              <a:lnSpc>
                <a:spcPct val="100000"/>
              </a:lnSpc>
              <a:spcBef>
                <a:spcPts val="1200"/>
              </a:spcBef>
              <a:spcAft>
                <a:spcPts val="0"/>
              </a:spcAft>
              <a:buClr>
                <a:schemeClr val="dk1"/>
              </a:buClr>
              <a:buSzPts val="2400"/>
              <a:buNone/>
            </a:pPr>
            <a:endParaRPr sz="2400"/>
          </a:p>
        </p:txBody>
      </p:sp>
      <p:sp>
        <p:nvSpPr>
          <p:cNvPr id="273" name="Google Shape;273;p28"/>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28</a:t>
            </a:fld>
            <a:endParaRPr sz="1800">
              <a:solidFill>
                <a:schemeClr val="dk1"/>
              </a:solidFill>
              <a:latin typeface="Calibri"/>
              <a:ea typeface="Calibri"/>
              <a:cs typeface="Calibri"/>
              <a:sym typeface="Calibri"/>
            </a:endParaRPr>
          </a:p>
        </p:txBody>
      </p:sp>
      <p:sp>
        <p:nvSpPr>
          <p:cNvPr id="274" name="Google Shape;274;p28"/>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The Classroom</a:t>
            </a:r>
            <a:endParaRPr/>
          </a:p>
        </p:txBody>
      </p:sp>
      <p:pic>
        <p:nvPicPr>
          <p:cNvPr id="275" name="Google Shape;275;p28" descr="Sweaty.gif"/>
          <p:cNvPicPr preferRelativeResize="0"/>
          <p:nvPr/>
        </p:nvPicPr>
        <p:blipFill rotWithShape="1">
          <a:blip r:embed="rId3">
            <a:alphaModFix/>
          </a:blip>
          <a:srcRect/>
          <a:stretch/>
        </p:blipFill>
        <p:spPr>
          <a:xfrm>
            <a:off x="7010400" y="2057400"/>
            <a:ext cx="1637363" cy="3057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9"/>
          <p:cNvSpPr txBox="1">
            <a:spLocks noGrp="1"/>
          </p:cNvSpPr>
          <p:nvPr>
            <p:ph type="body" idx="1"/>
          </p:nvPr>
        </p:nvSpPr>
        <p:spPr>
          <a:xfrm>
            <a:off x="304800" y="1274718"/>
            <a:ext cx="8229600" cy="51816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800"/>
              <a:buNone/>
            </a:pPr>
            <a:r>
              <a:rPr lang="en-US" sz="2800"/>
              <a:t>Classroom resources support and enhance messages</a:t>
            </a:r>
            <a:endParaRPr/>
          </a:p>
          <a:p>
            <a:pPr marL="742950" lvl="1" indent="-285750" algn="l" rtl="0">
              <a:lnSpc>
                <a:spcPct val="100000"/>
              </a:lnSpc>
              <a:spcBef>
                <a:spcPts val="1200"/>
              </a:spcBef>
              <a:spcAft>
                <a:spcPts val="0"/>
              </a:spcAft>
              <a:buClr>
                <a:schemeClr val="dk1"/>
              </a:buClr>
              <a:buSzPts val="2600"/>
              <a:buChar char="–"/>
            </a:pPr>
            <a:r>
              <a:rPr lang="en-US" sz="2600"/>
              <a:t>PowerPoint </a:t>
            </a:r>
            <a:endParaRPr/>
          </a:p>
          <a:p>
            <a:pPr marL="1143000" lvl="2" indent="-228600" algn="l" rtl="0">
              <a:lnSpc>
                <a:spcPct val="100000"/>
              </a:lnSpc>
              <a:spcBef>
                <a:spcPts val="1200"/>
              </a:spcBef>
              <a:spcAft>
                <a:spcPts val="0"/>
              </a:spcAft>
              <a:buClr>
                <a:schemeClr val="dk1"/>
              </a:buClr>
              <a:buSzPts val="2200"/>
              <a:buChar char="•"/>
            </a:pPr>
            <a:r>
              <a:rPr lang="en-US" sz="2200"/>
              <a:t>KISS, basic outline, 18 font minimum</a:t>
            </a:r>
            <a:endParaRPr/>
          </a:p>
          <a:p>
            <a:pPr marL="1143000" lvl="2" indent="-228600" algn="l" rtl="0">
              <a:lnSpc>
                <a:spcPct val="100000"/>
              </a:lnSpc>
              <a:spcBef>
                <a:spcPts val="1200"/>
              </a:spcBef>
              <a:spcAft>
                <a:spcPts val="0"/>
              </a:spcAft>
              <a:buClr>
                <a:schemeClr val="dk1"/>
              </a:buClr>
              <a:buSzPts val="2200"/>
              <a:buChar char="•"/>
            </a:pPr>
            <a:r>
              <a:rPr lang="en-US" sz="2200"/>
              <a:t>Talk to your students, don’t read!</a:t>
            </a:r>
            <a:endParaRPr/>
          </a:p>
          <a:p>
            <a:pPr marL="742950" lvl="1" indent="-285750" algn="l" rtl="0">
              <a:lnSpc>
                <a:spcPct val="100000"/>
              </a:lnSpc>
              <a:spcBef>
                <a:spcPts val="1200"/>
              </a:spcBef>
              <a:spcAft>
                <a:spcPts val="0"/>
              </a:spcAft>
              <a:buClr>
                <a:schemeClr val="dk1"/>
              </a:buClr>
              <a:buSzPts val="2600"/>
              <a:buChar char="–"/>
            </a:pPr>
            <a:r>
              <a:rPr lang="en-US" sz="2600"/>
              <a:t>Easels</a:t>
            </a:r>
            <a:endParaRPr/>
          </a:p>
          <a:p>
            <a:pPr marL="1143000" lvl="2" indent="-228600" algn="l" rtl="0">
              <a:lnSpc>
                <a:spcPct val="100000"/>
              </a:lnSpc>
              <a:spcBef>
                <a:spcPts val="1200"/>
              </a:spcBef>
              <a:spcAft>
                <a:spcPts val="0"/>
              </a:spcAft>
              <a:buClr>
                <a:schemeClr val="dk1"/>
              </a:buClr>
              <a:buSzPts val="2200"/>
              <a:buChar char="•"/>
            </a:pPr>
            <a:r>
              <a:rPr lang="en-US" sz="2200"/>
              <a:t>Enable group work and expression</a:t>
            </a:r>
            <a:endParaRPr/>
          </a:p>
          <a:p>
            <a:pPr marL="1143000" lvl="2" indent="-228600" algn="l" rtl="0">
              <a:lnSpc>
                <a:spcPct val="100000"/>
              </a:lnSpc>
              <a:spcBef>
                <a:spcPts val="1200"/>
              </a:spcBef>
              <a:spcAft>
                <a:spcPts val="0"/>
              </a:spcAft>
              <a:buClr>
                <a:schemeClr val="dk1"/>
              </a:buClr>
              <a:buSzPts val="2200"/>
              <a:buChar char="•"/>
            </a:pPr>
            <a:r>
              <a:rPr lang="en-US" sz="2200"/>
              <a:t>Capture ideas</a:t>
            </a:r>
            <a:endParaRPr/>
          </a:p>
          <a:p>
            <a:pPr marL="1143000" lvl="2" indent="-228600" algn="l" rtl="0">
              <a:lnSpc>
                <a:spcPct val="100000"/>
              </a:lnSpc>
              <a:spcBef>
                <a:spcPts val="1200"/>
              </a:spcBef>
              <a:spcAft>
                <a:spcPts val="0"/>
              </a:spcAft>
              <a:buClr>
                <a:schemeClr val="dk1"/>
              </a:buClr>
              <a:buSzPts val="2200"/>
              <a:buChar char="•"/>
            </a:pPr>
            <a:r>
              <a:rPr lang="en-US" sz="2200"/>
              <a:t>Easily repositioned</a:t>
            </a:r>
            <a:endParaRPr/>
          </a:p>
          <a:p>
            <a:pPr marL="1143000" lvl="2" indent="-228600" algn="l" rtl="0">
              <a:lnSpc>
                <a:spcPct val="100000"/>
              </a:lnSpc>
              <a:spcBef>
                <a:spcPts val="1200"/>
              </a:spcBef>
              <a:spcAft>
                <a:spcPts val="0"/>
              </a:spcAft>
              <a:buClr>
                <a:schemeClr val="dk1"/>
              </a:buClr>
              <a:buSzPts val="2200"/>
              <a:buChar char="•"/>
            </a:pPr>
            <a:r>
              <a:rPr lang="en-US" sz="2200"/>
              <a:t>Parking lots</a:t>
            </a:r>
            <a:endParaRPr/>
          </a:p>
          <a:p>
            <a:pPr marL="1143000" lvl="2" indent="-228600" algn="l" rtl="0">
              <a:lnSpc>
                <a:spcPct val="100000"/>
              </a:lnSpc>
              <a:spcBef>
                <a:spcPts val="1200"/>
              </a:spcBef>
              <a:spcAft>
                <a:spcPts val="0"/>
              </a:spcAft>
              <a:buClr>
                <a:schemeClr val="dk1"/>
              </a:buClr>
              <a:buSzPts val="2200"/>
              <a:buChar char="•"/>
            </a:pPr>
            <a:r>
              <a:rPr lang="en-US" sz="2200"/>
              <a:t>Use large print and blue/black markers </a:t>
            </a:r>
            <a:r>
              <a:rPr lang="en-US" sz="2000"/>
              <a:t>(for distance)</a:t>
            </a:r>
            <a:endParaRPr/>
          </a:p>
        </p:txBody>
      </p:sp>
      <p:sp>
        <p:nvSpPr>
          <p:cNvPr id="281" name="Google Shape;281;p29"/>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29</a:t>
            </a:fld>
            <a:endParaRPr sz="1800">
              <a:solidFill>
                <a:schemeClr val="dk1"/>
              </a:solidFill>
              <a:latin typeface="Calibri"/>
              <a:ea typeface="Calibri"/>
              <a:cs typeface="Calibri"/>
              <a:sym typeface="Calibri"/>
            </a:endParaRPr>
          </a:p>
        </p:txBody>
      </p:sp>
      <p:sp>
        <p:nvSpPr>
          <p:cNvPr id="282" name="Google Shape;282;p29"/>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Classroom Resources</a:t>
            </a:r>
            <a:endParaRPr/>
          </a:p>
        </p:txBody>
      </p:sp>
      <p:pic>
        <p:nvPicPr>
          <p:cNvPr id="283" name="Google Shape;283;p29" descr="flipp chart.jpg"/>
          <p:cNvPicPr preferRelativeResize="0"/>
          <p:nvPr/>
        </p:nvPicPr>
        <p:blipFill rotWithShape="1">
          <a:blip r:embed="rId3">
            <a:alphaModFix/>
          </a:blip>
          <a:srcRect/>
          <a:stretch/>
        </p:blipFill>
        <p:spPr>
          <a:xfrm>
            <a:off x="6172200" y="1981200"/>
            <a:ext cx="2232917" cy="3768636"/>
          </a:xfrm>
          <a:prstGeom prst="rect">
            <a:avLst/>
          </a:prstGeom>
          <a:noFill/>
          <a:ln>
            <a:noFill/>
          </a:ln>
        </p:spPr>
      </p:pic>
      <p:sp>
        <p:nvSpPr>
          <p:cNvPr id="284" name="Google Shape;284;p29"/>
          <p:cNvSpPr txBox="1"/>
          <p:nvPr/>
        </p:nvSpPr>
        <p:spPr>
          <a:xfrm rot="-1577316">
            <a:off x="6613899" y="2876182"/>
            <a:ext cx="10668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8000"/>
                </a:solidFill>
                <a:latin typeface="Calibri"/>
                <a:ea typeface="Calibri"/>
                <a:cs typeface="Calibri"/>
                <a:sym typeface="Calibri"/>
              </a:rPr>
              <a:t>CERT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body" idx="1"/>
          </p:nvPr>
        </p:nvSpPr>
        <p:spPr>
          <a:xfrm>
            <a:off x="609600" y="1242935"/>
            <a:ext cx="8229600" cy="54102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Char char="•"/>
            </a:pPr>
            <a:r>
              <a:rPr lang="en-US" dirty="0"/>
              <a:t>Emergency </a:t>
            </a:r>
            <a:endParaRPr dirty="0"/>
          </a:p>
          <a:p>
            <a:pPr marL="742950" lvl="1" indent="-285750" algn="l" rtl="0">
              <a:lnSpc>
                <a:spcPct val="100000"/>
              </a:lnSpc>
              <a:spcBef>
                <a:spcPts val="1200"/>
              </a:spcBef>
              <a:spcAft>
                <a:spcPts val="0"/>
              </a:spcAft>
              <a:buClr>
                <a:schemeClr val="dk1"/>
              </a:buClr>
              <a:buSzPct val="100000"/>
              <a:buChar char="–"/>
            </a:pPr>
            <a:r>
              <a:rPr lang="en-US" dirty="0"/>
              <a:t>Exits (fire)</a:t>
            </a:r>
            <a:endParaRPr dirty="0"/>
          </a:p>
          <a:p>
            <a:pPr marL="1143000" lvl="2" indent="-228600" algn="l" rtl="0">
              <a:lnSpc>
                <a:spcPct val="100000"/>
              </a:lnSpc>
              <a:spcBef>
                <a:spcPts val="1200"/>
              </a:spcBef>
              <a:spcAft>
                <a:spcPts val="0"/>
              </a:spcAft>
              <a:buClr>
                <a:schemeClr val="dk1"/>
              </a:buClr>
              <a:buSzPct val="100000"/>
              <a:buChar char="•"/>
            </a:pPr>
            <a:r>
              <a:rPr lang="en-US" dirty="0"/>
              <a:t>Muster location</a:t>
            </a:r>
            <a:endParaRPr dirty="0"/>
          </a:p>
          <a:p>
            <a:pPr marL="742950" lvl="1" indent="-285750" algn="l" rtl="0">
              <a:lnSpc>
                <a:spcPct val="100000"/>
              </a:lnSpc>
              <a:spcBef>
                <a:spcPts val="1200"/>
              </a:spcBef>
              <a:spcAft>
                <a:spcPts val="0"/>
              </a:spcAft>
              <a:buClr>
                <a:schemeClr val="dk1"/>
              </a:buClr>
              <a:buSzPct val="100000"/>
              <a:buChar char="–"/>
            </a:pPr>
            <a:r>
              <a:rPr lang="en-US" dirty="0"/>
              <a:t>Shelter (storm)</a:t>
            </a:r>
            <a:endParaRPr dirty="0"/>
          </a:p>
          <a:p>
            <a:pPr marL="742950" lvl="1" indent="-285750" algn="l" rtl="0">
              <a:lnSpc>
                <a:spcPct val="100000"/>
              </a:lnSpc>
              <a:spcBef>
                <a:spcPts val="1200"/>
              </a:spcBef>
              <a:spcAft>
                <a:spcPts val="0"/>
              </a:spcAft>
              <a:buClr>
                <a:schemeClr val="dk1"/>
              </a:buClr>
              <a:buSzPct val="100000"/>
              <a:buChar char="–"/>
            </a:pPr>
            <a:r>
              <a:rPr lang="en-US" dirty="0"/>
              <a:t>AED and fire extinguisher locations</a:t>
            </a:r>
            <a:endParaRPr dirty="0"/>
          </a:p>
          <a:p>
            <a:pPr marL="342900" lvl="0" indent="-342900" algn="l" rtl="0">
              <a:lnSpc>
                <a:spcPct val="100000"/>
              </a:lnSpc>
              <a:spcBef>
                <a:spcPts val="2400"/>
              </a:spcBef>
              <a:spcAft>
                <a:spcPts val="0"/>
              </a:spcAft>
              <a:buClr>
                <a:schemeClr val="dk1"/>
              </a:buClr>
              <a:buSzPct val="100000"/>
              <a:buChar char="•"/>
            </a:pPr>
            <a:r>
              <a:rPr lang="en-US" dirty="0"/>
              <a:t>Rest rooms</a:t>
            </a:r>
            <a:endParaRPr dirty="0"/>
          </a:p>
          <a:p>
            <a:pPr marL="342900" lvl="0" indent="-342900" algn="l" rtl="0">
              <a:lnSpc>
                <a:spcPct val="100000"/>
              </a:lnSpc>
              <a:spcBef>
                <a:spcPts val="2400"/>
              </a:spcBef>
              <a:spcAft>
                <a:spcPts val="0"/>
              </a:spcAft>
              <a:buClr>
                <a:schemeClr val="dk1"/>
              </a:buClr>
              <a:buSzPct val="100000"/>
              <a:buChar char="•"/>
            </a:pPr>
            <a:r>
              <a:rPr lang="en-US" dirty="0"/>
              <a:t>Smoking area</a:t>
            </a:r>
            <a:endParaRPr dirty="0"/>
          </a:p>
          <a:p>
            <a:pPr marL="342900" lvl="0" indent="-342900" algn="l" rtl="0">
              <a:lnSpc>
                <a:spcPct val="100000"/>
              </a:lnSpc>
              <a:spcBef>
                <a:spcPts val="2400"/>
              </a:spcBef>
              <a:spcAft>
                <a:spcPts val="0"/>
              </a:spcAft>
              <a:buClr>
                <a:schemeClr val="dk1"/>
              </a:buClr>
              <a:buSzPct val="100000"/>
              <a:buChar char="•"/>
            </a:pPr>
            <a:r>
              <a:rPr lang="en-US" dirty="0"/>
              <a:t>Water, refreshments, meals</a:t>
            </a:r>
            <a:endParaRPr dirty="0"/>
          </a:p>
          <a:p>
            <a:pPr marL="342900" lvl="0" indent="-342900" algn="l" rtl="0">
              <a:lnSpc>
                <a:spcPct val="100000"/>
              </a:lnSpc>
              <a:spcBef>
                <a:spcPts val="2400"/>
              </a:spcBef>
              <a:spcAft>
                <a:spcPts val="0"/>
              </a:spcAft>
              <a:buClr>
                <a:schemeClr val="dk1"/>
              </a:buClr>
              <a:buSzPct val="100000"/>
              <a:buChar char="•"/>
            </a:pPr>
            <a:r>
              <a:rPr lang="en-US" dirty="0"/>
              <a:t>Special needs or requests</a:t>
            </a:r>
            <a:endParaRPr dirty="0"/>
          </a:p>
          <a:p>
            <a:pPr marL="342900" lvl="0" indent="-154940" algn="l" rtl="0">
              <a:lnSpc>
                <a:spcPct val="100000"/>
              </a:lnSpc>
              <a:spcBef>
                <a:spcPts val="2400"/>
              </a:spcBef>
              <a:spcAft>
                <a:spcPts val="0"/>
              </a:spcAft>
              <a:buClr>
                <a:schemeClr val="dk1"/>
              </a:buClr>
              <a:buSzPct val="100000"/>
              <a:buNone/>
            </a:pPr>
            <a:endParaRPr dirty="0"/>
          </a:p>
        </p:txBody>
      </p:sp>
      <p:sp>
        <p:nvSpPr>
          <p:cNvPr id="96" name="Google Shape;96;p3"/>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a:t>
            </a:fld>
            <a:endParaRPr sz="1800">
              <a:solidFill>
                <a:schemeClr val="dk1"/>
              </a:solidFill>
              <a:latin typeface="Calibri"/>
              <a:ea typeface="Calibri"/>
              <a:cs typeface="Calibri"/>
              <a:sym typeface="Calibri"/>
            </a:endParaRPr>
          </a:p>
        </p:txBody>
      </p:sp>
      <p:sp>
        <p:nvSpPr>
          <p:cNvPr id="97" name="Google Shape;97;p3"/>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dirty="0"/>
              <a:t>Housekeeping</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txBox="1">
            <a:spLocks noGrp="1"/>
          </p:cNvSpPr>
          <p:nvPr>
            <p:ph type="body" idx="1"/>
          </p:nvPr>
        </p:nvSpPr>
        <p:spPr>
          <a:xfrm>
            <a:off x="228600" y="1219200"/>
            <a:ext cx="8229600" cy="5181600"/>
          </a:xfrm>
          <a:prstGeom prst="rect">
            <a:avLst/>
          </a:prstGeom>
          <a:noFill/>
          <a:ln>
            <a:noFill/>
          </a:ln>
        </p:spPr>
        <p:txBody>
          <a:bodyPr spcFirstLastPara="1" wrap="square" lIns="91425" tIns="45700" rIns="91425" bIns="45700" anchor="t" anchorCtr="0">
            <a:normAutofit fontScale="92500" lnSpcReduction="10000"/>
          </a:bodyPr>
          <a:lstStyle/>
          <a:p>
            <a:pPr marL="742950" lvl="1" indent="-285750" algn="l" rtl="0">
              <a:lnSpc>
                <a:spcPct val="100000"/>
              </a:lnSpc>
              <a:spcBef>
                <a:spcPts val="0"/>
              </a:spcBef>
              <a:spcAft>
                <a:spcPts val="0"/>
              </a:spcAft>
              <a:buClr>
                <a:schemeClr val="dk1"/>
              </a:buClr>
              <a:buSzPct val="100000"/>
              <a:buChar char="–"/>
            </a:pPr>
            <a:r>
              <a:rPr lang="en-US" sz="2600"/>
              <a:t>Video</a:t>
            </a:r>
            <a:endParaRPr/>
          </a:p>
          <a:p>
            <a:pPr marL="1143000" lvl="2" indent="-228600" algn="l" rtl="0">
              <a:lnSpc>
                <a:spcPct val="100000"/>
              </a:lnSpc>
              <a:spcBef>
                <a:spcPts val="1200"/>
              </a:spcBef>
              <a:spcAft>
                <a:spcPts val="0"/>
              </a:spcAft>
              <a:buClr>
                <a:schemeClr val="dk1"/>
              </a:buClr>
              <a:buSzPct val="100000"/>
              <a:buChar char="•"/>
            </a:pPr>
            <a:r>
              <a:rPr lang="en-US"/>
              <a:t>Nice change of pace, presentation format</a:t>
            </a:r>
            <a:endParaRPr/>
          </a:p>
          <a:p>
            <a:pPr marL="1143000" lvl="2" indent="-228600" algn="l" rtl="0">
              <a:lnSpc>
                <a:spcPct val="100000"/>
              </a:lnSpc>
              <a:spcBef>
                <a:spcPts val="1200"/>
              </a:spcBef>
              <a:spcAft>
                <a:spcPts val="0"/>
              </a:spcAft>
              <a:buClr>
                <a:schemeClr val="dk1"/>
              </a:buClr>
              <a:buSzPct val="100000"/>
              <a:buChar char="•"/>
            </a:pPr>
            <a:r>
              <a:rPr lang="en-US"/>
              <a:t>Add emotion, impact</a:t>
            </a:r>
            <a:endParaRPr/>
          </a:p>
          <a:p>
            <a:pPr marL="1143000" lvl="2" indent="-228600" algn="l" rtl="0">
              <a:lnSpc>
                <a:spcPct val="100000"/>
              </a:lnSpc>
              <a:spcBef>
                <a:spcPts val="1200"/>
              </a:spcBef>
              <a:spcAft>
                <a:spcPts val="0"/>
              </a:spcAft>
              <a:buClr>
                <a:schemeClr val="dk1"/>
              </a:buClr>
              <a:buSzPct val="100000"/>
              <a:buChar char="•"/>
            </a:pPr>
            <a:r>
              <a:rPr lang="en-US"/>
              <a:t>Not recommended after lunch!</a:t>
            </a:r>
            <a:endParaRPr/>
          </a:p>
          <a:p>
            <a:pPr marL="742950" lvl="1" indent="-285750" algn="l" rtl="0">
              <a:lnSpc>
                <a:spcPct val="100000"/>
              </a:lnSpc>
              <a:spcBef>
                <a:spcPts val="1200"/>
              </a:spcBef>
              <a:spcAft>
                <a:spcPts val="0"/>
              </a:spcAft>
              <a:buClr>
                <a:schemeClr val="dk1"/>
              </a:buClr>
              <a:buSzPct val="100000"/>
              <a:buChar char="–"/>
            </a:pPr>
            <a:r>
              <a:rPr lang="en-US" sz="2600"/>
              <a:t>Microphone</a:t>
            </a:r>
            <a:endParaRPr/>
          </a:p>
          <a:p>
            <a:pPr marL="1143000" lvl="2" indent="-228600" algn="l" rtl="0">
              <a:lnSpc>
                <a:spcPct val="100000"/>
              </a:lnSpc>
              <a:spcBef>
                <a:spcPts val="1200"/>
              </a:spcBef>
              <a:spcAft>
                <a:spcPts val="0"/>
              </a:spcAft>
              <a:buClr>
                <a:schemeClr val="dk1"/>
              </a:buClr>
              <a:buSzPct val="100000"/>
              <a:buChar char="•"/>
            </a:pPr>
            <a:r>
              <a:rPr lang="en-US"/>
              <a:t>Use if available, it’s about your students</a:t>
            </a:r>
            <a:endParaRPr/>
          </a:p>
          <a:p>
            <a:pPr marL="742950" lvl="1" indent="-285750" algn="l" rtl="0">
              <a:lnSpc>
                <a:spcPct val="100000"/>
              </a:lnSpc>
              <a:spcBef>
                <a:spcPts val="1200"/>
              </a:spcBef>
              <a:spcAft>
                <a:spcPts val="0"/>
              </a:spcAft>
              <a:buClr>
                <a:schemeClr val="dk1"/>
              </a:buClr>
              <a:buSzPct val="100000"/>
              <a:buChar char="–"/>
            </a:pPr>
            <a:r>
              <a:rPr lang="en-US" sz="2600"/>
              <a:t>Computer</a:t>
            </a:r>
            <a:endParaRPr/>
          </a:p>
          <a:p>
            <a:pPr marL="1143000" lvl="2" indent="-228600" algn="l" rtl="0">
              <a:lnSpc>
                <a:spcPct val="100000"/>
              </a:lnSpc>
              <a:spcBef>
                <a:spcPts val="1200"/>
              </a:spcBef>
              <a:spcAft>
                <a:spcPts val="0"/>
              </a:spcAft>
              <a:buClr>
                <a:schemeClr val="dk1"/>
              </a:buClr>
              <a:buSzPct val="100000"/>
              <a:buChar char="•"/>
            </a:pPr>
            <a:r>
              <a:rPr lang="en-US"/>
              <a:t>A “must have” resource</a:t>
            </a:r>
            <a:endParaRPr/>
          </a:p>
          <a:p>
            <a:pPr marL="1143000" lvl="2" indent="-228600" algn="l" rtl="0">
              <a:lnSpc>
                <a:spcPct val="100000"/>
              </a:lnSpc>
              <a:spcBef>
                <a:spcPts val="1200"/>
              </a:spcBef>
              <a:spcAft>
                <a:spcPts val="0"/>
              </a:spcAft>
              <a:buClr>
                <a:schemeClr val="dk1"/>
              </a:buClr>
              <a:buSzPct val="100000"/>
              <a:buChar char="•"/>
            </a:pPr>
            <a:r>
              <a:rPr lang="en-US"/>
              <a:t>Great for back-up </a:t>
            </a:r>
            <a:endParaRPr/>
          </a:p>
          <a:p>
            <a:pPr marL="1143000" lvl="2" indent="-228600" algn="l" rtl="0">
              <a:lnSpc>
                <a:spcPct val="100000"/>
              </a:lnSpc>
              <a:spcBef>
                <a:spcPts val="1200"/>
              </a:spcBef>
              <a:spcAft>
                <a:spcPts val="0"/>
              </a:spcAft>
              <a:buClr>
                <a:schemeClr val="dk1"/>
              </a:buClr>
              <a:buSzPct val="100000"/>
              <a:buChar char="•"/>
            </a:pPr>
            <a:r>
              <a:rPr lang="en-US"/>
              <a:t>Facilitates other resources</a:t>
            </a:r>
            <a:endParaRPr/>
          </a:p>
          <a:p>
            <a:pPr marL="1143000" lvl="2" indent="-228600" algn="l" rtl="0">
              <a:lnSpc>
                <a:spcPct val="100000"/>
              </a:lnSpc>
              <a:spcBef>
                <a:spcPts val="1200"/>
              </a:spcBef>
              <a:spcAft>
                <a:spcPts val="0"/>
              </a:spcAft>
              <a:buClr>
                <a:schemeClr val="dk1"/>
              </a:buClr>
              <a:buSzPct val="100000"/>
              <a:buChar char="•"/>
            </a:pPr>
            <a:r>
              <a:rPr lang="en-US"/>
              <a:t>Flash/jump drive – more than one</a:t>
            </a:r>
            <a:endParaRPr/>
          </a:p>
        </p:txBody>
      </p:sp>
      <p:sp>
        <p:nvSpPr>
          <p:cNvPr id="290" name="Google Shape;290;p30"/>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30</a:t>
            </a:fld>
            <a:endParaRPr sz="1800">
              <a:solidFill>
                <a:schemeClr val="dk1"/>
              </a:solidFill>
              <a:latin typeface="Calibri"/>
              <a:ea typeface="Calibri"/>
              <a:cs typeface="Calibri"/>
              <a:sym typeface="Calibri"/>
            </a:endParaRPr>
          </a:p>
        </p:txBody>
      </p:sp>
      <p:sp>
        <p:nvSpPr>
          <p:cNvPr id="291" name="Google Shape;291;p30"/>
          <p:cNvSpPr txBox="1">
            <a:spLocks noGrp="1"/>
          </p:cNvSpPr>
          <p:nvPr>
            <p:ph type="title"/>
          </p:nvPr>
        </p:nvSpPr>
        <p:spPr>
          <a:xfrm>
            <a:off x="0" y="-18861"/>
            <a:ext cx="9174933"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Classroom Resources</a:t>
            </a:r>
            <a:endParaRPr/>
          </a:p>
        </p:txBody>
      </p:sp>
      <p:pic>
        <p:nvPicPr>
          <p:cNvPr id="292" name="Google Shape;292;p30" descr="microphone chicken.png"/>
          <p:cNvPicPr preferRelativeResize="0"/>
          <p:nvPr/>
        </p:nvPicPr>
        <p:blipFill rotWithShape="1">
          <a:blip r:embed="rId3">
            <a:alphaModFix/>
          </a:blip>
          <a:srcRect/>
          <a:stretch/>
        </p:blipFill>
        <p:spPr>
          <a:xfrm flipH="1">
            <a:off x="6400800" y="3657600"/>
            <a:ext cx="2362200" cy="2406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1"/>
          <p:cNvSpPr txBox="1">
            <a:spLocks noGrp="1"/>
          </p:cNvSpPr>
          <p:nvPr>
            <p:ph type="body" idx="1"/>
          </p:nvPr>
        </p:nvSpPr>
        <p:spPr>
          <a:xfrm>
            <a:off x="609600" y="1295400"/>
            <a:ext cx="8077200" cy="4830763"/>
          </a:xfrm>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ts val="0"/>
              </a:spcBef>
              <a:spcAft>
                <a:spcPts val="0"/>
              </a:spcAft>
              <a:buClr>
                <a:schemeClr val="dk1"/>
              </a:buClr>
              <a:buSzPts val="3200"/>
              <a:buNone/>
            </a:pPr>
            <a:endParaRPr/>
          </a:p>
          <a:p>
            <a:pPr marL="342900" lvl="0" indent="-139700" algn="l" rtl="0">
              <a:lnSpc>
                <a:spcPct val="100000"/>
              </a:lnSpc>
              <a:spcBef>
                <a:spcPts val="2400"/>
              </a:spcBef>
              <a:spcAft>
                <a:spcPts val="0"/>
              </a:spcAft>
              <a:buClr>
                <a:schemeClr val="dk1"/>
              </a:buClr>
              <a:buSzPts val="3200"/>
              <a:buNone/>
            </a:pPr>
            <a:endParaRPr/>
          </a:p>
          <a:p>
            <a:pPr marL="342900" lvl="0" indent="-139700" algn="l" rtl="0">
              <a:lnSpc>
                <a:spcPct val="100000"/>
              </a:lnSpc>
              <a:spcBef>
                <a:spcPts val="2400"/>
              </a:spcBef>
              <a:spcAft>
                <a:spcPts val="0"/>
              </a:spcAft>
              <a:buClr>
                <a:schemeClr val="dk1"/>
              </a:buClr>
              <a:buSzPts val="3200"/>
              <a:buNone/>
            </a:pPr>
            <a:endParaRPr/>
          </a:p>
          <a:p>
            <a:pPr marL="342900" lvl="0" indent="-342900" algn="ctr" rtl="0">
              <a:lnSpc>
                <a:spcPct val="100000"/>
              </a:lnSpc>
              <a:spcBef>
                <a:spcPts val="2400"/>
              </a:spcBef>
              <a:spcAft>
                <a:spcPts val="0"/>
              </a:spcAft>
              <a:buClr>
                <a:schemeClr val="dk1"/>
              </a:buClr>
              <a:buSzPts val="3200"/>
              <a:buNone/>
            </a:pPr>
            <a:endParaRPr/>
          </a:p>
          <a:p>
            <a:pPr marL="342900" lvl="0" indent="-342900" algn="ctr" rtl="0">
              <a:lnSpc>
                <a:spcPct val="100000"/>
              </a:lnSpc>
              <a:spcBef>
                <a:spcPts val="2400"/>
              </a:spcBef>
              <a:spcAft>
                <a:spcPts val="0"/>
              </a:spcAft>
              <a:buClr>
                <a:schemeClr val="dk1"/>
              </a:buClr>
              <a:buSzPts val="3200"/>
              <a:buNone/>
            </a:pPr>
            <a:r>
              <a:rPr lang="en-US"/>
              <a:t>Additional Ideas?</a:t>
            </a:r>
            <a:endParaRPr/>
          </a:p>
        </p:txBody>
      </p:sp>
      <p:sp>
        <p:nvSpPr>
          <p:cNvPr id="298" name="Google Shape;298;p31"/>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31</a:t>
            </a:fld>
            <a:endParaRPr sz="1800">
              <a:solidFill>
                <a:schemeClr val="dk1"/>
              </a:solidFill>
              <a:latin typeface="Calibri"/>
              <a:ea typeface="Calibri"/>
              <a:cs typeface="Calibri"/>
              <a:sym typeface="Calibri"/>
            </a:endParaRPr>
          </a:p>
        </p:txBody>
      </p:sp>
      <p:sp>
        <p:nvSpPr>
          <p:cNvPr id="299" name="Google Shape;299;p31"/>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Discussion</a:t>
            </a:r>
            <a:endParaRPr/>
          </a:p>
        </p:txBody>
      </p:sp>
      <p:pic>
        <p:nvPicPr>
          <p:cNvPr id="300" name="Google Shape;300;p31" descr="discussion1.jpg"/>
          <p:cNvPicPr preferRelativeResize="0"/>
          <p:nvPr/>
        </p:nvPicPr>
        <p:blipFill rotWithShape="1">
          <a:blip r:embed="rId3">
            <a:alphaModFix/>
          </a:blip>
          <a:srcRect/>
          <a:stretch/>
        </p:blipFill>
        <p:spPr>
          <a:xfrm>
            <a:off x="2438400" y="1447800"/>
            <a:ext cx="4343400" cy="269241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2"/>
          <p:cNvSpPr txBox="1">
            <a:spLocks noGrp="1"/>
          </p:cNvSpPr>
          <p:nvPr>
            <p:ph type="ctrTitle"/>
          </p:nvPr>
        </p:nvSpPr>
        <p:spPr>
          <a:xfrm>
            <a:off x="0" y="4724400"/>
            <a:ext cx="9144000" cy="129540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WIIFM</a:t>
            </a:r>
            <a:endParaRPr/>
          </a:p>
        </p:txBody>
      </p:sp>
      <p:sp>
        <p:nvSpPr>
          <p:cNvPr id="306" name="Google Shape;306;p32"/>
          <p:cNvSpPr/>
          <p:nvPr/>
        </p:nvSpPr>
        <p:spPr>
          <a:xfrm>
            <a:off x="152400" y="6400800"/>
            <a:ext cx="3124200" cy="38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3"/>
          <p:cNvSpPr txBox="1">
            <a:spLocks noGrp="1"/>
          </p:cNvSpPr>
          <p:nvPr>
            <p:ph type="body" idx="1"/>
          </p:nvPr>
        </p:nvSpPr>
        <p:spPr>
          <a:xfrm>
            <a:off x="457200" y="1295400"/>
            <a:ext cx="8229600" cy="5029200"/>
          </a:xfrm>
          <a:prstGeom prst="rect">
            <a:avLst/>
          </a:prstGeom>
          <a:noFill/>
          <a:ln>
            <a:noFill/>
          </a:ln>
        </p:spPr>
        <p:txBody>
          <a:bodyPr spcFirstLastPara="1" wrap="square" lIns="91425" tIns="45700" rIns="91425" bIns="45700" anchor="t" anchorCtr="0">
            <a:normAutofit lnSpcReduction="10000"/>
          </a:bodyPr>
          <a:lstStyle/>
          <a:p>
            <a:pPr marL="342900" lvl="0" indent="-342900" algn="ctr" rtl="0">
              <a:lnSpc>
                <a:spcPct val="100000"/>
              </a:lnSpc>
              <a:spcBef>
                <a:spcPts val="0"/>
              </a:spcBef>
              <a:spcAft>
                <a:spcPts val="0"/>
              </a:spcAft>
              <a:buClr>
                <a:schemeClr val="dk1"/>
              </a:buClr>
              <a:buSzPts val="4600"/>
              <a:buNone/>
            </a:pPr>
            <a:r>
              <a:rPr lang="en-US" sz="4600"/>
              <a:t> </a:t>
            </a:r>
            <a:r>
              <a:rPr lang="en-US" sz="3900"/>
              <a:t>WHAT’S IN IT FOR ME?</a:t>
            </a:r>
            <a:endParaRPr/>
          </a:p>
          <a:p>
            <a:pPr marL="342900" lvl="0" indent="-342900" algn="l" rtl="0">
              <a:lnSpc>
                <a:spcPct val="100000"/>
              </a:lnSpc>
              <a:spcBef>
                <a:spcPts val="2400"/>
              </a:spcBef>
              <a:spcAft>
                <a:spcPts val="0"/>
              </a:spcAft>
              <a:buClr>
                <a:schemeClr val="dk1"/>
              </a:buClr>
              <a:buSzPts val="1300"/>
              <a:buNone/>
            </a:pPr>
            <a:endParaRPr sz="1300" i="1"/>
          </a:p>
          <a:p>
            <a:pPr marL="742950" lvl="1" indent="-285750" algn="l" rtl="0">
              <a:lnSpc>
                <a:spcPct val="100000"/>
              </a:lnSpc>
              <a:spcBef>
                <a:spcPts val="600"/>
              </a:spcBef>
              <a:spcAft>
                <a:spcPts val="0"/>
              </a:spcAft>
              <a:buClr>
                <a:schemeClr val="dk1"/>
              </a:buClr>
              <a:buSzPts val="2600"/>
              <a:buFont typeface="Arial"/>
              <a:buChar char="•"/>
            </a:pPr>
            <a:r>
              <a:rPr lang="en-US" sz="2600"/>
              <a:t>Focused on the LEARNER, not the </a:t>
            </a:r>
            <a:endParaRPr/>
          </a:p>
          <a:p>
            <a:pPr marL="742950" lvl="1" indent="-285750" algn="l" rtl="0">
              <a:lnSpc>
                <a:spcPct val="100000"/>
              </a:lnSpc>
              <a:spcBef>
                <a:spcPts val="600"/>
              </a:spcBef>
              <a:spcAft>
                <a:spcPts val="0"/>
              </a:spcAft>
              <a:buClr>
                <a:schemeClr val="dk1"/>
              </a:buClr>
              <a:buSzPts val="2600"/>
              <a:buNone/>
            </a:pPr>
            <a:r>
              <a:rPr lang="en-US" sz="2600"/>
              <a:t>   instructor</a:t>
            </a:r>
            <a:endParaRPr/>
          </a:p>
          <a:p>
            <a:pPr marL="742950" lvl="1" indent="-285750" algn="l" rtl="0">
              <a:lnSpc>
                <a:spcPct val="100000"/>
              </a:lnSpc>
              <a:spcBef>
                <a:spcPts val="1200"/>
              </a:spcBef>
              <a:spcAft>
                <a:spcPts val="0"/>
              </a:spcAft>
              <a:buClr>
                <a:schemeClr val="dk1"/>
              </a:buClr>
              <a:buSzPts val="1300"/>
              <a:buNone/>
            </a:pPr>
            <a:endParaRPr sz="1300"/>
          </a:p>
          <a:p>
            <a:pPr marL="742950" lvl="1" indent="-285750" algn="l" rtl="0">
              <a:lnSpc>
                <a:spcPct val="100000"/>
              </a:lnSpc>
              <a:spcBef>
                <a:spcPts val="1200"/>
              </a:spcBef>
              <a:spcAft>
                <a:spcPts val="0"/>
              </a:spcAft>
              <a:buClr>
                <a:schemeClr val="dk1"/>
              </a:buClr>
              <a:buSzPts val="2600"/>
              <a:buFont typeface="Arial"/>
              <a:buChar char="•"/>
            </a:pPr>
            <a:r>
              <a:rPr lang="en-US" sz="2600"/>
              <a:t>WIIFM is a key part of every topic </a:t>
            </a:r>
            <a:endParaRPr/>
          </a:p>
          <a:p>
            <a:pPr marL="742950" lvl="1" indent="-285750" algn="l" rtl="0">
              <a:lnSpc>
                <a:spcPct val="100000"/>
              </a:lnSpc>
              <a:spcBef>
                <a:spcPts val="1200"/>
              </a:spcBef>
              <a:spcAft>
                <a:spcPts val="0"/>
              </a:spcAft>
              <a:buClr>
                <a:schemeClr val="dk1"/>
              </a:buClr>
              <a:buSzPts val="2600"/>
              <a:buNone/>
            </a:pPr>
            <a:r>
              <a:rPr lang="en-US" sz="2600"/>
              <a:t>   you present</a:t>
            </a:r>
            <a:endParaRPr/>
          </a:p>
          <a:p>
            <a:pPr marL="742950" lvl="1" indent="-285750" algn="l" rtl="0">
              <a:lnSpc>
                <a:spcPct val="100000"/>
              </a:lnSpc>
              <a:spcBef>
                <a:spcPts val="1200"/>
              </a:spcBef>
              <a:spcAft>
                <a:spcPts val="0"/>
              </a:spcAft>
              <a:buClr>
                <a:schemeClr val="dk1"/>
              </a:buClr>
              <a:buSzPts val="1300"/>
              <a:buNone/>
            </a:pPr>
            <a:endParaRPr sz="1300"/>
          </a:p>
          <a:p>
            <a:pPr marL="742950" lvl="1" indent="-285750" algn="l" rtl="0">
              <a:lnSpc>
                <a:spcPct val="100000"/>
              </a:lnSpc>
              <a:spcBef>
                <a:spcPts val="1200"/>
              </a:spcBef>
              <a:spcAft>
                <a:spcPts val="0"/>
              </a:spcAft>
              <a:buClr>
                <a:schemeClr val="dk1"/>
              </a:buClr>
              <a:buSzPts val="2600"/>
              <a:buFont typeface="Arial"/>
              <a:buChar char="•"/>
            </a:pPr>
            <a:r>
              <a:rPr lang="en-US" sz="2600"/>
              <a:t>Tells the learner why the information is</a:t>
            </a:r>
            <a:endParaRPr/>
          </a:p>
          <a:p>
            <a:pPr marL="742950" lvl="1" indent="-285750" algn="l" rtl="0">
              <a:lnSpc>
                <a:spcPct val="100000"/>
              </a:lnSpc>
              <a:spcBef>
                <a:spcPts val="1200"/>
              </a:spcBef>
              <a:spcAft>
                <a:spcPts val="0"/>
              </a:spcAft>
              <a:buClr>
                <a:schemeClr val="dk1"/>
              </a:buClr>
              <a:buSzPts val="2600"/>
              <a:buNone/>
            </a:pPr>
            <a:r>
              <a:rPr lang="en-US" sz="2600"/>
              <a:t>   important, snags your audience</a:t>
            </a:r>
            <a:endParaRPr/>
          </a:p>
          <a:p>
            <a:pPr marL="742950" lvl="1" indent="-285750" algn="l" rtl="0">
              <a:lnSpc>
                <a:spcPct val="100000"/>
              </a:lnSpc>
              <a:spcBef>
                <a:spcPts val="1200"/>
              </a:spcBef>
              <a:spcAft>
                <a:spcPts val="0"/>
              </a:spcAft>
              <a:buClr>
                <a:schemeClr val="dk1"/>
              </a:buClr>
              <a:buSzPts val="3000"/>
              <a:buNone/>
            </a:pPr>
            <a:endParaRPr sz="3000"/>
          </a:p>
          <a:p>
            <a:pPr marL="742950" lvl="1" indent="-107950" algn="l" rtl="0">
              <a:lnSpc>
                <a:spcPct val="100000"/>
              </a:lnSpc>
              <a:spcBef>
                <a:spcPts val="1200"/>
              </a:spcBef>
              <a:spcAft>
                <a:spcPts val="0"/>
              </a:spcAft>
              <a:buClr>
                <a:schemeClr val="dk1"/>
              </a:buClr>
              <a:buSzPts val="2800"/>
              <a:buNone/>
            </a:pPr>
            <a:endParaRPr/>
          </a:p>
        </p:txBody>
      </p:sp>
      <p:sp>
        <p:nvSpPr>
          <p:cNvPr id="312" name="Google Shape;312;p33"/>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33</a:t>
            </a:fld>
            <a:endParaRPr sz="1800">
              <a:solidFill>
                <a:schemeClr val="dk1"/>
              </a:solidFill>
              <a:latin typeface="Calibri"/>
              <a:ea typeface="Calibri"/>
              <a:cs typeface="Calibri"/>
              <a:sym typeface="Calibri"/>
            </a:endParaRPr>
          </a:p>
        </p:txBody>
      </p:sp>
      <p:sp>
        <p:nvSpPr>
          <p:cNvPr id="313" name="Google Shape;313;p33"/>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000"/>
              <a:buFont typeface="Arial"/>
              <a:buNone/>
            </a:pPr>
            <a:r>
              <a:rPr lang="en-US" sz="4000"/>
              <a:t>Instructor Skills: WIIFM</a:t>
            </a:r>
            <a:r>
              <a:rPr lang="en-US"/>
              <a:t>	</a:t>
            </a:r>
            <a:endParaRPr/>
          </a:p>
        </p:txBody>
      </p:sp>
      <p:pic>
        <p:nvPicPr>
          <p:cNvPr id="314" name="Google Shape;314;p33" descr="wiifm.jpg"/>
          <p:cNvPicPr preferRelativeResize="0"/>
          <p:nvPr/>
        </p:nvPicPr>
        <p:blipFill rotWithShape="1">
          <a:blip r:embed="rId3">
            <a:alphaModFix/>
          </a:blip>
          <a:srcRect/>
          <a:stretch/>
        </p:blipFill>
        <p:spPr>
          <a:xfrm>
            <a:off x="6781800" y="1905000"/>
            <a:ext cx="2152650" cy="3238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4"/>
          <p:cNvSpPr txBox="1">
            <a:spLocks noGrp="1"/>
          </p:cNvSpPr>
          <p:nvPr>
            <p:ph type="body" idx="1"/>
          </p:nvPr>
        </p:nvSpPr>
        <p:spPr>
          <a:xfrm>
            <a:off x="609600" y="1295400"/>
            <a:ext cx="8077200" cy="4830763"/>
          </a:xfrm>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ts val="0"/>
              </a:spcBef>
              <a:spcAft>
                <a:spcPts val="0"/>
              </a:spcAft>
              <a:buClr>
                <a:schemeClr val="dk1"/>
              </a:buClr>
              <a:buSzPts val="3200"/>
              <a:buNone/>
            </a:pPr>
            <a:endParaRPr/>
          </a:p>
          <a:p>
            <a:pPr marL="342900" lvl="0" indent="-139700" algn="l" rtl="0">
              <a:lnSpc>
                <a:spcPct val="100000"/>
              </a:lnSpc>
              <a:spcBef>
                <a:spcPts val="2400"/>
              </a:spcBef>
              <a:spcAft>
                <a:spcPts val="0"/>
              </a:spcAft>
              <a:buClr>
                <a:schemeClr val="dk1"/>
              </a:buClr>
              <a:buSzPts val="3200"/>
              <a:buNone/>
            </a:pPr>
            <a:endParaRPr/>
          </a:p>
          <a:p>
            <a:pPr marL="342900" lvl="0" indent="-139700" algn="l" rtl="0">
              <a:lnSpc>
                <a:spcPct val="100000"/>
              </a:lnSpc>
              <a:spcBef>
                <a:spcPts val="2400"/>
              </a:spcBef>
              <a:spcAft>
                <a:spcPts val="0"/>
              </a:spcAft>
              <a:buClr>
                <a:schemeClr val="dk1"/>
              </a:buClr>
              <a:buSzPts val="3200"/>
              <a:buNone/>
            </a:pPr>
            <a:endParaRPr/>
          </a:p>
          <a:p>
            <a:pPr marL="342900" lvl="0" indent="-342900" algn="ctr" rtl="0">
              <a:lnSpc>
                <a:spcPct val="100000"/>
              </a:lnSpc>
              <a:spcBef>
                <a:spcPts val="2400"/>
              </a:spcBef>
              <a:spcAft>
                <a:spcPts val="0"/>
              </a:spcAft>
              <a:buClr>
                <a:schemeClr val="dk1"/>
              </a:buClr>
              <a:buSzPts val="3200"/>
              <a:buNone/>
            </a:pPr>
            <a:endParaRPr/>
          </a:p>
          <a:p>
            <a:pPr marL="342900" lvl="0" indent="-342900" algn="ctr" rtl="0">
              <a:lnSpc>
                <a:spcPct val="100000"/>
              </a:lnSpc>
              <a:spcBef>
                <a:spcPts val="2400"/>
              </a:spcBef>
              <a:spcAft>
                <a:spcPts val="0"/>
              </a:spcAft>
              <a:buClr>
                <a:schemeClr val="dk1"/>
              </a:buClr>
              <a:buSzPts val="3200"/>
              <a:buNone/>
            </a:pPr>
            <a:r>
              <a:rPr lang="en-US"/>
              <a:t>Why is it important to give a WIIFM for every topic? When did you provide a WIIFM for this class?</a:t>
            </a:r>
            <a:endParaRPr/>
          </a:p>
        </p:txBody>
      </p:sp>
      <p:sp>
        <p:nvSpPr>
          <p:cNvPr id="320" name="Google Shape;320;p34"/>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34</a:t>
            </a:fld>
            <a:endParaRPr sz="1800">
              <a:solidFill>
                <a:schemeClr val="dk1"/>
              </a:solidFill>
              <a:latin typeface="Calibri"/>
              <a:ea typeface="Calibri"/>
              <a:cs typeface="Calibri"/>
              <a:sym typeface="Calibri"/>
            </a:endParaRPr>
          </a:p>
        </p:txBody>
      </p:sp>
      <p:sp>
        <p:nvSpPr>
          <p:cNvPr id="321" name="Google Shape;321;p34"/>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Discussion</a:t>
            </a:r>
            <a:endParaRPr/>
          </a:p>
        </p:txBody>
      </p:sp>
      <p:pic>
        <p:nvPicPr>
          <p:cNvPr id="322" name="Google Shape;322;p34" descr="discussion1.jpg"/>
          <p:cNvPicPr preferRelativeResize="0"/>
          <p:nvPr/>
        </p:nvPicPr>
        <p:blipFill rotWithShape="1">
          <a:blip r:embed="rId3">
            <a:alphaModFix/>
          </a:blip>
          <a:srcRect/>
          <a:stretch/>
        </p:blipFill>
        <p:spPr>
          <a:xfrm>
            <a:off x="2438400" y="1447800"/>
            <a:ext cx="4343400" cy="269241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5"/>
          <p:cNvSpPr txBox="1">
            <a:spLocks noGrp="1"/>
          </p:cNvSpPr>
          <p:nvPr>
            <p:ph type="ctrTitle"/>
          </p:nvPr>
        </p:nvSpPr>
        <p:spPr>
          <a:xfrm>
            <a:off x="0" y="4876800"/>
            <a:ext cx="9144000" cy="129540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br>
              <a:rPr lang="en-US"/>
            </a:br>
            <a:r>
              <a:rPr lang="en-US"/>
              <a:t>LEARNER INHIBITIONS and BUILDING CONFIDENCE</a:t>
            </a:r>
            <a:br>
              <a:rPr lang="en-US" sz="4900"/>
            </a:br>
            <a:br>
              <a:rPr lang="en-US"/>
            </a:br>
            <a:endParaRPr/>
          </a:p>
        </p:txBody>
      </p:sp>
      <p:sp>
        <p:nvSpPr>
          <p:cNvPr id="328" name="Google Shape;328;p35"/>
          <p:cNvSpPr/>
          <p:nvPr/>
        </p:nvSpPr>
        <p:spPr>
          <a:xfrm>
            <a:off x="228600" y="6324600"/>
            <a:ext cx="3124200" cy="38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6"/>
          <p:cNvSpPr txBox="1">
            <a:spLocks noGrp="1"/>
          </p:cNvSpPr>
          <p:nvPr>
            <p:ph type="body" idx="1"/>
          </p:nvPr>
        </p:nvSpPr>
        <p:spPr>
          <a:xfrm>
            <a:off x="609600" y="1295400"/>
            <a:ext cx="8077200" cy="4830763"/>
          </a:xfrm>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ts val="0"/>
              </a:spcBef>
              <a:spcAft>
                <a:spcPts val="0"/>
              </a:spcAft>
              <a:buClr>
                <a:schemeClr val="dk1"/>
              </a:buClr>
              <a:buSzPts val="3200"/>
              <a:buNone/>
            </a:pPr>
            <a:endParaRPr/>
          </a:p>
          <a:p>
            <a:pPr marL="342900" lvl="0" indent="-139700" algn="l" rtl="0">
              <a:lnSpc>
                <a:spcPct val="100000"/>
              </a:lnSpc>
              <a:spcBef>
                <a:spcPts val="2400"/>
              </a:spcBef>
              <a:spcAft>
                <a:spcPts val="0"/>
              </a:spcAft>
              <a:buClr>
                <a:schemeClr val="dk1"/>
              </a:buClr>
              <a:buSzPts val="3200"/>
              <a:buNone/>
            </a:pPr>
            <a:endParaRPr/>
          </a:p>
          <a:p>
            <a:pPr marL="342900" lvl="0" indent="-139700" algn="l" rtl="0">
              <a:lnSpc>
                <a:spcPct val="100000"/>
              </a:lnSpc>
              <a:spcBef>
                <a:spcPts val="2400"/>
              </a:spcBef>
              <a:spcAft>
                <a:spcPts val="0"/>
              </a:spcAft>
              <a:buClr>
                <a:schemeClr val="dk1"/>
              </a:buClr>
              <a:buSzPts val="3200"/>
              <a:buNone/>
            </a:pPr>
            <a:endParaRPr/>
          </a:p>
          <a:p>
            <a:pPr marL="342900" lvl="0" indent="-342900" algn="ctr" rtl="0">
              <a:lnSpc>
                <a:spcPct val="100000"/>
              </a:lnSpc>
              <a:spcBef>
                <a:spcPts val="2400"/>
              </a:spcBef>
              <a:spcAft>
                <a:spcPts val="0"/>
              </a:spcAft>
              <a:buClr>
                <a:schemeClr val="dk1"/>
              </a:buClr>
              <a:buSzPts val="3200"/>
              <a:buNone/>
            </a:pPr>
            <a:endParaRPr/>
          </a:p>
          <a:p>
            <a:pPr marL="342900" lvl="0" indent="-342900" algn="ctr" rtl="0">
              <a:lnSpc>
                <a:spcPct val="100000"/>
              </a:lnSpc>
              <a:spcBef>
                <a:spcPts val="2400"/>
              </a:spcBef>
              <a:spcAft>
                <a:spcPts val="0"/>
              </a:spcAft>
              <a:buClr>
                <a:schemeClr val="dk1"/>
              </a:buClr>
              <a:buSzPts val="3200"/>
              <a:buNone/>
            </a:pPr>
            <a:r>
              <a:rPr lang="en-US"/>
              <a:t>What are learner inhibitions? </a:t>
            </a:r>
            <a:br>
              <a:rPr lang="en-US"/>
            </a:br>
            <a:r>
              <a:rPr lang="en-US"/>
              <a:t>What do you believe causes them?</a:t>
            </a:r>
            <a:endParaRPr/>
          </a:p>
        </p:txBody>
      </p:sp>
      <p:sp>
        <p:nvSpPr>
          <p:cNvPr id="334" name="Google Shape;334;p36"/>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36</a:t>
            </a:fld>
            <a:endParaRPr sz="1800">
              <a:solidFill>
                <a:schemeClr val="dk1"/>
              </a:solidFill>
              <a:latin typeface="Calibri"/>
              <a:ea typeface="Calibri"/>
              <a:cs typeface="Calibri"/>
              <a:sym typeface="Calibri"/>
            </a:endParaRPr>
          </a:p>
        </p:txBody>
      </p:sp>
      <p:sp>
        <p:nvSpPr>
          <p:cNvPr id="335" name="Google Shape;335;p36"/>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Discussion</a:t>
            </a:r>
            <a:endParaRPr/>
          </a:p>
        </p:txBody>
      </p:sp>
      <p:pic>
        <p:nvPicPr>
          <p:cNvPr id="336" name="Google Shape;336;p36" descr="discussion1.jpg"/>
          <p:cNvPicPr preferRelativeResize="0"/>
          <p:nvPr/>
        </p:nvPicPr>
        <p:blipFill rotWithShape="1">
          <a:blip r:embed="rId3">
            <a:alphaModFix/>
          </a:blip>
          <a:srcRect/>
          <a:stretch/>
        </p:blipFill>
        <p:spPr>
          <a:xfrm>
            <a:off x="2438400" y="1447800"/>
            <a:ext cx="4343400" cy="269241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7"/>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3200"/>
              <a:buChar char="•"/>
            </a:pPr>
            <a:r>
              <a:rPr lang="en-US"/>
              <a:t>FEAR drives many inhibitions</a:t>
            </a:r>
            <a:endParaRPr/>
          </a:p>
          <a:p>
            <a:pPr marL="742950" lvl="1" indent="-285750" algn="l" rtl="0">
              <a:lnSpc>
                <a:spcPct val="100000"/>
              </a:lnSpc>
              <a:spcBef>
                <a:spcPts val="1200"/>
              </a:spcBef>
              <a:spcAft>
                <a:spcPts val="0"/>
              </a:spcAft>
              <a:buClr>
                <a:schemeClr val="dk1"/>
              </a:buClr>
              <a:buSzPts val="2800"/>
              <a:buChar char="–"/>
            </a:pPr>
            <a:r>
              <a:rPr lang="en-US"/>
              <a:t>Creating a good learning environment means creating a SAFE environment.</a:t>
            </a:r>
            <a:endParaRPr/>
          </a:p>
          <a:p>
            <a:pPr marL="742950" lvl="1" indent="-285750" algn="l" rtl="0">
              <a:lnSpc>
                <a:spcPct val="100000"/>
              </a:lnSpc>
              <a:spcBef>
                <a:spcPts val="1200"/>
              </a:spcBef>
              <a:spcAft>
                <a:spcPts val="0"/>
              </a:spcAft>
              <a:buClr>
                <a:schemeClr val="dk1"/>
              </a:buClr>
              <a:buSzPts val="2800"/>
              <a:buChar char="–"/>
            </a:pPr>
            <a:r>
              <a:rPr lang="en-US"/>
              <a:t>Inhibitions are related to PAIN</a:t>
            </a:r>
            <a:endParaRPr/>
          </a:p>
          <a:p>
            <a:pPr marL="1143000" lvl="2" indent="-228600" algn="l" rtl="0">
              <a:lnSpc>
                <a:spcPct val="100000"/>
              </a:lnSpc>
              <a:spcBef>
                <a:spcPts val="1200"/>
              </a:spcBef>
              <a:spcAft>
                <a:spcPts val="0"/>
              </a:spcAft>
              <a:buClr>
                <a:schemeClr val="dk1"/>
              </a:buClr>
              <a:buSzPts val="2700"/>
              <a:buChar char="•"/>
            </a:pPr>
            <a:r>
              <a:rPr lang="en-US" sz="2700" b="1"/>
              <a:t>P</a:t>
            </a:r>
            <a:r>
              <a:rPr lang="en-US" sz="2700"/>
              <a:t>ast</a:t>
            </a:r>
            <a:endParaRPr/>
          </a:p>
          <a:p>
            <a:pPr marL="1143000" lvl="2" indent="-228600" algn="l" rtl="0">
              <a:lnSpc>
                <a:spcPct val="100000"/>
              </a:lnSpc>
              <a:spcBef>
                <a:spcPts val="1200"/>
              </a:spcBef>
              <a:spcAft>
                <a:spcPts val="0"/>
              </a:spcAft>
              <a:buClr>
                <a:schemeClr val="dk1"/>
              </a:buClr>
              <a:buSzPts val="2700"/>
              <a:buChar char="•"/>
            </a:pPr>
            <a:r>
              <a:rPr lang="en-US" sz="2700" b="1"/>
              <a:t>A</a:t>
            </a:r>
            <a:r>
              <a:rPr lang="en-US" sz="2700"/>
              <a:t>ttempting to</a:t>
            </a:r>
            <a:endParaRPr/>
          </a:p>
          <a:p>
            <a:pPr marL="1143000" lvl="2" indent="-228600" algn="l" rtl="0">
              <a:lnSpc>
                <a:spcPct val="100000"/>
              </a:lnSpc>
              <a:spcBef>
                <a:spcPts val="1200"/>
              </a:spcBef>
              <a:spcAft>
                <a:spcPts val="0"/>
              </a:spcAft>
              <a:buClr>
                <a:schemeClr val="dk1"/>
              </a:buClr>
              <a:buSzPts val="2700"/>
              <a:buChar char="•"/>
            </a:pPr>
            <a:r>
              <a:rPr lang="en-US" sz="2700" b="1"/>
              <a:t>I</a:t>
            </a:r>
            <a:r>
              <a:rPr lang="en-US" sz="2700"/>
              <a:t>nterfere</a:t>
            </a:r>
            <a:endParaRPr/>
          </a:p>
          <a:p>
            <a:pPr marL="1143000" lvl="2" indent="-228600" algn="l" rtl="0">
              <a:lnSpc>
                <a:spcPct val="100000"/>
              </a:lnSpc>
              <a:spcBef>
                <a:spcPts val="1200"/>
              </a:spcBef>
              <a:spcAft>
                <a:spcPts val="0"/>
              </a:spcAft>
              <a:buClr>
                <a:schemeClr val="dk1"/>
              </a:buClr>
              <a:buSzPts val="2700"/>
              <a:buChar char="•"/>
            </a:pPr>
            <a:r>
              <a:rPr lang="en-US" sz="2700" b="1"/>
              <a:t>N</a:t>
            </a:r>
            <a:r>
              <a:rPr lang="en-US" sz="2700"/>
              <a:t>ow</a:t>
            </a:r>
            <a:endParaRPr/>
          </a:p>
          <a:p>
            <a:pPr marL="742950" lvl="1" indent="-285750" algn="l" rtl="0">
              <a:lnSpc>
                <a:spcPct val="100000"/>
              </a:lnSpc>
              <a:spcBef>
                <a:spcPts val="1200"/>
              </a:spcBef>
              <a:spcAft>
                <a:spcPts val="0"/>
              </a:spcAft>
              <a:buClr>
                <a:schemeClr val="dk1"/>
              </a:buClr>
              <a:buSzPts val="2800"/>
              <a:buChar char="–"/>
            </a:pPr>
            <a:r>
              <a:rPr lang="en-US"/>
              <a:t>Set your students at ease</a:t>
            </a:r>
            <a:endParaRPr/>
          </a:p>
          <a:p>
            <a:pPr marL="742950" lvl="1" indent="-285750" algn="l" rtl="0">
              <a:lnSpc>
                <a:spcPct val="100000"/>
              </a:lnSpc>
              <a:spcBef>
                <a:spcPts val="0"/>
              </a:spcBef>
              <a:spcAft>
                <a:spcPts val="0"/>
              </a:spcAft>
              <a:buClr>
                <a:schemeClr val="dk1"/>
              </a:buClr>
              <a:buSzPts val="2800"/>
              <a:buNone/>
            </a:pPr>
            <a:endParaRPr/>
          </a:p>
          <a:p>
            <a:pPr marL="742950" lvl="1" indent="-285750" algn="l" rtl="0">
              <a:lnSpc>
                <a:spcPct val="100000"/>
              </a:lnSpc>
              <a:spcBef>
                <a:spcPts val="0"/>
              </a:spcBef>
              <a:spcAft>
                <a:spcPts val="0"/>
              </a:spcAft>
              <a:buClr>
                <a:schemeClr val="dk1"/>
              </a:buClr>
              <a:buSzPts val="2800"/>
              <a:buNone/>
            </a:pPr>
            <a:endParaRPr/>
          </a:p>
          <a:p>
            <a:pPr marL="742950" lvl="1" indent="-107950" algn="l" rtl="0">
              <a:lnSpc>
                <a:spcPct val="100000"/>
              </a:lnSpc>
              <a:spcBef>
                <a:spcPts val="0"/>
              </a:spcBef>
              <a:spcAft>
                <a:spcPts val="0"/>
              </a:spcAft>
              <a:buClr>
                <a:schemeClr val="dk1"/>
              </a:buClr>
              <a:buSzPts val="2800"/>
              <a:buNone/>
            </a:pPr>
            <a:endParaRPr/>
          </a:p>
          <a:p>
            <a:pPr marL="342900" lvl="0" indent="-139700" algn="l" rtl="0">
              <a:lnSpc>
                <a:spcPct val="100000"/>
              </a:lnSpc>
              <a:spcBef>
                <a:spcPts val="2400"/>
              </a:spcBef>
              <a:spcAft>
                <a:spcPts val="0"/>
              </a:spcAft>
              <a:buClr>
                <a:schemeClr val="dk1"/>
              </a:buClr>
              <a:buSzPts val="3200"/>
              <a:buNone/>
            </a:pPr>
            <a:endParaRPr/>
          </a:p>
        </p:txBody>
      </p:sp>
      <p:sp>
        <p:nvSpPr>
          <p:cNvPr id="342" name="Google Shape;342;p37"/>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37</a:t>
            </a:fld>
            <a:endParaRPr sz="1800">
              <a:solidFill>
                <a:schemeClr val="dk1"/>
              </a:solidFill>
              <a:latin typeface="Calibri"/>
              <a:ea typeface="Calibri"/>
              <a:cs typeface="Calibri"/>
              <a:sym typeface="Calibri"/>
            </a:endParaRPr>
          </a:p>
        </p:txBody>
      </p:sp>
      <p:sp>
        <p:nvSpPr>
          <p:cNvPr id="343" name="Google Shape;343;p37"/>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FEAR!</a:t>
            </a:r>
            <a:endParaRPr/>
          </a:p>
        </p:txBody>
      </p:sp>
      <p:pic>
        <p:nvPicPr>
          <p:cNvPr id="344" name="Google Shape;344;p37" descr="fear.jpg"/>
          <p:cNvPicPr preferRelativeResize="0"/>
          <p:nvPr/>
        </p:nvPicPr>
        <p:blipFill rotWithShape="1">
          <a:blip r:embed="rId3">
            <a:alphaModFix/>
          </a:blip>
          <a:srcRect/>
          <a:stretch/>
        </p:blipFill>
        <p:spPr>
          <a:xfrm>
            <a:off x="5784410" y="3429000"/>
            <a:ext cx="3138985" cy="27432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8"/>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Fear Factors</a:t>
            </a:r>
            <a:endParaRPr/>
          </a:p>
          <a:p>
            <a:pPr marL="742950" lvl="1" indent="-285750" algn="l" rtl="0">
              <a:lnSpc>
                <a:spcPct val="100000"/>
              </a:lnSpc>
              <a:spcBef>
                <a:spcPts val="1200"/>
              </a:spcBef>
              <a:spcAft>
                <a:spcPts val="0"/>
              </a:spcAft>
              <a:buClr>
                <a:schemeClr val="dk1"/>
              </a:buClr>
              <a:buSzPts val="2800"/>
              <a:buChar char="–"/>
            </a:pPr>
            <a:r>
              <a:rPr lang="en-US"/>
              <a:t>Past experiences</a:t>
            </a:r>
            <a:endParaRPr/>
          </a:p>
          <a:p>
            <a:pPr marL="742950" lvl="1" indent="-285750" algn="l" rtl="0">
              <a:lnSpc>
                <a:spcPct val="100000"/>
              </a:lnSpc>
              <a:spcBef>
                <a:spcPts val="1200"/>
              </a:spcBef>
              <a:spcAft>
                <a:spcPts val="0"/>
              </a:spcAft>
              <a:buClr>
                <a:schemeClr val="dk1"/>
              </a:buClr>
              <a:buSzPts val="2800"/>
              <a:buChar char="–"/>
            </a:pPr>
            <a:r>
              <a:rPr lang="en-US"/>
              <a:t>Nervousness in social situations</a:t>
            </a:r>
            <a:endParaRPr/>
          </a:p>
          <a:p>
            <a:pPr marL="742950" lvl="1" indent="-285750" algn="l" rtl="0">
              <a:lnSpc>
                <a:spcPct val="100000"/>
              </a:lnSpc>
              <a:spcBef>
                <a:spcPts val="1200"/>
              </a:spcBef>
              <a:spcAft>
                <a:spcPts val="0"/>
              </a:spcAft>
              <a:buClr>
                <a:schemeClr val="dk1"/>
              </a:buClr>
              <a:buSzPts val="2800"/>
              <a:buChar char="–"/>
            </a:pPr>
            <a:r>
              <a:rPr lang="en-US"/>
              <a:t>New material</a:t>
            </a:r>
            <a:endParaRPr/>
          </a:p>
          <a:p>
            <a:pPr marL="742950" lvl="1" indent="-285750" algn="l" rtl="0">
              <a:lnSpc>
                <a:spcPct val="100000"/>
              </a:lnSpc>
              <a:spcBef>
                <a:spcPts val="1200"/>
              </a:spcBef>
              <a:spcAft>
                <a:spcPts val="0"/>
              </a:spcAft>
              <a:buClr>
                <a:schemeClr val="dk1"/>
              </a:buClr>
              <a:buSzPts val="2800"/>
              <a:buChar char="–"/>
            </a:pPr>
            <a:r>
              <a:rPr lang="en-US"/>
              <a:t>New behaviors</a:t>
            </a:r>
            <a:endParaRPr/>
          </a:p>
          <a:p>
            <a:pPr marL="742950" lvl="1" indent="-285750" algn="l" rtl="0">
              <a:lnSpc>
                <a:spcPct val="100000"/>
              </a:lnSpc>
              <a:spcBef>
                <a:spcPts val="1200"/>
              </a:spcBef>
              <a:spcAft>
                <a:spcPts val="0"/>
              </a:spcAft>
              <a:buClr>
                <a:schemeClr val="dk1"/>
              </a:buClr>
              <a:buSzPts val="2800"/>
              <a:buChar char="–"/>
            </a:pPr>
            <a:r>
              <a:rPr lang="en-US"/>
              <a:t>Learning challenges</a:t>
            </a:r>
            <a:endParaRPr/>
          </a:p>
          <a:p>
            <a:pPr marL="742950" lvl="1" indent="-285750" algn="l" rtl="0">
              <a:lnSpc>
                <a:spcPct val="100000"/>
              </a:lnSpc>
              <a:spcBef>
                <a:spcPts val="1200"/>
              </a:spcBef>
              <a:spcAft>
                <a:spcPts val="0"/>
              </a:spcAft>
              <a:buClr>
                <a:schemeClr val="dk1"/>
              </a:buClr>
              <a:buSzPts val="2800"/>
              <a:buChar char="–"/>
            </a:pPr>
            <a:r>
              <a:rPr lang="en-US"/>
              <a:t>Change</a:t>
            </a:r>
            <a:endParaRPr/>
          </a:p>
          <a:p>
            <a:pPr marL="742950" lvl="1" indent="-285750" algn="l" rtl="0">
              <a:lnSpc>
                <a:spcPct val="100000"/>
              </a:lnSpc>
              <a:spcBef>
                <a:spcPts val="1200"/>
              </a:spcBef>
              <a:spcAft>
                <a:spcPts val="0"/>
              </a:spcAft>
              <a:buClr>
                <a:schemeClr val="dk1"/>
              </a:buClr>
              <a:buSzPts val="2800"/>
              <a:buChar char="–"/>
            </a:pPr>
            <a:r>
              <a:rPr lang="en-US"/>
              <a:t>Work related (peers, supervisors)</a:t>
            </a:r>
            <a:endParaRPr/>
          </a:p>
        </p:txBody>
      </p:sp>
      <p:sp>
        <p:nvSpPr>
          <p:cNvPr id="350" name="Google Shape;350;p38"/>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38</a:t>
            </a:fld>
            <a:endParaRPr sz="1800">
              <a:solidFill>
                <a:schemeClr val="dk1"/>
              </a:solidFill>
              <a:latin typeface="Calibri"/>
              <a:ea typeface="Calibri"/>
              <a:cs typeface="Calibri"/>
              <a:sym typeface="Calibri"/>
            </a:endParaRPr>
          </a:p>
        </p:txBody>
      </p:sp>
      <p:sp>
        <p:nvSpPr>
          <p:cNvPr id="351" name="Google Shape;351;p38"/>
          <p:cNvSpPr txBox="1">
            <a:spLocks noGrp="1"/>
          </p:cNvSpPr>
          <p:nvPr>
            <p:ph type="title"/>
          </p:nvPr>
        </p:nvSpPr>
        <p:spPr>
          <a:xfrm>
            <a:off x="0" y="-3961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Learner Inhibitions</a:t>
            </a:r>
            <a:endParaRPr/>
          </a:p>
        </p:txBody>
      </p:sp>
      <p:pic>
        <p:nvPicPr>
          <p:cNvPr id="352" name="Google Shape;352;p38" descr="nervous speaker.png"/>
          <p:cNvPicPr preferRelativeResize="0"/>
          <p:nvPr/>
        </p:nvPicPr>
        <p:blipFill rotWithShape="1">
          <a:blip r:embed="rId3">
            <a:alphaModFix/>
          </a:blip>
          <a:srcRect/>
          <a:stretch/>
        </p:blipFill>
        <p:spPr>
          <a:xfrm flipH="1">
            <a:off x="5867400" y="1905000"/>
            <a:ext cx="2819876" cy="3429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9"/>
          <p:cNvSpPr txBox="1">
            <a:spLocks noGrp="1"/>
          </p:cNvSpPr>
          <p:nvPr>
            <p:ph type="body" idx="1"/>
          </p:nvPr>
        </p:nvSpPr>
        <p:spPr>
          <a:xfrm>
            <a:off x="381000" y="1547735"/>
            <a:ext cx="8229600" cy="51054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sz="2800"/>
              <a:t>Ways to put students at ease</a:t>
            </a:r>
            <a:endParaRPr/>
          </a:p>
          <a:p>
            <a:pPr marL="742950" lvl="1" indent="-285750" algn="l" rtl="0">
              <a:lnSpc>
                <a:spcPct val="100000"/>
              </a:lnSpc>
              <a:spcBef>
                <a:spcPts val="2200"/>
              </a:spcBef>
              <a:spcAft>
                <a:spcPts val="0"/>
              </a:spcAft>
              <a:buClr>
                <a:schemeClr val="dk1"/>
              </a:buClr>
              <a:buSzPts val="2600"/>
              <a:buChar char="–"/>
            </a:pPr>
            <a:r>
              <a:rPr lang="en-US" sz="2600"/>
              <a:t>Greet everyone as they enter</a:t>
            </a:r>
            <a:endParaRPr/>
          </a:p>
          <a:p>
            <a:pPr marL="742950" lvl="1" indent="-285750" algn="l" rtl="0">
              <a:lnSpc>
                <a:spcPct val="100000"/>
              </a:lnSpc>
              <a:spcBef>
                <a:spcPts val="1800"/>
              </a:spcBef>
              <a:spcAft>
                <a:spcPts val="0"/>
              </a:spcAft>
              <a:buClr>
                <a:schemeClr val="dk1"/>
              </a:buClr>
              <a:buSzPts val="2600"/>
              <a:buChar char="–"/>
            </a:pPr>
            <a:r>
              <a:rPr lang="en-US" sz="2600"/>
              <a:t>Shake hands</a:t>
            </a:r>
            <a:endParaRPr/>
          </a:p>
          <a:p>
            <a:pPr marL="742950" lvl="1" indent="-285750" algn="l" rtl="0">
              <a:lnSpc>
                <a:spcPct val="100000"/>
              </a:lnSpc>
              <a:spcBef>
                <a:spcPts val="1800"/>
              </a:spcBef>
              <a:spcAft>
                <a:spcPts val="0"/>
              </a:spcAft>
              <a:buClr>
                <a:schemeClr val="dk1"/>
              </a:buClr>
              <a:buSzPts val="2600"/>
              <a:buChar char="–"/>
            </a:pPr>
            <a:r>
              <a:rPr lang="en-US" sz="2600"/>
              <a:t>Smile, be sincere</a:t>
            </a:r>
            <a:endParaRPr/>
          </a:p>
          <a:p>
            <a:pPr marL="742950" lvl="1" indent="-285750" algn="l" rtl="0">
              <a:lnSpc>
                <a:spcPct val="100000"/>
              </a:lnSpc>
              <a:spcBef>
                <a:spcPts val="1800"/>
              </a:spcBef>
              <a:spcAft>
                <a:spcPts val="0"/>
              </a:spcAft>
              <a:buClr>
                <a:schemeClr val="dk1"/>
              </a:buClr>
              <a:buSzPts val="2600"/>
              <a:buChar char="–"/>
            </a:pPr>
            <a:r>
              <a:rPr lang="en-US" sz="2600"/>
              <a:t>Have materials out</a:t>
            </a:r>
            <a:endParaRPr/>
          </a:p>
          <a:p>
            <a:pPr marL="742950" lvl="1" indent="-285750" algn="l" rtl="0">
              <a:lnSpc>
                <a:spcPct val="100000"/>
              </a:lnSpc>
              <a:spcBef>
                <a:spcPts val="1800"/>
              </a:spcBef>
              <a:spcAft>
                <a:spcPts val="0"/>
              </a:spcAft>
              <a:buClr>
                <a:schemeClr val="dk1"/>
              </a:buClr>
              <a:buSzPts val="2600"/>
              <a:buChar char="–"/>
            </a:pPr>
            <a:r>
              <a:rPr lang="en-US" sz="2600"/>
              <a:t>Answer any questions</a:t>
            </a:r>
            <a:endParaRPr/>
          </a:p>
          <a:p>
            <a:pPr marL="742950" lvl="1" indent="-285750" algn="l" rtl="0">
              <a:lnSpc>
                <a:spcPct val="100000"/>
              </a:lnSpc>
              <a:spcBef>
                <a:spcPts val="1800"/>
              </a:spcBef>
              <a:spcAft>
                <a:spcPts val="0"/>
              </a:spcAft>
              <a:buClr>
                <a:schemeClr val="dk1"/>
              </a:buClr>
              <a:buSzPts val="2600"/>
              <a:buChar char="–"/>
            </a:pPr>
            <a:r>
              <a:rPr lang="en-US" sz="2600"/>
              <a:t>Set and enforce rules</a:t>
            </a:r>
            <a:endParaRPr/>
          </a:p>
          <a:p>
            <a:pPr marL="742950" lvl="1" indent="-285750" algn="l" rtl="0">
              <a:lnSpc>
                <a:spcPct val="100000"/>
              </a:lnSpc>
              <a:spcBef>
                <a:spcPts val="1200"/>
              </a:spcBef>
              <a:spcAft>
                <a:spcPts val="0"/>
              </a:spcAft>
              <a:buClr>
                <a:schemeClr val="dk1"/>
              </a:buClr>
              <a:buSzPts val="2800"/>
              <a:buNone/>
            </a:pPr>
            <a:endParaRPr/>
          </a:p>
        </p:txBody>
      </p:sp>
      <p:sp>
        <p:nvSpPr>
          <p:cNvPr id="358" name="Google Shape;358;p39"/>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39</a:t>
            </a:fld>
            <a:endParaRPr sz="1800">
              <a:solidFill>
                <a:schemeClr val="dk1"/>
              </a:solidFill>
              <a:latin typeface="Calibri"/>
              <a:ea typeface="Calibri"/>
              <a:cs typeface="Calibri"/>
              <a:sym typeface="Calibri"/>
            </a:endParaRPr>
          </a:p>
        </p:txBody>
      </p:sp>
      <p:sp>
        <p:nvSpPr>
          <p:cNvPr id="359" name="Google Shape;359;p39"/>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Reducing Inhibitions</a:t>
            </a:r>
            <a:endParaRPr/>
          </a:p>
        </p:txBody>
      </p:sp>
      <p:sp>
        <p:nvSpPr>
          <p:cNvPr id="360" name="Google Shape;360;p39"/>
          <p:cNvSpPr/>
          <p:nvPr/>
        </p:nvSpPr>
        <p:spPr>
          <a:xfrm>
            <a:off x="2286000" y="1295400"/>
            <a:ext cx="6096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id="361" name="Google Shape;361;p39" descr="welcome.png"/>
          <p:cNvPicPr preferRelativeResize="0"/>
          <p:nvPr/>
        </p:nvPicPr>
        <p:blipFill rotWithShape="1">
          <a:blip r:embed="rId3">
            <a:alphaModFix/>
          </a:blip>
          <a:srcRect/>
          <a:stretch/>
        </p:blipFill>
        <p:spPr>
          <a:xfrm>
            <a:off x="5334000" y="2438400"/>
            <a:ext cx="2768650" cy="2057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body" idx="1"/>
          </p:nvPr>
        </p:nvSpPr>
        <p:spPr>
          <a:xfrm>
            <a:off x="381000" y="1524000"/>
            <a:ext cx="8305800" cy="5105400"/>
          </a:xfrm>
          <a:prstGeom prst="rect">
            <a:avLst/>
          </a:prstGeom>
          <a:noFill/>
          <a:ln>
            <a:noFill/>
          </a:ln>
        </p:spPr>
        <p:txBody>
          <a:bodyPr spcFirstLastPara="1" wrap="square" lIns="91425" tIns="45700" rIns="91425" bIns="45700" anchor="t" anchorCtr="0">
            <a:normAutofit/>
          </a:bodyPr>
          <a:lstStyle/>
          <a:p>
            <a:pPr marL="742950" lvl="1" indent="-285750" algn="l" rtl="0">
              <a:lnSpc>
                <a:spcPct val="100000"/>
              </a:lnSpc>
              <a:spcBef>
                <a:spcPts val="0"/>
              </a:spcBef>
              <a:spcAft>
                <a:spcPts val="0"/>
              </a:spcAft>
              <a:buClr>
                <a:schemeClr val="dk1"/>
              </a:buClr>
              <a:buSzPts val="2400"/>
              <a:buFont typeface="Arial"/>
              <a:buChar char="•"/>
            </a:pPr>
            <a:r>
              <a:rPr lang="en-US" sz="2400"/>
              <a:t>Show courtesy and respect for others at all times</a:t>
            </a:r>
            <a:endParaRPr/>
          </a:p>
          <a:p>
            <a:pPr marL="742950" lvl="1" indent="-285750" algn="l" rtl="0">
              <a:lnSpc>
                <a:spcPct val="100000"/>
              </a:lnSpc>
              <a:spcBef>
                <a:spcPts val="1200"/>
              </a:spcBef>
              <a:spcAft>
                <a:spcPts val="0"/>
              </a:spcAft>
              <a:buClr>
                <a:schemeClr val="dk1"/>
              </a:buClr>
              <a:buSzPts val="2400"/>
              <a:buFont typeface="Arial"/>
              <a:buChar char="•"/>
            </a:pPr>
            <a:r>
              <a:rPr lang="en-US" sz="2400"/>
              <a:t>Put cell phones on silent and face down during class</a:t>
            </a:r>
            <a:endParaRPr/>
          </a:p>
          <a:p>
            <a:pPr marL="1143000" lvl="2" indent="-228600" algn="l" rtl="0">
              <a:lnSpc>
                <a:spcPct val="100000"/>
              </a:lnSpc>
              <a:spcBef>
                <a:spcPts val="1200"/>
              </a:spcBef>
              <a:spcAft>
                <a:spcPts val="0"/>
              </a:spcAft>
              <a:buClr>
                <a:schemeClr val="dk1"/>
              </a:buClr>
              <a:buSzPts val="2000"/>
              <a:buChar char="•"/>
            </a:pPr>
            <a:r>
              <a:rPr lang="en-US" sz="2000"/>
              <a:t>Please exit the classroom if you must make or take a call</a:t>
            </a:r>
            <a:endParaRPr/>
          </a:p>
          <a:p>
            <a:pPr marL="742950" lvl="1" indent="-285750" algn="l" rtl="0">
              <a:lnSpc>
                <a:spcPct val="100000"/>
              </a:lnSpc>
              <a:spcBef>
                <a:spcPts val="1200"/>
              </a:spcBef>
              <a:spcAft>
                <a:spcPts val="0"/>
              </a:spcAft>
              <a:buClr>
                <a:schemeClr val="dk1"/>
              </a:buClr>
              <a:buSzPts val="2400"/>
              <a:buFont typeface="Arial"/>
              <a:buChar char="•"/>
            </a:pPr>
            <a:r>
              <a:rPr lang="en-US" sz="2400"/>
              <a:t>Please wait to be called on to provide input; refrain from interrupting other speakers</a:t>
            </a:r>
            <a:endParaRPr/>
          </a:p>
          <a:p>
            <a:pPr marL="742950" lvl="1" indent="-285750" algn="l" rtl="0">
              <a:lnSpc>
                <a:spcPct val="100000"/>
              </a:lnSpc>
              <a:spcBef>
                <a:spcPts val="1200"/>
              </a:spcBef>
              <a:spcAft>
                <a:spcPts val="0"/>
              </a:spcAft>
              <a:buClr>
                <a:schemeClr val="dk1"/>
              </a:buClr>
              <a:buSzPts val="2400"/>
              <a:buFont typeface="Arial"/>
              <a:buChar char="•"/>
            </a:pPr>
            <a:r>
              <a:rPr lang="en-US" sz="2400"/>
              <a:t>Practice inclusion; encourage contributions from all participants</a:t>
            </a:r>
            <a:endParaRPr/>
          </a:p>
          <a:p>
            <a:pPr marL="742950" lvl="1" indent="-285750" algn="l" rtl="0">
              <a:lnSpc>
                <a:spcPct val="100000"/>
              </a:lnSpc>
              <a:spcBef>
                <a:spcPts val="1200"/>
              </a:spcBef>
              <a:spcAft>
                <a:spcPts val="0"/>
              </a:spcAft>
              <a:buClr>
                <a:schemeClr val="dk1"/>
              </a:buClr>
              <a:buSzPts val="2400"/>
              <a:buFont typeface="Arial"/>
              <a:buChar char="•"/>
            </a:pPr>
            <a:r>
              <a:rPr lang="en-US" sz="2400"/>
              <a:t>Be ready to continue discussions on break </a:t>
            </a:r>
            <a:endParaRPr/>
          </a:p>
          <a:p>
            <a:pPr marL="742950" lvl="1" indent="-285750" algn="l" rtl="0">
              <a:lnSpc>
                <a:spcPct val="100000"/>
              </a:lnSpc>
              <a:spcBef>
                <a:spcPts val="1200"/>
              </a:spcBef>
              <a:spcAft>
                <a:spcPts val="0"/>
              </a:spcAft>
              <a:buClr>
                <a:schemeClr val="dk1"/>
              </a:buClr>
              <a:buSzPts val="2400"/>
              <a:buFont typeface="Arial"/>
              <a:buChar char="•"/>
            </a:pPr>
            <a:r>
              <a:rPr lang="en-US" sz="2400"/>
              <a:t>Limit sidebar conversations</a:t>
            </a:r>
            <a:endParaRPr/>
          </a:p>
          <a:p>
            <a:pPr marL="742950" lvl="1" indent="-285750" algn="l" rtl="0">
              <a:lnSpc>
                <a:spcPct val="100000"/>
              </a:lnSpc>
              <a:spcBef>
                <a:spcPts val="1200"/>
              </a:spcBef>
              <a:spcAft>
                <a:spcPts val="0"/>
              </a:spcAft>
              <a:buClr>
                <a:schemeClr val="dk1"/>
              </a:buClr>
              <a:buSzPts val="2400"/>
              <a:buFont typeface="Arial"/>
              <a:buChar char="•"/>
            </a:pPr>
            <a:r>
              <a:rPr lang="en-US" sz="2400"/>
              <a:t>Have fun! </a:t>
            </a:r>
            <a:endParaRPr/>
          </a:p>
        </p:txBody>
      </p:sp>
      <p:sp>
        <p:nvSpPr>
          <p:cNvPr id="103" name="Google Shape;103;p4"/>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dirty="0"/>
              <a:t>Class Rules</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0"/>
          <p:cNvSpPr txBox="1">
            <a:spLocks noGrp="1"/>
          </p:cNvSpPr>
          <p:nvPr>
            <p:ph type="body" idx="1"/>
          </p:nvPr>
        </p:nvSpPr>
        <p:spPr>
          <a:xfrm>
            <a:off x="457200" y="1295400"/>
            <a:ext cx="8229600" cy="5181600"/>
          </a:xfrm>
          <a:prstGeom prst="rect">
            <a:avLst/>
          </a:prstGeom>
          <a:noFill/>
          <a:ln>
            <a:noFill/>
          </a:ln>
        </p:spPr>
        <p:txBody>
          <a:bodyPr spcFirstLastPara="1" wrap="square" lIns="91425" tIns="45700" rIns="91425" bIns="45700" anchor="t" anchorCtr="0">
            <a:noAutofit/>
          </a:bodyPr>
          <a:lstStyle/>
          <a:p>
            <a:pPr marL="742950" lvl="1" indent="-120650" algn="l" rtl="0">
              <a:lnSpc>
                <a:spcPct val="100000"/>
              </a:lnSpc>
              <a:spcBef>
                <a:spcPts val="0"/>
              </a:spcBef>
              <a:spcAft>
                <a:spcPts val="0"/>
              </a:spcAft>
              <a:buClr>
                <a:schemeClr val="dk1"/>
              </a:buClr>
              <a:buSzPts val="2600"/>
              <a:buNone/>
            </a:pPr>
            <a:endParaRPr sz="2600"/>
          </a:p>
          <a:p>
            <a:pPr marL="742950" lvl="1" indent="-285750" algn="l" rtl="0">
              <a:lnSpc>
                <a:spcPct val="100000"/>
              </a:lnSpc>
              <a:spcBef>
                <a:spcPts val="1800"/>
              </a:spcBef>
              <a:spcAft>
                <a:spcPts val="0"/>
              </a:spcAft>
              <a:buClr>
                <a:schemeClr val="dk1"/>
              </a:buClr>
              <a:buSzPts val="2600"/>
              <a:buChar char="–"/>
            </a:pPr>
            <a:r>
              <a:rPr lang="en-US" sz="2600"/>
              <a:t>Group the experienced with the inexperienced</a:t>
            </a:r>
            <a:endParaRPr/>
          </a:p>
          <a:p>
            <a:pPr marL="742950" lvl="1" indent="-285750" algn="l" rtl="0">
              <a:lnSpc>
                <a:spcPct val="100000"/>
              </a:lnSpc>
              <a:spcBef>
                <a:spcPts val="1800"/>
              </a:spcBef>
              <a:spcAft>
                <a:spcPts val="0"/>
              </a:spcAft>
              <a:buClr>
                <a:schemeClr val="dk1"/>
              </a:buClr>
              <a:buSzPts val="2600"/>
              <a:buChar char="–"/>
            </a:pPr>
            <a:r>
              <a:rPr lang="en-US" sz="2600"/>
              <a:t>Separate supervisors from staff</a:t>
            </a:r>
            <a:endParaRPr/>
          </a:p>
          <a:p>
            <a:pPr marL="742950" lvl="1" indent="-285750" algn="l" rtl="0">
              <a:lnSpc>
                <a:spcPct val="100000"/>
              </a:lnSpc>
              <a:spcBef>
                <a:spcPts val="1800"/>
              </a:spcBef>
              <a:spcAft>
                <a:spcPts val="0"/>
              </a:spcAft>
              <a:buClr>
                <a:schemeClr val="dk1"/>
              </a:buClr>
              <a:buSzPts val="2600"/>
              <a:buChar char="–"/>
            </a:pPr>
            <a:r>
              <a:rPr lang="en-US" sz="2600"/>
              <a:t>Include light humor</a:t>
            </a:r>
            <a:endParaRPr sz="800"/>
          </a:p>
          <a:p>
            <a:pPr marL="742950" lvl="1" indent="-285750" algn="l" rtl="0">
              <a:lnSpc>
                <a:spcPct val="100000"/>
              </a:lnSpc>
              <a:spcBef>
                <a:spcPts val="1800"/>
              </a:spcBef>
              <a:spcAft>
                <a:spcPts val="0"/>
              </a:spcAft>
              <a:buClr>
                <a:schemeClr val="dk1"/>
              </a:buClr>
              <a:buSzPts val="2600"/>
              <a:buChar char="–"/>
            </a:pPr>
            <a:r>
              <a:rPr lang="en-US" sz="2600"/>
              <a:t>Start simple, build complexity</a:t>
            </a:r>
            <a:endParaRPr/>
          </a:p>
          <a:p>
            <a:pPr marL="742950" lvl="1" indent="-285750" algn="l" rtl="0">
              <a:lnSpc>
                <a:spcPct val="100000"/>
              </a:lnSpc>
              <a:spcBef>
                <a:spcPts val="1800"/>
              </a:spcBef>
              <a:spcAft>
                <a:spcPts val="0"/>
              </a:spcAft>
              <a:buClr>
                <a:schemeClr val="dk1"/>
              </a:buClr>
              <a:buSzPts val="2600"/>
              <a:buChar char="–"/>
            </a:pPr>
            <a:r>
              <a:rPr lang="en-US" sz="2600"/>
              <a:t>Link new material with known material</a:t>
            </a:r>
            <a:endParaRPr/>
          </a:p>
          <a:p>
            <a:pPr marL="742950" lvl="1" indent="-285750" algn="l" rtl="0">
              <a:lnSpc>
                <a:spcPct val="100000"/>
              </a:lnSpc>
              <a:spcBef>
                <a:spcPts val="1800"/>
              </a:spcBef>
              <a:spcAft>
                <a:spcPts val="0"/>
              </a:spcAft>
              <a:buClr>
                <a:schemeClr val="dk1"/>
              </a:buClr>
              <a:buSzPts val="2600"/>
              <a:buChar char="–"/>
            </a:pPr>
            <a:r>
              <a:rPr lang="en-US" sz="2600"/>
              <a:t>Teach using realistic situations/scenarios</a:t>
            </a:r>
            <a:endParaRPr/>
          </a:p>
        </p:txBody>
      </p:sp>
      <p:sp>
        <p:nvSpPr>
          <p:cNvPr id="367" name="Google Shape;367;p40"/>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40</a:t>
            </a:fld>
            <a:endParaRPr sz="1800">
              <a:solidFill>
                <a:schemeClr val="dk1"/>
              </a:solidFill>
              <a:latin typeface="Calibri"/>
              <a:ea typeface="Calibri"/>
              <a:cs typeface="Calibri"/>
              <a:sym typeface="Calibri"/>
            </a:endParaRPr>
          </a:p>
        </p:txBody>
      </p:sp>
      <p:sp>
        <p:nvSpPr>
          <p:cNvPr id="368" name="Google Shape;368;p40"/>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Building Confidence</a:t>
            </a:r>
            <a:endParaRPr/>
          </a:p>
        </p:txBody>
      </p:sp>
      <p:pic>
        <p:nvPicPr>
          <p:cNvPr id="369" name="Google Shape;369;p40" descr="Link.jpg"/>
          <p:cNvPicPr preferRelativeResize="0"/>
          <p:nvPr/>
        </p:nvPicPr>
        <p:blipFill rotWithShape="1">
          <a:blip r:embed="rId3">
            <a:alphaModFix/>
          </a:blip>
          <a:srcRect/>
          <a:stretch/>
        </p:blipFill>
        <p:spPr>
          <a:xfrm>
            <a:off x="5943600" y="2438400"/>
            <a:ext cx="2590800" cy="193613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1"/>
          <p:cNvSpPr txBox="1">
            <a:spLocks noGrp="1"/>
          </p:cNvSpPr>
          <p:nvPr>
            <p:ph type="body" idx="1"/>
          </p:nvPr>
        </p:nvSpPr>
        <p:spPr>
          <a:xfrm>
            <a:off x="457200" y="1066800"/>
            <a:ext cx="8229600" cy="5029200"/>
          </a:xfrm>
          <a:prstGeom prst="rect">
            <a:avLst/>
          </a:prstGeom>
          <a:noFill/>
          <a:ln>
            <a:noFill/>
          </a:ln>
        </p:spPr>
        <p:txBody>
          <a:bodyPr spcFirstLastPara="1" wrap="square" lIns="91425" tIns="45700" rIns="91425" bIns="45700" anchor="t" anchorCtr="0">
            <a:noAutofit/>
          </a:bodyPr>
          <a:lstStyle/>
          <a:p>
            <a:pPr marL="342900" lvl="0" indent="-190500" algn="l" rtl="0">
              <a:lnSpc>
                <a:spcPct val="100000"/>
              </a:lnSpc>
              <a:spcBef>
                <a:spcPts val="0"/>
              </a:spcBef>
              <a:spcAft>
                <a:spcPts val="0"/>
              </a:spcAft>
              <a:buClr>
                <a:schemeClr val="dk1"/>
              </a:buClr>
              <a:buSzPts val="2400"/>
              <a:buNone/>
            </a:pPr>
            <a:endParaRPr sz="2400"/>
          </a:p>
          <a:p>
            <a:pPr marL="342900" lvl="0" indent="-190500" algn="l" rtl="0">
              <a:lnSpc>
                <a:spcPct val="100000"/>
              </a:lnSpc>
              <a:spcBef>
                <a:spcPts val="0"/>
              </a:spcBef>
              <a:spcAft>
                <a:spcPts val="0"/>
              </a:spcAft>
              <a:buClr>
                <a:schemeClr val="dk1"/>
              </a:buClr>
              <a:buSzPts val="2400"/>
              <a:buNone/>
            </a:pPr>
            <a:endParaRPr sz="2400"/>
          </a:p>
          <a:p>
            <a:pPr marL="342900" lvl="0" indent="-342900" algn="l" rtl="0">
              <a:lnSpc>
                <a:spcPct val="100000"/>
              </a:lnSpc>
              <a:spcBef>
                <a:spcPts val="0"/>
              </a:spcBef>
              <a:spcAft>
                <a:spcPts val="0"/>
              </a:spcAft>
              <a:buClr>
                <a:schemeClr val="dk1"/>
              </a:buClr>
              <a:buSzPts val="2400"/>
              <a:buChar char="•"/>
            </a:pPr>
            <a:r>
              <a:rPr lang="en-US" sz="2400"/>
              <a:t>Psychological</a:t>
            </a:r>
            <a:endParaRPr/>
          </a:p>
          <a:p>
            <a:pPr marL="742950" lvl="1" indent="-285750" algn="l" rtl="0">
              <a:lnSpc>
                <a:spcPct val="100000"/>
              </a:lnSpc>
              <a:spcBef>
                <a:spcPts val="0"/>
              </a:spcBef>
              <a:spcAft>
                <a:spcPts val="0"/>
              </a:spcAft>
              <a:buClr>
                <a:schemeClr val="dk1"/>
              </a:buClr>
              <a:buSzPts val="2000"/>
              <a:buChar char="–"/>
            </a:pPr>
            <a:r>
              <a:rPr lang="en-US" sz="2000"/>
              <a:t>List</a:t>
            </a:r>
            <a:endParaRPr/>
          </a:p>
          <a:p>
            <a:pPr marL="342900" lvl="0" indent="-190500" algn="l" rtl="0">
              <a:lnSpc>
                <a:spcPct val="100000"/>
              </a:lnSpc>
              <a:spcBef>
                <a:spcPts val="0"/>
              </a:spcBef>
              <a:spcAft>
                <a:spcPts val="0"/>
              </a:spcAft>
              <a:buClr>
                <a:schemeClr val="dk1"/>
              </a:buClr>
              <a:buSzPts val="2400"/>
              <a:buNone/>
            </a:pPr>
            <a:endParaRPr sz="2400"/>
          </a:p>
          <a:p>
            <a:pPr marL="342900" lvl="0" indent="-190500" algn="l" rtl="0">
              <a:lnSpc>
                <a:spcPct val="100000"/>
              </a:lnSpc>
              <a:spcBef>
                <a:spcPts val="0"/>
              </a:spcBef>
              <a:spcAft>
                <a:spcPts val="0"/>
              </a:spcAft>
              <a:buClr>
                <a:schemeClr val="dk1"/>
              </a:buClr>
              <a:buSzPts val="2400"/>
              <a:buNone/>
            </a:pPr>
            <a:endParaRPr sz="2400"/>
          </a:p>
          <a:p>
            <a:pPr marL="342900" lvl="0" indent="-342900" algn="l" rtl="0">
              <a:lnSpc>
                <a:spcPct val="100000"/>
              </a:lnSpc>
              <a:spcBef>
                <a:spcPts val="0"/>
              </a:spcBef>
              <a:spcAft>
                <a:spcPts val="0"/>
              </a:spcAft>
              <a:buClr>
                <a:schemeClr val="dk1"/>
              </a:buClr>
              <a:buSzPts val="2400"/>
              <a:buChar char="•"/>
            </a:pPr>
            <a:r>
              <a:rPr lang="en-US" sz="2400"/>
              <a:t>Physiological</a:t>
            </a:r>
            <a:endParaRPr/>
          </a:p>
          <a:p>
            <a:pPr marL="742950" lvl="1" indent="-285750" algn="l" rtl="0">
              <a:lnSpc>
                <a:spcPct val="100000"/>
              </a:lnSpc>
              <a:spcBef>
                <a:spcPts val="0"/>
              </a:spcBef>
              <a:spcAft>
                <a:spcPts val="0"/>
              </a:spcAft>
              <a:buClr>
                <a:schemeClr val="dk1"/>
              </a:buClr>
              <a:buSzPts val="2000"/>
              <a:buChar char="–"/>
            </a:pPr>
            <a:r>
              <a:rPr lang="en-US" sz="2000"/>
              <a:t>List</a:t>
            </a:r>
            <a:endParaRPr/>
          </a:p>
          <a:p>
            <a:pPr marL="742950" lvl="1" indent="-133350" algn="l" rtl="0">
              <a:lnSpc>
                <a:spcPct val="100000"/>
              </a:lnSpc>
              <a:spcBef>
                <a:spcPts val="0"/>
              </a:spcBef>
              <a:spcAft>
                <a:spcPts val="0"/>
              </a:spcAft>
              <a:buClr>
                <a:schemeClr val="dk1"/>
              </a:buClr>
              <a:buSzPts val="2400"/>
              <a:buNone/>
            </a:pPr>
            <a:endParaRPr sz="2400"/>
          </a:p>
          <a:p>
            <a:pPr marL="342900" lvl="0" indent="-190500" algn="l" rtl="0">
              <a:lnSpc>
                <a:spcPct val="100000"/>
              </a:lnSpc>
              <a:spcBef>
                <a:spcPts val="0"/>
              </a:spcBef>
              <a:spcAft>
                <a:spcPts val="0"/>
              </a:spcAft>
              <a:buClr>
                <a:schemeClr val="dk1"/>
              </a:buClr>
              <a:buSzPts val="2400"/>
              <a:buNone/>
            </a:pPr>
            <a:endParaRPr sz="2400"/>
          </a:p>
          <a:p>
            <a:pPr marL="0" lvl="0" indent="0" algn="l" rtl="0">
              <a:lnSpc>
                <a:spcPct val="100000"/>
              </a:lnSpc>
              <a:spcBef>
                <a:spcPts val="0"/>
              </a:spcBef>
              <a:spcAft>
                <a:spcPts val="0"/>
              </a:spcAft>
              <a:buClr>
                <a:schemeClr val="dk1"/>
              </a:buClr>
              <a:buSzPts val="2400"/>
              <a:buNone/>
            </a:pPr>
            <a:endParaRPr sz="2400"/>
          </a:p>
          <a:p>
            <a:pPr marL="342900" lvl="0" indent="-342900" algn="l" rtl="0">
              <a:lnSpc>
                <a:spcPct val="100000"/>
              </a:lnSpc>
              <a:spcBef>
                <a:spcPts val="0"/>
              </a:spcBef>
              <a:spcAft>
                <a:spcPts val="0"/>
              </a:spcAft>
              <a:buClr>
                <a:schemeClr val="dk1"/>
              </a:buClr>
              <a:buSzPts val="2400"/>
              <a:buChar char="•"/>
            </a:pPr>
            <a:r>
              <a:rPr lang="en-US" sz="2400"/>
              <a:t>Emotional</a:t>
            </a:r>
            <a:endParaRPr/>
          </a:p>
          <a:p>
            <a:pPr marL="742950" lvl="1" indent="-285750" algn="l" rtl="0">
              <a:lnSpc>
                <a:spcPct val="100000"/>
              </a:lnSpc>
              <a:spcBef>
                <a:spcPts val="0"/>
              </a:spcBef>
              <a:spcAft>
                <a:spcPts val="0"/>
              </a:spcAft>
              <a:buClr>
                <a:schemeClr val="dk1"/>
              </a:buClr>
              <a:buSzPts val="2000"/>
              <a:buChar char="–"/>
            </a:pPr>
            <a:r>
              <a:rPr lang="en-US" sz="2000"/>
              <a:t>List</a:t>
            </a:r>
            <a:endParaRPr/>
          </a:p>
          <a:p>
            <a:pPr marL="457200" lvl="1" indent="0" algn="l" rtl="0">
              <a:lnSpc>
                <a:spcPct val="100000"/>
              </a:lnSpc>
              <a:spcBef>
                <a:spcPts val="0"/>
              </a:spcBef>
              <a:spcAft>
                <a:spcPts val="0"/>
              </a:spcAft>
              <a:buClr>
                <a:schemeClr val="dk1"/>
              </a:buClr>
              <a:buSzPts val="2400"/>
              <a:buNone/>
            </a:pPr>
            <a:endParaRPr sz="2400"/>
          </a:p>
        </p:txBody>
      </p:sp>
      <p:sp>
        <p:nvSpPr>
          <p:cNvPr id="375" name="Google Shape;375;p41"/>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41</a:t>
            </a:fld>
            <a:endParaRPr sz="1800">
              <a:solidFill>
                <a:schemeClr val="dk1"/>
              </a:solidFill>
              <a:latin typeface="Calibri"/>
              <a:ea typeface="Calibri"/>
              <a:cs typeface="Calibri"/>
              <a:sym typeface="Calibri"/>
            </a:endParaRPr>
          </a:p>
        </p:txBody>
      </p:sp>
      <p:sp>
        <p:nvSpPr>
          <p:cNvPr id="376" name="Google Shape;376;p41"/>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Arial"/>
              <a:buNone/>
            </a:pPr>
            <a:r>
              <a:rPr lang="en-US"/>
              <a:t>Learning Inhibitors</a:t>
            </a:r>
            <a:endParaRPr/>
          </a:p>
        </p:txBody>
      </p:sp>
      <p:pic>
        <p:nvPicPr>
          <p:cNvPr id="377" name="Google Shape;377;p41" descr="C:\Users\Melanie Devine\Pictures\OverwhelmedKidQuiz_200x150_c_z50-50.jpg"/>
          <p:cNvPicPr preferRelativeResize="0"/>
          <p:nvPr/>
        </p:nvPicPr>
        <p:blipFill rotWithShape="1">
          <a:blip r:embed="rId3">
            <a:alphaModFix/>
          </a:blip>
          <a:srcRect/>
          <a:stretch/>
        </p:blipFill>
        <p:spPr>
          <a:xfrm>
            <a:off x="5105400" y="1600200"/>
            <a:ext cx="1447800" cy="1085850"/>
          </a:xfrm>
          <a:prstGeom prst="rect">
            <a:avLst/>
          </a:prstGeom>
          <a:noFill/>
          <a:ln>
            <a:noFill/>
          </a:ln>
        </p:spPr>
      </p:pic>
      <p:pic>
        <p:nvPicPr>
          <p:cNvPr id="378" name="Google Shape;378;p41" descr="C:\Users\Melanie Devine\Pictures\hear.jpg"/>
          <p:cNvPicPr preferRelativeResize="0"/>
          <p:nvPr/>
        </p:nvPicPr>
        <p:blipFill rotWithShape="1">
          <a:blip r:embed="rId4">
            <a:alphaModFix/>
          </a:blip>
          <a:srcRect/>
          <a:stretch/>
        </p:blipFill>
        <p:spPr>
          <a:xfrm>
            <a:off x="5105400" y="3124200"/>
            <a:ext cx="1447800" cy="1447800"/>
          </a:xfrm>
          <a:prstGeom prst="rect">
            <a:avLst/>
          </a:prstGeom>
          <a:noFill/>
          <a:ln>
            <a:noFill/>
          </a:ln>
        </p:spPr>
      </p:pic>
      <p:pic>
        <p:nvPicPr>
          <p:cNvPr id="379" name="Google Shape;379;p41" descr="Sad soldier.jpg"/>
          <p:cNvPicPr preferRelativeResize="0"/>
          <p:nvPr/>
        </p:nvPicPr>
        <p:blipFill rotWithShape="1">
          <a:blip r:embed="rId5">
            <a:alphaModFix/>
          </a:blip>
          <a:srcRect/>
          <a:stretch/>
        </p:blipFill>
        <p:spPr>
          <a:xfrm>
            <a:off x="5105400" y="4953000"/>
            <a:ext cx="1447800" cy="96464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2"/>
          <p:cNvSpPr txBox="1">
            <a:spLocks noGrp="1"/>
          </p:cNvSpPr>
          <p:nvPr>
            <p:ph type="body" idx="1"/>
          </p:nvPr>
        </p:nvSpPr>
        <p:spPr>
          <a:xfrm>
            <a:off x="457200" y="1295400"/>
            <a:ext cx="8229600" cy="502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Char char="•"/>
            </a:pPr>
            <a:r>
              <a:rPr lang="en-US" sz="2400"/>
              <a:t>Psychological</a:t>
            </a:r>
            <a:endParaRPr/>
          </a:p>
          <a:p>
            <a:pPr marL="742950" lvl="1" indent="-285750" algn="l" rtl="0">
              <a:lnSpc>
                <a:spcPct val="100000"/>
              </a:lnSpc>
              <a:spcBef>
                <a:spcPts val="0"/>
              </a:spcBef>
              <a:spcAft>
                <a:spcPts val="0"/>
              </a:spcAft>
              <a:buClr>
                <a:schemeClr val="dk1"/>
              </a:buClr>
              <a:buSzPts val="2400"/>
              <a:buChar char="–"/>
            </a:pPr>
            <a:r>
              <a:rPr lang="en-US" sz="2400"/>
              <a:t>Stress</a:t>
            </a:r>
            <a:endParaRPr/>
          </a:p>
          <a:p>
            <a:pPr marL="742950" lvl="1" indent="-285750" algn="l" rtl="0">
              <a:lnSpc>
                <a:spcPct val="100000"/>
              </a:lnSpc>
              <a:spcBef>
                <a:spcPts val="0"/>
              </a:spcBef>
              <a:spcAft>
                <a:spcPts val="0"/>
              </a:spcAft>
              <a:buClr>
                <a:schemeClr val="dk1"/>
              </a:buClr>
              <a:buSzPts val="2400"/>
              <a:buChar char="–"/>
            </a:pPr>
            <a:r>
              <a:rPr lang="en-US" sz="2400"/>
              <a:t>Resistance</a:t>
            </a:r>
            <a:endParaRPr/>
          </a:p>
          <a:p>
            <a:pPr marL="342900" lvl="0" indent="-342900" algn="l" rtl="0">
              <a:lnSpc>
                <a:spcPct val="100000"/>
              </a:lnSpc>
              <a:spcBef>
                <a:spcPts val="1800"/>
              </a:spcBef>
              <a:spcAft>
                <a:spcPts val="0"/>
              </a:spcAft>
              <a:buClr>
                <a:schemeClr val="dk1"/>
              </a:buClr>
              <a:buSzPts val="2400"/>
              <a:buChar char="•"/>
            </a:pPr>
            <a:r>
              <a:rPr lang="en-US" sz="2400"/>
              <a:t>Physiological</a:t>
            </a:r>
            <a:endParaRPr/>
          </a:p>
          <a:p>
            <a:pPr marL="742950" lvl="1" indent="-285750" algn="l" rtl="0">
              <a:lnSpc>
                <a:spcPct val="100000"/>
              </a:lnSpc>
              <a:spcBef>
                <a:spcPts val="0"/>
              </a:spcBef>
              <a:spcAft>
                <a:spcPts val="0"/>
              </a:spcAft>
              <a:buClr>
                <a:schemeClr val="dk1"/>
              </a:buClr>
              <a:buSzPts val="2400"/>
              <a:buChar char="–"/>
            </a:pPr>
            <a:r>
              <a:rPr lang="en-US" sz="2400"/>
              <a:t>Sight</a:t>
            </a:r>
            <a:endParaRPr/>
          </a:p>
          <a:p>
            <a:pPr marL="742950" lvl="1" indent="-285750" algn="l" rtl="0">
              <a:lnSpc>
                <a:spcPct val="100000"/>
              </a:lnSpc>
              <a:spcBef>
                <a:spcPts val="0"/>
              </a:spcBef>
              <a:spcAft>
                <a:spcPts val="0"/>
              </a:spcAft>
              <a:buClr>
                <a:schemeClr val="dk1"/>
              </a:buClr>
              <a:buSzPts val="2400"/>
              <a:buChar char="–"/>
            </a:pPr>
            <a:r>
              <a:rPr lang="en-US" sz="2400"/>
              <a:t>Hearing</a:t>
            </a:r>
            <a:endParaRPr/>
          </a:p>
          <a:p>
            <a:pPr marL="742950" lvl="1" indent="-285750" algn="l" rtl="0">
              <a:lnSpc>
                <a:spcPct val="100000"/>
              </a:lnSpc>
              <a:spcBef>
                <a:spcPts val="0"/>
              </a:spcBef>
              <a:spcAft>
                <a:spcPts val="0"/>
              </a:spcAft>
              <a:buClr>
                <a:schemeClr val="dk1"/>
              </a:buClr>
              <a:buSzPts val="2400"/>
              <a:buChar char="–"/>
            </a:pPr>
            <a:r>
              <a:rPr lang="en-US" sz="2400"/>
              <a:t>Mental capabilities</a:t>
            </a:r>
            <a:endParaRPr/>
          </a:p>
          <a:p>
            <a:pPr marL="342900" lvl="0" indent="-342900" algn="l" rtl="0">
              <a:lnSpc>
                <a:spcPct val="100000"/>
              </a:lnSpc>
              <a:spcBef>
                <a:spcPts val="1800"/>
              </a:spcBef>
              <a:spcAft>
                <a:spcPts val="0"/>
              </a:spcAft>
              <a:buClr>
                <a:schemeClr val="dk1"/>
              </a:buClr>
              <a:buSzPts val="2400"/>
              <a:buChar char="•"/>
            </a:pPr>
            <a:r>
              <a:rPr lang="en-US" sz="2400"/>
              <a:t>Emotional</a:t>
            </a:r>
            <a:endParaRPr/>
          </a:p>
          <a:p>
            <a:pPr marL="742950" lvl="1" indent="-285750" algn="l" rtl="0">
              <a:lnSpc>
                <a:spcPct val="100000"/>
              </a:lnSpc>
              <a:spcBef>
                <a:spcPts val="0"/>
              </a:spcBef>
              <a:spcAft>
                <a:spcPts val="0"/>
              </a:spcAft>
              <a:buClr>
                <a:schemeClr val="dk1"/>
              </a:buClr>
              <a:buSzPts val="2400"/>
              <a:buChar char="–"/>
            </a:pPr>
            <a:r>
              <a:rPr lang="en-US" sz="2400"/>
              <a:t>Anxiety</a:t>
            </a:r>
            <a:endParaRPr/>
          </a:p>
          <a:p>
            <a:pPr marL="742950" lvl="1" indent="-285750" algn="l" rtl="0">
              <a:lnSpc>
                <a:spcPct val="100000"/>
              </a:lnSpc>
              <a:spcBef>
                <a:spcPts val="0"/>
              </a:spcBef>
              <a:spcAft>
                <a:spcPts val="0"/>
              </a:spcAft>
              <a:buClr>
                <a:schemeClr val="dk1"/>
              </a:buClr>
              <a:buSzPts val="2400"/>
              <a:buChar char="–"/>
            </a:pPr>
            <a:r>
              <a:rPr lang="en-US" sz="2400"/>
              <a:t>Fear</a:t>
            </a:r>
            <a:endParaRPr/>
          </a:p>
          <a:p>
            <a:pPr marL="742950" lvl="1" indent="-285750" algn="l" rtl="0">
              <a:lnSpc>
                <a:spcPct val="100000"/>
              </a:lnSpc>
              <a:spcBef>
                <a:spcPts val="0"/>
              </a:spcBef>
              <a:spcAft>
                <a:spcPts val="0"/>
              </a:spcAft>
              <a:buClr>
                <a:schemeClr val="dk1"/>
              </a:buClr>
              <a:buSzPts val="2400"/>
              <a:buChar char="–"/>
            </a:pPr>
            <a:r>
              <a:rPr lang="en-US" sz="2400"/>
              <a:t>Personal challenges</a:t>
            </a:r>
            <a:endParaRPr/>
          </a:p>
        </p:txBody>
      </p:sp>
      <p:sp>
        <p:nvSpPr>
          <p:cNvPr id="385" name="Google Shape;385;p42"/>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42</a:t>
            </a:fld>
            <a:endParaRPr sz="1800">
              <a:solidFill>
                <a:schemeClr val="dk1"/>
              </a:solidFill>
              <a:latin typeface="Calibri"/>
              <a:ea typeface="Calibri"/>
              <a:cs typeface="Calibri"/>
              <a:sym typeface="Calibri"/>
            </a:endParaRPr>
          </a:p>
        </p:txBody>
      </p:sp>
      <p:sp>
        <p:nvSpPr>
          <p:cNvPr id="386" name="Google Shape;386;p42"/>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Arial"/>
              <a:buNone/>
            </a:pPr>
            <a:r>
              <a:rPr lang="en-US"/>
              <a:t>Primary Inhibitors</a:t>
            </a:r>
            <a:endParaRPr/>
          </a:p>
        </p:txBody>
      </p:sp>
      <p:pic>
        <p:nvPicPr>
          <p:cNvPr id="387" name="Google Shape;387;p42" descr="C:\Users\Melanie Devine\Pictures\OverwhelmedKidQuiz_200x150_c_z50-50.jpg"/>
          <p:cNvPicPr preferRelativeResize="0"/>
          <p:nvPr/>
        </p:nvPicPr>
        <p:blipFill rotWithShape="1">
          <a:blip r:embed="rId3">
            <a:alphaModFix/>
          </a:blip>
          <a:srcRect/>
          <a:stretch/>
        </p:blipFill>
        <p:spPr>
          <a:xfrm>
            <a:off x="5105400" y="1295400"/>
            <a:ext cx="1447800" cy="1085850"/>
          </a:xfrm>
          <a:prstGeom prst="rect">
            <a:avLst/>
          </a:prstGeom>
          <a:noFill/>
          <a:ln>
            <a:noFill/>
          </a:ln>
        </p:spPr>
      </p:pic>
      <p:pic>
        <p:nvPicPr>
          <p:cNvPr id="388" name="Google Shape;388;p42" descr="C:\Users\Melanie Devine\Pictures\hear.jpg"/>
          <p:cNvPicPr preferRelativeResize="0"/>
          <p:nvPr/>
        </p:nvPicPr>
        <p:blipFill rotWithShape="1">
          <a:blip r:embed="rId4">
            <a:alphaModFix/>
          </a:blip>
          <a:srcRect/>
          <a:stretch/>
        </p:blipFill>
        <p:spPr>
          <a:xfrm>
            <a:off x="5105400" y="2743200"/>
            <a:ext cx="1447800" cy="1447800"/>
          </a:xfrm>
          <a:prstGeom prst="rect">
            <a:avLst/>
          </a:prstGeom>
          <a:noFill/>
          <a:ln>
            <a:noFill/>
          </a:ln>
        </p:spPr>
      </p:pic>
      <p:pic>
        <p:nvPicPr>
          <p:cNvPr id="389" name="Google Shape;389;p42" descr="Sad soldier.jpg"/>
          <p:cNvPicPr preferRelativeResize="0"/>
          <p:nvPr/>
        </p:nvPicPr>
        <p:blipFill rotWithShape="1">
          <a:blip r:embed="rId5">
            <a:alphaModFix/>
          </a:blip>
          <a:srcRect/>
          <a:stretch/>
        </p:blipFill>
        <p:spPr>
          <a:xfrm>
            <a:off x="5105400" y="4648200"/>
            <a:ext cx="1447800" cy="96464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3"/>
          <p:cNvSpPr txBox="1">
            <a:spLocks noGrp="1"/>
          </p:cNvSpPr>
          <p:nvPr>
            <p:ph type="body" idx="1"/>
          </p:nvPr>
        </p:nvSpPr>
        <p:spPr>
          <a:xfrm>
            <a:off x="457200" y="1676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Empathize</a:t>
            </a:r>
            <a:endParaRPr/>
          </a:p>
          <a:p>
            <a:pPr marL="342900" lvl="0" indent="-342900" algn="l" rtl="0">
              <a:lnSpc>
                <a:spcPct val="100000"/>
              </a:lnSpc>
              <a:spcBef>
                <a:spcPts val="2400"/>
              </a:spcBef>
              <a:spcAft>
                <a:spcPts val="0"/>
              </a:spcAft>
              <a:buClr>
                <a:schemeClr val="dk1"/>
              </a:buClr>
              <a:buSzPts val="3200"/>
              <a:buChar char="•"/>
            </a:pPr>
            <a:r>
              <a:rPr lang="en-US"/>
              <a:t>Accommodate</a:t>
            </a:r>
            <a:endParaRPr/>
          </a:p>
          <a:p>
            <a:pPr marL="342900" lvl="0" indent="-342900" algn="l" rtl="0">
              <a:lnSpc>
                <a:spcPct val="100000"/>
              </a:lnSpc>
              <a:spcBef>
                <a:spcPts val="2400"/>
              </a:spcBef>
              <a:spcAft>
                <a:spcPts val="0"/>
              </a:spcAft>
              <a:buClr>
                <a:schemeClr val="dk1"/>
              </a:buClr>
              <a:buSzPts val="3200"/>
              <a:buChar char="•"/>
            </a:pPr>
            <a:r>
              <a:rPr lang="en-US"/>
              <a:t>Alleviate</a:t>
            </a:r>
            <a:endParaRPr/>
          </a:p>
          <a:p>
            <a:pPr marL="342900" lvl="0" indent="-342900" algn="l" rtl="0">
              <a:lnSpc>
                <a:spcPct val="100000"/>
              </a:lnSpc>
              <a:spcBef>
                <a:spcPts val="2400"/>
              </a:spcBef>
              <a:spcAft>
                <a:spcPts val="0"/>
              </a:spcAft>
              <a:buClr>
                <a:schemeClr val="dk1"/>
              </a:buClr>
              <a:buSzPts val="3200"/>
              <a:buChar char="•"/>
            </a:pPr>
            <a:r>
              <a:rPr lang="en-US"/>
              <a:t>Validate</a:t>
            </a:r>
            <a:endParaRPr/>
          </a:p>
          <a:p>
            <a:pPr marL="342900" lvl="0" indent="-342900" algn="l" rtl="0">
              <a:lnSpc>
                <a:spcPct val="100000"/>
              </a:lnSpc>
              <a:spcBef>
                <a:spcPts val="2400"/>
              </a:spcBef>
              <a:spcAft>
                <a:spcPts val="0"/>
              </a:spcAft>
              <a:buClr>
                <a:schemeClr val="dk1"/>
              </a:buClr>
              <a:buSzPts val="3200"/>
              <a:buChar char="•"/>
            </a:pPr>
            <a:r>
              <a:rPr lang="en-US"/>
              <a:t>?</a:t>
            </a:r>
            <a:endParaRPr/>
          </a:p>
        </p:txBody>
      </p:sp>
      <p:sp>
        <p:nvSpPr>
          <p:cNvPr id="395" name="Google Shape;395;p43"/>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43</a:t>
            </a:fld>
            <a:endParaRPr sz="1800">
              <a:solidFill>
                <a:schemeClr val="dk1"/>
              </a:solidFill>
              <a:latin typeface="Calibri"/>
              <a:ea typeface="Calibri"/>
              <a:cs typeface="Calibri"/>
              <a:sym typeface="Calibri"/>
            </a:endParaRPr>
          </a:p>
        </p:txBody>
      </p:sp>
      <p:sp>
        <p:nvSpPr>
          <p:cNvPr id="396" name="Google Shape;396;p43"/>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What Can You Do?</a:t>
            </a:r>
            <a:endParaRPr/>
          </a:p>
        </p:txBody>
      </p:sp>
      <p:pic>
        <p:nvPicPr>
          <p:cNvPr id="397" name="Google Shape;397;p43" descr="red cross.jpg"/>
          <p:cNvPicPr preferRelativeResize="0"/>
          <p:nvPr/>
        </p:nvPicPr>
        <p:blipFill rotWithShape="1">
          <a:blip r:embed="rId3">
            <a:alphaModFix/>
          </a:blip>
          <a:srcRect/>
          <a:stretch/>
        </p:blipFill>
        <p:spPr>
          <a:xfrm>
            <a:off x="4953000" y="2362200"/>
            <a:ext cx="2260600" cy="22606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4"/>
          <p:cNvSpPr txBox="1">
            <a:spLocks noGrp="1"/>
          </p:cNvSpPr>
          <p:nvPr>
            <p:ph type="ctrTitle"/>
          </p:nvPr>
        </p:nvSpPr>
        <p:spPr>
          <a:xfrm>
            <a:off x="-7776" y="4800600"/>
            <a:ext cx="9144000" cy="129540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br>
              <a:rPr lang="en-US"/>
            </a:br>
            <a:r>
              <a:rPr lang="en-US"/>
              <a:t>MOTIVATION</a:t>
            </a:r>
            <a:br>
              <a:rPr lang="en-US"/>
            </a:br>
            <a:endParaRPr/>
          </a:p>
        </p:txBody>
      </p:sp>
      <p:sp>
        <p:nvSpPr>
          <p:cNvPr id="403" name="Google Shape;403;p44"/>
          <p:cNvSpPr/>
          <p:nvPr/>
        </p:nvSpPr>
        <p:spPr>
          <a:xfrm>
            <a:off x="304800" y="6019800"/>
            <a:ext cx="3124200" cy="38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11" name="Google Shape;411;p45" descr="Key.bmp"/>
          <p:cNvPicPr preferRelativeResize="0"/>
          <p:nvPr/>
        </p:nvPicPr>
        <p:blipFill rotWithShape="1">
          <a:blip r:embed="rId3">
            <a:alphaModFix/>
          </a:blip>
          <a:srcRect/>
          <a:stretch/>
        </p:blipFill>
        <p:spPr>
          <a:xfrm>
            <a:off x="2133600" y="2031353"/>
            <a:ext cx="4876800" cy="3245289"/>
          </a:xfrm>
          <a:prstGeom prst="rect">
            <a:avLst/>
          </a:prstGeom>
          <a:noFill/>
          <a:ln>
            <a:noFill/>
          </a:ln>
        </p:spPr>
      </p:pic>
      <p:sp>
        <p:nvSpPr>
          <p:cNvPr id="408" name="Google Shape;408;p45"/>
          <p:cNvSpPr txBox="1">
            <a:spLocks noGrp="1"/>
          </p:cNvSpPr>
          <p:nvPr>
            <p:ph type="body" idx="1"/>
          </p:nvPr>
        </p:nvSpPr>
        <p:spPr>
          <a:xfrm>
            <a:off x="457200" y="1295400"/>
            <a:ext cx="8229600" cy="49530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Char char="•"/>
            </a:pPr>
            <a:r>
              <a:rPr lang="en-US"/>
              <a:t>Why are your students in class?</a:t>
            </a:r>
            <a:endParaRPr/>
          </a:p>
          <a:p>
            <a:pPr marL="342900" lvl="0" indent="-154940" algn="l" rtl="0">
              <a:lnSpc>
                <a:spcPct val="100000"/>
              </a:lnSpc>
              <a:spcBef>
                <a:spcPts val="2400"/>
              </a:spcBef>
              <a:spcAft>
                <a:spcPts val="0"/>
              </a:spcAft>
              <a:buClr>
                <a:schemeClr val="dk1"/>
              </a:buClr>
              <a:buSzPct val="100000"/>
              <a:buNone/>
            </a:pPr>
            <a:endParaRPr/>
          </a:p>
          <a:p>
            <a:pPr marL="342900" lvl="0" indent="-342900" algn="l" rtl="0">
              <a:lnSpc>
                <a:spcPct val="100000"/>
              </a:lnSpc>
              <a:spcBef>
                <a:spcPts val="2400"/>
              </a:spcBef>
              <a:spcAft>
                <a:spcPts val="0"/>
              </a:spcAft>
              <a:buClr>
                <a:schemeClr val="dk1"/>
              </a:buClr>
              <a:buSzPct val="100000"/>
              <a:buNone/>
            </a:pPr>
            <a:endParaRPr/>
          </a:p>
          <a:p>
            <a:pPr marL="342900" lvl="0" indent="-342900" algn="l" rtl="0">
              <a:lnSpc>
                <a:spcPct val="100000"/>
              </a:lnSpc>
              <a:spcBef>
                <a:spcPts val="2400"/>
              </a:spcBef>
              <a:spcAft>
                <a:spcPts val="0"/>
              </a:spcAft>
              <a:buClr>
                <a:schemeClr val="dk1"/>
              </a:buClr>
              <a:buSzPct val="100000"/>
              <a:buNone/>
            </a:pPr>
            <a:endParaRPr/>
          </a:p>
          <a:p>
            <a:pPr marL="0" lvl="0" indent="0" algn="l" rtl="0">
              <a:lnSpc>
                <a:spcPct val="100000"/>
              </a:lnSpc>
              <a:spcBef>
                <a:spcPts val="2400"/>
              </a:spcBef>
              <a:spcAft>
                <a:spcPts val="0"/>
              </a:spcAft>
              <a:buClr>
                <a:schemeClr val="dk1"/>
              </a:buClr>
              <a:buSzPct val="100000"/>
              <a:buNone/>
            </a:pPr>
            <a:endParaRPr/>
          </a:p>
          <a:p>
            <a:pPr marL="342900" lvl="0" indent="-342900" algn="l" rtl="0">
              <a:lnSpc>
                <a:spcPct val="100000"/>
              </a:lnSpc>
              <a:spcBef>
                <a:spcPts val="0"/>
              </a:spcBef>
              <a:spcAft>
                <a:spcPts val="0"/>
              </a:spcAft>
              <a:buClr>
                <a:schemeClr val="dk1"/>
              </a:buClr>
              <a:buSzPct val="100000"/>
              <a:buNone/>
            </a:pPr>
            <a:endParaRPr/>
          </a:p>
          <a:p>
            <a:pPr marL="342900" lvl="0" indent="-342900" algn="ctr" rtl="0">
              <a:lnSpc>
                <a:spcPct val="100000"/>
              </a:lnSpc>
              <a:spcBef>
                <a:spcPts val="0"/>
              </a:spcBef>
              <a:spcAft>
                <a:spcPts val="0"/>
              </a:spcAft>
              <a:buClr>
                <a:schemeClr val="dk1"/>
              </a:buClr>
              <a:buSzPct val="100000"/>
              <a:buNone/>
            </a:pPr>
            <a:r>
              <a:rPr lang="en-US"/>
              <a:t>The reason is key to your approach, and how much each student will learn</a:t>
            </a:r>
            <a:endParaRPr/>
          </a:p>
        </p:txBody>
      </p:sp>
      <p:sp>
        <p:nvSpPr>
          <p:cNvPr id="409" name="Google Shape;409;p45"/>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45</a:t>
            </a:fld>
            <a:endParaRPr sz="1800">
              <a:solidFill>
                <a:schemeClr val="dk1"/>
              </a:solidFill>
              <a:latin typeface="Calibri"/>
              <a:ea typeface="Calibri"/>
              <a:cs typeface="Calibri"/>
              <a:sym typeface="Calibri"/>
            </a:endParaRPr>
          </a:p>
        </p:txBody>
      </p:sp>
      <p:sp>
        <p:nvSpPr>
          <p:cNvPr id="410" name="Google Shape;410;p45"/>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Motivation is Key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6"/>
          <p:cNvSpPr txBox="1">
            <a:spLocks noGrp="1"/>
          </p:cNvSpPr>
          <p:nvPr>
            <p:ph type="body" idx="1"/>
          </p:nvPr>
        </p:nvSpPr>
        <p:spPr>
          <a:xfrm>
            <a:off x="457200" y="1295400"/>
            <a:ext cx="8229600" cy="50292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3200"/>
              <a:buChar char="•"/>
            </a:pPr>
            <a:r>
              <a:rPr lang="en-US"/>
              <a:t>Intrinsic</a:t>
            </a:r>
            <a:endParaRPr/>
          </a:p>
          <a:p>
            <a:pPr marL="742950" lvl="1" indent="-285750" algn="l" rtl="0">
              <a:lnSpc>
                <a:spcPct val="100000"/>
              </a:lnSpc>
              <a:spcBef>
                <a:spcPts val="1200"/>
              </a:spcBef>
              <a:spcAft>
                <a:spcPts val="0"/>
              </a:spcAft>
              <a:buClr>
                <a:schemeClr val="dk1"/>
              </a:buClr>
              <a:buSzPts val="2800"/>
              <a:buChar char="–"/>
            </a:pPr>
            <a:r>
              <a:rPr lang="en-US"/>
              <a:t>Pride</a:t>
            </a:r>
            <a:endParaRPr/>
          </a:p>
          <a:p>
            <a:pPr marL="742950" lvl="1" indent="-285750" algn="l" rtl="0">
              <a:lnSpc>
                <a:spcPct val="100000"/>
              </a:lnSpc>
              <a:spcBef>
                <a:spcPts val="1200"/>
              </a:spcBef>
              <a:spcAft>
                <a:spcPts val="0"/>
              </a:spcAft>
              <a:buClr>
                <a:schemeClr val="dk1"/>
              </a:buClr>
              <a:buSzPts val="2800"/>
              <a:buChar char="–"/>
            </a:pPr>
            <a:r>
              <a:rPr lang="en-US"/>
              <a:t>Success</a:t>
            </a:r>
            <a:endParaRPr/>
          </a:p>
          <a:p>
            <a:pPr marL="742950" lvl="1" indent="-285750" algn="l" rtl="0">
              <a:lnSpc>
                <a:spcPct val="100000"/>
              </a:lnSpc>
              <a:spcBef>
                <a:spcPts val="1200"/>
              </a:spcBef>
              <a:spcAft>
                <a:spcPts val="0"/>
              </a:spcAft>
              <a:buClr>
                <a:schemeClr val="dk1"/>
              </a:buClr>
              <a:buSzPts val="2800"/>
              <a:buChar char="–"/>
            </a:pPr>
            <a:r>
              <a:rPr lang="en-US"/>
              <a:t>Curiosity</a:t>
            </a:r>
            <a:endParaRPr/>
          </a:p>
          <a:p>
            <a:pPr marL="742950" lvl="1" indent="-285750" algn="l" rtl="0">
              <a:lnSpc>
                <a:spcPct val="100000"/>
              </a:lnSpc>
              <a:spcBef>
                <a:spcPts val="1200"/>
              </a:spcBef>
              <a:spcAft>
                <a:spcPts val="0"/>
              </a:spcAft>
              <a:buClr>
                <a:schemeClr val="dk1"/>
              </a:buClr>
              <a:buSzPts val="2800"/>
              <a:buChar char="–"/>
            </a:pPr>
            <a:r>
              <a:rPr lang="en-US"/>
              <a:t>Value</a:t>
            </a:r>
            <a:endParaRPr/>
          </a:p>
          <a:p>
            <a:pPr marL="342900" lvl="0" indent="-342900" algn="l" rtl="0">
              <a:lnSpc>
                <a:spcPct val="100000"/>
              </a:lnSpc>
              <a:spcBef>
                <a:spcPts val="4200"/>
              </a:spcBef>
              <a:spcAft>
                <a:spcPts val="0"/>
              </a:spcAft>
              <a:buClr>
                <a:schemeClr val="dk1"/>
              </a:buClr>
              <a:buSzPts val="3200"/>
              <a:buChar char="•"/>
            </a:pPr>
            <a:r>
              <a:rPr lang="en-US"/>
              <a:t>Extrinsic</a:t>
            </a:r>
            <a:endParaRPr/>
          </a:p>
          <a:p>
            <a:pPr marL="742950" lvl="1" indent="-285750" algn="l" rtl="0">
              <a:lnSpc>
                <a:spcPct val="100000"/>
              </a:lnSpc>
              <a:spcBef>
                <a:spcPts val="1200"/>
              </a:spcBef>
              <a:spcAft>
                <a:spcPts val="0"/>
              </a:spcAft>
              <a:buClr>
                <a:schemeClr val="dk1"/>
              </a:buClr>
              <a:buSzPts val="2800"/>
              <a:buChar char="–"/>
            </a:pPr>
            <a:r>
              <a:rPr lang="en-US"/>
              <a:t>Required</a:t>
            </a:r>
            <a:endParaRPr/>
          </a:p>
          <a:p>
            <a:pPr marL="742950" lvl="1" indent="-285750" algn="l" rtl="0">
              <a:lnSpc>
                <a:spcPct val="100000"/>
              </a:lnSpc>
              <a:spcBef>
                <a:spcPts val="1200"/>
              </a:spcBef>
              <a:spcAft>
                <a:spcPts val="0"/>
              </a:spcAft>
              <a:buClr>
                <a:schemeClr val="dk1"/>
              </a:buClr>
              <a:buSzPts val="2800"/>
              <a:buChar char="–"/>
            </a:pPr>
            <a:r>
              <a:rPr lang="en-US"/>
              <a:t>Obligated</a:t>
            </a:r>
            <a:endParaRPr/>
          </a:p>
        </p:txBody>
      </p:sp>
      <p:sp>
        <p:nvSpPr>
          <p:cNvPr id="417" name="Google Shape;417;p46"/>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46</a:t>
            </a:fld>
            <a:endParaRPr sz="1800">
              <a:solidFill>
                <a:schemeClr val="dk1"/>
              </a:solidFill>
              <a:latin typeface="Calibri"/>
              <a:ea typeface="Calibri"/>
              <a:cs typeface="Calibri"/>
              <a:sym typeface="Calibri"/>
            </a:endParaRPr>
          </a:p>
        </p:txBody>
      </p:sp>
      <p:sp>
        <p:nvSpPr>
          <p:cNvPr id="418" name="Google Shape;418;p46"/>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Types of Motivation</a:t>
            </a:r>
            <a:endParaRPr/>
          </a:p>
        </p:txBody>
      </p:sp>
      <p:pic>
        <p:nvPicPr>
          <p:cNvPr id="419" name="Google Shape;419;p46" descr="Required.jpg"/>
          <p:cNvPicPr preferRelativeResize="0"/>
          <p:nvPr/>
        </p:nvPicPr>
        <p:blipFill rotWithShape="1">
          <a:blip r:embed="rId3">
            <a:alphaModFix/>
          </a:blip>
          <a:srcRect/>
          <a:stretch/>
        </p:blipFill>
        <p:spPr>
          <a:xfrm>
            <a:off x="4191000" y="1475275"/>
            <a:ext cx="1981200" cy="1981200"/>
          </a:xfrm>
          <a:prstGeom prst="rect">
            <a:avLst/>
          </a:prstGeom>
          <a:noFill/>
          <a:ln>
            <a:noFill/>
          </a:ln>
        </p:spPr>
      </p:pic>
      <p:pic>
        <p:nvPicPr>
          <p:cNvPr id="420" name="Google Shape;420;p46" descr="Forced.jpg"/>
          <p:cNvPicPr preferRelativeResize="0"/>
          <p:nvPr/>
        </p:nvPicPr>
        <p:blipFill rotWithShape="1">
          <a:blip r:embed="rId4">
            <a:alphaModFix/>
          </a:blip>
          <a:srcRect/>
          <a:stretch/>
        </p:blipFill>
        <p:spPr>
          <a:xfrm>
            <a:off x="4343400" y="4038600"/>
            <a:ext cx="1981200" cy="1981200"/>
          </a:xfrm>
          <a:prstGeom prst="rect">
            <a:avLst/>
          </a:prstGeom>
          <a:noFill/>
          <a:ln>
            <a:noFill/>
          </a:ln>
        </p:spPr>
      </p:pic>
      <p:sp>
        <p:nvSpPr>
          <p:cNvPr id="421" name="Google Shape;421;p46"/>
          <p:cNvSpPr txBox="1"/>
          <p:nvPr/>
        </p:nvSpPr>
        <p:spPr>
          <a:xfrm rot="-2684292">
            <a:off x="5387558" y="4538698"/>
            <a:ext cx="2738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F7F7F"/>
                </a:solidFill>
                <a:latin typeface="Calibri"/>
                <a:ea typeface="Calibri"/>
                <a:cs typeface="Calibri"/>
                <a:sym typeface="Calibri"/>
              </a:rPr>
              <a:t>o</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7"/>
          <p:cNvSpPr txBox="1">
            <a:spLocks noGrp="1"/>
          </p:cNvSpPr>
          <p:nvPr>
            <p:ph type="body" idx="1"/>
          </p:nvPr>
        </p:nvSpPr>
        <p:spPr>
          <a:xfrm>
            <a:off x="685800" y="990600"/>
            <a:ext cx="8229600" cy="51355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000"/>
              <a:buNone/>
            </a:pPr>
            <a:endParaRPr sz="3000"/>
          </a:p>
          <a:p>
            <a:pPr marL="342900" lvl="0" indent="-342900" algn="l" rtl="0">
              <a:lnSpc>
                <a:spcPct val="100000"/>
              </a:lnSpc>
              <a:spcBef>
                <a:spcPts val="2400"/>
              </a:spcBef>
              <a:spcAft>
                <a:spcPts val="0"/>
              </a:spcAft>
              <a:buClr>
                <a:schemeClr val="dk1"/>
              </a:buClr>
              <a:buSzPts val="3000"/>
              <a:buChar char="•"/>
            </a:pPr>
            <a:r>
              <a:rPr lang="en-US" sz="3000"/>
              <a:t>Motivation is often influenced by inhibitors</a:t>
            </a:r>
            <a:endParaRPr/>
          </a:p>
          <a:p>
            <a:pPr marL="742950" lvl="1" indent="-285750" algn="l" rtl="0">
              <a:lnSpc>
                <a:spcPct val="100000"/>
              </a:lnSpc>
              <a:spcBef>
                <a:spcPts val="1200"/>
              </a:spcBef>
              <a:spcAft>
                <a:spcPts val="0"/>
              </a:spcAft>
              <a:buClr>
                <a:schemeClr val="dk1"/>
              </a:buClr>
              <a:buSzPts val="2600"/>
              <a:buChar char="–"/>
            </a:pPr>
            <a:r>
              <a:rPr lang="en-US" sz="2600"/>
              <a:t>Psychological, physiological, emotional</a:t>
            </a:r>
            <a:endParaRPr/>
          </a:p>
          <a:p>
            <a:pPr marL="742950" lvl="1" indent="-285750" algn="l" rtl="0">
              <a:lnSpc>
                <a:spcPct val="100000"/>
              </a:lnSpc>
              <a:spcBef>
                <a:spcPts val="1200"/>
              </a:spcBef>
              <a:spcAft>
                <a:spcPts val="0"/>
              </a:spcAft>
              <a:buClr>
                <a:schemeClr val="dk1"/>
              </a:buClr>
              <a:buSzPts val="2600"/>
              <a:buChar char="–"/>
            </a:pPr>
            <a:r>
              <a:rPr lang="en-US" sz="2600"/>
              <a:t>Additional learning readiness factors</a:t>
            </a:r>
            <a:endParaRPr/>
          </a:p>
          <a:p>
            <a:pPr marL="1143000" lvl="2" indent="-228600" algn="l" rtl="0">
              <a:lnSpc>
                <a:spcPct val="100000"/>
              </a:lnSpc>
              <a:spcBef>
                <a:spcPts val="1200"/>
              </a:spcBef>
              <a:spcAft>
                <a:spcPts val="0"/>
              </a:spcAft>
              <a:buClr>
                <a:schemeClr val="dk1"/>
              </a:buClr>
              <a:buSzPts val="2400"/>
              <a:buChar char="•"/>
            </a:pPr>
            <a:r>
              <a:rPr lang="en-US"/>
              <a:t>Previous experience, training and education</a:t>
            </a:r>
            <a:endParaRPr/>
          </a:p>
          <a:p>
            <a:pPr marL="1143000" lvl="2" indent="-228600" algn="l" rtl="0">
              <a:lnSpc>
                <a:spcPct val="100000"/>
              </a:lnSpc>
              <a:spcBef>
                <a:spcPts val="1200"/>
              </a:spcBef>
              <a:spcAft>
                <a:spcPts val="0"/>
              </a:spcAft>
              <a:buClr>
                <a:schemeClr val="dk1"/>
              </a:buClr>
              <a:buSzPts val="2400"/>
              <a:buChar char="•"/>
            </a:pPr>
            <a:r>
              <a:rPr lang="en-US"/>
              <a:t>Ability to absorb and use information presented (prior frameworks, hippocampus limitations)</a:t>
            </a:r>
            <a:endParaRPr/>
          </a:p>
        </p:txBody>
      </p:sp>
      <p:sp>
        <p:nvSpPr>
          <p:cNvPr id="427" name="Google Shape;427;p47"/>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47</a:t>
            </a:fld>
            <a:endParaRPr sz="1800">
              <a:solidFill>
                <a:schemeClr val="dk1"/>
              </a:solidFill>
              <a:latin typeface="Calibri"/>
              <a:ea typeface="Calibri"/>
              <a:cs typeface="Calibri"/>
              <a:sym typeface="Calibri"/>
            </a:endParaRPr>
          </a:p>
        </p:txBody>
      </p:sp>
      <p:sp>
        <p:nvSpPr>
          <p:cNvPr id="428" name="Google Shape;428;p47"/>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Motivation</a:t>
            </a:r>
            <a:endParaRPr/>
          </a:p>
        </p:txBody>
      </p:sp>
      <p:pic>
        <p:nvPicPr>
          <p:cNvPr id="429" name="Google Shape;429;p47" descr="cando_attitude.gif"/>
          <p:cNvPicPr preferRelativeResize="0"/>
          <p:nvPr/>
        </p:nvPicPr>
        <p:blipFill rotWithShape="1">
          <a:blip r:embed="rId3">
            <a:alphaModFix/>
          </a:blip>
          <a:srcRect/>
          <a:stretch/>
        </p:blipFill>
        <p:spPr>
          <a:xfrm rot="-310591">
            <a:off x="291485" y="5014357"/>
            <a:ext cx="1426022" cy="145843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7" name="Google Shape;437;p48" descr="Vacationer.jpg"/>
          <p:cNvPicPr preferRelativeResize="0"/>
          <p:nvPr/>
        </p:nvPicPr>
        <p:blipFill rotWithShape="1">
          <a:blip r:embed="rId3">
            <a:alphaModFix/>
          </a:blip>
          <a:srcRect/>
          <a:stretch/>
        </p:blipFill>
        <p:spPr>
          <a:xfrm>
            <a:off x="4038600" y="2971800"/>
            <a:ext cx="1295400" cy="970300"/>
          </a:xfrm>
          <a:prstGeom prst="rect">
            <a:avLst/>
          </a:prstGeom>
          <a:noFill/>
          <a:ln>
            <a:noFill/>
          </a:ln>
        </p:spPr>
      </p:pic>
      <p:sp>
        <p:nvSpPr>
          <p:cNvPr id="434" name="Google Shape;434;p48"/>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000"/>
              <a:buChar char="•"/>
            </a:pPr>
            <a:r>
              <a:rPr lang="en-US" sz="3000" dirty="0"/>
              <a:t>Three student types</a:t>
            </a:r>
            <a:endParaRPr dirty="0"/>
          </a:p>
          <a:p>
            <a:pPr marL="742950" lvl="1" indent="-285750" algn="l" rtl="0">
              <a:lnSpc>
                <a:spcPct val="100000"/>
              </a:lnSpc>
              <a:spcBef>
                <a:spcPts val="2400"/>
              </a:spcBef>
              <a:spcAft>
                <a:spcPts val="0"/>
              </a:spcAft>
              <a:buClr>
                <a:schemeClr val="dk1"/>
              </a:buClr>
              <a:buSzPts val="2800"/>
              <a:buChar char="–"/>
            </a:pPr>
            <a:r>
              <a:rPr lang="en-US" dirty="0"/>
              <a:t>The Prisoner (extrinsic)</a:t>
            </a:r>
            <a:endParaRPr dirty="0"/>
          </a:p>
          <a:p>
            <a:pPr marL="1314450" lvl="2" indent="-514350" algn="l" rtl="0">
              <a:lnSpc>
                <a:spcPct val="100000"/>
              </a:lnSpc>
              <a:spcBef>
                <a:spcPts val="1200"/>
              </a:spcBef>
              <a:spcAft>
                <a:spcPts val="0"/>
              </a:spcAft>
              <a:buClr>
                <a:schemeClr val="dk1"/>
              </a:buClr>
              <a:buSzPts val="2400"/>
              <a:buChar char="•"/>
            </a:pPr>
            <a:r>
              <a:rPr lang="en-US" dirty="0"/>
              <a:t>Wants only to complete the class and go home</a:t>
            </a:r>
            <a:endParaRPr dirty="0"/>
          </a:p>
          <a:p>
            <a:pPr marL="914400" lvl="1" indent="-514350" algn="l" rtl="0">
              <a:lnSpc>
                <a:spcPct val="100000"/>
              </a:lnSpc>
              <a:spcBef>
                <a:spcPts val="2400"/>
              </a:spcBef>
              <a:spcAft>
                <a:spcPts val="0"/>
              </a:spcAft>
              <a:buClr>
                <a:schemeClr val="dk1"/>
              </a:buClr>
              <a:buSzPts val="2800"/>
              <a:buChar char="–"/>
            </a:pPr>
            <a:r>
              <a:rPr lang="en-US" dirty="0"/>
              <a:t>The Vacationer</a:t>
            </a:r>
            <a:endParaRPr dirty="0"/>
          </a:p>
          <a:p>
            <a:pPr marL="1314450" lvl="2" indent="-514350" algn="l" rtl="0">
              <a:lnSpc>
                <a:spcPct val="100000"/>
              </a:lnSpc>
              <a:spcBef>
                <a:spcPts val="1200"/>
              </a:spcBef>
              <a:spcAft>
                <a:spcPts val="0"/>
              </a:spcAft>
              <a:buClr>
                <a:schemeClr val="dk1"/>
              </a:buClr>
              <a:buSzPts val="2400"/>
              <a:buChar char="•"/>
            </a:pPr>
            <a:r>
              <a:rPr lang="en-US" dirty="0"/>
              <a:t>“Vitamin” student: only does minimum daily requirements </a:t>
            </a:r>
            <a:endParaRPr dirty="0"/>
          </a:p>
          <a:p>
            <a:pPr marL="914400" lvl="1" indent="-514350" algn="l" rtl="0">
              <a:lnSpc>
                <a:spcPct val="100000"/>
              </a:lnSpc>
              <a:spcBef>
                <a:spcPts val="2400"/>
              </a:spcBef>
              <a:spcAft>
                <a:spcPts val="0"/>
              </a:spcAft>
              <a:buClr>
                <a:schemeClr val="dk1"/>
              </a:buClr>
              <a:buSzPts val="2800"/>
              <a:buChar char="–"/>
            </a:pPr>
            <a:r>
              <a:rPr lang="en-US" dirty="0"/>
              <a:t>The Adventurer (intrinsic)</a:t>
            </a:r>
            <a:endParaRPr dirty="0"/>
          </a:p>
          <a:p>
            <a:pPr marL="1314450" lvl="2" indent="-514350" algn="l" rtl="0">
              <a:lnSpc>
                <a:spcPct val="100000"/>
              </a:lnSpc>
              <a:spcBef>
                <a:spcPts val="1200"/>
              </a:spcBef>
              <a:spcAft>
                <a:spcPts val="0"/>
              </a:spcAft>
              <a:buClr>
                <a:schemeClr val="dk1"/>
              </a:buClr>
              <a:buSzPts val="2400"/>
              <a:buChar char="•"/>
            </a:pPr>
            <a:r>
              <a:rPr lang="en-US" dirty="0"/>
              <a:t>Wants to learn and have fun!</a:t>
            </a:r>
            <a:endParaRPr dirty="0"/>
          </a:p>
          <a:p>
            <a:pPr marL="1314450" lvl="2" indent="-361950" algn="l" rtl="0">
              <a:lnSpc>
                <a:spcPct val="100000"/>
              </a:lnSpc>
              <a:spcBef>
                <a:spcPts val="1200"/>
              </a:spcBef>
              <a:spcAft>
                <a:spcPts val="0"/>
              </a:spcAft>
              <a:buClr>
                <a:schemeClr val="dk1"/>
              </a:buClr>
              <a:buSzPts val="2400"/>
              <a:buNone/>
            </a:pPr>
            <a:endParaRPr dirty="0"/>
          </a:p>
          <a:p>
            <a:pPr marL="1771650" lvl="3" indent="-336550" algn="l" rtl="0">
              <a:lnSpc>
                <a:spcPct val="100000"/>
              </a:lnSpc>
              <a:spcBef>
                <a:spcPts val="560"/>
              </a:spcBef>
              <a:spcAft>
                <a:spcPts val="0"/>
              </a:spcAft>
              <a:buClr>
                <a:schemeClr val="dk1"/>
              </a:buClr>
              <a:buSzPts val="2800"/>
              <a:buFont typeface="Calibri"/>
              <a:buNone/>
            </a:pPr>
            <a:endParaRPr sz="2800" dirty="0"/>
          </a:p>
          <a:p>
            <a:pPr marL="914400" lvl="1" indent="-514350" algn="l" rtl="0">
              <a:lnSpc>
                <a:spcPct val="100000"/>
              </a:lnSpc>
              <a:spcBef>
                <a:spcPts val="1200"/>
              </a:spcBef>
              <a:spcAft>
                <a:spcPts val="0"/>
              </a:spcAft>
              <a:buClr>
                <a:schemeClr val="dk1"/>
              </a:buClr>
              <a:buSzPts val="3600"/>
              <a:buNone/>
            </a:pPr>
            <a:endParaRPr sz="3600" dirty="0"/>
          </a:p>
          <a:p>
            <a:pPr marL="514350" lvl="0" indent="-514350" algn="l" rtl="0">
              <a:lnSpc>
                <a:spcPct val="100000"/>
              </a:lnSpc>
              <a:spcBef>
                <a:spcPts val="2400"/>
              </a:spcBef>
              <a:spcAft>
                <a:spcPts val="0"/>
              </a:spcAft>
              <a:buClr>
                <a:schemeClr val="dk1"/>
              </a:buClr>
              <a:buSzPts val="4000"/>
              <a:buNone/>
            </a:pPr>
            <a:endParaRPr sz="4000" dirty="0"/>
          </a:p>
        </p:txBody>
      </p:sp>
      <p:sp>
        <p:nvSpPr>
          <p:cNvPr id="435" name="Google Shape;435;p48"/>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48</a:t>
            </a:fld>
            <a:endParaRPr sz="1800">
              <a:solidFill>
                <a:schemeClr val="dk1"/>
              </a:solidFill>
              <a:latin typeface="Calibri"/>
              <a:ea typeface="Calibri"/>
              <a:cs typeface="Calibri"/>
              <a:sym typeface="Calibri"/>
            </a:endParaRPr>
          </a:p>
        </p:txBody>
      </p:sp>
      <p:sp>
        <p:nvSpPr>
          <p:cNvPr id="436" name="Google Shape;436;p48"/>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Types of Students</a:t>
            </a:r>
            <a:endParaRPr/>
          </a:p>
        </p:txBody>
      </p:sp>
      <p:pic>
        <p:nvPicPr>
          <p:cNvPr id="438" name="Google Shape;438;p48" descr="Adventurer.jpg"/>
          <p:cNvPicPr preferRelativeResize="0"/>
          <p:nvPr/>
        </p:nvPicPr>
        <p:blipFill rotWithShape="1">
          <a:blip r:embed="rId4">
            <a:alphaModFix/>
          </a:blip>
          <a:srcRect/>
          <a:stretch/>
        </p:blipFill>
        <p:spPr>
          <a:xfrm flipH="1">
            <a:off x="5943600" y="4800600"/>
            <a:ext cx="1371600" cy="1168072"/>
          </a:xfrm>
          <a:prstGeom prst="rect">
            <a:avLst/>
          </a:prstGeom>
          <a:noFill/>
          <a:ln>
            <a:noFill/>
          </a:ln>
        </p:spPr>
      </p:pic>
      <p:pic>
        <p:nvPicPr>
          <p:cNvPr id="439" name="Google Shape;439;p48" descr="Prisoner 2.jpg"/>
          <p:cNvPicPr preferRelativeResize="0"/>
          <p:nvPr/>
        </p:nvPicPr>
        <p:blipFill rotWithShape="1">
          <a:blip r:embed="rId5">
            <a:alphaModFix/>
          </a:blip>
          <a:srcRect/>
          <a:stretch/>
        </p:blipFill>
        <p:spPr>
          <a:xfrm flipH="1">
            <a:off x="5181600" y="1600200"/>
            <a:ext cx="1160417" cy="10414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9" name="Google Shape;449;p49"/>
          <p:cNvPicPr preferRelativeResize="0"/>
          <p:nvPr/>
        </p:nvPicPr>
        <p:blipFill rotWithShape="1">
          <a:blip r:embed="rId3">
            <a:alphaModFix/>
          </a:blip>
          <a:srcRect/>
          <a:stretch/>
        </p:blipFill>
        <p:spPr>
          <a:xfrm>
            <a:off x="2667000" y="3581400"/>
            <a:ext cx="881208" cy="751261"/>
          </a:xfrm>
          <a:prstGeom prst="rect">
            <a:avLst/>
          </a:prstGeom>
          <a:noFill/>
          <a:ln>
            <a:noFill/>
          </a:ln>
        </p:spPr>
      </p:pic>
      <p:pic>
        <p:nvPicPr>
          <p:cNvPr id="448" name="Google Shape;448;p49"/>
          <p:cNvPicPr preferRelativeResize="0"/>
          <p:nvPr/>
        </p:nvPicPr>
        <p:blipFill rotWithShape="1">
          <a:blip r:embed="rId4">
            <a:alphaModFix/>
          </a:blip>
          <a:srcRect/>
          <a:stretch/>
        </p:blipFill>
        <p:spPr>
          <a:xfrm>
            <a:off x="4800600" y="3200400"/>
            <a:ext cx="1168400" cy="1047750"/>
          </a:xfrm>
          <a:prstGeom prst="rect">
            <a:avLst/>
          </a:prstGeom>
          <a:noFill/>
          <a:ln>
            <a:noFill/>
          </a:ln>
        </p:spPr>
      </p:pic>
      <p:sp>
        <p:nvSpPr>
          <p:cNvPr id="444" name="Google Shape;444;p49"/>
          <p:cNvSpPr txBox="1">
            <a:spLocks noGrp="1"/>
          </p:cNvSpPr>
          <p:nvPr>
            <p:ph type="body" idx="1"/>
          </p:nvPr>
        </p:nvSpPr>
        <p:spPr>
          <a:xfrm>
            <a:off x="457200" y="1219200"/>
            <a:ext cx="8305800" cy="54102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2600"/>
              <a:buChar char="•"/>
            </a:pPr>
            <a:r>
              <a:rPr lang="en-US" sz="2600" dirty="0"/>
              <a:t>Prisoners: Need information to be relevant</a:t>
            </a:r>
            <a:endParaRPr dirty="0"/>
          </a:p>
          <a:p>
            <a:pPr marL="342900" lvl="0" indent="-342900" algn="l" rtl="0">
              <a:lnSpc>
                <a:spcPct val="100000"/>
              </a:lnSpc>
              <a:spcBef>
                <a:spcPts val="1800"/>
              </a:spcBef>
              <a:spcAft>
                <a:spcPts val="0"/>
              </a:spcAft>
              <a:buClr>
                <a:schemeClr val="dk1"/>
              </a:buClr>
              <a:buSzPts val="2600"/>
              <a:buChar char="•"/>
            </a:pPr>
            <a:r>
              <a:rPr lang="en-US" sz="2600" dirty="0"/>
              <a:t>Vacationers: Want to be left alone</a:t>
            </a:r>
            <a:endParaRPr dirty="0"/>
          </a:p>
          <a:p>
            <a:pPr marL="342900" lvl="0" indent="-342900" algn="l" rtl="0">
              <a:lnSpc>
                <a:spcPct val="100000"/>
              </a:lnSpc>
              <a:spcBef>
                <a:spcPts val="1800"/>
              </a:spcBef>
              <a:spcAft>
                <a:spcPts val="0"/>
              </a:spcAft>
              <a:buClr>
                <a:schemeClr val="dk1"/>
              </a:buClr>
              <a:buSzPts val="2600"/>
              <a:buChar char="•"/>
            </a:pPr>
            <a:r>
              <a:rPr lang="en-US" sz="2600" dirty="0"/>
              <a:t>Adventurers: Ready to try new things</a:t>
            </a:r>
            <a:endParaRPr dirty="0"/>
          </a:p>
          <a:p>
            <a:pPr marL="342900" lvl="0" indent="-342900" algn="ctr" rtl="0">
              <a:lnSpc>
                <a:spcPct val="100000"/>
              </a:lnSpc>
              <a:spcBef>
                <a:spcPts val="2400"/>
              </a:spcBef>
              <a:spcAft>
                <a:spcPts val="0"/>
              </a:spcAft>
              <a:buClr>
                <a:schemeClr val="dk1"/>
              </a:buClr>
              <a:buSzPts val="3200"/>
              <a:buNone/>
            </a:pPr>
            <a:endParaRPr dirty="0"/>
          </a:p>
          <a:p>
            <a:pPr marL="342900" lvl="0" indent="-342900" algn="ctr" rtl="0">
              <a:lnSpc>
                <a:spcPct val="100000"/>
              </a:lnSpc>
              <a:spcBef>
                <a:spcPts val="2400"/>
              </a:spcBef>
              <a:spcAft>
                <a:spcPts val="0"/>
              </a:spcAft>
              <a:buClr>
                <a:schemeClr val="dk1"/>
              </a:buClr>
              <a:buSzPts val="3200"/>
              <a:buNone/>
            </a:pPr>
            <a:endParaRPr dirty="0"/>
          </a:p>
          <a:p>
            <a:pPr marL="342900" lvl="0" indent="-342900" algn="ctr" rtl="0">
              <a:lnSpc>
                <a:spcPct val="100000"/>
              </a:lnSpc>
              <a:spcBef>
                <a:spcPts val="2400"/>
              </a:spcBef>
              <a:spcAft>
                <a:spcPts val="0"/>
              </a:spcAft>
              <a:buClr>
                <a:schemeClr val="dk1"/>
              </a:buClr>
              <a:buSzPts val="3200"/>
              <a:buNone/>
            </a:pPr>
            <a:endParaRPr dirty="0"/>
          </a:p>
          <a:p>
            <a:pPr marL="342900" lvl="0" indent="-342900" algn="ctr" rtl="0">
              <a:lnSpc>
                <a:spcPct val="100000"/>
              </a:lnSpc>
              <a:spcBef>
                <a:spcPts val="1800"/>
              </a:spcBef>
              <a:spcAft>
                <a:spcPts val="0"/>
              </a:spcAft>
              <a:buClr>
                <a:schemeClr val="dk1"/>
              </a:buClr>
              <a:buSzPts val="2800"/>
              <a:buNone/>
            </a:pPr>
            <a:endParaRPr sz="2800" dirty="0"/>
          </a:p>
          <a:p>
            <a:pPr marL="342900" lvl="0" indent="-342900" algn="ctr" rtl="0">
              <a:lnSpc>
                <a:spcPct val="100000"/>
              </a:lnSpc>
              <a:spcBef>
                <a:spcPts val="1800"/>
              </a:spcBef>
              <a:spcAft>
                <a:spcPts val="0"/>
              </a:spcAft>
              <a:buClr>
                <a:schemeClr val="dk1"/>
              </a:buClr>
              <a:buSzPts val="2800"/>
              <a:buNone/>
            </a:pPr>
            <a:r>
              <a:rPr lang="en-US" sz="2800" dirty="0"/>
              <a:t>Many students are combinations of the three </a:t>
            </a:r>
            <a:endParaRPr dirty="0"/>
          </a:p>
          <a:p>
            <a:pPr marL="342900" lvl="0" indent="-139700" algn="l" rtl="0">
              <a:lnSpc>
                <a:spcPct val="100000"/>
              </a:lnSpc>
              <a:spcBef>
                <a:spcPts val="2400"/>
              </a:spcBef>
              <a:spcAft>
                <a:spcPts val="0"/>
              </a:spcAft>
              <a:buClr>
                <a:schemeClr val="dk1"/>
              </a:buClr>
              <a:buSzPts val="3200"/>
              <a:buNone/>
            </a:pPr>
            <a:endParaRPr dirty="0"/>
          </a:p>
        </p:txBody>
      </p:sp>
      <p:sp>
        <p:nvSpPr>
          <p:cNvPr id="445" name="Google Shape;445;p49"/>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49</a:t>
            </a:fld>
            <a:endParaRPr sz="1800">
              <a:solidFill>
                <a:schemeClr val="dk1"/>
              </a:solidFill>
              <a:latin typeface="Calibri"/>
              <a:ea typeface="Calibri"/>
              <a:cs typeface="Calibri"/>
              <a:sym typeface="Calibri"/>
            </a:endParaRPr>
          </a:p>
        </p:txBody>
      </p:sp>
      <p:sp>
        <p:nvSpPr>
          <p:cNvPr id="446" name="Google Shape;446;p49"/>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Characteristics </a:t>
            </a:r>
            <a:endParaRPr/>
          </a:p>
        </p:txBody>
      </p:sp>
      <p:pic>
        <p:nvPicPr>
          <p:cNvPr id="447" name="Google Shape;447;p49" descr="Picture1.png"/>
          <p:cNvPicPr preferRelativeResize="0"/>
          <p:nvPr/>
        </p:nvPicPr>
        <p:blipFill rotWithShape="1">
          <a:blip r:embed="rId5">
            <a:alphaModFix/>
          </a:blip>
          <a:srcRect/>
          <a:stretch/>
        </p:blipFill>
        <p:spPr>
          <a:xfrm>
            <a:off x="2362200" y="2514600"/>
            <a:ext cx="4191000" cy="31973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body" idx="1"/>
          </p:nvPr>
        </p:nvSpPr>
        <p:spPr>
          <a:xfrm>
            <a:off x="304800" y="1704009"/>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None/>
            </a:pPr>
            <a:r>
              <a:rPr lang="en-US"/>
              <a:t>In one minute, please provide:</a:t>
            </a:r>
            <a:endParaRPr/>
          </a:p>
          <a:p>
            <a:pPr marL="750888" lvl="0" indent="-342900" algn="l" rtl="0">
              <a:lnSpc>
                <a:spcPct val="100000"/>
              </a:lnSpc>
              <a:spcBef>
                <a:spcPts val="2400"/>
              </a:spcBef>
              <a:spcAft>
                <a:spcPts val="0"/>
              </a:spcAft>
              <a:buClr>
                <a:schemeClr val="dk1"/>
              </a:buClr>
              <a:buSzPts val="3200"/>
              <a:buChar char="•"/>
            </a:pPr>
            <a:r>
              <a:rPr lang="en-US"/>
              <a:t>Name</a:t>
            </a:r>
            <a:endParaRPr/>
          </a:p>
          <a:p>
            <a:pPr marL="750888" lvl="0" indent="-342900" algn="l" rtl="0">
              <a:lnSpc>
                <a:spcPct val="100000"/>
              </a:lnSpc>
              <a:spcBef>
                <a:spcPts val="2400"/>
              </a:spcBef>
              <a:spcAft>
                <a:spcPts val="0"/>
              </a:spcAft>
              <a:buClr>
                <a:schemeClr val="dk1"/>
              </a:buClr>
              <a:buSzPts val="3200"/>
              <a:buChar char="•"/>
            </a:pPr>
            <a:r>
              <a:rPr lang="en-US"/>
              <a:t>Jurisdiction</a:t>
            </a:r>
            <a:endParaRPr/>
          </a:p>
          <a:p>
            <a:pPr marL="750888" lvl="0" indent="-342900" algn="l" rtl="0">
              <a:lnSpc>
                <a:spcPct val="100000"/>
              </a:lnSpc>
              <a:spcBef>
                <a:spcPts val="2400"/>
              </a:spcBef>
              <a:spcAft>
                <a:spcPts val="0"/>
              </a:spcAft>
              <a:buClr>
                <a:schemeClr val="dk1"/>
              </a:buClr>
              <a:buSzPts val="3200"/>
              <a:buChar char="•"/>
            </a:pPr>
            <a:r>
              <a:rPr lang="en-US"/>
              <a:t>Years of CERT experience</a:t>
            </a:r>
            <a:endParaRPr/>
          </a:p>
          <a:p>
            <a:pPr marL="750888" lvl="0" indent="-342900" algn="l" rtl="0">
              <a:lnSpc>
                <a:spcPct val="100000"/>
              </a:lnSpc>
              <a:spcBef>
                <a:spcPts val="2400"/>
              </a:spcBef>
              <a:spcAft>
                <a:spcPts val="0"/>
              </a:spcAft>
              <a:buClr>
                <a:schemeClr val="dk1"/>
              </a:buClr>
              <a:buSzPts val="3200"/>
              <a:buChar char="•"/>
            </a:pPr>
            <a:r>
              <a:rPr lang="en-US"/>
              <a:t>One thing you hope to learn in this class</a:t>
            </a:r>
            <a:endParaRPr/>
          </a:p>
        </p:txBody>
      </p:sp>
      <p:sp>
        <p:nvSpPr>
          <p:cNvPr id="109" name="Google Shape;109;p5"/>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5</a:t>
            </a:fld>
            <a:endParaRPr sz="1800">
              <a:solidFill>
                <a:schemeClr val="dk1"/>
              </a:solidFill>
              <a:latin typeface="Calibri"/>
              <a:ea typeface="Calibri"/>
              <a:cs typeface="Calibri"/>
              <a:sym typeface="Calibri"/>
            </a:endParaRPr>
          </a:p>
        </p:txBody>
      </p:sp>
      <p:sp>
        <p:nvSpPr>
          <p:cNvPr id="110" name="Google Shape;110;p5"/>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Participant Introductions</a:t>
            </a:r>
            <a:endParaRPr/>
          </a:p>
        </p:txBody>
      </p:sp>
      <p:pic>
        <p:nvPicPr>
          <p:cNvPr id="111" name="Google Shape;111;p5" descr="Intro.jpg"/>
          <p:cNvPicPr preferRelativeResize="0"/>
          <p:nvPr/>
        </p:nvPicPr>
        <p:blipFill rotWithShape="1">
          <a:blip r:embed="rId3">
            <a:alphaModFix/>
          </a:blip>
          <a:srcRect b="25000"/>
          <a:stretch/>
        </p:blipFill>
        <p:spPr>
          <a:xfrm>
            <a:off x="6019800" y="1447800"/>
            <a:ext cx="2895600" cy="27432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0"/>
          <p:cNvSpPr txBox="1">
            <a:spLocks noGrp="1"/>
          </p:cNvSpPr>
          <p:nvPr>
            <p:ph type="body" idx="1"/>
          </p:nvPr>
        </p:nvSpPr>
        <p:spPr>
          <a:xfrm>
            <a:off x="609600" y="1066800"/>
            <a:ext cx="8077200" cy="5715000"/>
          </a:xfrm>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ts val="0"/>
              </a:spcBef>
              <a:spcAft>
                <a:spcPts val="0"/>
              </a:spcAft>
              <a:buClr>
                <a:schemeClr val="dk1"/>
              </a:buClr>
              <a:buSzPts val="3200"/>
              <a:buNone/>
            </a:pPr>
            <a:endParaRPr/>
          </a:p>
          <a:p>
            <a:pPr marL="342900" lvl="0" indent="-139700" algn="l" rtl="0">
              <a:lnSpc>
                <a:spcPct val="100000"/>
              </a:lnSpc>
              <a:spcBef>
                <a:spcPts val="2400"/>
              </a:spcBef>
              <a:spcAft>
                <a:spcPts val="0"/>
              </a:spcAft>
              <a:buClr>
                <a:schemeClr val="dk1"/>
              </a:buClr>
              <a:buSzPts val="3200"/>
              <a:buNone/>
            </a:pPr>
            <a:endParaRPr/>
          </a:p>
          <a:p>
            <a:pPr marL="342900" lvl="0" indent="-139700" algn="l" rtl="0">
              <a:lnSpc>
                <a:spcPct val="100000"/>
              </a:lnSpc>
              <a:spcBef>
                <a:spcPts val="2400"/>
              </a:spcBef>
              <a:spcAft>
                <a:spcPts val="0"/>
              </a:spcAft>
              <a:buClr>
                <a:schemeClr val="dk1"/>
              </a:buClr>
              <a:buSzPts val="3200"/>
              <a:buNone/>
            </a:pPr>
            <a:endParaRPr/>
          </a:p>
          <a:p>
            <a:pPr marL="342900" lvl="0" indent="-342900" algn="l" rtl="0">
              <a:lnSpc>
                <a:spcPct val="100000"/>
              </a:lnSpc>
              <a:spcBef>
                <a:spcPts val="2400"/>
              </a:spcBef>
              <a:spcAft>
                <a:spcPts val="0"/>
              </a:spcAft>
              <a:buClr>
                <a:schemeClr val="dk1"/>
              </a:buClr>
              <a:buSzPts val="2800"/>
              <a:buNone/>
            </a:pPr>
            <a:endParaRPr sz="2800"/>
          </a:p>
          <a:p>
            <a:pPr marL="342900" lvl="0" indent="-342900" algn="l" rtl="0">
              <a:lnSpc>
                <a:spcPct val="100000"/>
              </a:lnSpc>
              <a:spcBef>
                <a:spcPts val="2400"/>
              </a:spcBef>
              <a:spcAft>
                <a:spcPts val="0"/>
              </a:spcAft>
              <a:buClr>
                <a:schemeClr val="dk1"/>
              </a:buClr>
              <a:buSzPts val="2400"/>
              <a:buChar char="•"/>
            </a:pPr>
            <a:r>
              <a:rPr lang="en-US" sz="2400"/>
              <a:t>Types of Students: have you been in each of these roles? </a:t>
            </a:r>
            <a:endParaRPr/>
          </a:p>
          <a:p>
            <a:pPr marL="342900" lvl="0" indent="-342900" algn="l" rtl="0">
              <a:lnSpc>
                <a:spcPct val="100000"/>
              </a:lnSpc>
              <a:spcBef>
                <a:spcPts val="2400"/>
              </a:spcBef>
              <a:spcAft>
                <a:spcPts val="0"/>
              </a:spcAft>
              <a:buClr>
                <a:schemeClr val="dk1"/>
              </a:buClr>
              <a:buSzPts val="2400"/>
              <a:buChar char="•"/>
            </a:pPr>
            <a:r>
              <a:rPr lang="en-US" sz="2400"/>
              <a:t>How did the role(s) affect your learning experience?</a:t>
            </a:r>
            <a:endParaRPr/>
          </a:p>
        </p:txBody>
      </p:sp>
      <p:sp>
        <p:nvSpPr>
          <p:cNvPr id="455" name="Google Shape;455;p50"/>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50</a:t>
            </a:fld>
            <a:endParaRPr sz="1800">
              <a:solidFill>
                <a:schemeClr val="dk1"/>
              </a:solidFill>
              <a:latin typeface="Calibri"/>
              <a:ea typeface="Calibri"/>
              <a:cs typeface="Calibri"/>
              <a:sym typeface="Calibri"/>
            </a:endParaRPr>
          </a:p>
        </p:txBody>
      </p:sp>
      <p:sp>
        <p:nvSpPr>
          <p:cNvPr id="456" name="Google Shape;456;p50"/>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000"/>
              <a:buFont typeface="Arial"/>
              <a:buNone/>
            </a:pPr>
            <a:r>
              <a:rPr lang="en-US" sz="4000"/>
              <a:t>Discussion</a:t>
            </a:r>
            <a:endParaRPr/>
          </a:p>
        </p:txBody>
      </p:sp>
      <p:pic>
        <p:nvPicPr>
          <p:cNvPr id="457" name="Google Shape;457;p50" descr="discussion1.jpg"/>
          <p:cNvPicPr preferRelativeResize="0"/>
          <p:nvPr/>
        </p:nvPicPr>
        <p:blipFill rotWithShape="1">
          <a:blip r:embed="rId3">
            <a:alphaModFix/>
          </a:blip>
          <a:srcRect/>
          <a:stretch/>
        </p:blipFill>
        <p:spPr>
          <a:xfrm>
            <a:off x="2362200" y="1143000"/>
            <a:ext cx="4343400" cy="269241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1"/>
          <p:cNvSpPr txBox="1">
            <a:spLocks noGrp="1"/>
          </p:cNvSpPr>
          <p:nvPr>
            <p:ph type="body" idx="1"/>
          </p:nvPr>
        </p:nvSpPr>
        <p:spPr>
          <a:xfrm>
            <a:off x="457200" y="1447800"/>
            <a:ext cx="8229600" cy="5181600"/>
          </a:xfrm>
          <a:prstGeom prst="rect">
            <a:avLst/>
          </a:prstGeom>
          <a:noFill/>
          <a:ln>
            <a:noFill/>
          </a:ln>
        </p:spPr>
        <p:txBody>
          <a:bodyPr spcFirstLastPara="1" wrap="square" lIns="91425" tIns="45700" rIns="91425" bIns="45700" anchor="t" anchorCtr="0">
            <a:normAutofit fontScale="47500" lnSpcReduction="20000"/>
          </a:bodyPr>
          <a:lstStyle/>
          <a:p>
            <a:pPr marL="342900" lvl="0" indent="-342931" algn="l" rtl="0">
              <a:lnSpc>
                <a:spcPct val="100000"/>
              </a:lnSpc>
              <a:spcBef>
                <a:spcPts val="0"/>
              </a:spcBef>
              <a:spcAft>
                <a:spcPts val="0"/>
              </a:spcAft>
              <a:buClr>
                <a:schemeClr val="dk1"/>
              </a:buClr>
              <a:buSzPct val="100000"/>
              <a:buChar char="•"/>
            </a:pPr>
            <a:r>
              <a:rPr lang="en-US" sz="5900"/>
              <a:t>Inclusion</a:t>
            </a:r>
            <a:endParaRPr/>
          </a:p>
          <a:p>
            <a:pPr marL="742950" lvl="1" indent="-285750" algn="l" rtl="0">
              <a:lnSpc>
                <a:spcPct val="100000"/>
              </a:lnSpc>
              <a:spcBef>
                <a:spcPts val="1200"/>
              </a:spcBef>
              <a:spcAft>
                <a:spcPts val="0"/>
              </a:spcAft>
              <a:buClr>
                <a:schemeClr val="dk1"/>
              </a:buClr>
              <a:buSzPct val="100000"/>
              <a:buChar char="–"/>
            </a:pPr>
            <a:r>
              <a:rPr lang="en-US" sz="4800"/>
              <a:t>Create environment of inclusion, respect and connection</a:t>
            </a:r>
            <a:endParaRPr/>
          </a:p>
          <a:p>
            <a:pPr marL="342900" lvl="0" indent="-342931" algn="l" rtl="0">
              <a:lnSpc>
                <a:spcPct val="100000"/>
              </a:lnSpc>
              <a:spcBef>
                <a:spcPts val="2400"/>
              </a:spcBef>
              <a:spcAft>
                <a:spcPts val="0"/>
              </a:spcAft>
              <a:buClr>
                <a:schemeClr val="dk1"/>
              </a:buClr>
              <a:buSzPct val="100000"/>
              <a:buChar char="•"/>
            </a:pPr>
            <a:r>
              <a:rPr lang="en-US" sz="5900"/>
              <a:t>Attitude</a:t>
            </a:r>
            <a:endParaRPr/>
          </a:p>
          <a:p>
            <a:pPr marL="742950" lvl="1" indent="-285750" algn="l" rtl="0">
              <a:lnSpc>
                <a:spcPct val="100000"/>
              </a:lnSpc>
              <a:spcBef>
                <a:spcPts val="1200"/>
              </a:spcBef>
              <a:spcAft>
                <a:spcPts val="0"/>
              </a:spcAft>
              <a:buClr>
                <a:schemeClr val="dk1"/>
              </a:buClr>
              <a:buSzPct val="100000"/>
              <a:buChar char="–"/>
            </a:pPr>
            <a:r>
              <a:rPr lang="en-US" sz="4800"/>
              <a:t>Present and foster a positive disposition – attitude is contagious!</a:t>
            </a:r>
            <a:endParaRPr/>
          </a:p>
          <a:p>
            <a:pPr marL="342900" lvl="0" indent="-342931" algn="l" rtl="0">
              <a:lnSpc>
                <a:spcPct val="100000"/>
              </a:lnSpc>
              <a:spcBef>
                <a:spcPts val="2400"/>
              </a:spcBef>
              <a:spcAft>
                <a:spcPts val="0"/>
              </a:spcAft>
              <a:buClr>
                <a:schemeClr val="dk1"/>
              </a:buClr>
              <a:buSzPct val="100000"/>
              <a:buChar char="•"/>
            </a:pPr>
            <a:r>
              <a:rPr lang="en-US" sz="5900"/>
              <a:t>Meaning</a:t>
            </a:r>
            <a:endParaRPr/>
          </a:p>
          <a:p>
            <a:pPr marL="742950" lvl="1" indent="-285750" algn="l" rtl="0">
              <a:lnSpc>
                <a:spcPct val="100000"/>
              </a:lnSpc>
              <a:spcBef>
                <a:spcPts val="1200"/>
              </a:spcBef>
              <a:spcAft>
                <a:spcPts val="0"/>
              </a:spcAft>
              <a:buClr>
                <a:schemeClr val="dk1"/>
              </a:buClr>
              <a:buSzPct val="100000"/>
              <a:buChar char="–"/>
            </a:pPr>
            <a:r>
              <a:rPr lang="en-US" sz="4800"/>
              <a:t>Create thoughtful, challenging, relevant experiences</a:t>
            </a:r>
            <a:endParaRPr/>
          </a:p>
          <a:p>
            <a:pPr marL="342900" lvl="0" indent="-342931" algn="l" rtl="0">
              <a:lnSpc>
                <a:spcPct val="100000"/>
              </a:lnSpc>
              <a:spcBef>
                <a:spcPts val="2400"/>
              </a:spcBef>
              <a:spcAft>
                <a:spcPts val="0"/>
              </a:spcAft>
              <a:buClr>
                <a:schemeClr val="dk1"/>
              </a:buClr>
              <a:buSzPct val="100000"/>
              <a:buChar char="•"/>
            </a:pPr>
            <a:r>
              <a:rPr lang="en-US" sz="5900"/>
              <a:t>Competence</a:t>
            </a:r>
            <a:endParaRPr/>
          </a:p>
          <a:p>
            <a:pPr marL="742950" lvl="1" indent="-285750" algn="l" rtl="0">
              <a:lnSpc>
                <a:spcPct val="100000"/>
              </a:lnSpc>
              <a:spcBef>
                <a:spcPts val="1200"/>
              </a:spcBef>
              <a:spcAft>
                <a:spcPts val="0"/>
              </a:spcAft>
              <a:buClr>
                <a:schemeClr val="dk1"/>
              </a:buClr>
              <a:buSzPct val="100000"/>
              <a:buChar char="–"/>
            </a:pPr>
            <a:r>
              <a:rPr lang="en-US" sz="4800"/>
              <a:t>Instill confidence and provide an environment to apply and practice new skills</a:t>
            </a:r>
            <a:endParaRPr/>
          </a:p>
          <a:p>
            <a:pPr marL="342900" lvl="0" indent="-252412" algn="l" rtl="0">
              <a:lnSpc>
                <a:spcPct val="100000"/>
              </a:lnSpc>
              <a:spcBef>
                <a:spcPts val="2400"/>
              </a:spcBef>
              <a:spcAft>
                <a:spcPts val="0"/>
              </a:spcAft>
              <a:buClr>
                <a:schemeClr val="dk1"/>
              </a:buClr>
              <a:buSzPct val="100000"/>
              <a:buNone/>
            </a:pPr>
            <a:endParaRPr sz="3000"/>
          </a:p>
          <a:p>
            <a:pPr marL="342900" lvl="0" indent="-252412" algn="l" rtl="0">
              <a:lnSpc>
                <a:spcPct val="100000"/>
              </a:lnSpc>
              <a:spcBef>
                <a:spcPts val="2400"/>
              </a:spcBef>
              <a:spcAft>
                <a:spcPts val="0"/>
              </a:spcAft>
              <a:buClr>
                <a:schemeClr val="dk1"/>
              </a:buClr>
              <a:buSzPct val="100000"/>
              <a:buNone/>
            </a:pPr>
            <a:endParaRPr sz="3000"/>
          </a:p>
          <a:p>
            <a:pPr marL="342900" lvl="0" indent="-246380" algn="l" rtl="0">
              <a:lnSpc>
                <a:spcPct val="100000"/>
              </a:lnSpc>
              <a:spcBef>
                <a:spcPts val="2400"/>
              </a:spcBef>
              <a:spcAft>
                <a:spcPts val="0"/>
              </a:spcAft>
              <a:buClr>
                <a:schemeClr val="dk1"/>
              </a:buClr>
              <a:buSzPct val="100000"/>
              <a:buNone/>
            </a:pPr>
            <a:endParaRPr/>
          </a:p>
        </p:txBody>
      </p:sp>
      <p:sp>
        <p:nvSpPr>
          <p:cNvPr id="463" name="Google Shape;463;p51"/>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51</a:t>
            </a:fld>
            <a:endParaRPr sz="1800">
              <a:solidFill>
                <a:schemeClr val="dk1"/>
              </a:solidFill>
              <a:latin typeface="Calibri"/>
              <a:ea typeface="Calibri"/>
              <a:cs typeface="Calibri"/>
              <a:sym typeface="Calibri"/>
            </a:endParaRPr>
          </a:p>
        </p:txBody>
      </p:sp>
      <p:sp>
        <p:nvSpPr>
          <p:cNvPr id="464" name="Google Shape;464;p51"/>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Motivating Tools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2"/>
          <p:cNvSpPr txBox="1">
            <a:spLocks noGrp="1"/>
          </p:cNvSpPr>
          <p:nvPr>
            <p:ph type="ctrTitle"/>
          </p:nvPr>
        </p:nvSpPr>
        <p:spPr>
          <a:xfrm>
            <a:off x="0" y="4610099"/>
            <a:ext cx="9144000" cy="160020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br>
              <a:rPr lang="en-US"/>
            </a:br>
            <a:r>
              <a:rPr lang="en-US"/>
              <a:t>ADULT LEARNERS AND LEARNING NEEDS</a:t>
            </a:r>
            <a:br>
              <a:rPr lang="en-US"/>
            </a:br>
            <a:endParaRPr/>
          </a:p>
        </p:txBody>
      </p:sp>
      <p:sp>
        <p:nvSpPr>
          <p:cNvPr id="470" name="Google Shape;470;p52"/>
          <p:cNvSpPr/>
          <p:nvPr/>
        </p:nvSpPr>
        <p:spPr>
          <a:xfrm>
            <a:off x="381000" y="5410200"/>
            <a:ext cx="3124200" cy="38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3"/>
          <p:cNvSpPr txBox="1">
            <a:spLocks noGrp="1"/>
          </p:cNvSpPr>
          <p:nvPr>
            <p:ph type="body" idx="1"/>
          </p:nvPr>
        </p:nvSpPr>
        <p:spPr>
          <a:xfrm>
            <a:off x="457200" y="1295400"/>
            <a:ext cx="8229600" cy="51816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Course expectations</a:t>
            </a:r>
            <a:r>
              <a:rPr lang="en-US" sz="3900"/>
              <a:t>: </a:t>
            </a:r>
            <a:endParaRPr/>
          </a:p>
          <a:p>
            <a:pPr marL="742950" lvl="1" indent="-285750" algn="l" rtl="0">
              <a:lnSpc>
                <a:spcPct val="100000"/>
              </a:lnSpc>
              <a:spcBef>
                <a:spcPts val="1200"/>
              </a:spcBef>
              <a:spcAft>
                <a:spcPts val="0"/>
              </a:spcAft>
              <a:buClr>
                <a:schemeClr val="dk1"/>
              </a:buClr>
              <a:buSzPts val="2600"/>
              <a:buChar char="–"/>
            </a:pPr>
            <a:r>
              <a:rPr lang="en-US" sz="2600"/>
              <a:t>Keep topics relevant</a:t>
            </a:r>
            <a:endParaRPr/>
          </a:p>
          <a:p>
            <a:pPr marL="742950" lvl="1" indent="-285750" algn="l" rtl="0">
              <a:lnSpc>
                <a:spcPct val="100000"/>
              </a:lnSpc>
              <a:spcBef>
                <a:spcPts val="1200"/>
              </a:spcBef>
              <a:spcAft>
                <a:spcPts val="0"/>
              </a:spcAft>
              <a:buClr>
                <a:schemeClr val="dk1"/>
              </a:buClr>
              <a:buSzPts val="2600"/>
              <a:buChar char="–"/>
            </a:pPr>
            <a:r>
              <a:rPr lang="en-US" sz="2600"/>
              <a:t>Control the classroom</a:t>
            </a:r>
            <a:endParaRPr/>
          </a:p>
          <a:p>
            <a:pPr marL="914400" lvl="2" indent="0" algn="l" rtl="0">
              <a:lnSpc>
                <a:spcPct val="100000"/>
              </a:lnSpc>
              <a:spcBef>
                <a:spcPts val="1200"/>
              </a:spcBef>
              <a:spcAft>
                <a:spcPts val="0"/>
              </a:spcAft>
              <a:buClr>
                <a:schemeClr val="dk1"/>
              </a:buClr>
              <a:buSzPts val="2400"/>
              <a:buNone/>
            </a:pPr>
            <a:r>
              <a:rPr lang="en-US"/>
              <a:t>…but don’t commandeer</a:t>
            </a:r>
            <a:endParaRPr/>
          </a:p>
          <a:p>
            <a:pPr marL="742950" lvl="1" indent="-285750" algn="l" rtl="0">
              <a:lnSpc>
                <a:spcPct val="100000"/>
              </a:lnSpc>
              <a:spcBef>
                <a:spcPts val="1200"/>
              </a:spcBef>
              <a:spcAft>
                <a:spcPts val="0"/>
              </a:spcAft>
              <a:buClr>
                <a:schemeClr val="dk1"/>
              </a:buClr>
              <a:buSzPts val="2600"/>
              <a:buChar char="–"/>
            </a:pPr>
            <a:r>
              <a:rPr lang="en-US" sz="2600"/>
              <a:t>Present only verifiable information</a:t>
            </a:r>
            <a:endParaRPr/>
          </a:p>
          <a:p>
            <a:pPr marL="342900" lvl="0" indent="-342900" algn="l" rtl="0">
              <a:lnSpc>
                <a:spcPct val="100000"/>
              </a:lnSpc>
              <a:spcBef>
                <a:spcPts val="2400"/>
              </a:spcBef>
              <a:spcAft>
                <a:spcPts val="0"/>
              </a:spcAft>
              <a:buClr>
                <a:schemeClr val="dk1"/>
              </a:buClr>
              <a:buSzPts val="3200"/>
              <a:buChar char="•"/>
            </a:pPr>
            <a:r>
              <a:rPr lang="en-US"/>
              <a:t>Different needs, challenges</a:t>
            </a:r>
            <a:endParaRPr/>
          </a:p>
          <a:p>
            <a:pPr marL="742950" lvl="1" indent="-285750" algn="l" rtl="0">
              <a:lnSpc>
                <a:spcPct val="100000"/>
              </a:lnSpc>
              <a:spcBef>
                <a:spcPts val="1200"/>
              </a:spcBef>
              <a:spcAft>
                <a:spcPts val="0"/>
              </a:spcAft>
              <a:buClr>
                <a:schemeClr val="dk1"/>
              </a:buClr>
              <a:buSzPts val="2600"/>
              <a:buChar char="–"/>
            </a:pPr>
            <a:r>
              <a:rPr lang="en-US" sz="2600"/>
              <a:t>Fear, frustration, personal challenges, other?</a:t>
            </a:r>
            <a:endParaRPr/>
          </a:p>
          <a:p>
            <a:pPr marL="742950" lvl="1" indent="-285750" algn="l" rtl="0">
              <a:lnSpc>
                <a:spcPct val="100000"/>
              </a:lnSpc>
              <a:spcBef>
                <a:spcPts val="1200"/>
              </a:spcBef>
              <a:spcAft>
                <a:spcPts val="0"/>
              </a:spcAft>
              <a:buClr>
                <a:schemeClr val="dk1"/>
              </a:buClr>
              <a:buSzPts val="2600"/>
              <a:buChar char="–"/>
            </a:pPr>
            <a:r>
              <a:rPr lang="en-US" sz="2600"/>
              <a:t>Need to ask questions confidently</a:t>
            </a:r>
            <a:endParaRPr/>
          </a:p>
          <a:p>
            <a:pPr marL="342900" lvl="0" indent="-177800" algn="l" rtl="0">
              <a:lnSpc>
                <a:spcPct val="100000"/>
              </a:lnSpc>
              <a:spcBef>
                <a:spcPts val="2400"/>
              </a:spcBef>
              <a:spcAft>
                <a:spcPts val="0"/>
              </a:spcAft>
              <a:buClr>
                <a:schemeClr val="dk1"/>
              </a:buClr>
              <a:buSzPts val="2600"/>
              <a:buNone/>
            </a:pPr>
            <a:endParaRPr sz="2600"/>
          </a:p>
        </p:txBody>
      </p:sp>
      <p:sp>
        <p:nvSpPr>
          <p:cNvPr id="476" name="Google Shape;476;p53"/>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53</a:t>
            </a:fld>
            <a:endParaRPr sz="1800">
              <a:solidFill>
                <a:schemeClr val="dk1"/>
              </a:solidFill>
              <a:latin typeface="Calibri"/>
              <a:ea typeface="Calibri"/>
              <a:cs typeface="Calibri"/>
              <a:sym typeface="Calibri"/>
            </a:endParaRPr>
          </a:p>
        </p:txBody>
      </p:sp>
      <p:sp>
        <p:nvSpPr>
          <p:cNvPr id="477" name="Google Shape;477;p53"/>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Adult Characteristics</a:t>
            </a:r>
            <a:endParaRPr/>
          </a:p>
        </p:txBody>
      </p:sp>
      <p:pic>
        <p:nvPicPr>
          <p:cNvPr id="478" name="Google Shape;478;p53" descr="sleep-learning.jpg"/>
          <p:cNvPicPr preferRelativeResize="0"/>
          <p:nvPr/>
        </p:nvPicPr>
        <p:blipFill rotWithShape="1">
          <a:blip r:embed="rId3">
            <a:alphaModFix/>
          </a:blip>
          <a:srcRect/>
          <a:stretch/>
        </p:blipFill>
        <p:spPr>
          <a:xfrm>
            <a:off x="5638800" y="1371600"/>
            <a:ext cx="2971800" cy="19812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4"/>
          <p:cNvSpPr txBox="1">
            <a:spLocks noGrp="1"/>
          </p:cNvSpPr>
          <p:nvPr>
            <p:ph type="body" idx="1"/>
          </p:nvPr>
        </p:nvSpPr>
        <p:spPr>
          <a:xfrm>
            <a:off x="457200" y="1447800"/>
            <a:ext cx="8229600" cy="502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Char char="•"/>
            </a:pPr>
            <a:r>
              <a:rPr lang="en-US"/>
              <a:t>Adults want to learn, encourage!</a:t>
            </a:r>
            <a:endParaRPr/>
          </a:p>
          <a:p>
            <a:pPr marL="742950" lvl="1" indent="-285750" algn="l" rtl="0">
              <a:lnSpc>
                <a:spcPct val="100000"/>
              </a:lnSpc>
              <a:spcBef>
                <a:spcPts val="1200"/>
              </a:spcBef>
              <a:spcAft>
                <a:spcPts val="0"/>
              </a:spcAft>
              <a:buClr>
                <a:schemeClr val="dk1"/>
              </a:buClr>
              <a:buSzPts val="2600"/>
              <a:buChar char="–"/>
            </a:pPr>
            <a:r>
              <a:rPr lang="en-US" sz="2600"/>
              <a:t>Give generous praise</a:t>
            </a:r>
            <a:endParaRPr/>
          </a:p>
          <a:p>
            <a:pPr marL="342900" lvl="0" indent="-342900" algn="l" rtl="0">
              <a:lnSpc>
                <a:spcPct val="100000"/>
              </a:lnSpc>
              <a:spcBef>
                <a:spcPts val="2400"/>
              </a:spcBef>
              <a:spcAft>
                <a:spcPts val="0"/>
              </a:spcAft>
              <a:buClr>
                <a:schemeClr val="dk1"/>
              </a:buClr>
              <a:buSzPts val="3200"/>
              <a:buChar char="•"/>
            </a:pPr>
            <a:r>
              <a:rPr lang="en-US"/>
              <a:t>Sponges get full</a:t>
            </a:r>
            <a:endParaRPr/>
          </a:p>
          <a:p>
            <a:pPr marL="742950" lvl="1" indent="-285750" algn="l" rtl="0">
              <a:lnSpc>
                <a:spcPct val="100000"/>
              </a:lnSpc>
              <a:spcBef>
                <a:spcPts val="1200"/>
              </a:spcBef>
              <a:spcAft>
                <a:spcPts val="0"/>
              </a:spcAft>
              <a:buClr>
                <a:schemeClr val="dk1"/>
              </a:buClr>
              <a:buSzPts val="2600"/>
              <a:buChar char="–"/>
            </a:pPr>
            <a:r>
              <a:rPr lang="en-US" sz="2600"/>
              <a:t>recognize saturation points</a:t>
            </a:r>
            <a:endParaRPr/>
          </a:p>
          <a:p>
            <a:pPr marL="742950" lvl="1" indent="-285750" algn="l" rtl="0">
              <a:lnSpc>
                <a:spcPct val="100000"/>
              </a:lnSpc>
              <a:spcBef>
                <a:spcPts val="1200"/>
              </a:spcBef>
              <a:spcAft>
                <a:spcPts val="0"/>
              </a:spcAft>
              <a:buClr>
                <a:schemeClr val="dk1"/>
              </a:buClr>
              <a:buSzPts val="2600"/>
              <a:buChar char="–"/>
            </a:pPr>
            <a:r>
              <a:rPr lang="en-US" sz="2600"/>
              <a:t>take breaks</a:t>
            </a:r>
            <a:endParaRPr/>
          </a:p>
          <a:p>
            <a:pPr marL="342900" lvl="0" indent="-342900" algn="l" rtl="0">
              <a:lnSpc>
                <a:spcPct val="100000"/>
              </a:lnSpc>
              <a:spcBef>
                <a:spcPts val="2400"/>
              </a:spcBef>
              <a:spcAft>
                <a:spcPts val="0"/>
              </a:spcAft>
              <a:buClr>
                <a:schemeClr val="dk1"/>
              </a:buClr>
              <a:buSzPts val="3200"/>
              <a:buChar char="•"/>
            </a:pPr>
            <a:r>
              <a:rPr lang="en-US"/>
              <a:t>Facilitate discussions</a:t>
            </a:r>
            <a:endParaRPr/>
          </a:p>
          <a:p>
            <a:pPr marL="742950" lvl="1" indent="-285750" algn="l" rtl="0">
              <a:lnSpc>
                <a:spcPct val="100000"/>
              </a:lnSpc>
              <a:spcBef>
                <a:spcPts val="1200"/>
              </a:spcBef>
              <a:spcAft>
                <a:spcPts val="0"/>
              </a:spcAft>
              <a:buClr>
                <a:schemeClr val="dk1"/>
              </a:buClr>
              <a:buSzPts val="2600"/>
              <a:buChar char="–"/>
            </a:pPr>
            <a:r>
              <a:rPr lang="en-US" sz="2600"/>
              <a:t>Sharing experiences is critical for adult learners</a:t>
            </a:r>
            <a:endParaRPr/>
          </a:p>
          <a:p>
            <a:pPr marL="742950" lvl="1" indent="-158750" algn="l" rtl="0">
              <a:lnSpc>
                <a:spcPct val="100000"/>
              </a:lnSpc>
              <a:spcBef>
                <a:spcPts val="1200"/>
              </a:spcBef>
              <a:spcAft>
                <a:spcPts val="0"/>
              </a:spcAft>
              <a:buClr>
                <a:schemeClr val="dk1"/>
              </a:buClr>
              <a:buSzPts val="2000"/>
              <a:buNone/>
            </a:pPr>
            <a:endParaRPr sz="2000"/>
          </a:p>
          <a:p>
            <a:pPr marL="342900" lvl="0" indent="-190500" algn="l" rtl="0">
              <a:lnSpc>
                <a:spcPct val="100000"/>
              </a:lnSpc>
              <a:spcBef>
                <a:spcPts val="2400"/>
              </a:spcBef>
              <a:spcAft>
                <a:spcPts val="0"/>
              </a:spcAft>
              <a:buClr>
                <a:schemeClr val="dk1"/>
              </a:buClr>
              <a:buSzPts val="2400"/>
              <a:buNone/>
            </a:pPr>
            <a:endParaRPr sz="2400"/>
          </a:p>
        </p:txBody>
      </p:sp>
      <p:sp>
        <p:nvSpPr>
          <p:cNvPr id="484" name="Google Shape;484;p54"/>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54</a:t>
            </a:fld>
            <a:endParaRPr sz="1800">
              <a:solidFill>
                <a:schemeClr val="dk1"/>
              </a:solidFill>
              <a:latin typeface="Calibri"/>
              <a:ea typeface="Calibri"/>
              <a:cs typeface="Calibri"/>
              <a:sym typeface="Calibri"/>
            </a:endParaRPr>
          </a:p>
        </p:txBody>
      </p:sp>
      <p:sp>
        <p:nvSpPr>
          <p:cNvPr id="485" name="Google Shape;485;p54"/>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Adult Characteristics</a:t>
            </a:r>
            <a:endParaRPr/>
          </a:p>
        </p:txBody>
      </p:sp>
      <p:pic>
        <p:nvPicPr>
          <p:cNvPr id="486" name="Google Shape;486;p54" descr="sponge.jpg"/>
          <p:cNvPicPr preferRelativeResize="0"/>
          <p:nvPr/>
        </p:nvPicPr>
        <p:blipFill rotWithShape="1">
          <a:blip r:embed="rId3">
            <a:alphaModFix/>
          </a:blip>
          <a:srcRect b="3077"/>
          <a:stretch/>
        </p:blipFill>
        <p:spPr>
          <a:xfrm>
            <a:off x="6019800" y="2057400"/>
            <a:ext cx="2120900" cy="32004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5"/>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55</a:t>
            </a:fld>
            <a:endParaRPr sz="1800">
              <a:solidFill>
                <a:schemeClr val="dk1"/>
              </a:solidFill>
              <a:latin typeface="Calibri"/>
              <a:ea typeface="Calibri"/>
              <a:cs typeface="Calibri"/>
              <a:sym typeface="Calibri"/>
            </a:endParaRPr>
          </a:p>
        </p:txBody>
      </p:sp>
      <p:sp>
        <p:nvSpPr>
          <p:cNvPr id="492" name="Google Shape;492;p55"/>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dirty="0"/>
              <a:t>Recognizing Student Needs</a:t>
            </a:r>
            <a:endParaRPr dirty="0"/>
          </a:p>
        </p:txBody>
      </p:sp>
      <p:sp>
        <p:nvSpPr>
          <p:cNvPr id="493" name="Google Shape;493;p55"/>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None/>
            </a:pPr>
            <a:r>
              <a:rPr lang="en-US"/>
              <a:t>GROUP ACTIVITY</a:t>
            </a:r>
            <a:endParaRPr/>
          </a:p>
          <a:p>
            <a:pPr marL="342900" lvl="0" indent="-342900" algn="l" rtl="0">
              <a:lnSpc>
                <a:spcPct val="100000"/>
              </a:lnSpc>
              <a:spcBef>
                <a:spcPts val="2400"/>
              </a:spcBef>
              <a:spcAft>
                <a:spcPts val="0"/>
              </a:spcAft>
              <a:buClr>
                <a:schemeClr val="dk1"/>
              </a:buClr>
              <a:buSzPts val="3200"/>
              <a:buNone/>
            </a:pPr>
            <a:endParaRPr/>
          </a:p>
        </p:txBody>
      </p:sp>
      <p:sp>
        <p:nvSpPr>
          <p:cNvPr id="494" name="Google Shape;494;p55"/>
          <p:cNvSpPr/>
          <p:nvPr/>
        </p:nvSpPr>
        <p:spPr>
          <a:xfrm>
            <a:off x="952500" y="1676400"/>
            <a:ext cx="7238999" cy="58169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000">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a:solidFill>
                  <a:schemeClr val="dk1"/>
                </a:solidFill>
                <a:latin typeface="Calibri"/>
                <a:ea typeface="Calibri"/>
                <a:cs typeface="Calibri"/>
                <a:sym typeface="Calibri"/>
              </a:rPr>
              <a:t>Learning Factors:</a:t>
            </a:r>
            <a:endParaRPr/>
          </a:p>
          <a:p>
            <a:pPr marL="0" marR="0" lvl="0" indent="0" algn="ctr" rtl="0">
              <a:spcBef>
                <a:spcPts val="0"/>
              </a:spcBef>
              <a:spcAft>
                <a:spcPts val="0"/>
              </a:spcAft>
              <a:buNone/>
            </a:pPr>
            <a:r>
              <a:rPr lang="en-US" sz="4000">
                <a:solidFill>
                  <a:schemeClr val="dk1"/>
                </a:solidFill>
                <a:latin typeface="Calibri"/>
                <a:ea typeface="Calibri"/>
                <a:cs typeface="Calibri"/>
                <a:sym typeface="Calibri"/>
              </a:rPr>
              <a:t>Physical</a:t>
            </a:r>
            <a:endParaRPr/>
          </a:p>
          <a:p>
            <a:pPr marL="0" marR="0" lvl="0" indent="0" algn="ctr" rtl="0">
              <a:spcBef>
                <a:spcPts val="0"/>
              </a:spcBef>
              <a:spcAft>
                <a:spcPts val="0"/>
              </a:spcAft>
              <a:buNone/>
            </a:pPr>
            <a:r>
              <a:rPr lang="en-US" sz="4000">
                <a:solidFill>
                  <a:schemeClr val="dk1"/>
                </a:solidFill>
                <a:latin typeface="Calibri"/>
                <a:ea typeface="Calibri"/>
                <a:cs typeface="Calibri"/>
                <a:sym typeface="Calibri"/>
              </a:rPr>
              <a:t>Emotional</a:t>
            </a:r>
            <a:endParaRPr/>
          </a:p>
          <a:p>
            <a:pPr marL="0" marR="0" lvl="0" indent="0" algn="ctr" rtl="0">
              <a:spcBef>
                <a:spcPts val="0"/>
              </a:spcBef>
              <a:spcAft>
                <a:spcPts val="0"/>
              </a:spcAft>
              <a:buNone/>
            </a:pPr>
            <a:r>
              <a:rPr lang="en-US" sz="4000">
                <a:solidFill>
                  <a:schemeClr val="dk1"/>
                </a:solidFill>
                <a:latin typeface="Calibri"/>
                <a:ea typeface="Calibri"/>
                <a:cs typeface="Calibri"/>
                <a:sym typeface="Calibri"/>
              </a:rPr>
              <a:t>Intellectual</a:t>
            </a:r>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r>
              <a:rPr lang="en-US" sz="3200">
                <a:solidFill>
                  <a:schemeClr val="dk1"/>
                </a:solidFill>
                <a:latin typeface="Calibri"/>
                <a:ea typeface="Calibri"/>
                <a:cs typeface="Calibri"/>
                <a:sym typeface="Calibri"/>
              </a:rPr>
              <a:t>Scribe five examples of each learning factor (use your best guess)</a:t>
            </a:r>
            <a:endParaRPr/>
          </a:p>
          <a:p>
            <a:pPr marL="0" marR="0" lvl="0" indent="0" algn="ctr" rtl="0">
              <a:spcBef>
                <a:spcPts val="0"/>
              </a:spcBef>
              <a:spcAft>
                <a:spcPts val="0"/>
              </a:spcAft>
              <a:buNone/>
            </a:pPr>
            <a:endParaRPr sz="4000">
              <a:solidFill>
                <a:schemeClr val="dk1"/>
              </a:solidFill>
              <a:latin typeface="Calibri"/>
              <a:ea typeface="Calibri"/>
              <a:cs typeface="Calibri"/>
              <a:sym typeface="Calibri"/>
            </a:endParaRPr>
          </a:p>
          <a:p>
            <a:pPr marL="0" marR="0" lvl="0" indent="0" algn="ctr" rtl="0">
              <a:spcBef>
                <a:spcPts val="0"/>
              </a:spcBef>
              <a:spcAft>
                <a:spcPts val="0"/>
              </a:spcAft>
              <a:buNone/>
            </a:pPr>
            <a:endParaRPr sz="4800">
              <a:solidFill>
                <a:schemeClr val="dk1"/>
              </a:solidFill>
              <a:latin typeface="Calibri"/>
              <a:ea typeface="Calibri"/>
              <a:cs typeface="Calibri"/>
              <a:sym typeface="Calibri"/>
            </a:endParaRPr>
          </a:p>
        </p:txBody>
      </p:sp>
      <p:pic>
        <p:nvPicPr>
          <p:cNvPr id="495" name="Google Shape;495;p55" descr="Team Building.jpg"/>
          <p:cNvPicPr preferRelativeResize="0"/>
          <p:nvPr/>
        </p:nvPicPr>
        <p:blipFill rotWithShape="1">
          <a:blip r:embed="rId3">
            <a:alphaModFix/>
          </a:blip>
          <a:srcRect/>
          <a:stretch/>
        </p:blipFill>
        <p:spPr>
          <a:xfrm>
            <a:off x="6477000" y="1219200"/>
            <a:ext cx="2032000" cy="1267968"/>
          </a:xfrm>
          <a:prstGeom prst="rect">
            <a:avLst/>
          </a:prstGeom>
          <a:noFill/>
          <a:ln w="9525" cap="flat" cmpd="sng">
            <a:solidFill>
              <a:srgbClr val="1F497D"/>
            </a:solidFill>
            <a:prstDash val="solid"/>
            <a:round/>
            <a:headEnd type="none" w="sm" len="sm"/>
            <a:tailEnd type="none" w="sm" len="sm"/>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6"/>
          <p:cNvSpPr txBox="1">
            <a:spLocks noGrp="1"/>
          </p:cNvSpPr>
          <p:nvPr>
            <p:ph type="body" idx="1"/>
          </p:nvPr>
        </p:nvSpPr>
        <p:spPr>
          <a:xfrm>
            <a:off x="457200" y="163981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Proper room setup</a:t>
            </a:r>
            <a:endParaRPr/>
          </a:p>
          <a:p>
            <a:pPr marL="342900" lvl="0" indent="-342900" algn="l" rtl="0">
              <a:lnSpc>
                <a:spcPct val="100000"/>
              </a:lnSpc>
              <a:spcBef>
                <a:spcPts val="2400"/>
              </a:spcBef>
              <a:spcAft>
                <a:spcPts val="0"/>
              </a:spcAft>
              <a:buClr>
                <a:schemeClr val="dk1"/>
              </a:buClr>
              <a:buSzPts val="3200"/>
              <a:buChar char="•"/>
            </a:pPr>
            <a:r>
              <a:rPr lang="en-US"/>
              <a:t>Comfortable room temperature</a:t>
            </a:r>
            <a:endParaRPr/>
          </a:p>
          <a:p>
            <a:pPr marL="342900" lvl="0" indent="-342900" algn="l" rtl="0">
              <a:lnSpc>
                <a:spcPct val="100000"/>
              </a:lnSpc>
              <a:spcBef>
                <a:spcPts val="2400"/>
              </a:spcBef>
              <a:spcAft>
                <a:spcPts val="0"/>
              </a:spcAft>
              <a:buClr>
                <a:schemeClr val="dk1"/>
              </a:buClr>
              <a:buSzPts val="3200"/>
              <a:buChar char="•"/>
            </a:pPr>
            <a:r>
              <a:rPr lang="en-US"/>
              <a:t>Comfortable seats</a:t>
            </a:r>
            <a:endParaRPr/>
          </a:p>
          <a:p>
            <a:pPr marL="342900" lvl="0" indent="-342900" algn="l" rtl="0">
              <a:lnSpc>
                <a:spcPct val="100000"/>
              </a:lnSpc>
              <a:spcBef>
                <a:spcPts val="2400"/>
              </a:spcBef>
              <a:spcAft>
                <a:spcPts val="0"/>
              </a:spcAft>
              <a:buClr>
                <a:schemeClr val="dk1"/>
              </a:buClr>
              <a:buSzPts val="3200"/>
              <a:buChar char="•"/>
            </a:pPr>
            <a:r>
              <a:rPr lang="en-US"/>
              <a:t>Proper lighting</a:t>
            </a:r>
            <a:endParaRPr/>
          </a:p>
          <a:p>
            <a:pPr marL="342900" lvl="0" indent="-342900" algn="l" rtl="0">
              <a:lnSpc>
                <a:spcPct val="100000"/>
              </a:lnSpc>
              <a:spcBef>
                <a:spcPts val="2400"/>
              </a:spcBef>
              <a:spcAft>
                <a:spcPts val="0"/>
              </a:spcAft>
              <a:buClr>
                <a:schemeClr val="dk1"/>
              </a:buClr>
              <a:buSzPts val="3200"/>
              <a:buChar char="•"/>
            </a:pPr>
            <a:r>
              <a:rPr lang="en-US"/>
              <a:t>Proper amplification</a:t>
            </a:r>
            <a:endParaRPr/>
          </a:p>
          <a:p>
            <a:pPr marL="342900" lvl="0" indent="-342900" algn="l" rtl="0">
              <a:lnSpc>
                <a:spcPct val="100000"/>
              </a:lnSpc>
              <a:spcBef>
                <a:spcPts val="2400"/>
              </a:spcBef>
              <a:spcAft>
                <a:spcPts val="0"/>
              </a:spcAft>
              <a:buClr>
                <a:schemeClr val="dk1"/>
              </a:buClr>
              <a:buSzPts val="3200"/>
              <a:buChar char="•"/>
            </a:pPr>
            <a:r>
              <a:rPr lang="en-US"/>
              <a:t>Scheduled breaks</a:t>
            </a:r>
            <a:endParaRPr/>
          </a:p>
        </p:txBody>
      </p:sp>
      <p:sp>
        <p:nvSpPr>
          <p:cNvPr id="501" name="Google Shape;501;p56"/>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56</a:t>
            </a:fld>
            <a:endParaRPr sz="1800">
              <a:solidFill>
                <a:schemeClr val="dk1"/>
              </a:solidFill>
              <a:latin typeface="Calibri"/>
              <a:ea typeface="Calibri"/>
              <a:cs typeface="Calibri"/>
              <a:sym typeface="Calibri"/>
            </a:endParaRPr>
          </a:p>
        </p:txBody>
      </p:sp>
      <p:sp>
        <p:nvSpPr>
          <p:cNvPr id="502" name="Google Shape;502;p56"/>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Physical Factors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7"/>
          <p:cNvSpPr txBox="1">
            <a:spLocks noGrp="1"/>
          </p:cNvSpPr>
          <p:nvPr>
            <p:ph type="body" idx="1"/>
          </p:nvPr>
        </p:nvSpPr>
        <p:spPr>
          <a:xfrm>
            <a:off x="457200" y="1524000"/>
            <a:ext cx="8229600" cy="48307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Char char="•"/>
            </a:pPr>
            <a:r>
              <a:rPr lang="en-US"/>
              <a:t>To be treated like adults (peers)</a:t>
            </a:r>
            <a:endParaRPr/>
          </a:p>
          <a:p>
            <a:pPr marL="342900" lvl="0" indent="-342900" algn="l" rtl="0">
              <a:lnSpc>
                <a:spcPct val="100000"/>
              </a:lnSpc>
              <a:spcBef>
                <a:spcPts val="2400"/>
              </a:spcBef>
              <a:spcAft>
                <a:spcPts val="0"/>
              </a:spcAft>
              <a:buClr>
                <a:schemeClr val="dk1"/>
              </a:buClr>
              <a:buSzPct val="100000"/>
              <a:buChar char="•"/>
            </a:pPr>
            <a:r>
              <a:rPr lang="en-US"/>
              <a:t>To direct their own learning whenever possible (self-motivated)</a:t>
            </a:r>
            <a:endParaRPr/>
          </a:p>
          <a:p>
            <a:pPr marL="342900" lvl="0" indent="-342900" algn="l" rtl="0">
              <a:lnSpc>
                <a:spcPct val="100000"/>
              </a:lnSpc>
              <a:spcBef>
                <a:spcPts val="2400"/>
              </a:spcBef>
              <a:spcAft>
                <a:spcPts val="0"/>
              </a:spcAft>
              <a:buClr>
                <a:schemeClr val="dk1"/>
              </a:buClr>
              <a:buSzPct val="100000"/>
              <a:buChar char="•"/>
            </a:pPr>
            <a:r>
              <a:rPr lang="en-US"/>
              <a:t>To know they are doing it right or at least that they are trying hard</a:t>
            </a:r>
            <a:endParaRPr/>
          </a:p>
          <a:p>
            <a:pPr marL="742950" lvl="1" indent="-285750" algn="l" rtl="0">
              <a:lnSpc>
                <a:spcPct val="100000"/>
              </a:lnSpc>
              <a:spcBef>
                <a:spcPts val="1200"/>
              </a:spcBef>
              <a:spcAft>
                <a:spcPts val="0"/>
              </a:spcAft>
              <a:buClr>
                <a:schemeClr val="dk1"/>
              </a:buClr>
              <a:buSzPct val="100000"/>
              <a:buChar char="–"/>
            </a:pPr>
            <a:r>
              <a:rPr lang="en-US"/>
              <a:t>Provide meaningful feedback and reinforcement</a:t>
            </a:r>
            <a:endParaRPr/>
          </a:p>
          <a:p>
            <a:pPr marL="342900" lvl="0" indent="-342900" algn="l" rtl="0">
              <a:lnSpc>
                <a:spcPct val="100000"/>
              </a:lnSpc>
              <a:spcBef>
                <a:spcPts val="2400"/>
              </a:spcBef>
              <a:spcAft>
                <a:spcPts val="0"/>
              </a:spcAft>
              <a:buClr>
                <a:schemeClr val="dk1"/>
              </a:buClr>
              <a:buSzPct val="100000"/>
              <a:buChar char="•"/>
            </a:pPr>
            <a:r>
              <a:rPr lang="en-US"/>
              <a:t>To feel accepted as they are</a:t>
            </a:r>
            <a:endParaRPr/>
          </a:p>
          <a:p>
            <a:pPr marL="342900" lvl="0" indent="-342900" algn="l" rtl="0">
              <a:lnSpc>
                <a:spcPct val="100000"/>
              </a:lnSpc>
              <a:spcBef>
                <a:spcPts val="2400"/>
              </a:spcBef>
              <a:spcAft>
                <a:spcPts val="0"/>
              </a:spcAft>
              <a:buClr>
                <a:schemeClr val="dk1"/>
              </a:buClr>
              <a:buSzPct val="100000"/>
              <a:buChar char="•"/>
            </a:pPr>
            <a:r>
              <a:rPr lang="en-US"/>
              <a:t>To see a reason for the training</a:t>
            </a:r>
            <a:endParaRPr/>
          </a:p>
        </p:txBody>
      </p:sp>
      <p:sp>
        <p:nvSpPr>
          <p:cNvPr id="508" name="Google Shape;508;p57"/>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57</a:t>
            </a:fld>
            <a:endParaRPr sz="1800">
              <a:solidFill>
                <a:schemeClr val="dk1"/>
              </a:solidFill>
              <a:latin typeface="Calibri"/>
              <a:ea typeface="Calibri"/>
              <a:cs typeface="Calibri"/>
              <a:sym typeface="Calibri"/>
            </a:endParaRPr>
          </a:p>
        </p:txBody>
      </p:sp>
      <p:sp>
        <p:nvSpPr>
          <p:cNvPr id="509" name="Google Shape;509;p57"/>
          <p:cNvSpPr txBox="1">
            <a:spLocks noGrp="1"/>
          </p:cNvSpPr>
          <p:nvPr>
            <p:ph type="title"/>
          </p:nvPr>
        </p:nvSpPr>
        <p:spPr>
          <a:xfrm>
            <a:off x="0" y="-27915"/>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Emotional Needs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8"/>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3200"/>
              <a:buChar char="•"/>
            </a:pPr>
            <a:r>
              <a:rPr lang="en-US"/>
              <a:t>To share their experiences</a:t>
            </a:r>
            <a:endParaRPr/>
          </a:p>
          <a:p>
            <a:pPr marL="342900" lvl="0" indent="-342900" algn="l" rtl="0">
              <a:lnSpc>
                <a:spcPct val="100000"/>
              </a:lnSpc>
              <a:spcBef>
                <a:spcPts val="2400"/>
              </a:spcBef>
              <a:spcAft>
                <a:spcPts val="0"/>
              </a:spcAft>
              <a:buClr>
                <a:schemeClr val="dk1"/>
              </a:buClr>
              <a:buSzPts val="3200"/>
              <a:buChar char="•"/>
            </a:pPr>
            <a:r>
              <a:rPr lang="en-US"/>
              <a:t>To connect new information to what they already know</a:t>
            </a:r>
            <a:endParaRPr/>
          </a:p>
          <a:p>
            <a:pPr marL="742950" lvl="1" indent="-285750" algn="l" rtl="0">
              <a:lnSpc>
                <a:spcPct val="100000"/>
              </a:lnSpc>
              <a:spcBef>
                <a:spcPts val="1200"/>
              </a:spcBef>
              <a:spcAft>
                <a:spcPts val="0"/>
              </a:spcAft>
              <a:buClr>
                <a:schemeClr val="dk1"/>
              </a:buClr>
              <a:buSzPts val="2800"/>
              <a:buChar char="–"/>
            </a:pPr>
            <a:r>
              <a:rPr lang="en-US"/>
              <a:t>Build bridges between old and new information</a:t>
            </a:r>
            <a:endParaRPr/>
          </a:p>
          <a:p>
            <a:pPr marL="342900" lvl="0" indent="-342900" algn="l" rtl="0">
              <a:lnSpc>
                <a:spcPct val="100000"/>
              </a:lnSpc>
              <a:spcBef>
                <a:spcPts val="2400"/>
              </a:spcBef>
              <a:spcAft>
                <a:spcPts val="0"/>
              </a:spcAft>
              <a:buClr>
                <a:schemeClr val="dk1"/>
              </a:buClr>
              <a:buSzPts val="3200"/>
              <a:buChar char="•"/>
            </a:pPr>
            <a:r>
              <a:rPr lang="en-US"/>
              <a:t>To be involved in the learning</a:t>
            </a:r>
            <a:endParaRPr/>
          </a:p>
          <a:p>
            <a:pPr marL="742950" lvl="1" indent="-285750" algn="l" rtl="0">
              <a:lnSpc>
                <a:spcPct val="100000"/>
              </a:lnSpc>
              <a:spcBef>
                <a:spcPts val="1200"/>
              </a:spcBef>
              <a:spcAft>
                <a:spcPts val="0"/>
              </a:spcAft>
              <a:buClr>
                <a:schemeClr val="dk1"/>
              </a:buClr>
              <a:buSzPts val="2800"/>
              <a:buChar char="–"/>
            </a:pPr>
            <a:r>
              <a:rPr lang="en-US"/>
              <a:t>Make learning active with hands-on exercises</a:t>
            </a:r>
            <a:endParaRPr/>
          </a:p>
          <a:p>
            <a:pPr marL="342900" lvl="0" indent="-342900" algn="l" rtl="0">
              <a:lnSpc>
                <a:spcPct val="100000"/>
              </a:lnSpc>
              <a:spcBef>
                <a:spcPts val="2400"/>
              </a:spcBef>
              <a:spcAft>
                <a:spcPts val="0"/>
              </a:spcAft>
              <a:buClr>
                <a:schemeClr val="dk1"/>
              </a:buClr>
              <a:buSzPts val="3200"/>
              <a:buChar char="•"/>
            </a:pPr>
            <a:r>
              <a:rPr lang="en-US"/>
              <a:t>To learn the way they like to learn</a:t>
            </a:r>
            <a:endParaRPr/>
          </a:p>
        </p:txBody>
      </p:sp>
      <p:sp>
        <p:nvSpPr>
          <p:cNvPr id="515" name="Google Shape;515;p58"/>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58</a:t>
            </a:fld>
            <a:endParaRPr sz="1800">
              <a:solidFill>
                <a:schemeClr val="dk1"/>
              </a:solidFill>
              <a:latin typeface="Calibri"/>
              <a:ea typeface="Calibri"/>
              <a:cs typeface="Calibri"/>
              <a:sym typeface="Calibri"/>
            </a:endParaRPr>
          </a:p>
        </p:txBody>
      </p:sp>
      <p:sp>
        <p:nvSpPr>
          <p:cNvPr id="516" name="Google Shape;516;p58"/>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Intellectual Needs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9"/>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59</a:t>
            </a:fld>
            <a:endParaRPr sz="1800">
              <a:solidFill>
                <a:schemeClr val="dk1"/>
              </a:solidFill>
              <a:latin typeface="Calibri"/>
              <a:ea typeface="Calibri"/>
              <a:cs typeface="Calibri"/>
              <a:sym typeface="Calibri"/>
            </a:endParaRPr>
          </a:p>
        </p:txBody>
      </p:sp>
      <p:sp>
        <p:nvSpPr>
          <p:cNvPr id="522" name="Google Shape;522;p59"/>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Giving Feedback</a:t>
            </a:r>
            <a:endParaRPr/>
          </a:p>
        </p:txBody>
      </p:sp>
      <p:sp>
        <p:nvSpPr>
          <p:cNvPr id="523" name="Google Shape;523;p59"/>
          <p:cNvSpPr txBox="1"/>
          <p:nvPr/>
        </p:nvSpPr>
        <p:spPr>
          <a:xfrm>
            <a:off x="1258029" y="1447800"/>
            <a:ext cx="3429000"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u="sng">
                <a:solidFill>
                  <a:schemeClr val="dk1"/>
                </a:solidFill>
                <a:latin typeface="Calibri"/>
                <a:ea typeface="Calibri"/>
                <a:cs typeface="Calibri"/>
                <a:sym typeface="Calibri"/>
              </a:rPr>
              <a:t>Negative</a:t>
            </a:r>
            <a:endParaRPr/>
          </a:p>
          <a:p>
            <a:pPr marL="0" marR="0" lvl="0" indent="0" algn="l" rtl="0">
              <a:spcBef>
                <a:spcPts val="0"/>
              </a:spcBef>
              <a:spcAft>
                <a:spcPts val="0"/>
              </a:spcAft>
              <a:buNone/>
            </a:pPr>
            <a:endParaRPr sz="4000">
              <a:solidFill>
                <a:schemeClr val="dk1"/>
              </a:solidFill>
              <a:latin typeface="Calibri"/>
              <a:ea typeface="Calibri"/>
              <a:cs typeface="Calibri"/>
              <a:sym typeface="Calibri"/>
            </a:endParaRPr>
          </a:p>
          <a:p>
            <a:pPr marL="0" marR="0" lvl="0" indent="0" algn="l" rtl="0">
              <a:spcBef>
                <a:spcPts val="0"/>
              </a:spcBef>
              <a:spcAft>
                <a:spcPts val="0"/>
              </a:spcAft>
              <a:buNone/>
            </a:pPr>
            <a:r>
              <a:rPr lang="en-US" sz="4000" u="sng">
                <a:solidFill>
                  <a:schemeClr val="dk1"/>
                </a:solidFill>
                <a:latin typeface="Calibri"/>
                <a:ea typeface="Calibri"/>
                <a:cs typeface="Calibri"/>
                <a:sym typeface="Calibri"/>
              </a:rPr>
              <a:t>Positive</a:t>
            </a:r>
            <a:endParaRPr/>
          </a:p>
          <a:p>
            <a:pPr marL="0" marR="0" lvl="0" indent="0" algn="l" rtl="0">
              <a:spcBef>
                <a:spcPts val="0"/>
              </a:spcBef>
              <a:spcAft>
                <a:spcPts val="0"/>
              </a:spcAft>
              <a:buNone/>
            </a:pPr>
            <a:endParaRPr sz="4000">
              <a:solidFill>
                <a:schemeClr val="dk1"/>
              </a:solidFill>
              <a:latin typeface="Calibri"/>
              <a:ea typeface="Calibri"/>
              <a:cs typeface="Calibri"/>
              <a:sym typeface="Calibri"/>
            </a:endParaRPr>
          </a:p>
          <a:p>
            <a:pPr marL="0" marR="0" lvl="0" indent="0" algn="l" rtl="0">
              <a:spcBef>
                <a:spcPts val="0"/>
              </a:spcBef>
              <a:spcAft>
                <a:spcPts val="0"/>
              </a:spcAft>
              <a:buNone/>
            </a:pPr>
            <a:r>
              <a:rPr lang="en-US" sz="4000" u="sng">
                <a:solidFill>
                  <a:schemeClr val="dk1"/>
                </a:solidFill>
                <a:latin typeface="Calibri"/>
                <a:ea typeface="Calibri"/>
                <a:cs typeface="Calibri"/>
                <a:sym typeface="Calibri"/>
              </a:rPr>
              <a:t>Developmental</a:t>
            </a:r>
            <a:endParaRPr/>
          </a:p>
        </p:txBody>
      </p:sp>
      <p:sp>
        <p:nvSpPr>
          <p:cNvPr id="524" name="Google Shape;524;p59"/>
          <p:cNvSpPr txBox="1"/>
          <p:nvPr/>
        </p:nvSpPr>
        <p:spPr>
          <a:xfrm>
            <a:off x="5410200" y="2042249"/>
            <a:ext cx="3048000"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Define each and give an example</a:t>
            </a:r>
            <a:endParaRPr/>
          </a:p>
        </p:txBody>
      </p:sp>
      <p:sp>
        <p:nvSpPr>
          <p:cNvPr id="525" name="Google Shape;525;p59"/>
          <p:cNvSpPr/>
          <p:nvPr/>
        </p:nvSpPr>
        <p:spPr>
          <a:xfrm>
            <a:off x="4267929" y="2042249"/>
            <a:ext cx="838200" cy="1981200"/>
          </a:xfrm>
          <a:prstGeom prst="leftBrace">
            <a:avLst>
              <a:gd name="adj1" fmla="val 8333"/>
              <a:gd name="adj2" fmla="val 50000"/>
            </a:avLst>
          </a:pr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59"/>
          <p:cNvSpPr txBox="1"/>
          <p:nvPr/>
        </p:nvSpPr>
        <p:spPr>
          <a:xfrm flipH="1">
            <a:off x="762000" y="5348645"/>
            <a:ext cx="76962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chemeClr val="dk1"/>
                </a:solidFill>
                <a:latin typeface="Arial"/>
                <a:ea typeface="Arial"/>
                <a:cs typeface="Arial"/>
                <a:sym typeface="Arial"/>
              </a:rPr>
              <a:t>On every instructor’s diet: the feedback sandwich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a:spLocks noGrp="1"/>
          </p:cNvSpPr>
          <p:nvPr>
            <p:ph type="body" idx="1"/>
          </p:nvPr>
        </p:nvSpPr>
        <p:spPr>
          <a:xfrm>
            <a:off x="685800" y="1730298"/>
            <a:ext cx="8229600" cy="51054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Learn creative ways to group</a:t>
            </a:r>
            <a:endParaRPr/>
          </a:p>
          <a:p>
            <a:pPr marL="742950" lvl="1" indent="-285750" algn="l" rtl="0">
              <a:lnSpc>
                <a:spcPct val="100000"/>
              </a:lnSpc>
              <a:spcBef>
                <a:spcPts val="1200"/>
              </a:spcBef>
              <a:spcAft>
                <a:spcPts val="0"/>
              </a:spcAft>
              <a:buClr>
                <a:schemeClr val="dk1"/>
              </a:buClr>
              <a:buSzPts val="2800"/>
              <a:buChar char="–"/>
            </a:pPr>
            <a:r>
              <a:rPr lang="en-US"/>
              <a:t>Builds camaraderie and class morale</a:t>
            </a:r>
            <a:endParaRPr/>
          </a:p>
          <a:p>
            <a:pPr marL="742950" lvl="1" indent="-285750" algn="l" rtl="0">
              <a:lnSpc>
                <a:spcPct val="100000"/>
              </a:lnSpc>
              <a:spcBef>
                <a:spcPts val="1200"/>
              </a:spcBef>
              <a:spcAft>
                <a:spcPts val="0"/>
              </a:spcAft>
              <a:buClr>
                <a:schemeClr val="dk1"/>
              </a:buClr>
              <a:buSzPts val="2800"/>
              <a:buChar char="–"/>
            </a:pPr>
            <a:r>
              <a:rPr lang="en-US"/>
              <a:t>Enables new networking opportunities</a:t>
            </a:r>
            <a:endParaRPr/>
          </a:p>
          <a:p>
            <a:pPr marL="742950" lvl="1" indent="-285750" algn="l" rtl="0">
              <a:lnSpc>
                <a:spcPct val="100000"/>
              </a:lnSpc>
              <a:spcBef>
                <a:spcPts val="1200"/>
              </a:spcBef>
              <a:spcAft>
                <a:spcPts val="0"/>
              </a:spcAft>
              <a:buClr>
                <a:schemeClr val="dk1"/>
              </a:buClr>
              <a:buSzPts val="2800"/>
              <a:buChar char="–"/>
            </a:pPr>
            <a:r>
              <a:rPr lang="en-US"/>
              <a:t>Gets participants moving</a:t>
            </a:r>
            <a:endParaRPr/>
          </a:p>
          <a:p>
            <a:pPr marL="742950" lvl="1" indent="-285750" algn="l" rtl="0">
              <a:lnSpc>
                <a:spcPct val="100000"/>
              </a:lnSpc>
              <a:spcBef>
                <a:spcPts val="1200"/>
              </a:spcBef>
              <a:spcAft>
                <a:spcPts val="0"/>
              </a:spcAft>
              <a:buClr>
                <a:schemeClr val="dk1"/>
              </a:buClr>
              <a:buSzPts val="2800"/>
              <a:buChar char="–"/>
            </a:pPr>
            <a:r>
              <a:rPr lang="en-US"/>
              <a:t>Creates opportunities to learn new approaches and perspectives</a:t>
            </a:r>
            <a:endParaRPr/>
          </a:p>
          <a:p>
            <a:pPr marL="342900" lvl="0" indent="-342900" algn="l" rtl="0">
              <a:lnSpc>
                <a:spcPct val="100000"/>
              </a:lnSpc>
              <a:spcBef>
                <a:spcPts val="2400"/>
              </a:spcBef>
              <a:spcAft>
                <a:spcPts val="0"/>
              </a:spcAft>
              <a:buClr>
                <a:schemeClr val="dk1"/>
              </a:buClr>
              <a:buSzPts val="3200"/>
              <a:buChar char="•"/>
            </a:pPr>
            <a:r>
              <a:rPr lang="en-US"/>
              <a:t>Famous Duos</a:t>
            </a:r>
            <a:endParaRPr/>
          </a:p>
        </p:txBody>
      </p:sp>
      <p:sp>
        <p:nvSpPr>
          <p:cNvPr id="117" name="Google Shape;117;p6"/>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a:t>
            </a:fld>
            <a:endParaRPr sz="1800">
              <a:solidFill>
                <a:schemeClr val="dk1"/>
              </a:solidFill>
              <a:latin typeface="Calibri"/>
              <a:ea typeface="Calibri"/>
              <a:cs typeface="Calibri"/>
              <a:sym typeface="Calibri"/>
            </a:endParaRPr>
          </a:p>
        </p:txBody>
      </p:sp>
      <p:sp>
        <p:nvSpPr>
          <p:cNvPr id="118" name="Google Shape;118;p6"/>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And now…TEAM UP!</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0"/>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60</a:t>
            </a:fld>
            <a:endParaRPr sz="1800">
              <a:solidFill>
                <a:schemeClr val="dk1"/>
              </a:solidFill>
              <a:latin typeface="Calibri"/>
              <a:ea typeface="Calibri"/>
              <a:cs typeface="Calibri"/>
              <a:sym typeface="Calibri"/>
            </a:endParaRPr>
          </a:p>
        </p:txBody>
      </p:sp>
      <p:sp>
        <p:nvSpPr>
          <p:cNvPr id="532" name="Google Shape;532;p60"/>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Receiving Feedback</a:t>
            </a:r>
            <a:endParaRPr/>
          </a:p>
        </p:txBody>
      </p:sp>
      <p:sp>
        <p:nvSpPr>
          <p:cNvPr id="533" name="Google Shape;533;p60"/>
          <p:cNvSpPr txBox="1">
            <a:spLocks noGrp="1"/>
          </p:cNvSpPr>
          <p:nvPr>
            <p:ph type="body" idx="1"/>
          </p:nvPr>
        </p:nvSpPr>
        <p:spPr>
          <a:xfrm>
            <a:off x="457200" y="1295400"/>
            <a:ext cx="5486400" cy="4830763"/>
          </a:xfrm>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ts val="0"/>
              </a:spcBef>
              <a:spcAft>
                <a:spcPts val="0"/>
              </a:spcAft>
              <a:buClr>
                <a:schemeClr val="dk1"/>
              </a:buClr>
              <a:buSzPts val="3200"/>
              <a:buNone/>
            </a:pPr>
            <a:endParaRPr/>
          </a:p>
          <a:p>
            <a:pPr marL="342900" lvl="0" indent="-342900" algn="l" rtl="0">
              <a:lnSpc>
                <a:spcPct val="100000"/>
              </a:lnSpc>
              <a:spcBef>
                <a:spcPts val="2400"/>
              </a:spcBef>
              <a:spcAft>
                <a:spcPts val="0"/>
              </a:spcAft>
              <a:buClr>
                <a:schemeClr val="dk1"/>
              </a:buClr>
              <a:buSzPts val="3200"/>
              <a:buChar char="•"/>
            </a:pPr>
            <a:r>
              <a:rPr lang="en-US"/>
              <a:t>Listen with open mind</a:t>
            </a:r>
            <a:endParaRPr/>
          </a:p>
          <a:p>
            <a:pPr marL="342900" lvl="0" indent="-342900" algn="l" rtl="0">
              <a:lnSpc>
                <a:spcPct val="100000"/>
              </a:lnSpc>
              <a:spcBef>
                <a:spcPts val="2400"/>
              </a:spcBef>
              <a:spcAft>
                <a:spcPts val="0"/>
              </a:spcAft>
              <a:buClr>
                <a:schemeClr val="dk1"/>
              </a:buClr>
              <a:buSzPts val="3200"/>
              <a:buChar char="•"/>
            </a:pPr>
            <a:r>
              <a:rPr lang="en-US"/>
              <a:t>Don’t be defensive</a:t>
            </a:r>
            <a:endParaRPr/>
          </a:p>
          <a:p>
            <a:pPr marL="342900" lvl="0" indent="-342900" algn="l" rtl="0">
              <a:lnSpc>
                <a:spcPct val="100000"/>
              </a:lnSpc>
              <a:spcBef>
                <a:spcPts val="2400"/>
              </a:spcBef>
              <a:spcAft>
                <a:spcPts val="0"/>
              </a:spcAft>
              <a:buClr>
                <a:schemeClr val="dk1"/>
              </a:buClr>
              <a:buSzPts val="3200"/>
              <a:buChar char="•"/>
            </a:pPr>
            <a:r>
              <a:rPr lang="en-US"/>
              <a:t>Ask probing and clarifying questions </a:t>
            </a:r>
            <a:endParaRPr/>
          </a:p>
          <a:p>
            <a:pPr marL="342900" lvl="0" indent="-342900" algn="l" rtl="0">
              <a:lnSpc>
                <a:spcPct val="100000"/>
              </a:lnSpc>
              <a:spcBef>
                <a:spcPts val="2400"/>
              </a:spcBef>
              <a:spcAft>
                <a:spcPts val="0"/>
              </a:spcAft>
              <a:buClr>
                <a:schemeClr val="dk1"/>
              </a:buClr>
              <a:buSzPts val="3200"/>
              <a:buChar char="•"/>
            </a:pPr>
            <a:r>
              <a:rPr lang="en-US"/>
              <a:t>Consider options</a:t>
            </a:r>
            <a:endParaRPr/>
          </a:p>
          <a:p>
            <a:pPr marL="342900" lvl="0" indent="-139700" algn="l" rtl="0">
              <a:lnSpc>
                <a:spcPct val="100000"/>
              </a:lnSpc>
              <a:spcBef>
                <a:spcPts val="2400"/>
              </a:spcBef>
              <a:spcAft>
                <a:spcPts val="0"/>
              </a:spcAft>
              <a:buClr>
                <a:schemeClr val="dk1"/>
              </a:buClr>
              <a:buSzPts val="3200"/>
              <a:buNone/>
            </a:pPr>
            <a:endParaRPr/>
          </a:p>
        </p:txBody>
      </p:sp>
      <p:pic>
        <p:nvPicPr>
          <p:cNvPr id="534" name="Google Shape;534;p60" descr="C:\Users\GORDY\AppData\Local\Microsoft\Windows\Temporary Internet Files\Content.IE5\OL13IF77\MC900187159[1].wmf"/>
          <p:cNvPicPr preferRelativeResize="0"/>
          <p:nvPr/>
        </p:nvPicPr>
        <p:blipFill rotWithShape="1">
          <a:blip r:embed="rId3">
            <a:alphaModFix/>
          </a:blip>
          <a:srcRect/>
          <a:stretch/>
        </p:blipFill>
        <p:spPr>
          <a:xfrm>
            <a:off x="5943600" y="2438400"/>
            <a:ext cx="3200400" cy="28956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1"/>
          <p:cNvSpPr txBox="1">
            <a:spLocks noGrp="1"/>
          </p:cNvSpPr>
          <p:nvPr>
            <p:ph type="ctrTitle"/>
          </p:nvPr>
        </p:nvSpPr>
        <p:spPr>
          <a:xfrm>
            <a:off x="228600" y="4800600"/>
            <a:ext cx="8686800" cy="129540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Arial"/>
              <a:buNone/>
            </a:pPr>
            <a:r>
              <a:rPr lang="en-US" sz="4000"/>
              <a:t>TEACH BACK PLANNING TIME</a:t>
            </a:r>
            <a:endParaRPr/>
          </a:p>
        </p:txBody>
      </p:sp>
      <p:sp>
        <p:nvSpPr>
          <p:cNvPr id="541" name="Google Shape;541;p61"/>
          <p:cNvSpPr txBox="1"/>
          <p:nvPr/>
        </p:nvSpPr>
        <p:spPr>
          <a:xfrm>
            <a:off x="228600" y="4267200"/>
            <a:ext cx="304800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2"/>
          <p:cNvSpPr txBox="1">
            <a:spLocks noGrp="1"/>
          </p:cNvSpPr>
          <p:nvPr>
            <p:ph type="ctrTitle"/>
          </p:nvPr>
        </p:nvSpPr>
        <p:spPr>
          <a:xfrm>
            <a:off x="0" y="4610099"/>
            <a:ext cx="9144000" cy="160020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br>
              <a:rPr lang="en-US"/>
            </a:br>
            <a:r>
              <a:rPr lang="en-US"/>
              <a:t>ADULT LEARNERS AND LEARNING STYLES</a:t>
            </a:r>
            <a:br>
              <a:rPr lang="en-US"/>
            </a:br>
            <a:endParaRPr/>
          </a:p>
        </p:txBody>
      </p:sp>
      <p:sp>
        <p:nvSpPr>
          <p:cNvPr id="547" name="Google Shape;547;p62"/>
          <p:cNvSpPr/>
          <p:nvPr/>
        </p:nvSpPr>
        <p:spPr>
          <a:xfrm>
            <a:off x="381000" y="5410200"/>
            <a:ext cx="3124200" cy="38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3"/>
          <p:cNvSpPr txBox="1">
            <a:spLocks noGrp="1"/>
          </p:cNvSpPr>
          <p:nvPr>
            <p:ph type="body" idx="1"/>
          </p:nvPr>
        </p:nvSpPr>
        <p:spPr>
          <a:xfrm>
            <a:off x="457200" y="1295400"/>
            <a:ext cx="8305800" cy="51054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Three predominant learning styles</a:t>
            </a:r>
            <a:endParaRPr/>
          </a:p>
          <a:p>
            <a:pPr marL="342900" lvl="0" indent="-342900" algn="l" rtl="0">
              <a:lnSpc>
                <a:spcPct val="100000"/>
              </a:lnSpc>
              <a:spcBef>
                <a:spcPts val="2400"/>
              </a:spcBef>
              <a:spcAft>
                <a:spcPts val="0"/>
              </a:spcAft>
              <a:buClr>
                <a:schemeClr val="dk1"/>
              </a:buClr>
              <a:buSzPts val="3200"/>
              <a:buNone/>
            </a:pPr>
            <a:r>
              <a:rPr lang="en-US"/>
              <a:t>    </a:t>
            </a:r>
            <a:endParaRPr sz="5400"/>
          </a:p>
          <a:p>
            <a:pPr marL="342900" lvl="0" indent="-342900" algn="l" rtl="0">
              <a:lnSpc>
                <a:spcPct val="100000"/>
              </a:lnSpc>
              <a:spcBef>
                <a:spcPts val="2400"/>
              </a:spcBef>
              <a:spcAft>
                <a:spcPts val="0"/>
              </a:spcAft>
              <a:buClr>
                <a:schemeClr val="dk1"/>
              </a:buClr>
              <a:buSzPts val="3200"/>
              <a:buNone/>
            </a:pPr>
            <a:r>
              <a:rPr lang="en-US"/>
              <a:t> </a:t>
            </a:r>
            <a:endParaRPr/>
          </a:p>
          <a:p>
            <a:pPr marL="342900" lvl="0" indent="-342900" algn="l" rtl="0">
              <a:lnSpc>
                <a:spcPct val="100000"/>
              </a:lnSpc>
              <a:spcBef>
                <a:spcPts val="2400"/>
              </a:spcBef>
              <a:spcAft>
                <a:spcPts val="0"/>
              </a:spcAft>
              <a:buClr>
                <a:schemeClr val="dk1"/>
              </a:buClr>
              <a:buSzPts val="3200"/>
              <a:buNone/>
            </a:pPr>
            <a:r>
              <a:rPr lang="en-US"/>
              <a:t>    </a:t>
            </a:r>
            <a:endParaRPr/>
          </a:p>
          <a:p>
            <a:pPr marL="342900" lvl="0" indent="-342900" algn="l" rtl="0">
              <a:lnSpc>
                <a:spcPct val="100000"/>
              </a:lnSpc>
              <a:spcBef>
                <a:spcPts val="2400"/>
              </a:spcBef>
              <a:spcAft>
                <a:spcPts val="0"/>
              </a:spcAft>
              <a:buClr>
                <a:schemeClr val="dk1"/>
              </a:buClr>
              <a:buSzPts val="3200"/>
              <a:buNone/>
            </a:pPr>
            <a:r>
              <a:rPr lang="en-US"/>
              <a:t>  Auditory</a:t>
            </a:r>
            <a:r>
              <a:rPr lang="en-US" sz="800"/>
              <a:t>                                     </a:t>
            </a:r>
            <a:r>
              <a:rPr lang="en-US"/>
              <a:t>Visual        Tactile/Kinesthetic</a:t>
            </a:r>
            <a:endParaRPr/>
          </a:p>
          <a:p>
            <a:pPr marL="342900" lvl="0" indent="-342900" algn="ctr" rtl="0">
              <a:lnSpc>
                <a:spcPct val="100000"/>
              </a:lnSpc>
              <a:spcBef>
                <a:spcPts val="4200"/>
              </a:spcBef>
              <a:spcAft>
                <a:spcPts val="0"/>
              </a:spcAft>
              <a:buClr>
                <a:schemeClr val="dk1"/>
              </a:buClr>
              <a:buSzPts val="2800"/>
              <a:buNone/>
            </a:pPr>
            <a:r>
              <a:rPr lang="en-US" sz="2800"/>
              <a:t> (+ Combinations)</a:t>
            </a:r>
            <a:endParaRPr/>
          </a:p>
          <a:p>
            <a:pPr marL="342900" lvl="0" indent="-139700" algn="l" rtl="0">
              <a:lnSpc>
                <a:spcPct val="100000"/>
              </a:lnSpc>
              <a:spcBef>
                <a:spcPts val="2400"/>
              </a:spcBef>
              <a:spcAft>
                <a:spcPts val="0"/>
              </a:spcAft>
              <a:buClr>
                <a:schemeClr val="dk1"/>
              </a:buClr>
              <a:buSzPts val="3200"/>
              <a:buNone/>
            </a:pPr>
            <a:endParaRPr/>
          </a:p>
        </p:txBody>
      </p:sp>
      <p:sp>
        <p:nvSpPr>
          <p:cNvPr id="553" name="Google Shape;553;p63"/>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63</a:t>
            </a:fld>
            <a:endParaRPr sz="1800">
              <a:solidFill>
                <a:schemeClr val="dk1"/>
              </a:solidFill>
              <a:latin typeface="Calibri"/>
              <a:ea typeface="Calibri"/>
              <a:cs typeface="Calibri"/>
              <a:sym typeface="Calibri"/>
            </a:endParaRPr>
          </a:p>
        </p:txBody>
      </p:sp>
      <p:sp>
        <p:nvSpPr>
          <p:cNvPr id="554" name="Google Shape;554;p63"/>
          <p:cNvSpPr txBox="1">
            <a:spLocks noGrp="1"/>
          </p:cNvSpPr>
          <p:nvPr>
            <p:ph type="title"/>
          </p:nvPr>
        </p:nvSpPr>
        <p:spPr>
          <a:xfrm>
            <a:off x="0" y="-754"/>
            <a:ext cx="9133438"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Learning Styles</a:t>
            </a:r>
            <a:endParaRPr/>
          </a:p>
        </p:txBody>
      </p:sp>
      <p:pic>
        <p:nvPicPr>
          <p:cNvPr id="555" name="Google Shape;555;p63"/>
          <p:cNvPicPr preferRelativeResize="0"/>
          <p:nvPr/>
        </p:nvPicPr>
        <p:blipFill rotWithShape="1">
          <a:blip r:embed="rId3">
            <a:alphaModFix/>
          </a:blip>
          <a:srcRect/>
          <a:stretch/>
        </p:blipFill>
        <p:spPr>
          <a:xfrm>
            <a:off x="838200" y="2653910"/>
            <a:ext cx="1300651" cy="1460165"/>
          </a:xfrm>
          <a:prstGeom prst="rect">
            <a:avLst/>
          </a:prstGeom>
          <a:noFill/>
          <a:ln>
            <a:noFill/>
          </a:ln>
        </p:spPr>
      </p:pic>
      <p:pic>
        <p:nvPicPr>
          <p:cNvPr id="556" name="Google Shape;556;p63"/>
          <p:cNvPicPr preferRelativeResize="0"/>
          <p:nvPr/>
        </p:nvPicPr>
        <p:blipFill rotWithShape="1">
          <a:blip r:embed="rId4">
            <a:alphaModFix/>
          </a:blip>
          <a:srcRect/>
          <a:stretch/>
        </p:blipFill>
        <p:spPr>
          <a:xfrm>
            <a:off x="6172200" y="2738137"/>
            <a:ext cx="1551915" cy="1212755"/>
          </a:xfrm>
          <a:prstGeom prst="rect">
            <a:avLst/>
          </a:prstGeom>
          <a:noFill/>
          <a:ln>
            <a:noFill/>
          </a:ln>
        </p:spPr>
      </p:pic>
      <p:pic>
        <p:nvPicPr>
          <p:cNvPr id="557" name="Google Shape;557;p63"/>
          <p:cNvPicPr preferRelativeResize="0"/>
          <p:nvPr/>
        </p:nvPicPr>
        <p:blipFill rotWithShape="1">
          <a:blip r:embed="rId5">
            <a:alphaModFix/>
          </a:blip>
          <a:srcRect/>
          <a:stretch/>
        </p:blipFill>
        <p:spPr>
          <a:xfrm>
            <a:off x="2895600" y="3138715"/>
            <a:ext cx="2438400" cy="97536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64"/>
          <p:cNvSpPr txBox="1">
            <a:spLocks noGrp="1"/>
          </p:cNvSpPr>
          <p:nvPr>
            <p:ph type="body" idx="1"/>
          </p:nvPr>
        </p:nvSpPr>
        <p:spPr>
          <a:xfrm>
            <a:off x="457200" y="1331576"/>
            <a:ext cx="8229600" cy="52578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Clr>
                <a:schemeClr val="dk1"/>
              </a:buClr>
              <a:buSzPct val="100000"/>
              <a:buChar char="•"/>
            </a:pPr>
            <a:r>
              <a:rPr lang="en-US"/>
              <a:t>Learn through listening:</a:t>
            </a:r>
            <a:endParaRPr/>
          </a:p>
          <a:p>
            <a:pPr marL="342900" lvl="0" indent="-342900" algn="l" rtl="0">
              <a:lnSpc>
                <a:spcPct val="100000"/>
              </a:lnSpc>
              <a:spcBef>
                <a:spcPts val="2400"/>
              </a:spcBef>
              <a:spcAft>
                <a:spcPts val="0"/>
              </a:spcAft>
              <a:buClr>
                <a:schemeClr val="dk1"/>
              </a:buClr>
              <a:buSzPct val="100000"/>
              <a:buNone/>
            </a:pPr>
            <a:r>
              <a:rPr lang="en-US"/>
              <a:t>     - Lectures</a:t>
            </a:r>
            <a:endParaRPr/>
          </a:p>
          <a:p>
            <a:pPr marL="342900" lvl="0" indent="-342900" algn="l" rtl="0">
              <a:lnSpc>
                <a:spcPct val="100000"/>
              </a:lnSpc>
              <a:spcBef>
                <a:spcPts val="2400"/>
              </a:spcBef>
              <a:spcAft>
                <a:spcPts val="0"/>
              </a:spcAft>
              <a:buClr>
                <a:schemeClr val="dk1"/>
              </a:buClr>
              <a:buSzPct val="100000"/>
              <a:buNone/>
            </a:pPr>
            <a:r>
              <a:rPr lang="en-US"/>
              <a:t>     - Discussions</a:t>
            </a:r>
            <a:endParaRPr/>
          </a:p>
          <a:p>
            <a:pPr marL="342900" lvl="0" indent="-342900" algn="l" rtl="0">
              <a:lnSpc>
                <a:spcPct val="100000"/>
              </a:lnSpc>
              <a:spcBef>
                <a:spcPts val="2400"/>
              </a:spcBef>
              <a:spcAft>
                <a:spcPts val="0"/>
              </a:spcAft>
              <a:buClr>
                <a:schemeClr val="dk1"/>
              </a:buClr>
              <a:buSzPct val="100000"/>
              <a:buNone/>
            </a:pPr>
            <a:r>
              <a:rPr lang="en-US"/>
              <a:t>     - Talking things through</a:t>
            </a:r>
            <a:endParaRPr/>
          </a:p>
          <a:p>
            <a:pPr marL="342900" lvl="0" indent="-342900" algn="l" rtl="0">
              <a:lnSpc>
                <a:spcPct val="100000"/>
              </a:lnSpc>
              <a:spcBef>
                <a:spcPts val="2400"/>
              </a:spcBef>
              <a:spcAft>
                <a:spcPts val="0"/>
              </a:spcAft>
              <a:buClr>
                <a:schemeClr val="dk1"/>
              </a:buClr>
              <a:buSzPct val="100000"/>
              <a:buNone/>
            </a:pPr>
            <a:r>
              <a:rPr lang="en-US"/>
              <a:t>     - Listening to what others have to say</a:t>
            </a:r>
            <a:endParaRPr/>
          </a:p>
          <a:p>
            <a:pPr marL="342900" lvl="0" indent="-342900" algn="l" rtl="0">
              <a:lnSpc>
                <a:spcPct val="100000"/>
              </a:lnSpc>
              <a:spcBef>
                <a:spcPts val="2400"/>
              </a:spcBef>
              <a:spcAft>
                <a:spcPts val="0"/>
              </a:spcAft>
              <a:buClr>
                <a:schemeClr val="dk1"/>
              </a:buClr>
              <a:buSzPct val="100000"/>
              <a:buChar char="•"/>
            </a:pPr>
            <a:r>
              <a:rPr lang="en-US"/>
              <a:t>Written information has little meaning</a:t>
            </a:r>
            <a:endParaRPr/>
          </a:p>
          <a:p>
            <a:pPr marL="342900" lvl="0" indent="-342900" algn="l" rtl="0">
              <a:lnSpc>
                <a:spcPct val="100000"/>
              </a:lnSpc>
              <a:spcBef>
                <a:spcPts val="2400"/>
              </a:spcBef>
              <a:spcAft>
                <a:spcPts val="0"/>
              </a:spcAft>
              <a:buClr>
                <a:schemeClr val="dk1"/>
              </a:buClr>
              <a:buSzPct val="100000"/>
              <a:buNone/>
            </a:pPr>
            <a:r>
              <a:rPr lang="en-US"/>
              <a:t>     - Need to hear text by reading it aloud</a:t>
            </a:r>
            <a:endParaRPr/>
          </a:p>
          <a:p>
            <a:pPr marL="342900" lvl="0" indent="-342900" algn="l" rtl="0">
              <a:lnSpc>
                <a:spcPct val="100000"/>
              </a:lnSpc>
              <a:spcBef>
                <a:spcPts val="2400"/>
              </a:spcBef>
              <a:spcAft>
                <a:spcPts val="0"/>
              </a:spcAft>
              <a:buClr>
                <a:schemeClr val="dk1"/>
              </a:buClr>
              <a:buSzPct val="100000"/>
              <a:buNone/>
            </a:pPr>
            <a:r>
              <a:rPr lang="en-US"/>
              <a:t>     - Like to use a recorder</a:t>
            </a:r>
            <a:endParaRPr/>
          </a:p>
        </p:txBody>
      </p:sp>
      <p:sp>
        <p:nvSpPr>
          <p:cNvPr id="563" name="Google Shape;563;p64"/>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64</a:t>
            </a:fld>
            <a:endParaRPr sz="1800">
              <a:solidFill>
                <a:schemeClr val="dk1"/>
              </a:solidFill>
              <a:latin typeface="Calibri"/>
              <a:ea typeface="Calibri"/>
              <a:cs typeface="Calibri"/>
              <a:sym typeface="Calibri"/>
            </a:endParaRPr>
          </a:p>
        </p:txBody>
      </p:sp>
      <p:sp>
        <p:nvSpPr>
          <p:cNvPr id="564" name="Google Shape;564;p64"/>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Auditory Learners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65"/>
          <p:cNvSpPr txBox="1">
            <a:spLocks noGrp="1"/>
          </p:cNvSpPr>
          <p:nvPr>
            <p:ph type="body" idx="1"/>
          </p:nvPr>
        </p:nvSpPr>
        <p:spPr>
          <a:xfrm>
            <a:off x="457200" y="1295400"/>
            <a:ext cx="8229600" cy="50292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Learn through seeing:</a:t>
            </a:r>
            <a:endParaRPr/>
          </a:p>
          <a:p>
            <a:pPr marL="742950" lvl="1" indent="-177800" algn="l" rtl="0">
              <a:lnSpc>
                <a:spcPct val="100000"/>
              </a:lnSpc>
              <a:spcBef>
                <a:spcPts val="1200"/>
              </a:spcBef>
              <a:spcAft>
                <a:spcPts val="0"/>
              </a:spcAft>
              <a:buClr>
                <a:schemeClr val="dk1"/>
              </a:buClr>
              <a:buSzPts val="2800"/>
              <a:buChar char="–"/>
            </a:pPr>
            <a:r>
              <a:rPr lang="en-US"/>
              <a:t>  Demonstrations</a:t>
            </a:r>
            <a:endParaRPr/>
          </a:p>
          <a:p>
            <a:pPr marL="742950" lvl="1" indent="-177800" algn="l" rtl="0">
              <a:lnSpc>
                <a:spcPct val="100000"/>
              </a:lnSpc>
              <a:spcBef>
                <a:spcPts val="1200"/>
              </a:spcBef>
              <a:spcAft>
                <a:spcPts val="0"/>
              </a:spcAft>
              <a:buClr>
                <a:schemeClr val="dk1"/>
              </a:buClr>
              <a:buSzPts val="2800"/>
              <a:buChar char="–"/>
            </a:pPr>
            <a:r>
              <a:rPr lang="en-US"/>
              <a:t>  PowerPoint Slides</a:t>
            </a:r>
            <a:endParaRPr/>
          </a:p>
          <a:p>
            <a:pPr marL="742950" lvl="1" indent="-177800" algn="l" rtl="0">
              <a:lnSpc>
                <a:spcPct val="100000"/>
              </a:lnSpc>
              <a:spcBef>
                <a:spcPts val="1200"/>
              </a:spcBef>
              <a:spcAft>
                <a:spcPts val="0"/>
              </a:spcAft>
              <a:buClr>
                <a:schemeClr val="dk1"/>
              </a:buClr>
              <a:buSzPts val="2800"/>
              <a:buChar char="–"/>
            </a:pPr>
            <a:r>
              <a:rPr lang="en-US"/>
              <a:t>  Videos</a:t>
            </a:r>
            <a:endParaRPr/>
          </a:p>
          <a:p>
            <a:pPr marL="742950" lvl="1" indent="-177800" algn="l" rtl="0">
              <a:lnSpc>
                <a:spcPct val="100000"/>
              </a:lnSpc>
              <a:spcBef>
                <a:spcPts val="1200"/>
              </a:spcBef>
              <a:spcAft>
                <a:spcPts val="0"/>
              </a:spcAft>
              <a:buClr>
                <a:schemeClr val="dk1"/>
              </a:buClr>
              <a:buSzPts val="2800"/>
              <a:buChar char="–"/>
            </a:pPr>
            <a:r>
              <a:rPr lang="en-US"/>
              <a:t>  Hand-outs</a:t>
            </a:r>
            <a:endParaRPr/>
          </a:p>
          <a:p>
            <a:pPr marL="342900" lvl="0" indent="-342900" algn="l" rtl="0">
              <a:lnSpc>
                <a:spcPct val="100000"/>
              </a:lnSpc>
              <a:spcBef>
                <a:spcPts val="2400"/>
              </a:spcBef>
              <a:spcAft>
                <a:spcPts val="0"/>
              </a:spcAft>
              <a:buClr>
                <a:schemeClr val="dk1"/>
              </a:buClr>
              <a:buSzPts val="3200"/>
              <a:buChar char="•"/>
            </a:pPr>
            <a:r>
              <a:rPr lang="en-US"/>
              <a:t>Instructor’s body language and facial expressions help them understand</a:t>
            </a:r>
            <a:endParaRPr/>
          </a:p>
          <a:p>
            <a:pPr marL="342900" lvl="0" indent="-342900" algn="l" rtl="0">
              <a:lnSpc>
                <a:spcPct val="100000"/>
              </a:lnSpc>
              <a:spcBef>
                <a:spcPts val="2400"/>
              </a:spcBef>
              <a:spcAft>
                <a:spcPts val="0"/>
              </a:spcAft>
              <a:buClr>
                <a:schemeClr val="dk1"/>
              </a:buClr>
              <a:buSzPts val="3200"/>
              <a:buChar char="•"/>
            </a:pPr>
            <a:r>
              <a:rPr lang="en-US"/>
              <a:t>Like to take detailed notes to absorb info</a:t>
            </a:r>
            <a:endParaRPr/>
          </a:p>
          <a:p>
            <a:pPr marL="342900" lvl="0" indent="-139700" algn="l" rtl="0">
              <a:lnSpc>
                <a:spcPct val="100000"/>
              </a:lnSpc>
              <a:spcBef>
                <a:spcPts val="2400"/>
              </a:spcBef>
              <a:spcAft>
                <a:spcPts val="0"/>
              </a:spcAft>
              <a:buClr>
                <a:schemeClr val="dk1"/>
              </a:buClr>
              <a:buSzPts val="3200"/>
              <a:buNone/>
            </a:pPr>
            <a:endParaRPr/>
          </a:p>
        </p:txBody>
      </p:sp>
      <p:sp>
        <p:nvSpPr>
          <p:cNvPr id="570" name="Google Shape;570;p65"/>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65</a:t>
            </a:fld>
            <a:endParaRPr sz="1800">
              <a:solidFill>
                <a:schemeClr val="dk1"/>
              </a:solidFill>
              <a:latin typeface="Calibri"/>
              <a:ea typeface="Calibri"/>
              <a:cs typeface="Calibri"/>
              <a:sym typeface="Calibri"/>
            </a:endParaRPr>
          </a:p>
        </p:txBody>
      </p:sp>
      <p:sp>
        <p:nvSpPr>
          <p:cNvPr id="571" name="Google Shape;571;p65"/>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Visual Learners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6"/>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Learn by doing, moving, touching</a:t>
            </a:r>
            <a:endParaRPr/>
          </a:p>
          <a:p>
            <a:pPr marL="742950" lvl="1" indent="-285750" algn="l" rtl="0">
              <a:lnSpc>
                <a:spcPct val="100000"/>
              </a:lnSpc>
              <a:spcBef>
                <a:spcPts val="1200"/>
              </a:spcBef>
              <a:spcAft>
                <a:spcPts val="0"/>
              </a:spcAft>
              <a:buClr>
                <a:schemeClr val="dk1"/>
              </a:buClr>
              <a:buSzPts val="2800"/>
              <a:buChar char="–"/>
            </a:pPr>
            <a:r>
              <a:rPr lang="en-US"/>
              <a:t>Hands-on activities</a:t>
            </a:r>
            <a:endParaRPr/>
          </a:p>
          <a:p>
            <a:pPr marL="742950" lvl="1" indent="-285750" algn="l" rtl="0">
              <a:lnSpc>
                <a:spcPct val="100000"/>
              </a:lnSpc>
              <a:spcBef>
                <a:spcPts val="1200"/>
              </a:spcBef>
              <a:spcAft>
                <a:spcPts val="0"/>
              </a:spcAft>
              <a:buClr>
                <a:schemeClr val="dk1"/>
              </a:buClr>
              <a:buSzPts val="2800"/>
              <a:buChar char="–"/>
            </a:pPr>
            <a:r>
              <a:rPr lang="en-US"/>
              <a:t>Volunteer to help with demonstrations</a:t>
            </a:r>
            <a:endParaRPr/>
          </a:p>
          <a:p>
            <a:pPr marL="342900" lvl="0" indent="-342900" algn="l" rtl="0">
              <a:lnSpc>
                <a:spcPct val="100000"/>
              </a:lnSpc>
              <a:spcBef>
                <a:spcPts val="2400"/>
              </a:spcBef>
              <a:spcAft>
                <a:spcPts val="0"/>
              </a:spcAft>
              <a:buClr>
                <a:schemeClr val="dk1"/>
              </a:buClr>
              <a:buSzPts val="3200"/>
              <a:buChar char="•"/>
            </a:pPr>
            <a:r>
              <a:rPr lang="en-US"/>
              <a:t>Find it hard to sit still for very long</a:t>
            </a:r>
            <a:endParaRPr/>
          </a:p>
          <a:p>
            <a:pPr marL="342900" lvl="0" indent="-342900" algn="l" rtl="0">
              <a:lnSpc>
                <a:spcPct val="100000"/>
              </a:lnSpc>
              <a:spcBef>
                <a:spcPts val="2400"/>
              </a:spcBef>
              <a:spcAft>
                <a:spcPts val="0"/>
              </a:spcAft>
              <a:buClr>
                <a:schemeClr val="dk1"/>
              </a:buClr>
              <a:buSzPts val="3200"/>
              <a:buChar char="•"/>
            </a:pPr>
            <a:r>
              <a:rPr lang="en-US"/>
              <a:t>Want  to actively explore physical world around them</a:t>
            </a:r>
            <a:endParaRPr/>
          </a:p>
          <a:p>
            <a:pPr marL="342900" lvl="0" indent="-139700" algn="l" rtl="0">
              <a:lnSpc>
                <a:spcPct val="100000"/>
              </a:lnSpc>
              <a:spcBef>
                <a:spcPts val="2400"/>
              </a:spcBef>
              <a:spcAft>
                <a:spcPts val="0"/>
              </a:spcAft>
              <a:buClr>
                <a:schemeClr val="dk1"/>
              </a:buClr>
              <a:buSzPts val="3200"/>
              <a:buNone/>
            </a:pPr>
            <a:endParaRPr/>
          </a:p>
        </p:txBody>
      </p:sp>
      <p:sp>
        <p:nvSpPr>
          <p:cNvPr id="577" name="Google Shape;577;p66"/>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66</a:t>
            </a:fld>
            <a:endParaRPr sz="1800">
              <a:solidFill>
                <a:schemeClr val="dk1"/>
              </a:solidFill>
              <a:latin typeface="Calibri"/>
              <a:ea typeface="Calibri"/>
              <a:cs typeface="Calibri"/>
              <a:sym typeface="Calibri"/>
            </a:endParaRPr>
          </a:p>
        </p:txBody>
      </p:sp>
      <p:sp>
        <p:nvSpPr>
          <p:cNvPr id="578" name="Google Shape;578;p66"/>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Tactile/Kinesthetic</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67"/>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67</a:t>
            </a:fld>
            <a:endParaRPr sz="1800">
              <a:solidFill>
                <a:schemeClr val="dk1"/>
              </a:solidFill>
              <a:latin typeface="Calibri"/>
              <a:ea typeface="Calibri"/>
              <a:cs typeface="Calibri"/>
              <a:sym typeface="Calibri"/>
            </a:endParaRPr>
          </a:p>
        </p:txBody>
      </p:sp>
      <p:sp>
        <p:nvSpPr>
          <p:cNvPr id="584" name="Google Shape;584;p67"/>
          <p:cNvSpPr txBox="1">
            <a:spLocks noGrp="1"/>
          </p:cNvSpPr>
          <p:nvPr>
            <p:ph type="title"/>
          </p:nvPr>
        </p:nvSpPr>
        <p:spPr>
          <a:xfrm>
            <a:off x="0" y="0"/>
            <a:ext cx="9144000" cy="1008601"/>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Learning Style</a:t>
            </a:r>
            <a:endParaRPr/>
          </a:p>
        </p:txBody>
      </p:sp>
      <p:sp>
        <p:nvSpPr>
          <p:cNvPr id="585" name="Google Shape;585;p67"/>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None/>
            </a:pPr>
            <a:r>
              <a:rPr lang="en-US"/>
              <a:t>ACTIVITY</a:t>
            </a:r>
            <a:endParaRPr/>
          </a:p>
        </p:txBody>
      </p:sp>
      <p:sp>
        <p:nvSpPr>
          <p:cNvPr id="586" name="Google Shape;586;p67"/>
          <p:cNvSpPr/>
          <p:nvPr/>
        </p:nvSpPr>
        <p:spPr>
          <a:xfrm>
            <a:off x="914400" y="3733800"/>
            <a:ext cx="723899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dk1"/>
                </a:solidFill>
                <a:latin typeface="Calibri"/>
                <a:ea typeface="Calibri"/>
                <a:cs typeface="Calibri"/>
                <a:sym typeface="Calibri"/>
              </a:rPr>
              <a:t>What Is Your Learning Style?</a:t>
            </a:r>
            <a:endParaRPr/>
          </a:p>
        </p:txBody>
      </p:sp>
      <p:pic>
        <p:nvPicPr>
          <p:cNvPr id="587" name="Google Shape;587;p67" descr="http://www.careerhubblog.com/.a/6a00d834516a5769e20168e7e2eb2a970c-pi"/>
          <p:cNvPicPr preferRelativeResize="0"/>
          <p:nvPr/>
        </p:nvPicPr>
        <p:blipFill rotWithShape="1">
          <a:blip r:embed="rId3">
            <a:alphaModFix/>
          </a:blip>
          <a:srcRect/>
          <a:stretch/>
        </p:blipFill>
        <p:spPr>
          <a:xfrm>
            <a:off x="6781800" y="1008601"/>
            <a:ext cx="2149367" cy="2143173"/>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8"/>
          <p:cNvSpPr txBox="1">
            <a:spLocks noGrp="1"/>
          </p:cNvSpPr>
          <p:nvPr>
            <p:ph type="body" idx="1"/>
          </p:nvPr>
        </p:nvSpPr>
        <p:spPr>
          <a:xfrm>
            <a:off x="457200" y="1452073"/>
            <a:ext cx="8229600" cy="4948727"/>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lnSpc>
                <a:spcPct val="100000"/>
              </a:lnSpc>
              <a:spcBef>
                <a:spcPts val="0"/>
              </a:spcBef>
              <a:spcAft>
                <a:spcPts val="0"/>
              </a:spcAft>
              <a:buClr>
                <a:srgbClr val="008000"/>
              </a:buClr>
              <a:buSzPct val="100000"/>
              <a:buChar char="•"/>
            </a:pPr>
            <a:r>
              <a:rPr lang="en-US" sz="4200">
                <a:solidFill>
                  <a:srgbClr val="008000"/>
                </a:solidFill>
              </a:rPr>
              <a:t>Hear it </a:t>
            </a:r>
            <a:endParaRPr/>
          </a:p>
          <a:p>
            <a:pPr marL="342900" lvl="0" indent="-342900" algn="l" rtl="0">
              <a:lnSpc>
                <a:spcPct val="100000"/>
              </a:lnSpc>
              <a:spcBef>
                <a:spcPts val="2400"/>
              </a:spcBef>
              <a:spcAft>
                <a:spcPts val="0"/>
              </a:spcAft>
              <a:buClr>
                <a:srgbClr val="008000"/>
              </a:buClr>
              <a:buSzPct val="100000"/>
              <a:buChar char="•"/>
            </a:pPr>
            <a:r>
              <a:rPr lang="en-US" sz="4200">
                <a:solidFill>
                  <a:srgbClr val="008000"/>
                </a:solidFill>
              </a:rPr>
              <a:t>See it </a:t>
            </a:r>
            <a:endParaRPr/>
          </a:p>
          <a:p>
            <a:pPr marL="342900" lvl="0" indent="-342900" algn="l" rtl="0">
              <a:lnSpc>
                <a:spcPct val="100000"/>
              </a:lnSpc>
              <a:spcBef>
                <a:spcPts val="2400"/>
              </a:spcBef>
              <a:spcAft>
                <a:spcPts val="0"/>
              </a:spcAft>
              <a:buClr>
                <a:srgbClr val="0000FF"/>
              </a:buClr>
              <a:buSzPct val="100000"/>
              <a:buChar char="•"/>
            </a:pPr>
            <a:r>
              <a:rPr lang="en-US" sz="4200">
                <a:solidFill>
                  <a:srgbClr val="0000FF"/>
                </a:solidFill>
              </a:rPr>
              <a:t>Say it </a:t>
            </a:r>
            <a:endParaRPr/>
          </a:p>
          <a:p>
            <a:pPr marL="342900" lvl="0" indent="-342900" algn="l" rtl="0">
              <a:lnSpc>
                <a:spcPct val="100000"/>
              </a:lnSpc>
              <a:spcBef>
                <a:spcPts val="2400"/>
              </a:spcBef>
              <a:spcAft>
                <a:spcPts val="0"/>
              </a:spcAft>
              <a:buClr>
                <a:srgbClr val="0000FF"/>
              </a:buClr>
              <a:buSzPct val="100000"/>
              <a:buChar char="•"/>
            </a:pPr>
            <a:r>
              <a:rPr lang="en-US" sz="4200">
                <a:solidFill>
                  <a:srgbClr val="0000FF"/>
                </a:solidFill>
              </a:rPr>
              <a:t>Do it</a:t>
            </a:r>
            <a:endParaRPr/>
          </a:p>
          <a:p>
            <a:pPr marL="342900" lvl="0" indent="-342900" algn="l" rtl="0">
              <a:lnSpc>
                <a:spcPct val="100000"/>
              </a:lnSpc>
              <a:spcBef>
                <a:spcPts val="2400"/>
              </a:spcBef>
              <a:spcAft>
                <a:spcPts val="0"/>
              </a:spcAft>
              <a:buClr>
                <a:srgbClr val="0000FF"/>
              </a:buClr>
              <a:buSzPct val="100000"/>
              <a:buChar char="•"/>
            </a:pPr>
            <a:r>
              <a:rPr lang="en-US" sz="4200" b="1">
                <a:solidFill>
                  <a:srgbClr val="0000FF"/>
                </a:solidFill>
              </a:rPr>
              <a:t>Teach it</a:t>
            </a:r>
            <a:endParaRPr/>
          </a:p>
          <a:p>
            <a:pPr marL="342900" lvl="0" indent="-215900" algn="l" rtl="0">
              <a:lnSpc>
                <a:spcPct val="100000"/>
              </a:lnSpc>
              <a:spcBef>
                <a:spcPts val="2400"/>
              </a:spcBef>
              <a:spcAft>
                <a:spcPts val="0"/>
              </a:spcAft>
              <a:buClr>
                <a:schemeClr val="dk1"/>
              </a:buClr>
              <a:buSzPct val="100000"/>
              <a:buNone/>
            </a:pPr>
            <a:endParaRPr b="1"/>
          </a:p>
          <a:p>
            <a:pPr marL="0" lvl="0" indent="0" algn="l" rtl="0">
              <a:lnSpc>
                <a:spcPct val="100000"/>
              </a:lnSpc>
              <a:spcBef>
                <a:spcPts val="2400"/>
              </a:spcBef>
              <a:spcAft>
                <a:spcPts val="0"/>
              </a:spcAft>
              <a:buClr>
                <a:schemeClr val="dk1"/>
              </a:buClr>
              <a:buSzPct val="100000"/>
              <a:buNone/>
            </a:pPr>
            <a:r>
              <a:rPr lang="en-US" sz="5100"/>
              <a:t>-</a:t>
            </a:r>
            <a:r>
              <a:rPr lang="en-US" sz="5100">
                <a:solidFill>
                  <a:srgbClr val="0000FF"/>
                </a:solidFill>
              </a:rPr>
              <a:t>Active learning </a:t>
            </a:r>
            <a:r>
              <a:rPr lang="en-US" sz="5100"/>
              <a:t>retained best</a:t>
            </a:r>
            <a:endParaRPr/>
          </a:p>
          <a:p>
            <a:pPr marL="0" lvl="0" indent="0" algn="l" rtl="0">
              <a:lnSpc>
                <a:spcPct val="100000"/>
              </a:lnSpc>
              <a:spcBef>
                <a:spcPts val="2400"/>
              </a:spcBef>
              <a:spcAft>
                <a:spcPts val="0"/>
              </a:spcAft>
              <a:buClr>
                <a:schemeClr val="dk1"/>
              </a:buClr>
              <a:buSzPct val="100000"/>
              <a:buNone/>
            </a:pPr>
            <a:r>
              <a:rPr lang="en-US" sz="5100"/>
              <a:t>-Three times, three ways</a:t>
            </a:r>
            <a:endParaRPr/>
          </a:p>
        </p:txBody>
      </p:sp>
      <p:sp>
        <p:nvSpPr>
          <p:cNvPr id="593" name="Google Shape;593;p68"/>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68</a:t>
            </a:fld>
            <a:endParaRPr sz="1800">
              <a:solidFill>
                <a:schemeClr val="dk1"/>
              </a:solidFill>
              <a:latin typeface="Calibri"/>
              <a:ea typeface="Calibri"/>
              <a:cs typeface="Calibri"/>
              <a:sym typeface="Calibri"/>
            </a:endParaRPr>
          </a:p>
        </p:txBody>
      </p:sp>
      <p:sp>
        <p:nvSpPr>
          <p:cNvPr id="594" name="Google Shape;594;p68"/>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To Retain Learning</a:t>
            </a:r>
            <a:endParaRPr/>
          </a:p>
        </p:txBody>
      </p:sp>
      <p:sp>
        <p:nvSpPr>
          <p:cNvPr id="595" name="Google Shape;595;p68"/>
          <p:cNvSpPr/>
          <p:nvPr/>
        </p:nvSpPr>
        <p:spPr>
          <a:xfrm>
            <a:off x="2590800" y="1447800"/>
            <a:ext cx="419100" cy="1280249"/>
          </a:xfrm>
          <a:prstGeom prst="leftBrace">
            <a:avLst>
              <a:gd name="adj1" fmla="val 8333"/>
              <a:gd name="adj2" fmla="val 50000"/>
            </a:avLst>
          </a:pr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68"/>
          <p:cNvSpPr txBox="1"/>
          <p:nvPr/>
        </p:nvSpPr>
        <p:spPr>
          <a:xfrm>
            <a:off x="3352800" y="1524000"/>
            <a:ext cx="3200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8000"/>
                </a:solidFill>
                <a:latin typeface="Calibri"/>
                <a:ea typeface="Calibri"/>
                <a:cs typeface="Calibri"/>
                <a:sym typeface="Calibri"/>
              </a:rPr>
              <a:t>Passive Learning</a:t>
            </a:r>
            <a:endParaRPr/>
          </a:p>
        </p:txBody>
      </p:sp>
      <p:sp>
        <p:nvSpPr>
          <p:cNvPr id="597" name="Google Shape;597;p68"/>
          <p:cNvSpPr/>
          <p:nvPr/>
        </p:nvSpPr>
        <p:spPr>
          <a:xfrm>
            <a:off x="2590800" y="2863874"/>
            <a:ext cx="419100" cy="1708126"/>
          </a:xfrm>
          <a:prstGeom prst="leftBrace">
            <a:avLst>
              <a:gd name="adj1" fmla="val 8333"/>
              <a:gd name="adj2" fmla="val 50000"/>
            </a:avLst>
          </a:pr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68"/>
          <p:cNvSpPr txBox="1"/>
          <p:nvPr/>
        </p:nvSpPr>
        <p:spPr>
          <a:xfrm>
            <a:off x="3429000" y="3276600"/>
            <a:ext cx="3200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FF"/>
                </a:solidFill>
                <a:latin typeface="Calibri"/>
                <a:ea typeface="Calibri"/>
                <a:cs typeface="Calibri"/>
                <a:sym typeface="Calibri"/>
              </a:rPr>
              <a:t>Active Learning</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9"/>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69</a:t>
            </a:fld>
            <a:endParaRPr sz="1800">
              <a:solidFill>
                <a:schemeClr val="dk1"/>
              </a:solidFill>
              <a:latin typeface="Calibri"/>
              <a:ea typeface="Calibri"/>
              <a:cs typeface="Calibri"/>
              <a:sym typeface="Calibri"/>
            </a:endParaRPr>
          </a:p>
        </p:txBody>
      </p:sp>
      <p:sp>
        <p:nvSpPr>
          <p:cNvPr id="604" name="Google Shape;604;p69"/>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Cone of Learning</a:t>
            </a:r>
            <a:endParaRPr/>
          </a:p>
        </p:txBody>
      </p:sp>
      <p:pic>
        <p:nvPicPr>
          <p:cNvPr id="605" name="Google Shape;605;p69"/>
          <p:cNvPicPr preferRelativeResize="0">
            <a:picLocks noGrp="1"/>
          </p:cNvPicPr>
          <p:nvPr>
            <p:ph type="body" idx="1"/>
          </p:nvPr>
        </p:nvPicPr>
        <p:blipFill rotWithShape="1">
          <a:blip r:embed="rId3">
            <a:alphaModFix/>
          </a:blip>
          <a:srcRect/>
          <a:stretch/>
        </p:blipFill>
        <p:spPr>
          <a:xfrm>
            <a:off x="1143000" y="1371600"/>
            <a:ext cx="6400800" cy="53696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p:nvPr/>
        </p:nvSpPr>
        <p:spPr>
          <a:xfrm>
            <a:off x="381000" y="5486400"/>
            <a:ext cx="3124200" cy="38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7"/>
          <p:cNvSpPr txBox="1"/>
          <p:nvPr/>
        </p:nvSpPr>
        <p:spPr>
          <a:xfrm>
            <a:off x="-21771" y="4572000"/>
            <a:ext cx="914400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a:solidFill>
                  <a:schemeClr val="lt1"/>
                </a:solidFill>
                <a:latin typeface="Calibri"/>
                <a:ea typeface="Calibri"/>
                <a:cs typeface="Calibri"/>
                <a:sym typeface="Calibri"/>
              </a:rPr>
              <a:t>INTRO TOI</a:t>
            </a:r>
            <a:endParaRPr/>
          </a:p>
        </p:txBody>
      </p:sp>
      <p:sp>
        <p:nvSpPr>
          <p:cNvPr id="125" name="Google Shape;125;p7"/>
          <p:cNvSpPr txBox="1">
            <a:spLocks noGrp="1"/>
          </p:cNvSpPr>
          <p:nvPr>
            <p:ph type="ctrTitle"/>
          </p:nvPr>
        </p:nvSpPr>
        <p:spPr>
          <a:xfrm>
            <a:off x="195943" y="4724400"/>
            <a:ext cx="8686800" cy="129540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r>
              <a:rPr lang="en-US"/>
              <a:t>INTRO TO TEXAS CERT MASTER INSTRUCTOR</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70"/>
          <p:cNvSpPr txBox="1">
            <a:spLocks noGrp="1"/>
          </p:cNvSpPr>
          <p:nvPr>
            <p:ph type="body" idx="1"/>
          </p:nvPr>
        </p:nvSpPr>
        <p:spPr>
          <a:xfrm>
            <a:off x="457200" y="1295400"/>
            <a:ext cx="8229600" cy="50292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Clr>
                <a:schemeClr val="dk1"/>
              </a:buClr>
              <a:buSzPct val="100000"/>
              <a:buChar char="•"/>
            </a:pPr>
            <a:r>
              <a:rPr lang="en-US"/>
              <a:t>Motivate</a:t>
            </a:r>
            <a:endParaRPr/>
          </a:p>
          <a:p>
            <a:pPr marL="742950" lvl="1" indent="-285750" algn="l" rtl="0">
              <a:lnSpc>
                <a:spcPct val="100000"/>
              </a:lnSpc>
              <a:spcBef>
                <a:spcPts val="1200"/>
              </a:spcBef>
              <a:spcAft>
                <a:spcPts val="0"/>
              </a:spcAft>
              <a:buClr>
                <a:schemeClr val="dk1"/>
              </a:buClr>
              <a:buSzPct val="100000"/>
              <a:buChar char="–"/>
            </a:pPr>
            <a:r>
              <a:rPr lang="en-US"/>
              <a:t>Especially at beginning of training</a:t>
            </a:r>
            <a:endParaRPr/>
          </a:p>
          <a:p>
            <a:pPr marL="742950" lvl="1" indent="-285750" algn="l" rtl="0">
              <a:lnSpc>
                <a:spcPct val="100000"/>
              </a:lnSpc>
              <a:spcBef>
                <a:spcPts val="1200"/>
              </a:spcBef>
              <a:spcAft>
                <a:spcPts val="0"/>
              </a:spcAft>
              <a:buClr>
                <a:schemeClr val="dk1"/>
              </a:buClr>
              <a:buSzPct val="100000"/>
              <a:buChar char="–"/>
            </a:pPr>
            <a:r>
              <a:rPr lang="en-US"/>
              <a:t>What’s in it for me (WIIFM)</a:t>
            </a:r>
            <a:endParaRPr/>
          </a:p>
          <a:p>
            <a:pPr marL="342900" lvl="0" indent="-342900" algn="l" rtl="0">
              <a:lnSpc>
                <a:spcPct val="100000"/>
              </a:lnSpc>
              <a:spcBef>
                <a:spcPts val="2400"/>
              </a:spcBef>
              <a:spcAft>
                <a:spcPts val="0"/>
              </a:spcAft>
              <a:buClr>
                <a:schemeClr val="dk1"/>
              </a:buClr>
              <a:buSzPct val="100000"/>
              <a:buChar char="•"/>
            </a:pPr>
            <a:r>
              <a:rPr lang="en-US"/>
              <a:t>Reinforce - frequently and positively</a:t>
            </a:r>
            <a:endParaRPr/>
          </a:p>
          <a:p>
            <a:pPr marL="342900" lvl="0" indent="-342900" algn="l" rtl="0">
              <a:lnSpc>
                <a:spcPct val="100000"/>
              </a:lnSpc>
              <a:spcBef>
                <a:spcPts val="2400"/>
              </a:spcBef>
              <a:spcAft>
                <a:spcPts val="0"/>
              </a:spcAft>
              <a:buClr>
                <a:schemeClr val="dk1"/>
              </a:buClr>
              <a:buSzPct val="100000"/>
              <a:buChar char="•"/>
            </a:pPr>
            <a:r>
              <a:rPr lang="en-US"/>
              <a:t>Repeat concepts - at least 3 times, 3 times, 3 times for learning retention</a:t>
            </a:r>
            <a:endParaRPr/>
          </a:p>
          <a:p>
            <a:pPr marL="342900" lvl="0" indent="-342900" algn="l" rtl="0">
              <a:lnSpc>
                <a:spcPct val="100000"/>
              </a:lnSpc>
              <a:spcBef>
                <a:spcPts val="2400"/>
              </a:spcBef>
              <a:spcAft>
                <a:spcPts val="0"/>
              </a:spcAft>
              <a:buClr>
                <a:schemeClr val="dk1"/>
              </a:buClr>
              <a:buSzPct val="100000"/>
              <a:buChar char="•"/>
            </a:pPr>
            <a:r>
              <a:rPr lang="en-US"/>
              <a:t>Address multiple learning styles</a:t>
            </a:r>
            <a:endParaRPr/>
          </a:p>
          <a:p>
            <a:pPr marL="342900" lvl="0" indent="-342900" algn="l" rtl="0">
              <a:lnSpc>
                <a:spcPct val="100000"/>
              </a:lnSpc>
              <a:spcBef>
                <a:spcPts val="2400"/>
              </a:spcBef>
              <a:spcAft>
                <a:spcPts val="0"/>
              </a:spcAft>
              <a:buClr>
                <a:schemeClr val="dk1"/>
              </a:buClr>
              <a:buSzPct val="100000"/>
              <a:buChar char="•"/>
            </a:pPr>
            <a:r>
              <a:rPr lang="en-US"/>
              <a:t>Understand adult learning characteristics and needs and how to best accommodate them</a:t>
            </a:r>
            <a:endParaRPr/>
          </a:p>
          <a:p>
            <a:pPr marL="0" lvl="0" indent="0" algn="l" rtl="0">
              <a:lnSpc>
                <a:spcPct val="100000"/>
              </a:lnSpc>
              <a:spcBef>
                <a:spcPts val="2400"/>
              </a:spcBef>
              <a:spcAft>
                <a:spcPts val="0"/>
              </a:spcAft>
              <a:buClr>
                <a:schemeClr val="dk1"/>
              </a:buClr>
              <a:buSzPct val="100000"/>
              <a:buNone/>
            </a:pPr>
            <a:endParaRPr/>
          </a:p>
          <a:p>
            <a:pPr marL="342900" lvl="0" indent="-154940" algn="l" rtl="0">
              <a:lnSpc>
                <a:spcPct val="100000"/>
              </a:lnSpc>
              <a:spcBef>
                <a:spcPts val="2400"/>
              </a:spcBef>
              <a:spcAft>
                <a:spcPts val="0"/>
              </a:spcAft>
              <a:buClr>
                <a:schemeClr val="dk1"/>
              </a:buClr>
              <a:buSzPct val="100000"/>
              <a:buNone/>
            </a:pPr>
            <a:endParaRPr/>
          </a:p>
        </p:txBody>
      </p:sp>
      <p:sp>
        <p:nvSpPr>
          <p:cNvPr id="611" name="Google Shape;611;p70"/>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70</a:t>
            </a:fld>
            <a:endParaRPr sz="1800">
              <a:solidFill>
                <a:schemeClr val="dk1"/>
              </a:solidFill>
              <a:latin typeface="Calibri"/>
              <a:ea typeface="Calibri"/>
              <a:cs typeface="Calibri"/>
              <a:sym typeface="Calibri"/>
            </a:endParaRPr>
          </a:p>
        </p:txBody>
      </p:sp>
      <p:sp>
        <p:nvSpPr>
          <p:cNvPr id="612" name="Google Shape;612;p70"/>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Maximize Learning</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71"/>
          <p:cNvSpPr txBox="1">
            <a:spLocks noGrp="1"/>
          </p:cNvSpPr>
          <p:nvPr>
            <p:ph type="ctrTitle"/>
          </p:nvPr>
        </p:nvSpPr>
        <p:spPr>
          <a:xfrm>
            <a:off x="0" y="4572000"/>
            <a:ext cx="9144000" cy="15004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Arial"/>
              <a:buNone/>
            </a:pPr>
            <a:r>
              <a:rPr lang="en-US" sz="4000"/>
              <a:t>INSTRUCTOR ROLES AND ATTRIBUTES</a:t>
            </a:r>
            <a:endParaRPr/>
          </a:p>
        </p:txBody>
      </p:sp>
      <p:sp>
        <p:nvSpPr>
          <p:cNvPr id="618" name="Google Shape;618;p71"/>
          <p:cNvSpPr/>
          <p:nvPr/>
        </p:nvSpPr>
        <p:spPr>
          <a:xfrm>
            <a:off x="228600" y="6172200"/>
            <a:ext cx="3124200" cy="38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72"/>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0000"/>
              </a:lnSpc>
              <a:spcBef>
                <a:spcPts val="0"/>
              </a:spcBef>
              <a:spcAft>
                <a:spcPts val="0"/>
              </a:spcAft>
              <a:buClr>
                <a:schemeClr val="dk1"/>
              </a:buClr>
              <a:buSzPct val="100000"/>
              <a:buChar char="•"/>
            </a:pPr>
            <a:r>
              <a:rPr lang="en-US"/>
              <a:t>Subject matter expert</a:t>
            </a:r>
            <a:endParaRPr/>
          </a:p>
          <a:p>
            <a:pPr marL="742950" lvl="1" indent="-285750" algn="l" rtl="0">
              <a:lnSpc>
                <a:spcPct val="100000"/>
              </a:lnSpc>
              <a:spcBef>
                <a:spcPts val="1200"/>
              </a:spcBef>
              <a:spcAft>
                <a:spcPts val="0"/>
              </a:spcAft>
              <a:buClr>
                <a:schemeClr val="dk1"/>
              </a:buClr>
              <a:buSzPct val="100000"/>
              <a:buChar char="–"/>
            </a:pPr>
            <a:r>
              <a:rPr lang="en-US"/>
              <a:t>CERT trainers should be experienced subject matter experts in the fields they instruct</a:t>
            </a:r>
            <a:endParaRPr/>
          </a:p>
          <a:p>
            <a:pPr marL="342900" lvl="0" indent="-342900" algn="l" rtl="0">
              <a:lnSpc>
                <a:spcPct val="100000"/>
              </a:lnSpc>
              <a:spcBef>
                <a:spcPts val="2400"/>
              </a:spcBef>
              <a:spcAft>
                <a:spcPts val="0"/>
              </a:spcAft>
              <a:buClr>
                <a:schemeClr val="dk1"/>
              </a:buClr>
              <a:buSzPct val="100000"/>
              <a:buChar char="•"/>
            </a:pPr>
            <a:r>
              <a:rPr lang="en-US"/>
              <a:t>Classroom manager</a:t>
            </a:r>
            <a:endParaRPr/>
          </a:p>
          <a:p>
            <a:pPr marL="342900" lvl="0" indent="-342900" algn="l" rtl="0">
              <a:lnSpc>
                <a:spcPct val="100000"/>
              </a:lnSpc>
              <a:spcBef>
                <a:spcPts val="2400"/>
              </a:spcBef>
              <a:spcAft>
                <a:spcPts val="0"/>
              </a:spcAft>
              <a:buClr>
                <a:schemeClr val="dk1"/>
              </a:buClr>
              <a:buSzPct val="100000"/>
              <a:buChar char="•"/>
            </a:pPr>
            <a:r>
              <a:rPr lang="en-US"/>
              <a:t>Role model</a:t>
            </a:r>
            <a:endParaRPr/>
          </a:p>
          <a:p>
            <a:pPr marL="342900" lvl="0" indent="-342900" algn="l" rtl="0">
              <a:lnSpc>
                <a:spcPct val="100000"/>
              </a:lnSpc>
              <a:spcBef>
                <a:spcPts val="2400"/>
              </a:spcBef>
              <a:spcAft>
                <a:spcPts val="0"/>
              </a:spcAft>
              <a:buClr>
                <a:schemeClr val="dk1"/>
              </a:buClr>
              <a:buSzPct val="100000"/>
              <a:buChar char="•"/>
            </a:pPr>
            <a:r>
              <a:rPr lang="en-US"/>
              <a:t>Trainer</a:t>
            </a:r>
            <a:endParaRPr/>
          </a:p>
          <a:p>
            <a:pPr marL="742950" lvl="1" indent="-285750" algn="l" rtl="0">
              <a:lnSpc>
                <a:spcPct val="100000"/>
              </a:lnSpc>
              <a:spcBef>
                <a:spcPts val="1200"/>
              </a:spcBef>
              <a:spcAft>
                <a:spcPts val="0"/>
              </a:spcAft>
              <a:buClr>
                <a:schemeClr val="dk1"/>
              </a:buClr>
              <a:buSzPct val="100000"/>
              <a:buChar char="–"/>
            </a:pPr>
            <a:r>
              <a:rPr lang="en-US"/>
              <a:t>Know your resources!</a:t>
            </a:r>
            <a:endParaRPr/>
          </a:p>
          <a:p>
            <a:pPr marL="342900" lvl="0" indent="-342900" algn="l" rtl="0">
              <a:lnSpc>
                <a:spcPct val="100000"/>
              </a:lnSpc>
              <a:spcBef>
                <a:spcPts val="2400"/>
              </a:spcBef>
              <a:spcAft>
                <a:spcPts val="0"/>
              </a:spcAft>
              <a:buClr>
                <a:schemeClr val="dk1"/>
              </a:buClr>
              <a:buSzPct val="100000"/>
              <a:buChar char="•"/>
            </a:pPr>
            <a:r>
              <a:rPr lang="en-US"/>
              <a:t>Friend and Coach</a:t>
            </a:r>
            <a:endParaRPr/>
          </a:p>
          <a:p>
            <a:pPr marL="342900" lvl="0" indent="-342900" algn="l" rtl="0">
              <a:lnSpc>
                <a:spcPct val="100000"/>
              </a:lnSpc>
              <a:spcBef>
                <a:spcPts val="2400"/>
              </a:spcBef>
              <a:spcAft>
                <a:spcPts val="0"/>
              </a:spcAft>
              <a:buClr>
                <a:schemeClr val="dk1"/>
              </a:buClr>
              <a:buSzPct val="100000"/>
              <a:buChar char="•"/>
            </a:pPr>
            <a:r>
              <a:rPr lang="en-US"/>
              <a:t>Evaluator</a:t>
            </a:r>
            <a:endParaRPr/>
          </a:p>
        </p:txBody>
      </p:sp>
      <p:sp>
        <p:nvSpPr>
          <p:cNvPr id="624" name="Google Shape;624;p72"/>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72</a:t>
            </a:fld>
            <a:endParaRPr sz="1800">
              <a:solidFill>
                <a:schemeClr val="dk1"/>
              </a:solidFill>
              <a:latin typeface="Calibri"/>
              <a:ea typeface="Calibri"/>
              <a:cs typeface="Calibri"/>
              <a:sym typeface="Calibri"/>
            </a:endParaRPr>
          </a:p>
        </p:txBody>
      </p:sp>
      <p:sp>
        <p:nvSpPr>
          <p:cNvPr id="625" name="Google Shape;625;p72"/>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Six Instructor Roles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73"/>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3200"/>
              <a:buNone/>
            </a:pPr>
            <a:r>
              <a:rPr lang="en-US"/>
              <a:t>The book says credibility is established</a:t>
            </a:r>
            <a:endParaRPr/>
          </a:p>
          <a:p>
            <a:pPr marL="342900" lvl="0" indent="-342900" algn="ctr" rtl="0">
              <a:lnSpc>
                <a:spcPct val="100000"/>
              </a:lnSpc>
              <a:spcBef>
                <a:spcPts val="2400"/>
              </a:spcBef>
              <a:spcAft>
                <a:spcPts val="0"/>
              </a:spcAft>
              <a:buClr>
                <a:schemeClr val="dk1"/>
              </a:buClr>
              <a:buSzPts val="3200"/>
              <a:buNone/>
            </a:pPr>
            <a:endParaRPr/>
          </a:p>
          <a:p>
            <a:pPr marL="1143000" lvl="2" indent="-228600" algn="l" rtl="0">
              <a:lnSpc>
                <a:spcPct val="100000"/>
              </a:lnSpc>
              <a:spcBef>
                <a:spcPts val="1200"/>
              </a:spcBef>
              <a:spcAft>
                <a:spcPts val="0"/>
              </a:spcAft>
              <a:buClr>
                <a:schemeClr val="dk1"/>
              </a:buClr>
              <a:buSzPts val="3200"/>
              <a:buChar char="•"/>
            </a:pPr>
            <a:r>
              <a:rPr lang="en-US" sz="3200"/>
              <a:t>45% on how you appear</a:t>
            </a:r>
            <a:endParaRPr/>
          </a:p>
          <a:p>
            <a:pPr marL="1143000" lvl="2" indent="-228600" algn="l" rtl="0">
              <a:lnSpc>
                <a:spcPct val="100000"/>
              </a:lnSpc>
              <a:spcBef>
                <a:spcPts val="1200"/>
              </a:spcBef>
              <a:spcAft>
                <a:spcPts val="0"/>
              </a:spcAft>
              <a:buClr>
                <a:schemeClr val="dk1"/>
              </a:buClr>
              <a:buSzPts val="3200"/>
              <a:buChar char="•"/>
            </a:pPr>
            <a:r>
              <a:rPr lang="en-US" sz="3200"/>
              <a:t>45% on how you sound</a:t>
            </a:r>
            <a:endParaRPr/>
          </a:p>
          <a:p>
            <a:pPr marL="1143000" lvl="2" indent="-228600" algn="l" rtl="0">
              <a:lnSpc>
                <a:spcPct val="100000"/>
              </a:lnSpc>
              <a:spcBef>
                <a:spcPts val="1200"/>
              </a:spcBef>
              <a:spcAft>
                <a:spcPts val="0"/>
              </a:spcAft>
              <a:buClr>
                <a:schemeClr val="dk1"/>
              </a:buClr>
              <a:buSzPts val="3200"/>
              <a:buChar char="•"/>
            </a:pPr>
            <a:r>
              <a:rPr lang="en-US" sz="3200"/>
              <a:t>10% on the actual words you say</a:t>
            </a:r>
            <a:endParaRPr/>
          </a:p>
          <a:p>
            <a:pPr marL="342900" lvl="0" indent="-342900" algn="l" rtl="0">
              <a:lnSpc>
                <a:spcPct val="100000"/>
              </a:lnSpc>
              <a:spcBef>
                <a:spcPts val="2400"/>
              </a:spcBef>
              <a:spcAft>
                <a:spcPts val="0"/>
              </a:spcAft>
              <a:buClr>
                <a:schemeClr val="dk1"/>
              </a:buClr>
              <a:buSzPts val="3200"/>
              <a:buNone/>
            </a:pPr>
            <a:endParaRPr/>
          </a:p>
          <a:p>
            <a:pPr marL="342900" lvl="0" indent="-342900" algn="l" rtl="0">
              <a:lnSpc>
                <a:spcPct val="100000"/>
              </a:lnSpc>
              <a:spcBef>
                <a:spcPts val="2400"/>
              </a:spcBef>
              <a:spcAft>
                <a:spcPts val="0"/>
              </a:spcAft>
              <a:buClr>
                <a:schemeClr val="dk1"/>
              </a:buClr>
              <a:buSzPts val="3200"/>
              <a:buNone/>
            </a:pPr>
            <a:r>
              <a:rPr lang="en-US"/>
              <a:t>How do you judge credibility?</a:t>
            </a:r>
            <a:endParaRPr/>
          </a:p>
        </p:txBody>
      </p:sp>
      <p:sp>
        <p:nvSpPr>
          <p:cNvPr id="631" name="Google Shape;631;p73"/>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73</a:t>
            </a:fld>
            <a:endParaRPr sz="1800">
              <a:solidFill>
                <a:schemeClr val="dk1"/>
              </a:solidFill>
              <a:latin typeface="Calibri"/>
              <a:ea typeface="Calibri"/>
              <a:cs typeface="Calibri"/>
              <a:sym typeface="Calibri"/>
            </a:endParaRPr>
          </a:p>
        </p:txBody>
      </p:sp>
      <p:sp>
        <p:nvSpPr>
          <p:cNvPr id="632" name="Google Shape;632;p73"/>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Credibility</a:t>
            </a:r>
            <a:endParaRPr/>
          </a:p>
        </p:txBody>
      </p:sp>
      <p:pic>
        <p:nvPicPr>
          <p:cNvPr id="633" name="Google Shape;633;p73" descr="honesty.jpg"/>
          <p:cNvPicPr preferRelativeResize="0"/>
          <p:nvPr/>
        </p:nvPicPr>
        <p:blipFill rotWithShape="1">
          <a:blip r:embed="rId3">
            <a:alphaModFix/>
          </a:blip>
          <a:srcRect/>
          <a:stretch/>
        </p:blipFill>
        <p:spPr>
          <a:xfrm flipH="1">
            <a:off x="6429260" y="1676400"/>
            <a:ext cx="2286000" cy="22860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74"/>
          <p:cNvSpPr txBox="1">
            <a:spLocks noGrp="1"/>
          </p:cNvSpPr>
          <p:nvPr>
            <p:ph type="body" idx="1"/>
          </p:nvPr>
        </p:nvSpPr>
        <p:spPr>
          <a:xfrm>
            <a:off x="0" y="990600"/>
            <a:ext cx="8991600" cy="5867400"/>
          </a:xfrm>
          <a:prstGeom prst="rect">
            <a:avLst/>
          </a:prstGeom>
          <a:noFill/>
          <a:ln>
            <a:noFill/>
          </a:ln>
        </p:spPr>
        <p:txBody>
          <a:bodyPr spcFirstLastPara="1" wrap="square" lIns="91425" tIns="45700" rIns="91425" bIns="45700" anchor="t" anchorCtr="0">
            <a:normAutofit/>
          </a:bodyPr>
          <a:lstStyle/>
          <a:p>
            <a:pPr marL="457200" lvl="1" indent="0" algn="l" rtl="0">
              <a:lnSpc>
                <a:spcPct val="100000"/>
              </a:lnSpc>
              <a:spcBef>
                <a:spcPts val="0"/>
              </a:spcBef>
              <a:spcAft>
                <a:spcPts val="0"/>
              </a:spcAft>
              <a:buClr>
                <a:schemeClr val="dk1"/>
              </a:buClr>
              <a:buSzPts val="3000"/>
              <a:buNone/>
            </a:pPr>
            <a:r>
              <a:rPr lang="en-US" sz="3000"/>
              <a:t>An instructor’s experience in the topic is vital to their credibility as an instructor.</a:t>
            </a:r>
            <a:endParaRPr/>
          </a:p>
          <a:p>
            <a:pPr marL="457200" lvl="1" indent="0" algn="l" rtl="0">
              <a:lnSpc>
                <a:spcPct val="100000"/>
              </a:lnSpc>
              <a:spcBef>
                <a:spcPts val="1200"/>
              </a:spcBef>
              <a:spcAft>
                <a:spcPts val="0"/>
              </a:spcAft>
              <a:buClr>
                <a:schemeClr val="dk1"/>
              </a:buClr>
              <a:buSzPts val="800"/>
              <a:buNone/>
            </a:pPr>
            <a:endParaRPr sz="800"/>
          </a:p>
          <a:p>
            <a:pPr marL="457200" lvl="1" indent="0" algn="l" rtl="0">
              <a:lnSpc>
                <a:spcPct val="100000"/>
              </a:lnSpc>
              <a:spcBef>
                <a:spcPts val="1200"/>
              </a:spcBef>
              <a:spcAft>
                <a:spcPts val="0"/>
              </a:spcAft>
              <a:buClr>
                <a:schemeClr val="dk1"/>
              </a:buClr>
              <a:buSzPts val="3000"/>
              <a:buNone/>
            </a:pPr>
            <a:r>
              <a:rPr lang="en-US" sz="3000"/>
              <a:t>Experienced CERT Instructors:</a:t>
            </a:r>
            <a:endParaRPr/>
          </a:p>
          <a:p>
            <a:pPr marL="1143000" lvl="2" indent="-228600" algn="l" rtl="0">
              <a:lnSpc>
                <a:spcPct val="100000"/>
              </a:lnSpc>
              <a:spcBef>
                <a:spcPts val="1200"/>
              </a:spcBef>
              <a:spcAft>
                <a:spcPts val="0"/>
              </a:spcAft>
              <a:buClr>
                <a:schemeClr val="dk1"/>
              </a:buClr>
              <a:buSzPts val="2800"/>
              <a:buChar char="•"/>
            </a:pPr>
            <a:r>
              <a:rPr lang="en-US" sz="2800"/>
              <a:t>Make connections that show CERT as cohesive model</a:t>
            </a:r>
            <a:endParaRPr/>
          </a:p>
          <a:p>
            <a:pPr marL="1143000" lvl="2" indent="-228600" algn="l" rtl="0">
              <a:lnSpc>
                <a:spcPct val="100000"/>
              </a:lnSpc>
              <a:spcBef>
                <a:spcPts val="1200"/>
              </a:spcBef>
              <a:spcAft>
                <a:spcPts val="0"/>
              </a:spcAft>
              <a:buClr>
                <a:schemeClr val="dk1"/>
              </a:buClr>
              <a:buSzPts val="2800"/>
              <a:buChar char="•"/>
            </a:pPr>
            <a:r>
              <a:rPr lang="en-US" sz="2800"/>
              <a:t>Explain answers and where info is referenced</a:t>
            </a:r>
            <a:endParaRPr/>
          </a:p>
          <a:p>
            <a:pPr marL="1143000" lvl="2" indent="-228600" algn="l" rtl="0">
              <a:lnSpc>
                <a:spcPct val="100000"/>
              </a:lnSpc>
              <a:spcBef>
                <a:spcPts val="1200"/>
              </a:spcBef>
              <a:spcAft>
                <a:spcPts val="0"/>
              </a:spcAft>
              <a:buClr>
                <a:schemeClr val="dk1"/>
              </a:buClr>
              <a:buSzPts val="2800"/>
              <a:buChar char="•"/>
            </a:pPr>
            <a:r>
              <a:rPr lang="en-US" sz="2800"/>
              <a:t>Instruct with confidence</a:t>
            </a:r>
            <a:endParaRPr/>
          </a:p>
          <a:p>
            <a:pPr marL="1143000" lvl="2" indent="-228600" algn="l" rtl="0">
              <a:lnSpc>
                <a:spcPct val="100000"/>
              </a:lnSpc>
              <a:spcBef>
                <a:spcPts val="1200"/>
              </a:spcBef>
              <a:spcAft>
                <a:spcPts val="0"/>
              </a:spcAft>
              <a:buClr>
                <a:schemeClr val="dk1"/>
              </a:buClr>
              <a:buSzPts val="2800"/>
              <a:buChar char="•"/>
            </a:pPr>
            <a:r>
              <a:rPr lang="en-US" sz="2800"/>
              <a:t>Provide lessons learned</a:t>
            </a:r>
            <a:endParaRPr/>
          </a:p>
          <a:p>
            <a:pPr marL="1143000" lvl="2" indent="-228600" algn="l" rtl="0">
              <a:lnSpc>
                <a:spcPct val="100000"/>
              </a:lnSpc>
              <a:spcBef>
                <a:spcPts val="1200"/>
              </a:spcBef>
              <a:spcAft>
                <a:spcPts val="0"/>
              </a:spcAft>
              <a:buClr>
                <a:schemeClr val="dk1"/>
              </a:buClr>
              <a:buSzPts val="2800"/>
              <a:buChar char="•"/>
            </a:pPr>
            <a:r>
              <a:rPr lang="en-US" sz="2800"/>
              <a:t>Have genuine concern for student’s success</a:t>
            </a:r>
            <a:endParaRPr/>
          </a:p>
          <a:p>
            <a:pPr marL="457200" lvl="1" indent="0" algn="l" rtl="0">
              <a:lnSpc>
                <a:spcPct val="100000"/>
              </a:lnSpc>
              <a:spcBef>
                <a:spcPts val="1200"/>
              </a:spcBef>
              <a:spcAft>
                <a:spcPts val="0"/>
              </a:spcAft>
              <a:buClr>
                <a:schemeClr val="dk1"/>
              </a:buClr>
              <a:buSzPts val="2800"/>
              <a:buNone/>
            </a:pPr>
            <a:endParaRPr/>
          </a:p>
        </p:txBody>
      </p:sp>
      <p:sp>
        <p:nvSpPr>
          <p:cNvPr id="639" name="Google Shape;639;p74"/>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74</a:t>
            </a:fld>
            <a:endParaRPr sz="1800">
              <a:solidFill>
                <a:schemeClr val="dk1"/>
              </a:solidFill>
              <a:latin typeface="Calibri"/>
              <a:ea typeface="Calibri"/>
              <a:cs typeface="Calibri"/>
              <a:sym typeface="Calibri"/>
            </a:endParaRPr>
          </a:p>
        </p:txBody>
      </p:sp>
      <p:sp>
        <p:nvSpPr>
          <p:cNvPr id="640" name="Google Shape;640;p74"/>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Credibility</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75"/>
          <p:cNvSpPr txBox="1">
            <a:spLocks noGrp="1"/>
          </p:cNvSpPr>
          <p:nvPr>
            <p:ph type="body" idx="1"/>
          </p:nvPr>
        </p:nvSpPr>
        <p:spPr>
          <a:xfrm>
            <a:off x="228600" y="1524000"/>
            <a:ext cx="8229600" cy="51054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000"/>
              <a:buChar char="•"/>
            </a:pPr>
            <a:r>
              <a:rPr lang="en-US" sz="3000"/>
              <a:t>Use WIIFM to guide your key points</a:t>
            </a:r>
            <a:endParaRPr/>
          </a:p>
          <a:p>
            <a:pPr marL="342900" lvl="0" indent="-342900" algn="l" rtl="0">
              <a:lnSpc>
                <a:spcPct val="100000"/>
              </a:lnSpc>
              <a:spcBef>
                <a:spcPts val="2400"/>
              </a:spcBef>
              <a:spcAft>
                <a:spcPts val="0"/>
              </a:spcAft>
              <a:buClr>
                <a:schemeClr val="dk1"/>
              </a:buClr>
              <a:buSzPts val="3000"/>
              <a:buChar char="•"/>
            </a:pPr>
            <a:r>
              <a:rPr lang="en-US" sz="3000"/>
              <a:t>Keep current on knowledge, skills and abilities</a:t>
            </a:r>
            <a:endParaRPr/>
          </a:p>
          <a:p>
            <a:pPr marL="342900" lvl="0" indent="-342900" algn="l" rtl="0">
              <a:lnSpc>
                <a:spcPct val="100000"/>
              </a:lnSpc>
              <a:spcBef>
                <a:spcPts val="2400"/>
              </a:spcBef>
              <a:spcAft>
                <a:spcPts val="0"/>
              </a:spcAft>
              <a:buClr>
                <a:schemeClr val="dk1"/>
              </a:buClr>
              <a:buSzPts val="3000"/>
              <a:buChar char="•"/>
            </a:pPr>
            <a:r>
              <a:rPr lang="en-US" sz="3000"/>
              <a:t>Emulate integrity, respect</a:t>
            </a:r>
            <a:endParaRPr/>
          </a:p>
          <a:p>
            <a:pPr marL="342900" lvl="0" indent="-342900" algn="l" rtl="0">
              <a:lnSpc>
                <a:spcPct val="100000"/>
              </a:lnSpc>
              <a:spcBef>
                <a:spcPts val="2400"/>
              </a:spcBef>
              <a:spcAft>
                <a:spcPts val="0"/>
              </a:spcAft>
              <a:buClr>
                <a:schemeClr val="dk1"/>
              </a:buClr>
              <a:buSzPts val="3000"/>
              <a:buChar char="•"/>
            </a:pPr>
            <a:r>
              <a:rPr lang="en-US" sz="3000"/>
              <a:t>Answer questions honestly</a:t>
            </a:r>
            <a:endParaRPr/>
          </a:p>
          <a:p>
            <a:pPr marL="742950" lvl="1" indent="-285750" algn="l" rtl="0">
              <a:lnSpc>
                <a:spcPct val="100000"/>
              </a:lnSpc>
              <a:spcBef>
                <a:spcPts val="1200"/>
              </a:spcBef>
              <a:spcAft>
                <a:spcPts val="0"/>
              </a:spcAft>
              <a:buClr>
                <a:schemeClr val="dk1"/>
              </a:buClr>
              <a:buSzPts val="2700"/>
              <a:buChar char="–"/>
            </a:pPr>
            <a:r>
              <a:rPr lang="en-US" sz="2700"/>
              <a:t>if you don’t know, say so</a:t>
            </a:r>
            <a:endParaRPr/>
          </a:p>
          <a:p>
            <a:pPr marL="342900" lvl="0" indent="-342900" algn="l" rtl="0">
              <a:lnSpc>
                <a:spcPct val="100000"/>
              </a:lnSpc>
              <a:spcBef>
                <a:spcPts val="2400"/>
              </a:spcBef>
              <a:spcAft>
                <a:spcPts val="0"/>
              </a:spcAft>
              <a:buClr>
                <a:schemeClr val="dk1"/>
              </a:buClr>
              <a:buSzPts val="3000"/>
              <a:buChar char="•"/>
            </a:pPr>
            <a:r>
              <a:rPr lang="en-US" sz="3000"/>
              <a:t>Connect! Communication is 2-way</a:t>
            </a:r>
            <a:endParaRPr sz="3000" b="1"/>
          </a:p>
        </p:txBody>
      </p:sp>
      <p:sp>
        <p:nvSpPr>
          <p:cNvPr id="646" name="Google Shape;646;p75"/>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75</a:t>
            </a:fld>
            <a:endParaRPr sz="1800">
              <a:solidFill>
                <a:schemeClr val="dk1"/>
              </a:solidFill>
              <a:latin typeface="Calibri"/>
              <a:ea typeface="Calibri"/>
              <a:cs typeface="Calibri"/>
              <a:sym typeface="Calibri"/>
            </a:endParaRPr>
          </a:p>
        </p:txBody>
      </p:sp>
      <p:sp>
        <p:nvSpPr>
          <p:cNvPr id="647" name="Google Shape;647;p75"/>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Building Credibility</a:t>
            </a:r>
            <a:endParaRPr/>
          </a:p>
        </p:txBody>
      </p:sp>
      <p:pic>
        <p:nvPicPr>
          <p:cNvPr id="648" name="Google Shape;648;p75" descr="Selfillumination.jpg"/>
          <p:cNvPicPr preferRelativeResize="0"/>
          <p:nvPr/>
        </p:nvPicPr>
        <p:blipFill rotWithShape="1">
          <a:blip r:embed="rId3">
            <a:alphaModFix/>
          </a:blip>
          <a:srcRect l="8022" t="12833" r="534" b="5882"/>
          <a:stretch/>
        </p:blipFill>
        <p:spPr>
          <a:xfrm>
            <a:off x="5486400" y="3124200"/>
            <a:ext cx="3200400" cy="21336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76"/>
          <p:cNvSpPr txBox="1">
            <a:spLocks noGrp="1"/>
          </p:cNvSpPr>
          <p:nvPr>
            <p:ph type="ctrTitle"/>
          </p:nvPr>
        </p:nvSpPr>
        <p:spPr>
          <a:xfrm>
            <a:off x="228600" y="4876800"/>
            <a:ext cx="8686800" cy="1295401"/>
          </a:xfrm>
          <a:prstGeom prst="rect">
            <a:avLst/>
          </a:prstGeom>
          <a:noFill/>
          <a:ln>
            <a:noFill/>
          </a:ln>
        </p:spPr>
        <p:txBody>
          <a:bodyPr spcFirstLastPara="1" wrap="square" lIns="91425" tIns="45700" rIns="91425" bIns="45700" anchor="ctr" anchorCtr="0">
            <a:normAutofit/>
          </a:bodyPr>
          <a:lstStyle/>
          <a:p>
            <a:pPr marL="2627313" lvl="0" indent="-2627313" algn="ctr" rtl="0">
              <a:spcBef>
                <a:spcPts val="0"/>
              </a:spcBef>
              <a:spcAft>
                <a:spcPts val="0"/>
              </a:spcAft>
              <a:buClr>
                <a:schemeClr val="dk1"/>
              </a:buClr>
              <a:buSzPts val="4400"/>
              <a:buFont typeface="Arial"/>
              <a:buNone/>
            </a:pPr>
            <a:r>
              <a:rPr lang="en-US"/>
              <a:t>DIFFICULT SITUATIONS</a:t>
            </a:r>
            <a:endParaRPr/>
          </a:p>
        </p:txBody>
      </p:sp>
      <p:sp>
        <p:nvSpPr>
          <p:cNvPr id="654" name="Google Shape;654;p76"/>
          <p:cNvSpPr txBox="1"/>
          <p:nvPr/>
        </p:nvSpPr>
        <p:spPr>
          <a:xfrm>
            <a:off x="304800" y="6400800"/>
            <a:ext cx="320040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77"/>
          <p:cNvSpPr txBox="1">
            <a:spLocks noGrp="1"/>
          </p:cNvSpPr>
          <p:nvPr>
            <p:ph type="body" idx="1"/>
          </p:nvPr>
        </p:nvSpPr>
        <p:spPr>
          <a:xfrm>
            <a:off x="457200" y="1295400"/>
            <a:ext cx="8229600" cy="49530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Char char="•"/>
            </a:pPr>
            <a:r>
              <a:rPr lang="en-US"/>
              <a:t>Possible reasons for conflict:</a:t>
            </a:r>
            <a:endParaRPr/>
          </a:p>
          <a:p>
            <a:pPr marL="742950" lvl="1" indent="-285750" algn="l" rtl="0">
              <a:lnSpc>
                <a:spcPct val="100000"/>
              </a:lnSpc>
              <a:spcBef>
                <a:spcPts val="1200"/>
              </a:spcBef>
              <a:spcAft>
                <a:spcPts val="0"/>
              </a:spcAft>
              <a:buClr>
                <a:schemeClr val="dk1"/>
              </a:buClr>
              <a:buSzPct val="100000"/>
              <a:buChar char="–"/>
            </a:pPr>
            <a:r>
              <a:rPr lang="en-US"/>
              <a:t>May have a past history that you are unaware of</a:t>
            </a:r>
            <a:endParaRPr/>
          </a:p>
          <a:p>
            <a:pPr marL="742950" lvl="1" indent="-285750" algn="l" rtl="0">
              <a:lnSpc>
                <a:spcPct val="100000"/>
              </a:lnSpc>
              <a:spcBef>
                <a:spcPts val="1200"/>
              </a:spcBef>
              <a:spcAft>
                <a:spcPts val="0"/>
              </a:spcAft>
              <a:buClr>
                <a:schemeClr val="dk1"/>
              </a:buClr>
              <a:buSzPct val="100000"/>
              <a:buChar char="–"/>
            </a:pPr>
            <a:r>
              <a:rPr lang="en-US"/>
              <a:t>May have different ideas, values, beliefs</a:t>
            </a:r>
            <a:endParaRPr/>
          </a:p>
          <a:p>
            <a:pPr marL="742950" lvl="1" indent="-285750" algn="l" rtl="0">
              <a:lnSpc>
                <a:spcPct val="100000"/>
              </a:lnSpc>
              <a:spcBef>
                <a:spcPts val="1200"/>
              </a:spcBef>
              <a:spcAft>
                <a:spcPts val="0"/>
              </a:spcAft>
              <a:buClr>
                <a:schemeClr val="dk1"/>
              </a:buClr>
              <a:buSzPct val="100000"/>
              <a:buChar char="–"/>
            </a:pPr>
            <a:r>
              <a:rPr lang="en-US"/>
              <a:t>May have personality clashes</a:t>
            </a:r>
            <a:endParaRPr/>
          </a:p>
          <a:p>
            <a:pPr marL="342900" lvl="0" indent="-342900" algn="l" rtl="0">
              <a:lnSpc>
                <a:spcPct val="100000"/>
              </a:lnSpc>
              <a:spcBef>
                <a:spcPts val="2400"/>
              </a:spcBef>
              <a:spcAft>
                <a:spcPts val="0"/>
              </a:spcAft>
              <a:buClr>
                <a:schemeClr val="dk1"/>
              </a:buClr>
              <a:buSzPct val="100000"/>
              <a:buChar char="•"/>
            </a:pPr>
            <a:r>
              <a:rPr lang="en-US"/>
              <a:t>Ways to deal with it: put on your Teflon suit!</a:t>
            </a:r>
            <a:endParaRPr/>
          </a:p>
          <a:p>
            <a:pPr marL="742950" lvl="1" indent="-285750" algn="l" rtl="0">
              <a:lnSpc>
                <a:spcPct val="100000"/>
              </a:lnSpc>
              <a:spcBef>
                <a:spcPts val="1200"/>
              </a:spcBef>
              <a:spcAft>
                <a:spcPts val="0"/>
              </a:spcAft>
              <a:buClr>
                <a:schemeClr val="dk1"/>
              </a:buClr>
              <a:buSzPct val="100000"/>
              <a:buChar char="–"/>
            </a:pPr>
            <a:r>
              <a:rPr lang="en-US"/>
              <a:t>Emphasize points of agreement</a:t>
            </a:r>
            <a:endParaRPr/>
          </a:p>
          <a:p>
            <a:pPr marL="742950" lvl="1" indent="-285750" algn="l" rtl="0">
              <a:lnSpc>
                <a:spcPct val="100000"/>
              </a:lnSpc>
              <a:spcBef>
                <a:spcPts val="1200"/>
              </a:spcBef>
              <a:spcAft>
                <a:spcPts val="0"/>
              </a:spcAft>
              <a:buClr>
                <a:schemeClr val="dk1"/>
              </a:buClr>
              <a:buSzPct val="100000"/>
              <a:buChar char="–"/>
            </a:pPr>
            <a:r>
              <a:rPr lang="en-US"/>
              <a:t>Minimize points of disagreement</a:t>
            </a:r>
            <a:endParaRPr/>
          </a:p>
          <a:p>
            <a:pPr marL="742950" lvl="1" indent="-285750" algn="l" rtl="0">
              <a:lnSpc>
                <a:spcPct val="100000"/>
              </a:lnSpc>
              <a:spcBef>
                <a:spcPts val="1200"/>
              </a:spcBef>
              <a:spcAft>
                <a:spcPts val="0"/>
              </a:spcAft>
              <a:buClr>
                <a:schemeClr val="dk1"/>
              </a:buClr>
              <a:buSzPct val="100000"/>
              <a:buChar char="–"/>
            </a:pPr>
            <a:r>
              <a:rPr lang="en-US"/>
              <a:t>Don’t criticize either student</a:t>
            </a:r>
            <a:endParaRPr/>
          </a:p>
          <a:p>
            <a:pPr marL="742950" lvl="1" indent="-285750" algn="l" rtl="0">
              <a:lnSpc>
                <a:spcPct val="100000"/>
              </a:lnSpc>
              <a:spcBef>
                <a:spcPts val="1200"/>
              </a:spcBef>
              <a:spcAft>
                <a:spcPts val="0"/>
              </a:spcAft>
              <a:buClr>
                <a:schemeClr val="dk1"/>
              </a:buClr>
              <a:buSzPct val="100000"/>
              <a:buChar char="–"/>
            </a:pPr>
            <a:r>
              <a:rPr lang="en-US"/>
              <a:t>Take a break, address it privately</a:t>
            </a:r>
            <a:endParaRPr/>
          </a:p>
        </p:txBody>
      </p:sp>
      <p:sp>
        <p:nvSpPr>
          <p:cNvPr id="660" name="Google Shape;660;p77"/>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77</a:t>
            </a:fld>
            <a:endParaRPr sz="1800">
              <a:solidFill>
                <a:schemeClr val="dk1"/>
              </a:solidFill>
              <a:latin typeface="Calibri"/>
              <a:ea typeface="Calibri"/>
              <a:cs typeface="Calibri"/>
              <a:sym typeface="Calibri"/>
            </a:endParaRPr>
          </a:p>
        </p:txBody>
      </p:sp>
      <p:sp>
        <p:nvSpPr>
          <p:cNvPr id="661" name="Google Shape;661;p77"/>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dirty="0"/>
              <a:t>Conflicts Between Students</a:t>
            </a:r>
            <a:endParaRP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7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3200"/>
              <a:buNone/>
            </a:pPr>
            <a:r>
              <a:rPr lang="en-US"/>
              <a:t>How will you deal with:</a:t>
            </a:r>
            <a:endParaRPr/>
          </a:p>
          <a:p>
            <a:pPr marL="342900" lvl="0" indent="-342900" algn="l" rtl="0">
              <a:lnSpc>
                <a:spcPct val="100000"/>
              </a:lnSpc>
              <a:spcBef>
                <a:spcPts val="2400"/>
              </a:spcBef>
              <a:spcAft>
                <a:spcPts val="0"/>
              </a:spcAft>
              <a:buClr>
                <a:schemeClr val="dk1"/>
              </a:buClr>
              <a:buSzPts val="3200"/>
              <a:buChar char="•"/>
            </a:pPr>
            <a:r>
              <a:rPr lang="en-US"/>
              <a:t>The train the trainer student who is not qualified to be an instructor?</a:t>
            </a:r>
            <a:endParaRPr/>
          </a:p>
          <a:p>
            <a:pPr marL="342900" lvl="0" indent="-342900" algn="l" rtl="0">
              <a:lnSpc>
                <a:spcPct val="100000"/>
              </a:lnSpc>
              <a:spcBef>
                <a:spcPts val="2400"/>
              </a:spcBef>
              <a:spcAft>
                <a:spcPts val="0"/>
              </a:spcAft>
              <a:buClr>
                <a:schemeClr val="dk1"/>
              </a:buClr>
              <a:buSzPts val="3200"/>
              <a:buChar char="•"/>
            </a:pPr>
            <a:r>
              <a:rPr lang="en-US"/>
              <a:t>Sexually inappropriate behavior?</a:t>
            </a:r>
            <a:endParaRPr/>
          </a:p>
          <a:p>
            <a:pPr marL="742950" lvl="1" indent="-285750" algn="l" rtl="0">
              <a:lnSpc>
                <a:spcPct val="100000"/>
              </a:lnSpc>
              <a:spcBef>
                <a:spcPts val="1200"/>
              </a:spcBef>
              <a:spcAft>
                <a:spcPts val="0"/>
              </a:spcAft>
              <a:buClr>
                <a:schemeClr val="dk1"/>
              </a:buClr>
              <a:buSzPts val="2800"/>
              <a:buChar char="–"/>
            </a:pPr>
            <a:r>
              <a:rPr lang="en-US"/>
              <a:t>Who decides what is acceptable?</a:t>
            </a:r>
            <a:endParaRPr/>
          </a:p>
          <a:p>
            <a:pPr marL="342900" lvl="0" indent="-342900" algn="l" rtl="0">
              <a:lnSpc>
                <a:spcPct val="100000"/>
              </a:lnSpc>
              <a:spcBef>
                <a:spcPts val="2400"/>
              </a:spcBef>
              <a:spcAft>
                <a:spcPts val="0"/>
              </a:spcAft>
              <a:buClr>
                <a:schemeClr val="dk1"/>
              </a:buClr>
              <a:buSzPts val="3200"/>
              <a:buChar char="•"/>
            </a:pPr>
            <a:r>
              <a:rPr lang="en-US"/>
              <a:t>Arrogant or disrespectful learners?</a:t>
            </a:r>
            <a:endParaRPr/>
          </a:p>
          <a:p>
            <a:pPr marL="342900" lvl="0" indent="-342900" algn="l" rtl="0">
              <a:lnSpc>
                <a:spcPct val="100000"/>
              </a:lnSpc>
              <a:spcBef>
                <a:spcPts val="2400"/>
              </a:spcBef>
              <a:spcAft>
                <a:spcPts val="0"/>
              </a:spcAft>
              <a:buClr>
                <a:schemeClr val="dk1"/>
              </a:buClr>
              <a:buSzPts val="3200"/>
              <a:buChar char="•"/>
            </a:pPr>
            <a:r>
              <a:rPr lang="en-US"/>
              <a:t>Talkers (side conversationalists)?</a:t>
            </a:r>
            <a:endParaRPr/>
          </a:p>
        </p:txBody>
      </p:sp>
      <p:sp>
        <p:nvSpPr>
          <p:cNvPr id="667" name="Google Shape;667;p78"/>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78</a:t>
            </a:fld>
            <a:endParaRPr sz="1800">
              <a:solidFill>
                <a:schemeClr val="dk1"/>
              </a:solidFill>
              <a:latin typeface="Calibri"/>
              <a:ea typeface="Calibri"/>
              <a:cs typeface="Calibri"/>
              <a:sym typeface="Calibri"/>
            </a:endParaRPr>
          </a:p>
        </p:txBody>
      </p:sp>
      <p:sp>
        <p:nvSpPr>
          <p:cNvPr id="668" name="Google Shape;668;p78"/>
          <p:cNvSpPr txBox="1">
            <a:spLocks noGrp="1"/>
          </p:cNvSpPr>
          <p:nvPr>
            <p:ph type="title"/>
          </p:nvPr>
        </p:nvSpPr>
        <p:spPr>
          <a:xfrm>
            <a:off x="0" y="0"/>
            <a:ext cx="9151776"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Instructor Challenges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79"/>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3200"/>
              <a:buChar char="•"/>
            </a:pPr>
            <a:r>
              <a:rPr lang="en-US"/>
              <a:t>Challenging situations involving learners still require respect</a:t>
            </a:r>
            <a:endParaRPr/>
          </a:p>
          <a:p>
            <a:pPr marL="342900" lvl="0" indent="-342900" algn="l" rtl="0">
              <a:lnSpc>
                <a:spcPct val="100000"/>
              </a:lnSpc>
              <a:spcBef>
                <a:spcPts val="2400"/>
              </a:spcBef>
              <a:spcAft>
                <a:spcPts val="0"/>
              </a:spcAft>
              <a:buClr>
                <a:schemeClr val="dk1"/>
              </a:buClr>
              <a:buSzPts val="3200"/>
              <a:buChar char="•"/>
            </a:pPr>
            <a:r>
              <a:rPr lang="en-US"/>
              <a:t>Actions should be positive whenever possible</a:t>
            </a:r>
            <a:endParaRPr/>
          </a:p>
          <a:p>
            <a:pPr marL="342900" lvl="0" indent="-342900" algn="l" rtl="0">
              <a:lnSpc>
                <a:spcPct val="100000"/>
              </a:lnSpc>
              <a:spcBef>
                <a:spcPts val="2400"/>
              </a:spcBef>
              <a:spcAft>
                <a:spcPts val="0"/>
              </a:spcAft>
              <a:buClr>
                <a:schemeClr val="dk1"/>
              </a:buClr>
              <a:buSzPts val="3200"/>
              <a:buChar char="•"/>
            </a:pPr>
            <a:r>
              <a:rPr lang="en-US"/>
              <a:t>Addressing issues should be done privately</a:t>
            </a:r>
            <a:endParaRPr/>
          </a:p>
          <a:p>
            <a:pPr marL="342900" lvl="0" indent="-342900" algn="l" rtl="0">
              <a:lnSpc>
                <a:spcPct val="100000"/>
              </a:lnSpc>
              <a:spcBef>
                <a:spcPts val="2400"/>
              </a:spcBef>
              <a:spcAft>
                <a:spcPts val="0"/>
              </a:spcAft>
              <a:buClr>
                <a:schemeClr val="dk1"/>
              </a:buClr>
              <a:buSzPts val="3200"/>
              <a:buChar char="•"/>
            </a:pPr>
            <a:r>
              <a:rPr lang="en-US"/>
              <a:t>Avoid asking a learner to leave, or reprimanding in front of the class</a:t>
            </a:r>
            <a:endParaRPr/>
          </a:p>
        </p:txBody>
      </p:sp>
      <p:sp>
        <p:nvSpPr>
          <p:cNvPr id="674" name="Google Shape;674;p79"/>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79</a:t>
            </a:fld>
            <a:endParaRPr sz="1800">
              <a:solidFill>
                <a:schemeClr val="dk1"/>
              </a:solidFill>
              <a:latin typeface="Calibri"/>
              <a:ea typeface="Calibri"/>
              <a:cs typeface="Calibri"/>
              <a:sym typeface="Calibri"/>
            </a:endParaRPr>
          </a:p>
        </p:txBody>
      </p:sp>
      <p:sp>
        <p:nvSpPr>
          <p:cNvPr id="675" name="Google Shape;675;p79"/>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Respect Your Learners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a:spLocks noGrp="1"/>
          </p:cNvSpPr>
          <p:nvPr>
            <p:ph type="body" idx="1"/>
          </p:nvPr>
        </p:nvSpPr>
        <p:spPr>
          <a:xfrm>
            <a:off x="457200" y="1295400"/>
            <a:ext cx="8229600" cy="517517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None/>
            </a:pPr>
            <a:r>
              <a:rPr lang="en-US"/>
              <a:t>CERT Master Instructor Course Goals</a:t>
            </a:r>
            <a:endParaRPr/>
          </a:p>
          <a:p>
            <a:pPr marL="0" lvl="0" indent="0" algn="l" rtl="0">
              <a:lnSpc>
                <a:spcPct val="100000"/>
              </a:lnSpc>
              <a:spcBef>
                <a:spcPts val="1200"/>
              </a:spcBef>
              <a:spcAft>
                <a:spcPts val="0"/>
              </a:spcAft>
              <a:buClr>
                <a:schemeClr val="dk1"/>
              </a:buClr>
              <a:buSzPts val="800"/>
              <a:buNone/>
            </a:pPr>
            <a:br>
              <a:rPr lang="en-US" sz="800"/>
            </a:br>
            <a:r>
              <a:rPr lang="en-US"/>
              <a:t>1) </a:t>
            </a:r>
            <a:r>
              <a:rPr lang="en-US" sz="2800"/>
              <a:t>To build a State cadre of highly qualified instructors capable of delivering CERT TTT in diverse areas of Texas </a:t>
            </a:r>
            <a:endParaRPr/>
          </a:p>
          <a:p>
            <a:pPr marL="0" lvl="0" indent="0" algn="l" rtl="0">
              <a:lnSpc>
                <a:spcPct val="100000"/>
              </a:lnSpc>
              <a:spcBef>
                <a:spcPts val="1200"/>
              </a:spcBef>
              <a:spcAft>
                <a:spcPts val="0"/>
              </a:spcAft>
              <a:buClr>
                <a:schemeClr val="dk1"/>
              </a:buClr>
              <a:buSzPts val="2800"/>
              <a:buNone/>
            </a:pPr>
            <a:br>
              <a:rPr lang="en-US" sz="2800"/>
            </a:br>
            <a:r>
              <a:rPr lang="en-US" sz="2800"/>
              <a:t>2) Grow and develop your instructor competencies and knowledge of Texas training protocols</a:t>
            </a:r>
            <a:endParaRPr/>
          </a:p>
          <a:p>
            <a:pPr marL="0" lvl="0" indent="0" algn="l" rtl="0">
              <a:lnSpc>
                <a:spcPct val="100000"/>
              </a:lnSpc>
              <a:spcBef>
                <a:spcPts val="1200"/>
              </a:spcBef>
              <a:spcAft>
                <a:spcPts val="0"/>
              </a:spcAft>
              <a:buClr>
                <a:schemeClr val="dk1"/>
              </a:buClr>
              <a:buSzPts val="2800"/>
              <a:buNone/>
            </a:pPr>
            <a:br>
              <a:rPr lang="en-US" sz="2800"/>
            </a:br>
            <a:r>
              <a:rPr lang="en-US" sz="2800"/>
              <a:t>3) Provide tools to deliver effective training in a professional, engaging and motivational manner</a:t>
            </a:r>
            <a:endParaRPr/>
          </a:p>
        </p:txBody>
      </p:sp>
      <p:sp>
        <p:nvSpPr>
          <p:cNvPr id="131" name="Google Shape;131;p8"/>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8</a:t>
            </a:fld>
            <a:endParaRPr sz="1800">
              <a:solidFill>
                <a:schemeClr val="dk1"/>
              </a:solidFill>
              <a:latin typeface="Calibri"/>
              <a:ea typeface="Calibri"/>
              <a:cs typeface="Calibri"/>
              <a:sym typeface="Calibri"/>
            </a:endParaRPr>
          </a:p>
        </p:txBody>
      </p:sp>
      <p:sp>
        <p:nvSpPr>
          <p:cNvPr id="132" name="Google Shape;132;p8"/>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Goals</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80"/>
          <p:cNvSpPr txBox="1">
            <a:spLocks noGrp="1"/>
          </p:cNvSpPr>
          <p:nvPr>
            <p:ph type="body" idx="1"/>
          </p:nvPr>
        </p:nvSpPr>
        <p:spPr>
          <a:xfrm>
            <a:off x="457200" y="1295400"/>
            <a:ext cx="8229600" cy="5105400"/>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0000"/>
              </a:lnSpc>
              <a:spcBef>
                <a:spcPts val="0"/>
              </a:spcBef>
              <a:spcAft>
                <a:spcPts val="0"/>
              </a:spcAft>
              <a:buClr>
                <a:schemeClr val="dk1"/>
              </a:buClr>
              <a:buSzPct val="100000"/>
              <a:buChar char="•"/>
            </a:pPr>
            <a:r>
              <a:rPr lang="en-US"/>
              <a:t>Too much time, not enough information</a:t>
            </a:r>
            <a:endParaRPr/>
          </a:p>
          <a:p>
            <a:pPr marL="342900" lvl="0" indent="-342900" algn="l" rtl="0">
              <a:lnSpc>
                <a:spcPct val="100000"/>
              </a:lnSpc>
              <a:spcBef>
                <a:spcPts val="2400"/>
              </a:spcBef>
              <a:spcAft>
                <a:spcPts val="0"/>
              </a:spcAft>
              <a:buClr>
                <a:schemeClr val="dk1"/>
              </a:buClr>
              <a:buSzPct val="100000"/>
              <a:buChar char="•"/>
            </a:pPr>
            <a:r>
              <a:rPr lang="en-US"/>
              <a:t>Too much information, not enough time</a:t>
            </a:r>
            <a:endParaRPr/>
          </a:p>
          <a:p>
            <a:pPr marL="342900" lvl="0" indent="-170180" algn="l" rtl="0">
              <a:lnSpc>
                <a:spcPct val="100000"/>
              </a:lnSpc>
              <a:spcBef>
                <a:spcPts val="2400"/>
              </a:spcBef>
              <a:spcAft>
                <a:spcPts val="0"/>
              </a:spcAft>
              <a:buClr>
                <a:schemeClr val="dk1"/>
              </a:buClr>
              <a:buSzPct val="100000"/>
              <a:buNone/>
            </a:pPr>
            <a:endParaRPr/>
          </a:p>
          <a:p>
            <a:pPr marL="342900" lvl="0" indent="-170180" algn="l" rtl="0">
              <a:lnSpc>
                <a:spcPct val="100000"/>
              </a:lnSpc>
              <a:spcBef>
                <a:spcPts val="2400"/>
              </a:spcBef>
              <a:spcAft>
                <a:spcPts val="0"/>
              </a:spcAft>
              <a:buClr>
                <a:schemeClr val="dk1"/>
              </a:buClr>
              <a:buSzPct val="100000"/>
              <a:buNone/>
            </a:pPr>
            <a:endParaRPr/>
          </a:p>
          <a:p>
            <a:pPr marL="342900" lvl="0" indent="-170180" algn="l" rtl="0">
              <a:lnSpc>
                <a:spcPct val="100000"/>
              </a:lnSpc>
              <a:spcBef>
                <a:spcPts val="2400"/>
              </a:spcBef>
              <a:spcAft>
                <a:spcPts val="0"/>
              </a:spcAft>
              <a:buClr>
                <a:schemeClr val="dk1"/>
              </a:buClr>
              <a:buSzPct val="100000"/>
              <a:buNone/>
            </a:pPr>
            <a:endParaRPr/>
          </a:p>
          <a:p>
            <a:pPr marL="342900" lvl="0" indent="-170180" algn="l" rtl="0">
              <a:lnSpc>
                <a:spcPct val="100000"/>
              </a:lnSpc>
              <a:spcBef>
                <a:spcPts val="2400"/>
              </a:spcBef>
              <a:spcAft>
                <a:spcPts val="0"/>
              </a:spcAft>
              <a:buClr>
                <a:schemeClr val="dk1"/>
              </a:buClr>
              <a:buSzPct val="100000"/>
              <a:buNone/>
            </a:pPr>
            <a:endParaRPr/>
          </a:p>
          <a:p>
            <a:pPr marL="342900" lvl="0" indent="-342900" algn="l" rtl="0">
              <a:lnSpc>
                <a:spcPct val="100000"/>
              </a:lnSpc>
              <a:spcBef>
                <a:spcPts val="2400"/>
              </a:spcBef>
              <a:spcAft>
                <a:spcPts val="0"/>
              </a:spcAft>
              <a:buClr>
                <a:schemeClr val="dk1"/>
              </a:buClr>
              <a:buSzPct val="100000"/>
              <a:buChar char="•"/>
            </a:pPr>
            <a:r>
              <a:rPr lang="en-US"/>
              <a:t>Returning from breaks</a:t>
            </a:r>
            <a:endParaRPr/>
          </a:p>
          <a:p>
            <a:pPr marL="342900" lvl="0" indent="-342900" algn="l" rtl="0">
              <a:lnSpc>
                <a:spcPct val="100000"/>
              </a:lnSpc>
              <a:spcBef>
                <a:spcPts val="2400"/>
              </a:spcBef>
              <a:spcAft>
                <a:spcPts val="0"/>
              </a:spcAft>
              <a:buClr>
                <a:schemeClr val="dk1"/>
              </a:buClr>
              <a:buSzPct val="100000"/>
              <a:buChar char="•"/>
            </a:pPr>
            <a:r>
              <a:rPr lang="en-US"/>
              <a:t>Long War Stories, One-upmanship</a:t>
            </a:r>
            <a:endParaRPr/>
          </a:p>
        </p:txBody>
      </p:sp>
      <p:sp>
        <p:nvSpPr>
          <p:cNvPr id="681" name="Google Shape;681;p80"/>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80</a:t>
            </a:fld>
            <a:endParaRPr sz="1800">
              <a:solidFill>
                <a:schemeClr val="dk1"/>
              </a:solidFill>
              <a:latin typeface="Calibri"/>
              <a:ea typeface="Calibri"/>
              <a:cs typeface="Calibri"/>
              <a:sym typeface="Calibri"/>
            </a:endParaRPr>
          </a:p>
        </p:txBody>
      </p:sp>
      <p:sp>
        <p:nvSpPr>
          <p:cNvPr id="682" name="Google Shape;682;p80"/>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Time Challenges</a:t>
            </a:r>
            <a:endParaRPr/>
          </a:p>
        </p:txBody>
      </p:sp>
      <p:pic>
        <p:nvPicPr>
          <p:cNvPr id="683" name="Google Shape;683;p80" descr="clocl.jpg"/>
          <p:cNvPicPr preferRelativeResize="0"/>
          <p:nvPr/>
        </p:nvPicPr>
        <p:blipFill rotWithShape="1">
          <a:blip r:embed="rId3">
            <a:alphaModFix/>
          </a:blip>
          <a:srcRect/>
          <a:stretch/>
        </p:blipFill>
        <p:spPr>
          <a:xfrm>
            <a:off x="3200400" y="2514600"/>
            <a:ext cx="2565400" cy="25654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81"/>
          <p:cNvSpPr txBox="1">
            <a:spLocks noGrp="1"/>
          </p:cNvSpPr>
          <p:nvPr>
            <p:ph type="body" idx="1"/>
          </p:nvPr>
        </p:nvSpPr>
        <p:spPr>
          <a:xfrm>
            <a:off x="457200" y="1295400"/>
            <a:ext cx="8229600" cy="5029200"/>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lnSpc>
                <a:spcPct val="100000"/>
              </a:lnSpc>
              <a:spcBef>
                <a:spcPts val="0"/>
              </a:spcBef>
              <a:spcAft>
                <a:spcPts val="0"/>
              </a:spcAft>
              <a:buClr>
                <a:schemeClr val="dk1"/>
              </a:buClr>
              <a:buSzPct val="100000"/>
              <a:buNone/>
            </a:pPr>
            <a:r>
              <a:rPr lang="en-US"/>
              <a:t>Tips for effective time management</a:t>
            </a:r>
            <a:endParaRPr/>
          </a:p>
          <a:p>
            <a:pPr marL="342900" lvl="0" indent="-342900" algn="l" rtl="0">
              <a:lnSpc>
                <a:spcPct val="100000"/>
              </a:lnSpc>
              <a:spcBef>
                <a:spcPts val="2400"/>
              </a:spcBef>
              <a:spcAft>
                <a:spcPts val="0"/>
              </a:spcAft>
              <a:buClr>
                <a:schemeClr val="dk1"/>
              </a:buClr>
              <a:buSzPct val="100000"/>
              <a:buChar char="•"/>
            </a:pPr>
            <a:r>
              <a:rPr lang="en-US"/>
              <a:t>Clock</a:t>
            </a:r>
            <a:endParaRPr/>
          </a:p>
          <a:p>
            <a:pPr marL="342900" lvl="0" indent="-342900" algn="l" rtl="0">
              <a:lnSpc>
                <a:spcPct val="100000"/>
              </a:lnSpc>
              <a:spcBef>
                <a:spcPts val="2400"/>
              </a:spcBef>
              <a:spcAft>
                <a:spcPts val="0"/>
              </a:spcAft>
              <a:buClr>
                <a:schemeClr val="dk1"/>
              </a:buClr>
              <a:buSzPct val="100000"/>
              <a:buChar char="•"/>
            </a:pPr>
            <a:r>
              <a:rPr lang="en-US"/>
              <a:t>Establish ground rules</a:t>
            </a:r>
            <a:endParaRPr/>
          </a:p>
          <a:p>
            <a:pPr marL="342900" lvl="0" indent="-342900" algn="l" rtl="0">
              <a:lnSpc>
                <a:spcPct val="100000"/>
              </a:lnSpc>
              <a:spcBef>
                <a:spcPts val="2400"/>
              </a:spcBef>
              <a:spcAft>
                <a:spcPts val="0"/>
              </a:spcAft>
              <a:buClr>
                <a:schemeClr val="dk1"/>
              </a:buClr>
              <a:buSzPct val="100000"/>
              <a:buChar char="•"/>
            </a:pPr>
            <a:r>
              <a:rPr lang="en-US"/>
              <a:t>Control distractions</a:t>
            </a:r>
            <a:endParaRPr/>
          </a:p>
          <a:p>
            <a:pPr marL="342900" lvl="0" indent="-342900" algn="l" rtl="0">
              <a:lnSpc>
                <a:spcPct val="100000"/>
              </a:lnSpc>
              <a:spcBef>
                <a:spcPts val="2400"/>
              </a:spcBef>
              <a:spcAft>
                <a:spcPts val="0"/>
              </a:spcAft>
              <a:buClr>
                <a:schemeClr val="dk1"/>
              </a:buClr>
              <a:buSzPct val="100000"/>
              <a:buChar char="•"/>
            </a:pPr>
            <a:r>
              <a:rPr lang="en-US"/>
              <a:t>Regain control of the conversation from a talkative/interruptive person</a:t>
            </a:r>
            <a:endParaRPr/>
          </a:p>
          <a:p>
            <a:pPr marL="342900" lvl="0" indent="-342900" algn="l" rtl="0">
              <a:lnSpc>
                <a:spcPct val="100000"/>
              </a:lnSpc>
              <a:spcBef>
                <a:spcPts val="2400"/>
              </a:spcBef>
              <a:spcAft>
                <a:spcPts val="0"/>
              </a:spcAft>
              <a:buClr>
                <a:schemeClr val="dk1"/>
              </a:buClr>
              <a:buSzPct val="100000"/>
              <a:buChar char="•"/>
            </a:pPr>
            <a:r>
              <a:rPr lang="en-US"/>
              <a:t>Ask for help from the class: “we’re squirreling!”</a:t>
            </a:r>
            <a:endParaRPr/>
          </a:p>
          <a:p>
            <a:pPr marL="342900" lvl="0" indent="-342900" algn="l" rtl="0">
              <a:lnSpc>
                <a:spcPct val="100000"/>
              </a:lnSpc>
              <a:spcBef>
                <a:spcPts val="2400"/>
              </a:spcBef>
              <a:spcAft>
                <a:spcPts val="0"/>
              </a:spcAft>
              <a:buClr>
                <a:schemeClr val="dk1"/>
              </a:buClr>
              <a:buSzPct val="100000"/>
              <a:buChar char="•"/>
            </a:pPr>
            <a:r>
              <a:rPr lang="en-US"/>
              <a:t>Follow your schedule</a:t>
            </a:r>
            <a:endParaRPr/>
          </a:p>
        </p:txBody>
      </p:sp>
      <p:sp>
        <p:nvSpPr>
          <p:cNvPr id="689" name="Google Shape;689;p81"/>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81</a:t>
            </a:fld>
            <a:endParaRPr sz="1800">
              <a:solidFill>
                <a:schemeClr val="dk1"/>
              </a:solidFill>
              <a:latin typeface="Calibri"/>
              <a:ea typeface="Calibri"/>
              <a:cs typeface="Calibri"/>
              <a:sym typeface="Calibri"/>
            </a:endParaRPr>
          </a:p>
        </p:txBody>
      </p:sp>
      <p:sp>
        <p:nvSpPr>
          <p:cNvPr id="690" name="Google Shape;690;p81"/>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Time Management</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82"/>
          <p:cNvSpPr txBox="1">
            <a:spLocks noGrp="1"/>
          </p:cNvSpPr>
          <p:nvPr>
            <p:ph type="body" idx="1"/>
          </p:nvPr>
        </p:nvSpPr>
        <p:spPr>
          <a:xfrm>
            <a:off x="304800" y="1143000"/>
            <a:ext cx="4114800" cy="1676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1600"/>
              <a:buNone/>
            </a:pPr>
            <a:endParaRPr sz="1600"/>
          </a:p>
          <a:p>
            <a:pPr marL="342900" lvl="1" indent="-152400" algn="l" rtl="0">
              <a:spcBef>
                <a:spcPts val="600"/>
              </a:spcBef>
              <a:spcAft>
                <a:spcPts val="0"/>
              </a:spcAft>
              <a:buClr>
                <a:schemeClr val="dk1"/>
              </a:buClr>
              <a:buSzPts val="3000"/>
              <a:buFont typeface="Arial"/>
              <a:buNone/>
            </a:pPr>
            <a:endParaRPr sz="3000"/>
          </a:p>
          <a:p>
            <a:pPr marL="742950" lvl="1" indent="-285750" algn="l" rtl="0">
              <a:spcBef>
                <a:spcPts val="480"/>
              </a:spcBef>
              <a:spcAft>
                <a:spcPts val="0"/>
              </a:spcAft>
              <a:buClr>
                <a:schemeClr val="dk1"/>
              </a:buClr>
              <a:buSzPts val="2400"/>
              <a:buNone/>
            </a:pPr>
            <a:endParaRPr sz="2400"/>
          </a:p>
        </p:txBody>
      </p:sp>
      <p:pic>
        <p:nvPicPr>
          <p:cNvPr id="696" name="Google Shape;696;p82" descr="bang head here.jpg"/>
          <p:cNvPicPr preferRelativeResize="0"/>
          <p:nvPr/>
        </p:nvPicPr>
        <p:blipFill rotWithShape="1">
          <a:blip r:embed="rId3">
            <a:alphaModFix/>
          </a:blip>
          <a:srcRect/>
          <a:stretch/>
        </p:blipFill>
        <p:spPr>
          <a:xfrm>
            <a:off x="2667000" y="1703485"/>
            <a:ext cx="3733800" cy="4523941"/>
          </a:xfrm>
          <a:prstGeom prst="rect">
            <a:avLst/>
          </a:prstGeom>
          <a:noFill/>
          <a:ln w="15875" cap="flat" cmpd="sng">
            <a:solidFill>
              <a:schemeClr val="dk1"/>
            </a:solidFill>
            <a:prstDash val="solid"/>
            <a:round/>
            <a:headEnd type="none" w="sm" len="sm"/>
            <a:tailEnd type="none" w="sm" len="sm"/>
          </a:ln>
        </p:spPr>
      </p:pic>
      <p:sp>
        <p:nvSpPr>
          <p:cNvPr id="697" name="Google Shape;697;p82"/>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latin typeface="Arial"/>
                <a:ea typeface="Arial"/>
                <a:cs typeface="Arial"/>
                <a:sym typeface="Arial"/>
              </a:rPr>
              <a:t>When All Else Fails….</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83"/>
          <p:cNvSpPr txBox="1">
            <a:spLocks noGrp="1"/>
          </p:cNvSpPr>
          <p:nvPr>
            <p:ph type="body" idx="1"/>
          </p:nvPr>
        </p:nvSpPr>
        <p:spPr>
          <a:xfrm>
            <a:off x="304800" y="1295400"/>
            <a:ext cx="8534400" cy="48307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r>
              <a:rPr lang="en-US"/>
              <a:t>Management Summary</a:t>
            </a:r>
            <a:endParaRPr/>
          </a:p>
          <a:p>
            <a:pPr marL="342900" lvl="0" indent="-342900" algn="l" rtl="0">
              <a:lnSpc>
                <a:spcPct val="100000"/>
              </a:lnSpc>
              <a:spcBef>
                <a:spcPts val="2400"/>
              </a:spcBef>
              <a:spcAft>
                <a:spcPts val="0"/>
              </a:spcAft>
              <a:buClr>
                <a:schemeClr val="dk1"/>
              </a:buClr>
              <a:buSzPts val="3200"/>
              <a:buChar char="•"/>
            </a:pPr>
            <a:r>
              <a:rPr lang="en-US"/>
              <a:t>Everything you think, do and say potentially impacts your ability to manage a classroom</a:t>
            </a:r>
            <a:endParaRPr/>
          </a:p>
          <a:p>
            <a:pPr marL="342900" lvl="0" indent="-342900" algn="l" rtl="0">
              <a:lnSpc>
                <a:spcPct val="100000"/>
              </a:lnSpc>
              <a:spcBef>
                <a:spcPts val="2400"/>
              </a:spcBef>
              <a:spcAft>
                <a:spcPts val="0"/>
              </a:spcAft>
              <a:buClr>
                <a:schemeClr val="dk1"/>
              </a:buClr>
              <a:buSzPts val="3200"/>
              <a:buChar char="•"/>
            </a:pPr>
            <a:r>
              <a:rPr lang="en-US"/>
              <a:t>Starts with i</a:t>
            </a:r>
            <a:r>
              <a:rPr lang="en-US" sz="3200"/>
              <a:t>nitial planning (critical), </a:t>
            </a:r>
            <a:r>
              <a:rPr lang="en-US"/>
              <a:t>continues to</a:t>
            </a:r>
            <a:r>
              <a:rPr lang="en-US" sz="3200"/>
              <a:t> course close</a:t>
            </a:r>
            <a:endParaRPr/>
          </a:p>
          <a:p>
            <a:pPr marL="342900" lvl="0" indent="-342900" algn="l" rtl="0">
              <a:lnSpc>
                <a:spcPct val="100000"/>
              </a:lnSpc>
              <a:spcBef>
                <a:spcPts val="2400"/>
              </a:spcBef>
              <a:spcAft>
                <a:spcPts val="0"/>
              </a:spcAft>
              <a:buClr>
                <a:schemeClr val="dk1"/>
              </a:buClr>
              <a:buSzPts val="3200"/>
              <a:buChar char="•"/>
            </a:pPr>
            <a:r>
              <a:rPr lang="en-US"/>
              <a:t>Know your options, keep a variety of tools in your toolbox </a:t>
            </a:r>
            <a:endParaRPr sz="3200"/>
          </a:p>
          <a:p>
            <a:pPr marL="0" lvl="0" indent="0" algn="l" rtl="0">
              <a:lnSpc>
                <a:spcPct val="100000"/>
              </a:lnSpc>
              <a:spcBef>
                <a:spcPts val="2400"/>
              </a:spcBef>
              <a:spcAft>
                <a:spcPts val="0"/>
              </a:spcAft>
              <a:buClr>
                <a:schemeClr val="dk1"/>
              </a:buClr>
              <a:buSzPts val="2800"/>
              <a:buNone/>
            </a:pPr>
            <a:endParaRPr sz="2800"/>
          </a:p>
        </p:txBody>
      </p:sp>
      <p:sp>
        <p:nvSpPr>
          <p:cNvPr id="703" name="Google Shape;703;p83"/>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83</a:t>
            </a:fld>
            <a:endParaRPr sz="1800">
              <a:solidFill>
                <a:schemeClr val="dk1"/>
              </a:solidFill>
              <a:latin typeface="Calibri"/>
              <a:ea typeface="Calibri"/>
              <a:cs typeface="Calibri"/>
              <a:sym typeface="Calibri"/>
            </a:endParaRPr>
          </a:p>
        </p:txBody>
      </p:sp>
      <p:sp>
        <p:nvSpPr>
          <p:cNvPr id="704" name="Google Shape;704;p83"/>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dirty="0"/>
              <a:t>Managing the Classroom</a:t>
            </a:r>
            <a:endParaRP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84"/>
          <p:cNvSpPr txBox="1">
            <a:spLocks noGrp="1"/>
          </p:cNvSpPr>
          <p:nvPr>
            <p:ph type="ctrTitle"/>
          </p:nvPr>
        </p:nvSpPr>
        <p:spPr>
          <a:xfrm>
            <a:off x="1150571" y="5105400"/>
            <a:ext cx="6858000" cy="97155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54385"/>
              <a:buFont typeface="Arial"/>
              <a:buNone/>
            </a:pPr>
            <a:r>
              <a:rPr lang="en-US"/>
              <a:t>SKILLS OF A MASTER INSTRUCTOR</a:t>
            </a:r>
            <a:br>
              <a:rPr lang="en-US"/>
            </a:br>
            <a:endParaRPr sz="2850"/>
          </a:p>
        </p:txBody>
      </p:sp>
      <p:sp>
        <p:nvSpPr>
          <p:cNvPr id="710" name="Google Shape;710;p84"/>
          <p:cNvSpPr/>
          <p:nvPr/>
        </p:nvSpPr>
        <p:spPr>
          <a:xfrm>
            <a:off x="4396" y="5666642"/>
            <a:ext cx="2343150" cy="28575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85"/>
          <p:cNvSpPr txBox="1">
            <a:spLocks noGrp="1"/>
          </p:cNvSpPr>
          <p:nvPr>
            <p:ph type="body" idx="1"/>
          </p:nvPr>
        </p:nvSpPr>
        <p:spPr>
          <a:xfrm>
            <a:off x="762000" y="1600200"/>
            <a:ext cx="7620000" cy="42672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Clr>
                <a:schemeClr val="dk1"/>
              </a:buClr>
              <a:buSzPct val="100000"/>
              <a:buChar char="•"/>
            </a:pPr>
            <a:r>
              <a:rPr lang="en-US"/>
              <a:t>What you say (7%), how you say it (28-38%)</a:t>
            </a:r>
            <a:endParaRPr/>
          </a:p>
          <a:p>
            <a:pPr marL="742950" lvl="1" indent="-285750" algn="l" rtl="0">
              <a:lnSpc>
                <a:spcPct val="100000"/>
              </a:lnSpc>
              <a:spcBef>
                <a:spcPts val="1200"/>
              </a:spcBef>
              <a:spcAft>
                <a:spcPts val="0"/>
              </a:spcAft>
              <a:buClr>
                <a:schemeClr val="dk1"/>
              </a:buClr>
              <a:buSzPct val="100000"/>
              <a:buChar char="–"/>
            </a:pPr>
            <a:r>
              <a:rPr lang="en-US"/>
              <a:t>Voice inflection as a communications tool</a:t>
            </a:r>
            <a:endParaRPr/>
          </a:p>
          <a:p>
            <a:pPr marL="1143000" lvl="2" indent="-228600" algn="l" rtl="0">
              <a:lnSpc>
                <a:spcPct val="100000"/>
              </a:lnSpc>
              <a:spcBef>
                <a:spcPts val="1200"/>
              </a:spcBef>
              <a:spcAft>
                <a:spcPts val="0"/>
              </a:spcAft>
              <a:buClr>
                <a:schemeClr val="dk1"/>
              </a:buClr>
              <a:buSzPct val="100000"/>
              <a:buChar char="•"/>
            </a:pPr>
            <a:r>
              <a:rPr lang="en-US" sz="2200"/>
              <a:t>“I did not say I ate those cookies”</a:t>
            </a:r>
            <a:endParaRPr/>
          </a:p>
          <a:p>
            <a:pPr marL="2743200" lvl="6" indent="0" algn="l" rtl="0">
              <a:spcBef>
                <a:spcPts val="333"/>
              </a:spcBef>
              <a:spcAft>
                <a:spcPts val="0"/>
              </a:spcAft>
              <a:buClr>
                <a:schemeClr val="dk1"/>
              </a:buClr>
              <a:buSzPct val="100000"/>
              <a:buNone/>
            </a:pPr>
            <a:r>
              <a:rPr lang="en-US" sz="1800"/>
              <a:t>                                       (Career Team, YouTube)</a:t>
            </a:r>
            <a:endParaRPr/>
          </a:p>
          <a:p>
            <a:pPr marL="342900" lvl="0" indent="-342900" algn="l" rtl="0">
              <a:lnSpc>
                <a:spcPct val="100000"/>
              </a:lnSpc>
              <a:spcBef>
                <a:spcPts val="2400"/>
              </a:spcBef>
              <a:spcAft>
                <a:spcPts val="0"/>
              </a:spcAft>
              <a:buClr>
                <a:schemeClr val="dk1"/>
              </a:buClr>
              <a:buSzPct val="100000"/>
              <a:buChar char="•"/>
            </a:pPr>
            <a:r>
              <a:rPr lang="en-US"/>
              <a:t>Non-verbal (55-65%) </a:t>
            </a:r>
            <a:endParaRPr/>
          </a:p>
          <a:p>
            <a:pPr marL="742950" lvl="1" indent="-285750" algn="l" rtl="0">
              <a:lnSpc>
                <a:spcPct val="100000"/>
              </a:lnSpc>
              <a:spcBef>
                <a:spcPts val="450"/>
              </a:spcBef>
              <a:spcAft>
                <a:spcPts val="0"/>
              </a:spcAft>
              <a:buClr>
                <a:schemeClr val="dk1"/>
              </a:buClr>
              <a:buSzPct val="100000"/>
              <a:buChar char="–"/>
            </a:pPr>
            <a:r>
              <a:rPr lang="en-US"/>
              <a:t>Visual, expressions, body language</a:t>
            </a:r>
            <a:endParaRPr/>
          </a:p>
          <a:p>
            <a:pPr marL="342900" lvl="0" indent="-342900" algn="l" rtl="0">
              <a:lnSpc>
                <a:spcPct val="100000"/>
              </a:lnSpc>
              <a:spcBef>
                <a:spcPts val="2400"/>
              </a:spcBef>
              <a:spcAft>
                <a:spcPts val="0"/>
              </a:spcAft>
              <a:buClr>
                <a:schemeClr val="dk1"/>
              </a:buClr>
              <a:buSzPct val="100000"/>
              <a:buChar char="•"/>
            </a:pPr>
            <a:r>
              <a:rPr lang="en-US"/>
              <a:t>Watch for non-verbal communications from your learners</a:t>
            </a:r>
            <a:endParaRPr/>
          </a:p>
        </p:txBody>
      </p:sp>
      <p:sp>
        <p:nvSpPr>
          <p:cNvPr id="716" name="Google Shape;716;p85"/>
          <p:cNvSpPr txBox="1">
            <a:spLocks noGrp="1"/>
          </p:cNvSpPr>
          <p:nvPr>
            <p:ph type="sldNum" idx="12"/>
          </p:nvPr>
        </p:nvSpPr>
        <p:spPr>
          <a:xfrm>
            <a:off x="1200150" y="5710181"/>
            <a:ext cx="1600200" cy="273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85</a:t>
            </a:fld>
            <a:endParaRPr sz="1800">
              <a:solidFill>
                <a:schemeClr val="dk1"/>
              </a:solidFill>
              <a:latin typeface="Calibri"/>
              <a:ea typeface="Calibri"/>
              <a:cs typeface="Calibri"/>
              <a:sym typeface="Calibri"/>
            </a:endParaRPr>
          </a:p>
        </p:txBody>
      </p:sp>
      <p:sp>
        <p:nvSpPr>
          <p:cNvPr id="717" name="Google Shape;717;p85"/>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Communication Skills</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86"/>
          <p:cNvSpPr txBox="1">
            <a:spLocks noGrp="1"/>
          </p:cNvSpPr>
          <p:nvPr>
            <p:ph type="body" idx="1"/>
          </p:nvPr>
        </p:nvSpPr>
        <p:spPr>
          <a:xfrm>
            <a:off x="609600" y="1168400"/>
            <a:ext cx="8058150" cy="5181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a:t>Our brain’s sensory systems trying to make sense of the environment (data, input)</a:t>
            </a:r>
            <a:endParaRPr/>
          </a:p>
          <a:p>
            <a:pPr marL="0" lvl="0" indent="0" algn="ctr" rtl="0">
              <a:lnSpc>
                <a:spcPct val="100000"/>
              </a:lnSpc>
              <a:spcBef>
                <a:spcPts val="2400"/>
              </a:spcBef>
              <a:spcAft>
                <a:spcPts val="0"/>
              </a:spcAft>
              <a:buClr>
                <a:schemeClr val="dk1"/>
              </a:buClr>
              <a:buSzPts val="3200"/>
              <a:buNone/>
            </a:pPr>
            <a:endParaRPr/>
          </a:p>
          <a:p>
            <a:pPr marL="0" lvl="0" indent="0" algn="l" rtl="0">
              <a:lnSpc>
                <a:spcPct val="100000"/>
              </a:lnSpc>
              <a:spcBef>
                <a:spcPts val="2400"/>
              </a:spcBef>
              <a:spcAft>
                <a:spcPts val="0"/>
              </a:spcAft>
              <a:buClr>
                <a:schemeClr val="dk1"/>
              </a:buClr>
              <a:buSzPts val="3200"/>
              <a:buNone/>
            </a:pPr>
            <a:endParaRPr/>
          </a:p>
          <a:p>
            <a:pPr marL="342900" lvl="0" indent="-165100" algn="l" rtl="0">
              <a:lnSpc>
                <a:spcPct val="100000"/>
              </a:lnSpc>
              <a:spcBef>
                <a:spcPts val="2400"/>
              </a:spcBef>
              <a:spcAft>
                <a:spcPts val="0"/>
              </a:spcAft>
              <a:buClr>
                <a:schemeClr val="dk1"/>
              </a:buClr>
              <a:buSzPts val="2800"/>
              <a:buNone/>
            </a:pPr>
            <a:endParaRPr sz="2800"/>
          </a:p>
          <a:p>
            <a:pPr marL="0" lvl="0" indent="0" algn="l" rtl="0">
              <a:lnSpc>
                <a:spcPct val="100000"/>
              </a:lnSpc>
              <a:spcBef>
                <a:spcPts val="2400"/>
              </a:spcBef>
              <a:spcAft>
                <a:spcPts val="0"/>
              </a:spcAft>
              <a:buClr>
                <a:schemeClr val="dk1"/>
              </a:buClr>
              <a:buSzPts val="2800"/>
              <a:buNone/>
            </a:pPr>
            <a:endParaRPr sz="2800"/>
          </a:p>
          <a:p>
            <a:pPr marL="342900" lvl="0" indent="-342900" algn="l" rtl="0">
              <a:lnSpc>
                <a:spcPct val="100000"/>
              </a:lnSpc>
              <a:spcBef>
                <a:spcPts val="2400"/>
              </a:spcBef>
              <a:spcAft>
                <a:spcPts val="0"/>
              </a:spcAft>
              <a:buClr>
                <a:schemeClr val="dk1"/>
              </a:buClr>
              <a:buSzPts val="2800"/>
              <a:buChar char="•"/>
            </a:pPr>
            <a:r>
              <a:rPr lang="en-US" sz="2800"/>
              <a:t>What happens when things don’t make sense?</a:t>
            </a:r>
            <a:endParaRPr/>
          </a:p>
        </p:txBody>
      </p:sp>
      <p:sp>
        <p:nvSpPr>
          <p:cNvPr id="723" name="Google Shape;723;p86"/>
          <p:cNvSpPr txBox="1">
            <a:spLocks noGrp="1"/>
          </p:cNvSpPr>
          <p:nvPr>
            <p:ph type="sldNum" idx="12"/>
          </p:nvPr>
        </p:nvSpPr>
        <p:spPr>
          <a:xfrm>
            <a:off x="304800" y="6350000"/>
            <a:ext cx="1600200" cy="273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86</a:t>
            </a:fld>
            <a:endParaRPr sz="1800">
              <a:solidFill>
                <a:schemeClr val="dk1"/>
              </a:solidFill>
              <a:latin typeface="Calibri"/>
              <a:ea typeface="Calibri"/>
              <a:cs typeface="Calibri"/>
              <a:sym typeface="Calibri"/>
            </a:endParaRPr>
          </a:p>
        </p:txBody>
      </p:sp>
      <p:sp>
        <p:nvSpPr>
          <p:cNvPr id="724" name="Google Shape;724;p86"/>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What Is Perception?</a:t>
            </a:r>
            <a:endParaRPr/>
          </a:p>
        </p:txBody>
      </p:sp>
      <p:pic>
        <p:nvPicPr>
          <p:cNvPr id="725" name="Google Shape;725;p86"/>
          <p:cNvPicPr preferRelativeResize="0"/>
          <p:nvPr/>
        </p:nvPicPr>
        <p:blipFill rotWithShape="1">
          <a:blip r:embed="rId3">
            <a:alphaModFix/>
          </a:blip>
          <a:srcRect/>
          <a:stretch/>
        </p:blipFill>
        <p:spPr>
          <a:xfrm>
            <a:off x="2895600" y="2743200"/>
            <a:ext cx="3028950" cy="2160934"/>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730" name="Google Shape;730;p87"/>
          <p:cNvPicPr preferRelativeResize="0"/>
          <p:nvPr/>
        </p:nvPicPr>
        <p:blipFill rotWithShape="1">
          <a:blip r:embed="rId3">
            <a:alphaModFix/>
          </a:blip>
          <a:srcRect/>
          <a:stretch/>
        </p:blipFill>
        <p:spPr>
          <a:xfrm>
            <a:off x="3831175" y="1752600"/>
            <a:ext cx="4978207" cy="3657600"/>
          </a:xfrm>
          <a:prstGeom prst="rect">
            <a:avLst/>
          </a:prstGeom>
          <a:noFill/>
          <a:ln>
            <a:noFill/>
          </a:ln>
        </p:spPr>
      </p:pic>
      <p:sp>
        <p:nvSpPr>
          <p:cNvPr id="731" name="Google Shape;731;p87"/>
          <p:cNvSpPr txBox="1">
            <a:spLocks noGrp="1"/>
          </p:cNvSpPr>
          <p:nvPr>
            <p:ph type="body" idx="1"/>
          </p:nvPr>
        </p:nvSpPr>
        <p:spPr>
          <a:xfrm>
            <a:off x="381000" y="843878"/>
            <a:ext cx="6324600" cy="5105400"/>
          </a:xfrm>
          <a:prstGeom prst="rect">
            <a:avLst/>
          </a:prstGeom>
          <a:noFill/>
          <a:ln>
            <a:noFill/>
          </a:ln>
        </p:spPr>
        <p:txBody>
          <a:bodyPr spcFirstLastPara="1" wrap="square" lIns="91425" tIns="45700" rIns="91425" bIns="45700" anchor="t" anchorCtr="0">
            <a:normAutofit fontScale="85000" lnSpcReduction="20000"/>
          </a:bodyPr>
          <a:lstStyle/>
          <a:p>
            <a:pPr marL="742950" lvl="1" indent="-184594" algn="l" rtl="0">
              <a:lnSpc>
                <a:spcPct val="100000"/>
              </a:lnSpc>
              <a:spcBef>
                <a:spcPts val="0"/>
              </a:spcBef>
              <a:spcAft>
                <a:spcPts val="0"/>
              </a:spcAft>
              <a:buClr>
                <a:schemeClr val="dk1"/>
              </a:buClr>
              <a:buSzPct val="100000"/>
              <a:buNone/>
            </a:pPr>
            <a:endParaRPr sz="1875"/>
          </a:p>
          <a:p>
            <a:pPr marL="342900" lvl="0" indent="-342900" algn="l" rtl="0">
              <a:lnSpc>
                <a:spcPct val="100000"/>
              </a:lnSpc>
              <a:spcBef>
                <a:spcPts val="2400"/>
              </a:spcBef>
              <a:spcAft>
                <a:spcPts val="0"/>
              </a:spcAft>
              <a:buClr>
                <a:schemeClr val="dk1"/>
              </a:buClr>
              <a:buSzPct val="100000"/>
              <a:buChar char="•"/>
            </a:pPr>
            <a:r>
              <a:rPr lang="en-US" sz="3000"/>
              <a:t>Drivers</a:t>
            </a:r>
            <a:endParaRPr/>
          </a:p>
          <a:p>
            <a:pPr marL="600075" lvl="1" indent="-257174" algn="l" rtl="0">
              <a:lnSpc>
                <a:spcPct val="120000"/>
              </a:lnSpc>
              <a:spcBef>
                <a:spcPts val="1200"/>
              </a:spcBef>
              <a:spcAft>
                <a:spcPts val="0"/>
              </a:spcAft>
              <a:buClr>
                <a:schemeClr val="dk1"/>
              </a:buClr>
              <a:buSzPct val="100000"/>
              <a:buFont typeface="Arial"/>
              <a:buChar char="-"/>
            </a:pPr>
            <a:r>
              <a:rPr lang="en-US"/>
              <a:t>Inflection</a:t>
            </a:r>
            <a:endParaRPr/>
          </a:p>
          <a:p>
            <a:pPr marL="600075" lvl="1" indent="-257174" algn="l" rtl="0">
              <a:lnSpc>
                <a:spcPct val="120000"/>
              </a:lnSpc>
              <a:spcBef>
                <a:spcPts val="1200"/>
              </a:spcBef>
              <a:spcAft>
                <a:spcPts val="0"/>
              </a:spcAft>
              <a:buClr>
                <a:schemeClr val="dk1"/>
              </a:buClr>
              <a:buSzPct val="100000"/>
              <a:buFont typeface="Arial"/>
              <a:buChar char="-"/>
            </a:pPr>
            <a:r>
              <a:rPr lang="en-US"/>
              <a:t>Body language/expressions</a:t>
            </a:r>
            <a:endParaRPr/>
          </a:p>
          <a:p>
            <a:pPr marL="600075" lvl="1" indent="-257174" algn="l" rtl="0">
              <a:lnSpc>
                <a:spcPct val="120000"/>
              </a:lnSpc>
              <a:spcBef>
                <a:spcPts val="1200"/>
              </a:spcBef>
              <a:spcAft>
                <a:spcPts val="0"/>
              </a:spcAft>
              <a:buClr>
                <a:schemeClr val="dk1"/>
              </a:buClr>
              <a:buSzPct val="100000"/>
              <a:buFont typeface="Arial"/>
              <a:buChar char="-"/>
            </a:pPr>
            <a:r>
              <a:rPr lang="en-US"/>
              <a:t>Experiences</a:t>
            </a:r>
            <a:endParaRPr/>
          </a:p>
          <a:p>
            <a:pPr marL="600075" lvl="1" indent="-257174" algn="l" rtl="0">
              <a:lnSpc>
                <a:spcPct val="120000"/>
              </a:lnSpc>
              <a:spcBef>
                <a:spcPts val="1200"/>
              </a:spcBef>
              <a:spcAft>
                <a:spcPts val="0"/>
              </a:spcAft>
              <a:buClr>
                <a:schemeClr val="dk1"/>
              </a:buClr>
              <a:buSzPct val="100000"/>
              <a:buFont typeface="Arial"/>
              <a:buChar char="-"/>
            </a:pPr>
            <a:r>
              <a:rPr lang="en-US"/>
              <a:t>Motivation</a:t>
            </a:r>
            <a:endParaRPr/>
          </a:p>
          <a:p>
            <a:pPr marL="600075" lvl="1" indent="-257174" algn="l" rtl="0">
              <a:lnSpc>
                <a:spcPct val="120000"/>
              </a:lnSpc>
              <a:spcBef>
                <a:spcPts val="1200"/>
              </a:spcBef>
              <a:spcAft>
                <a:spcPts val="0"/>
              </a:spcAft>
              <a:buClr>
                <a:schemeClr val="dk1"/>
              </a:buClr>
              <a:buSzPct val="100000"/>
              <a:buFont typeface="Arial"/>
              <a:buChar char="-"/>
            </a:pPr>
            <a:r>
              <a:rPr lang="en-US"/>
              <a:t>Expectations</a:t>
            </a:r>
            <a:endParaRPr/>
          </a:p>
          <a:p>
            <a:pPr marL="600075" lvl="1" indent="-257174" algn="l" rtl="0">
              <a:lnSpc>
                <a:spcPct val="120000"/>
              </a:lnSpc>
              <a:spcBef>
                <a:spcPts val="1200"/>
              </a:spcBef>
              <a:spcAft>
                <a:spcPts val="0"/>
              </a:spcAft>
              <a:buClr>
                <a:schemeClr val="dk1"/>
              </a:buClr>
              <a:buSzPct val="100000"/>
              <a:buFont typeface="Arial"/>
              <a:buChar char="-"/>
            </a:pPr>
            <a:r>
              <a:rPr lang="en-US"/>
              <a:t>Context</a:t>
            </a:r>
            <a:endParaRPr/>
          </a:p>
          <a:p>
            <a:pPr marL="600075" lvl="1" indent="-257174" algn="l" rtl="0">
              <a:lnSpc>
                <a:spcPct val="120000"/>
              </a:lnSpc>
              <a:spcBef>
                <a:spcPts val="1200"/>
              </a:spcBef>
              <a:spcAft>
                <a:spcPts val="0"/>
              </a:spcAft>
              <a:buClr>
                <a:schemeClr val="dk1"/>
              </a:buClr>
              <a:buSzPct val="100000"/>
              <a:buFont typeface="Arial"/>
              <a:buChar char="-"/>
            </a:pPr>
            <a:r>
              <a:rPr lang="en-US"/>
              <a:t>Physical, emotional, </a:t>
            </a:r>
            <a:endParaRPr/>
          </a:p>
          <a:p>
            <a:pPr marL="342900" lvl="1" indent="0" algn="l" rtl="0">
              <a:lnSpc>
                <a:spcPct val="120000"/>
              </a:lnSpc>
              <a:spcBef>
                <a:spcPts val="1200"/>
              </a:spcBef>
              <a:spcAft>
                <a:spcPts val="0"/>
              </a:spcAft>
              <a:buClr>
                <a:schemeClr val="dk1"/>
              </a:buClr>
              <a:buSzPct val="100000"/>
              <a:buNone/>
            </a:pPr>
            <a:r>
              <a:rPr lang="en-US"/>
              <a:t>   intellectual needs and/or limitations</a:t>
            </a:r>
            <a:endParaRPr/>
          </a:p>
        </p:txBody>
      </p:sp>
      <p:sp>
        <p:nvSpPr>
          <p:cNvPr id="732" name="Google Shape;732;p87"/>
          <p:cNvSpPr txBox="1">
            <a:spLocks noGrp="1"/>
          </p:cNvSpPr>
          <p:nvPr>
            <p:ph type="sldNum" idx="12"/>
          </p:nvPr>
        </p:nvSpPr>
        <p:spPr>
          <a:xfrm>
            <a:off x="381000" y="6400800"/>
            <a:ext cx="1600200" cy="273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87</a:t>
            </a:fld>
            <a:endParaRPr sz="1800">
              <a:solidFill>
                <a:schemeClr val="dk1"/>
              </a:solidFill>
              <a:latin typeface="Calibri"/>
              <a:ea typeface="Calibri"/>
              <a:cs typeface="Calibri"/>
              <a:sym typeface="Calibri"/>
            </a:endParaRPr>
          </a:p>
        </p:txBody>
      </p:sp>
      <p:sp>
        <p:nvSpPr>
          <p:cNvPr id="733" name="Google Shape;733;p87"/>
          <p:cNvSpPr txBox="1">
            <a:spLocks noGrp="1"/>
          </p:cNvSpPr>
          <p:nvPr>
            <p:ph type="title"/>
          </p:nvPr>
        </p:nvSpPr>
        <p:spPr>
          <a:xfrm>
            <a:off x="0" y="-14357"/>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Perception</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88"/>
          <p:cNvSpPr txBox="1">
            <a:spLocks noGrp="1"/>
          </p:cNvSpPr>
          <p:nvPr>
            <p:ph type="body" idx="1"/>
          </p:nvPr>
        </p:nvSpPr>
        <p:spPr>
          <a:xfrm>
            <a:off x="503931" y="1513891"/>
            <a:ext cx="7372350" cy="4343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r>
              <a:rPr lang="en-US" u="sng" dirty="0"/>
              <a:t>Auditory Processing</a:t>
            </a:r>
            <a:endParaRPr dirty="0"/>
          </a:p>
          <a:p>
            <a:pPr marL="342900" lvl="0" indent="-342900" algn="l" rtl="0">
              <a:lnSpc>
                <a:spcPct val="100000"/>
              </a:lnSpc>
              <a:spcBef>
                <a:spcPts val="2400"/>
              </a:spcBef>
              <a:spcAft>
                <a:spcPts val="0"/>
              </a:spcAft>
              <a:buClr>
                <a:schemeClr val="dk1"/>
              </a:buClr>
              <a:buSzPts val="2800"/>
              <a:buChar char="•"/>
            </a:pPr>
            <a:r>
              <a:rPr lang="en-US" sz="2800" dirty="0"/>
              <a:t>How we intake and process information varies:</a:t>
            </a:r>
            <a:endParaRPr dirty="0"/>
          </a:p>
          <a:p>
            <a:pPr marL="742950" lvl="1" indent="-285750" algn="l" rtl="0">
              <a:lnSpc>
                <a:spcPct val="100000"/>
              </a:lnSpc>
              <a:spcBef>
                <a:spcPts val="1200"/>
              </a:spcBef>
              <a:spcAft>
                <a:spcPts val="0"/>
              </a:spcAft>
              <a:buClr>
                <a:schemeClr val="dk1"/>
              </a:buClr>
              <a:buSzPts val="1550"/>
              <a:buChar char="–"/>
            </a:pPr>
            <a:r>
              <a:rPr lang="en-US" sz="1550" dirty="0"/>
              <a:t> </a:t>
            </a:r>
            <a:r>
              <a:rPr lang="en-US" sz="2400" dirty="0"/>
              <a:t>“There is a sack of potatoes on the counter. Peel half of them, put them on the stove in a 4 quart pot, cover with water, and set the burner under them to medium heat.”</a:t>
            </a:r>
            <a:endParaRPr dirty="0"/>
          </a:p>
          <a:p>
            <a:pPr marL="0" lvl="0" indent="0" algn="l" rtl="0">
              <a:lnSpc>
                <a:spcPct val="100000"/>
              </a:lnSpc>
              <a:spcBef>
                <a:spcPts val="2400"/>
              </a:spcBef>
              <a:spcAft>
                <a:spcPts val="0"/>
              </a:spcAft>
              <a:buClr>
                <a:schemeClr val="dk1"/>
              </a:buClr>
              <a:buSzPts val="1800"/>
              <a:buNone/>
            </a:pPr>
            <a:endParaRPr sz="1800" dirty="0"/>
          </a:p>
        </p:txBody>
      </p:sp>
      <p:sp>
        <p:nvSpPr>
          <p:cNvPr id="739" name="Google Shape;739;p88"/>
          <p:cNvSpPr txBox="1">
            <a:spLocks noGrp="1"/>
          </p:cNvSpPr>
          <p:nvPr>
            <p:ph type="sldNum" idx="12"/>
          </p:nvPr>
        </p:nvSpPr>
        <p:spPr>
          <a:xfrm>
            <a:off x="15240" y="6400800"/>
            <a:ext cx="1600200" cy="273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88</a:t>
            </a:fld>
            <a:endParaRPr sz="1800">
              <a:solidFill>
                <a:schemeClr val="dk1"/>
              </a:solidFill>
              <a:latin typeface="Calibri"/>
              <a:ea typeface="Calibri"/>
              <a:cs typeface="Calibri"/>
              <a:sym typeface="Calibri"/>
            </a:endParaRPr>
          </a:p>
        </p:txBody>
      </p:sp>
      <p:sp>
        <p:nvSpPr>
          <p:cNvPr id="740" name="Google Shape;740;p88"/>
          <p:cNvSpPr txBox="1">
            <a:spLocks noGrp="1"/>
          </p:cNvSpPr>
          <p:nvPr>
            <p:ph type="title"/>
          </p:nvPr>
        </p:nvSpPr>
        <p:spPr>
          <a:xfrm>
            <a:off x="0" y="0"/>
            <a:ext cx="9144000" cy="970383"/>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ct val="100000"/>
              <a:buFont typeface="Arial"/>
              <a:buNone/>
            </a:pPr>
            <a:r>
              <a:rPr lang="en-US"/>
              <a:t>Perception</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pic>
        <p:nvPicPr>
          <p:cNvPr id="747" name="Google Shape;747;p89"/>
          <p:cNvPicPr preferRelativeResize="0"/>
          <p:nvPr/>
        </p:nvPicPr>
        <p:blipFill rotWithShape="1">
          <a:blip r:embed="rId3">
            <a:alphaModFix/>
          </a:blip>
          <a:srcRect t="36012"/>
          <a:stretch/>
        </p:blipFill>
        <p:spPr>
          <a:xfrm>
            <a:off x="3009900" y="2209800"/>
            <a:ext cx="3124200" cy="2895600"/>
          </a:xfrm>
          <a:prstGeom prst="rect">
            <a:avLst/>
          </a:prstGeom>
          <a:noFill/>
          <a:ln w="15875" cap="flat" cmpd="sng">
            <a:solidFill>
              <a:schemeClr val="dk1"/>
            </a:solidFill>
            <a:prstDash val="solid"/>
            <a:round/>
            <a:headEnd type="none" w="sm" len="sm"/>
            <a:tailEnd type="none" w="sm" len="sm"/>
          </a:ln>
        </p:spPr>
      </p:pic>
      <p:sp>
        <p:nvSpPr>
          <p:cNvPr id="745" name="Google Shape;745;p89"/>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endParaRPr dirty="0"/>
          </a:p>
        </p:txBody>
      </p:sp>
      <p:sp>
        <p:nvSpPr>
          <p:cNvPr id="746" name="Google Shape;746;p89"/>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Result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body" idx="1"/>
          </p:nvPr>
        </p:nvSpPr>
        <p:spPr>
          <a:xfrm>
            <a:off x="457200" y="1480477"/>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Char char="•"/>
            </a:pPr>
            <a:r>
              <a:rPr lang="en-US"/>
              <a:t>Review of 428 instructor development concepts </a:t>
            </a:r>
            <a:endParaRPr/>
          </a:p>
          <a:p>
            <a:pPr marL="342900" lvl="0" indent="-342900" algn="l" rtl="0">
              <a:lnSpc>
                <a:spcPct val="100000"/>
              </a:lnSpc>
              <a:spcBef>
                <a:spcPts val="2400"/>
              </a:spcBef>
              <a:spcAft>
                <a:spcPts val="0"/>
              </a:spcAft>
              <a:buClr>
                <a:srgbClr val="000000"/>
              </a:buClr>
              <a:buSzPts val="3200"/>
              <a:buChar char="•"/>
            </a:pPr>
            <a:r>
              <a:rPr lang="en-US">
                <a:solidFill>
                  <a:srgbClr val="000000"/>
                </a:solidFill>
              </a:rPr>
              <a:t>Training on Texas CMI responsibilities and expectations</a:t>
            </a:r>
            <a:endParaRPr/>
          </a:p>
          <a:p>
            <a:pPr marL="342900" lvl="0" indent="-342900" algn="l" rtl="0">
              <a:lnSpc>
                <a:spcPct val="100000"/>
              </a:lnSpc>
              <a:spcBef>
                <a:spcPts val="2400"/>
              </a:spcBef>
              <a:spcAft>
                <a:spcPts val="0"/>
              </a:spcAft>
              <a:buClr>
                <a:srgbClr val="000000"/>
              </a:buClr>
              <a:buSzPts val="3200"/>
              <a:buChar char="•"/>
            </a:pPr>
            <a:r>
              <a:rPr lang="en-US">
                <a:solidFill>
                  <a:srgbClr val="000000"/>
                </a:solidFill>
              </a:rPr>
              <a:t>Introduction of master level instructor concepts</a:t>
            </a:r>
            <a:endParaRPr/>
          </a:p>
          <a:p>
            <a:pPr marL="342900" lvl="0" indent="-342900" algn="l" rtl="0">
              <a:lnSpc>
                <a:spcPct val="100000"/>
              </a:lnSpc>
              <a:spcBef>
                <a:spcPts val="2400"/>
              </a:spcBef>
              <a:spcAft>
                <a:spcPts val="0"/>
              </a:spcAft>
              <a:buClr>
                <a:srgbClr val="000000"/>
              </a:buClr>
              <a:buSzPts val="3200"/>
              <a:buChar char="•"/>
            </a:pPr>
            <a:r>
              <a:rPr lang="en-US">
                <a:solidFill>
                  <a:srgbClr val="000000"/>
                </a:solidFill>
              </a:rPr>
              <a:t>Networking and collaboration!</a:t>
            </a:r>
            <a:endParaRPr/>
          </a:p>
        </p:txBody>
      </p:sp>
      <p:sp>
        <p:nvSpPr>
          <p:cNvPr id="138" name="Google Shape;138;p9"/>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9</a:t>
            </a:fld>
            <a:endParaRPr sz="1800">
              <a:solidFill>
                <a:schemeClr val="dk1"/>
              </a:solidFill>
              <a:latin typeface="Calibri"/>
              <a:ea typeface="Calibri"/>
              <a:cs typeface="Calibri"/>
              <a:sym typeface="Calibri"/>
            </a:endParaRPr>
          </a:p>
        </p:txBody>
      </p:sp>
      <p:sp>
        <p:nvSpPr>
          <p:cNvPr id="139" name="Google Shape;139;p9"/>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What to Expect</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90"/>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Hearing challenges</a:t>
            </a:r>
            <a:endParaRPr/>
          </a:p>
          <a:p>
            <a:pPr marL="742950" lvl="1" indent="-285750" algn="l" rtl="0">
              <a:lnSpc>
                <a:spcPct val="100000"/>
              </a:lnSpc>
              <a:spcBef>
                <a:spcPts val="1200"/>
              </a:spcBef>
              <a:spcAft>
                <a:spcPts val="0"/>
              </a:spcAft>
              <a:buClr>
                <a:schemeClr val="dk1"/>
              </a:buClr>
              <a:buSzPts val="2800"/>
              <a:buChar char="–"/>
            </a:pPr>
            <a:r>
              <a:rPr lang="en-US"/>
              <a:t>“The sky is falling!”</a:t>
            </a:r>
            <a:endParaRPr/>
          </a:p>
          <a:p>
            <a:pPr marL="342900" lvl="0" indent="-139700" algn="l" rtl="0">
              <a:lnSpc>
                <a:spcPct val="100000"/>
              </a:lnSpc>
              <a:spcBef>
                <a:spcPts val="2400"/>
              </a:spcBef>
              <a:spcAft>
                <a:spcPts val="0"/>
              </a:spcAft>
              <a:buClr>
                <a:schemeClr val="dk1"/>
              </a:buClr>
              <a:buSzPts val="3200"/>
              <a:buNone/>
            </a:pPr>
            <a:endParaRPr/>
          </a:p>
        </p:txBody>
      </p:sp>
      <p:sp>
        <p:nvSpPr>
          <p:cNvPr id="753" name="Google Shape;753;p90"/>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800"/>
              <a:buFont typeface="Arial"/>
              <a:buNone/>
            </a:pPr>
            <a:r>
              <a:rPr lang="en-US" sz="3800"/>
              <a:t>Impacts on Auditory Processing</a:t>
            </a:r>
            <a:endParaRPr/>
          </a:p>
        </p:txBody>
      </p:sp>
      <p:pic>
        <p:nvPicPr>
          <p:cNvPr id="754" name="Google Shape;754;p90"/>
          <p:cNvPicPr preferRelativeResize="0"/>
          <p:nvPr/>
        </p:nvPicPr>
        <p:blipFill rotWithShape="1">
          <a:blip r:embed="rId3">
            <a:alphaModFix/>
          </a:blip>
          <a:srcRect/>
          <a:stretch/>
        </p:blipFill>
        <p:spPr>
          <a:xfrm>
            <a:off x="4419600" y="2362200"/>
            <a:ext cx="4090988" cy="3926801"/>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91"/>
          <p:cNvSpPr txBox="1">
            <a:spLocks noGrp="1"/>
          </p:cNvSpPr>
          <p:nvPr>
            <p:ph type="body" idx="1"/>
          </p:nvPr>
        </p:nvSpPr>
        <p:spPr>
          <a:xfrm>
            <a:off x="628650" y="1143000"/>
            <a:ext cx="7996604" cy="5181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800"/>
              <a:buNone/>
            </a:pPr>
            <a:r>
              <a:rPr lang="en-US" sz="2800"/>
              <a:t>Influence of Surrounding (Context) Information</a:t>
            </a:r>
            <a:endParaRPr/>
          </a:p>
          <a:p>
            <a:pPr marL="0" lvl="0" indent="0" algn="l" rtl="0">
              <a:lnSpc>
                <a:spcPct val="100000"/>
              </a:lnSpc>
              <a:spcBef>
                <a:spcPts val="0"/>
              </a:spcBef>
              <a:spcAft>
                <a:spcPts val="0"/>
              </a:spcAft>
              <a:buClr>
                <a:schemeClr val="dk1"/>
              </a:buClr>
              <a:buSzPts val="3200"/>
              <a:buNone/>
            </a:pPr>
            <a:endParaRPr/>
          </a:p>
          <a:p>
            <a:pPr marL="0" lvl="0" indent="0" algn="ctr" rtl="0">
              <a:lnSpc>
                <a:spcPct val="100000"/>
              </a:lnSpc>
              <a:spcBef>
                <a:spcPts val="0"/>
              </a:spcBef>
              <a:spcAft>
                <a:spcPts val="0"/>
              </a:spcAft>
              <a:buClr>
                <a:schemeClr val="dk1"/>
              </a:buClr>
              <a:buSzPts val="2600"/>
              <a:buNone/>
            </a:pPr>
            <a:r>
              <a:rPr lang="en-US" sz="2600"/>
              <a:t>“Perception is reality </a:t>
            </a:r>
            <a:r>
              <a:rPr lang="en-US" sz="2600" i="1"/>
              <a:t>to the person perceiving</a:t>
            </a:r>
            <a:r>
              <a:rPr lang="en-US" sz="2600"/>
              <a:t>.”</a:t>
            </a:r>
            <a:endParaRPr/>
          </a:p>
          <a:p>
            <a:pPr marL="0" lvl="0" indent="0" algn="l" rtl="0">
              <a:lnSpc>
                <a:spcPct val="100000"/>
              </a:lnSpc>
              <a:spcBef>
                <a:spcPts val="0"/>
              </a:spcBef>
              <a:spcAft>
                <a:spcPts val="0"/>
              </a:spcAft>
              <a:buClr>
                <a:schemeClr val="dk1"/>
              </a:buClr>
              <a:buSzPts val="1800"/>
              <a:buNone/>
            </a:pPr>
            <a:endParaRPr sz="1800"/>
          </a:p>
          <a:p>
            <a:pPr marL="342900" lvl="0" indent="-342900" algn="l" rtl="0">
              <a:lnSpc>
                <a:spcPct val="100000"/>
              </a:lnSpc>
              <a:spcBef>
                <a:spcPts val="0"/>
              </a:spcBef>
              <a:spcAft>
                <a:spcPts val="0"/>
              </a:spcAft>
              <a:buClr>
                <a:schemeClr val="dk1"/>
              </a:buClr>
              <a:buSzPts val="2600"/>
              <a:buChar char="•"/>
            </a:pPr>
            <a:r>
              <a:rPr lang="en-US" sz="2600"/>
              <a:t>Create frameworks that support your intended concepts and results</a:t>
            </a:r>
            <a:endParaRPr/>
          </a:p>
        </p:txBody>
      </p:sp>
      <p:sp>
        <p:nvSpPr>
          <p:cNvPr id="760" name="Google Shape;760;p91"/>
          <p:cNvSpPr txBox="1">
            <a:spLocks noGrp="1"/>
          </p:cNvSpPr>
          <p:nvPr>
            <p:ph type="sldNum" idx="12"/>
          </p:nvPr>
        </p:nvSpPr>
        <p:spPr>
          <a:xfrm>
            <a:off x="628650" y="6324600"/>
            <a:ext cx="1600200" cy="273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91</a:t>
            </a:fld>
            <a:endParaRPr sz="1800">
              <a:solidFill>
                <a:schemeClr val="dk1"/>
              </a:solidFill>
              <a:latin typeface="Calibri"/>
              <a:ea typeface="Calibri"/>
              <a:cs typeface="Calibri"/>
              <a:sym typeface="Calibri"/>
            </a:endParaRPr>
          </a:p>
        </p:txBody>
      </p:sp>
      <p:sp>
        <p:nvSpPr>
          <p:cNvPr id="761" name="Google Shape;761;p91"/>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Controlling Perception</a:t>
            </a:r>
            <a:endParaRPr/>
          </a:p>
        </p:txBody>
      </p:sp>
      <p:pic>
        <p:nvPicPr>
          <p:cNvPr id="762" name="Google Shape;762;p91" descr="C:\Users\Melanie\Pictures\Tower Pisa 1.jpg"/>
          <p:cNvPicPr preferRelativeResize="0"/>
          <p:nvPr/>
        </p:nvPicPr>
        <p:blipFill rotWithShape="1">
          <a:blip r:embed="rId3">
            <a:alphaModFix/>
          </a:blip>
          <a:srcRect/>
          <a:stretch/>
        </p:blipFill>
        <p:spPr>
          <a:xfrm>
            <a:off x="5257800" y="4191000"/>
            <a:ext cx="1471776" cy="1888037"/>
          </a:xfrm>
          <a:prstGeom prst="rect">
            <a:avLst/>
          </a:prstGeom>
          <a:noFill/>
          <a:ln>
            <a:noFill/>
          </a:ln>
        </p:spPr>
      </p:pic>
      <p:pic>
        <p:nvPicPr>
          <p:cNvPr id="763" name="Google Shape;763;p91" descr="C:\Users\Melanie\Pictures\Tower Pisa 2.jpg"/>
          <p:cNvPicPr preferRelativeResize="0"/>
          <p:nvPr/>
        </p:nvPicPr>
        <p:blipFill rotWithShape="1">
          <a:blip r:embed="rId3">
            <a:alphaModFix/>
          </a:blip>
          <a:srcRect/>
          <a:stretch/>
        </p:blipFill>
        <p:spPr>
          <a:xfrm>
            <a:off x="6729576" y="4190999"/>
            <a:ext cx="1471776" cy="1888037"/>
          </a:xfrm>
          <a:prstGeom prst="rect">
            <a:avLst/>
          </a:prstGeom>
          <a:noFill/>
          <a:ln>
            <a:noFill/>
          </a:ln>
        </p:spPr>
      </p:pic>
      <p:pic>
        <p:nvPicPr>
          <p:cNvPr id="764" name="Google Shape;764;p91"/>
          <p:cNvPicPr preferRelativeResize="0"/>
          <p:nvPr/>
        </p:nvPicPr>
        <p:blipFill rotWithShape="1">
          <a:blip r:embed="rId4">
            <a:alphaModFix/>
          </a:blip>
          <a:srcRect/>
          <a:stretch/>
        </p:blipFill>
        <p:spPr>
          <a:xfrm>
            <a:off x="1905000" y="4301182"/>
            <a:ext cx="1863090" cy="1433706"/>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92"/>
          <p:cNvSpPr txBox="1">
            <a:spLocks noGrp="1"/>
          </p:cNvSpPr>
          <p:nvPr>
            <p:ph type="body" idx="1"/>
          </p:nvPr>
        </p:nvSpPr>
        <p:spPr>
          <a:xfrm>
            <a:off x="228600" y="1251942"/>
            <a:ext cx="7957039" cy="534650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Char char="•"/>
            </a:pPr>
            <a:r>
              <a:rPr lang="en-US" sz="2400"/>
              <a:t>Learning involves hundreds of decisions</a:t>
            </a:r>
            <a:endParaRPr/>
          </a:p>
          <a:p>
            <a:pPr marL="342900" lvl="0" indent="-342900" algn="l" rtl="0">
              <a:lnSpc>
                <a:spcPct val="100000"/>
              </a:lnSpc>
              <a:spcBef>
                <a:spcPts val="2400"/>
              </a:spcBef>
              <a:spcAft>
                <a:spcPts val="0"/>
              </a:spcAft>
              <a:buClr>
                <a:schemeClr val="dk1"/>
              </a:buClr>
              <a:buSzPts val="2400"/>
              <a:buChar char="•"/>
            </a:pPr>
            <a:r>
              <a:rPr lang="en-US" sz="2400"/>
              <a:t>Provide as much pertinent information as possible</a:t>
            </a:r>
            <a:endParaRPr/>
          </a:p>
          <a:p>
            <a:pPr marL="742950" lvl="1" indent="-285750" algn="l" rtl="0">
              <a:lnSpc>
                <a:spcPct val="100000"/>
              </a:lnSpc>
              <a:spcBef>
                <a:spcPts val="1200"/>
              </a:spcBef>
              <a:spcAft>
                <a:spcPts val="0"/>
              </a:spcAft>
              <a:buClr>
                <a:schemeClr val="dk1"/>
              </a:buClr>
              <a:buSzPts val="2200"/>
              <a:buChar char="–"/>
            </a:pPr>
            <a:r>
              <a:rPr lang="en-US" sz="2200"/>
              <a:t>Results depend on the perceptions you create</a:t>
            </a:r>
            <a:endParaRPr/>
          </a:p>
          <a:p>
            <a:pPr marL="742950" lvl="1" indent="-285750" algn="l" rtl="0">
              <a:lnSpc>
                <a:spcPct val="100000"/>
              </a:lnSpc>
              <a:spcBef>
                <a:spcPts val="1200"/>
              </a:spcBef>
              <a:spcAft>
                <a:spcPts val="0"/>
              </a:spcAft>
              <a:buClr>
                <a:schemeClr val="dk1"/>
              </a:buClr>
              <a:buSzPts val="2200"/>
              <a:buChar char="–"/>
            </a:pPr>
            <a:r>
              <a:rPr lang="en-US" sz="2200"/>
              <a:t>Build strong frameworks to mitigate the chances of misperception</a:t>
            </a:r>
            <a:endParaRPr/>
          </a:p>
          <a:p>
            <a:pPr marL="742950" lvl="1" indent="-285750" algn="l" rtl="0">
              <a:lnSpc>
                <a:spcPct val="100000"/>
              </a:lnSpc>
              <a:spcBef>
                <a:spcPts val="1200"/>
              </a:spcBef>
              <a:spcAft>
                <a:spcPts val="0"/>
              </a:spcAft>
              <a:buClr>
                <a:schemeClr val="dk1"/>
              </a:buClr>
              <a:buSzPts val="2200"/>
              <a:buChar char="–"/>
            </a:pPr>
            <a:r>
              <a:rPr lang="en-US" sz="2200"/>
              <a:t>Vary the ways you communicate</a:t>
            </a:r>
            <a:endParaRPr/>
          </a:p>
          <a:p>
            <a:pPr marL="742950" lvl="1" indent="-285750" algn="l" rtl="0">
              <a:lnSpc>
                <a:spcPct val="100000"/>
              </a:lnSpc>
              <a:spcBef>
                <a:spcPts val="1200"/>
              </a:spcBef>
              <a:spcAft>
                <a:spcPts val="0"/>
              </a:spcAft>
              <a:buClr>
                <a:schemeClr val="dk1"/>
              </a:buClr>
              <a:buSzPts val="2200"/>
              <a:buChar char="–"/>
            </a:pPr>
            <a:r>
              <a:rPr lang="en-US" sz="2200"/>
              <a:t>Avoid the “weeds” (hippocampus limits)</a:t>
            </a:r>
            <a:endParaRPr/>
          </a:p>
          <a:p>
            <a:pPr marL="342900" lvl="0" indent="-342900" algn="l" rtl="0">
              <a:lnSpc>
                <a:spcPct val="100000"/>
              </a:lnSpc>
              <a:spcBef>
                <a:spcPts val="2400"/>
              </a:spcBef>
              <a:spcAft>
                <a:spcPts val="0"/>
              </a:spcAft>
              <a:buClr>
                <a:schemeClr val="dk1"/>
              </a:buClr>
              <a:buSzPts val="2400"/>
              <a:buChar char="•"/>
            </a:pPr>
            <a:r>
              <a:rPr lang="en-US" sz="2400"/>
              <a:t>Phrasing: say what you mean</a:t>
            </a:r>
            <a:endParaRPr/>
          </a:p>
          <a:p>
            <a:pPr marL="742950" lvl="1" indent="-285750" algn="l" rtl="0">
              <a:lnSpc>
                <a:spcPct val="100000"/>
              </a:lnSpc>
              <a:spcBef>
                <a:spcPts val="1200"/>
              </a:spcBef>
              <a:spcAft>
                <a:spcPts val="0"/>
              </a:spcAft>
              <a:buClr>
                <a:schemeClr val="dk1"/>
              </a:buClr>
              <a:buSzPts val="2200"/>
              <a:buChar char="–"/>
            </a:pPr>
            <a:r>
              <a:rPr lang="en-US" sz="2200"/>
              <a:t>The chocolate chip cookie syndrome</a:t>
            </a:r>
            <a:endParaRPr/>
          </a:p>
          <a:p>
            <a:pPr marL="742950" lvl="1" indent="-285750" algn="l" rtl="0">
              <a:lnSpc>
                <a:spcPct val="100000"/>
              </a:lnSpc>
              <a:spcBef>
                <a:spcPts val="1200"/>
              </a:spcBef>
              <a:spcAft>
                <a:spcPts val="0"/>
              </a:spcAft>
              <a:buClr>
                <a:schemeClr val="dk1"/>
              </a:buClr>
              <a:buSzPts val="2200"/>
              <a:buChar char="–"/>
            </a:pPr>
            <a:r>
              <a:rPr lang="en-US" sz="2200"/>
              <a:t>Avoid clichés and slang</a:t>
            </a:r>
            <a:endParaRPr/>
          </a:p>
          <a:p>
            <a:pPr marL="742950" lvl="1" indent="-146050" algn="l" rtl="0">
              <a:lnSpc>
                <a:spcPct val="100000"/>
              </a:lnSpc>
              <a:spcBef>
                <a:spcPts val="1200"/>
              </a:spcBef>
              <a:spcAft>
                <a:spcPts val="0"/>
              </a:spcAft>
              <a:buClr>
                <a:schemeClr val="dk1"/>
              </a:buClr>
              <a:buSzPts val="2200"/>
              <a:buNone/>
            </a:pPr>
            <a:endParaRPr sz="2200"/>
          </a:p>
        </p:txBody>
      </p:sp>
      <p:sp>
        <p:nvSpPr>
          <p:cNvPr id="770" name="Google Shape;770;p92"/>
          <p:cNvSpPr txBox="1">
            <a:spLocks noGrp="1"/>
          </p:cNvSpPr>
          <p:nvPr>
            <p:ph type="sldNum" idx="12"/>
          </p:nvPr>
        </p:nvSpPr>
        <p:spPr>
          <a:xfrm>
            <a:off x="304800" y="6324600"/>
            <a:ext cx="1600200" cy="273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92</a:t>
            </a:fld>
            <a:endParaRPr sz="1800">
              <a:solidFill>
                <a:schemeClr val="dk1"/>
              </a:solidFill>
              <a:latin typeface="Calibri"/>
              <a:ea typeface="Calibri"/>
              <a:cs typeface="Calibri"/>
              <a:sym typeface="Calibri"/>
            </a:endParaRPr>
          </a:p>
        </p:txBody>
      </p:sp>
      <p:sp>
        <p:nvSpPr>
          <p:cNvPr id="771" name="Google Shape;771;p92"/>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Controlling Perception</a:t>
            </a:r>
            <a:endParaRPr/>
          </a:p>
        </p:txBody>
      </p:sp>
      <p:pic>
        <p:nvPicPr>
          <p:cNvPr id="772" name="Google Shape;772;p92" descr="who what when.png"/>
          <p:cNvPicPr preferRelativeResize="0"/>
          <p:nvPr/>
        </p:nvPicPr>
        <p:blipFill rotWithShape="1">
          <a:blip r:embed="rId3">
            <a:alphaModFix/>
          </a:blip>
          <a:srcRect/>
          <a:stretch/>
        </p:blipFill>
        <p:spPr>
          <a:xfrm>
            <a:off x="6019800" y="3205758"/>
            <a:ext cx="3314700" cy="331470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93"/>
          <p:cNvSpPr txBox="1">
            <a:spLocks noGrp="1"/>
          </p:cNvSpPr>
          <p:nvPr>
            <p:ph type="sldNum" idx="12"/>
          </p:nvPr>
        </p:nvSpPr>
        <p:spPr>
          <a:xfrm>
            <a:off x="1200150" y="5710181"/>
            <a:ext cx="1600200" cy="273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93</a:t>
            </a:fld>
            <a:endParaRPr sz="1800">
              <a:solidFill>
                <a:schemeClr val="dk1"/>
              </a:solidFill>
              <a:latin typeface="Calibri"/>
              <a:ea typeface="Calibri"/>
              <a:cs typeface="Calibri"/>
              <a:sym typeface="Calibri"/>
            </a:endParaRPr>
          </a:p>
        </p:txBody>
      </p:sp>
      <p:sp>
        <p:nvSpPr>
          <p:cNvPr id="778" name="Google Shape;778;p93"/>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Pertinent Information</a:t>
            </a:r>
            <a:endParaRPr/>
          </a:p>
        </p:txBody>
      </p:sp>
      <p:sp>
        <p:nvSpPr>
          <p:cNvPr id="779" name="Google Shape;779;p93"/>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None/>
            </a:pPr>
            <a:r>
              <a:rPr lang="en-US"/>
              <a:t>GROUP ACTIVITY</a:t>
            </a:r>
            <a:endParaRPr/>
          </a:p>
        </p:txBody>
      </p:sp>
      <p:sp>
        <p:nvSpPr>
          <p:cNvPr id="780" name="Google Shape;780;p93"/>
          <p:cNvSpPr/>
          <p:nvPr/>
        </p:nvSpPr>
        <p:spPr>
          <a:xfrm>
            <a:off x="1828801" y="3657601"/>
            <a:ext cx="542924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Communications Activity</a:t>
            </a:r>
            <a:endParaRPr/>
          </a:p>
        </p:txBody>
      </p:sp>
      <p:pic>
        <p:nvPicPr>
          <p:cNvPr id="781" name="Google Shape;781;p93" descr="Team Building.jpg"/>
          <p:cNvPicPr preferRelativeResize="0"/>
          <p:nvPr/>
        </p:nvPicPr>
        <p:blipFill rotWithShape="1">
          <a:blip r:embed="rId3">
            <a:alphaModFix/>
          </a:blip>
          <a:srcRect/>
          <a:stretch/>
        </p:blipFill>
        <p:spPr>
          <a:xfrm>
            <a:off x="6000750" y="1771650"/>
            <a:ext cx="1524000" cy="950976"/>
          </a:xfrm>
          <a:prstGeom prst="rect">
            <a:avLst/>
          </a:prstGeom>
          <a:noFill/>
          <a:ln w="9525" cap="flat" cmpd="sng">
            <a:solidFill>
              <a:srgbClr val="1F497D"/>
            </a:solidFill>
            <a:prstDash val="solid"/>
            <a:round/>
            <a:headEnd type="none" w="sm" len="sm"/>
            <a:tailEnd type="none" w="sm" len="sm"/>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94"/>
          <p:cNvSpPr txBox="1">
            <a:spLocks noGrp="1"/>
          </p:cNvSpPr>
          <p:nvPr>
            <p:ph type="ctrTitle"/>
          </p:nvPr>
        </p:nvSpPr>
        <p:spPr>
          <a:xfrm>
            <a:off x="228600" y="4800600"/>
            <a:ext cx="8686800" cy="137160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Arial"/>
              <a:buNone/>
            </a:pPr>
            <a:r>
              <a:rPr lang="en-US" sz="4000"/>
              <a:t>ESSENTIAL TOOLS FOR YOUR </a:t>
            </a:r>
            <a:br>
              <a:rPr lang="en-US" sz="4000"/>
            </a:br>
            <a:r>
              <a:rPr lang="en-US" sz="4000"/>
              <a:t>CMI TOOLBOX</a:t>
            </a:r>
            <a:endParaRPr/>
          </a:p>
        </p:txBody>
      </p:sp>
      <p:sp>
        <p:nvSpPr>
          <p:cNvPr id="787" name="Google Shape;787;p94"/>
          <p:cNvSpPr txBox="1"/>
          <p:nvPr/>
        </p:nvSpPr>
        <p:spPr>
          <a:xfrm>
            <a:off x="381000" y="4267200"/>
            <a:ext cx="304800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95"/>
          <p:cNvSpPr txBox="1">
            <a:spLocks noGrp="1"/>
          </p:cNvSpPr>
          <p:nvPr>
            <p:ph type="body" idx="1"/>
          </p:nvPr>
        </p:nvSpPr>
        <p:spPr>
          <a:xfrm>
            <a:off x="457200" y="1295400"/>
            <a:ext cx="8229600" cy="525780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Clr>
                <a:schemeClr val="dk1"/>
              </a:buClr>
              <a:buSzPct val="100000"/>
              <a:buNone/>
            </a:pPr>
            <a:r>
              <a:rPr lang="en-US" sz="3600"/>
              <a:t>Federal and state course numbers are alpha-numeric</a:t>
            </a:r>
            <a:endParaRPr/>
          </a:p>
          <a:p>
            <a:pPr marL="514350" lvl="0" indent="-457200" algn="l" rtl="0">
              <a:lnSpc>
                <a:spcPct val="100000"/>
              </a:lnSpc>
              <a:spcBef>
                <a:spcPts val="2400"/>
              </a:spcBef>
              <a:spcAft>
                <a:spcPts val="0"/>
              </a:spcAft>
              <a:buClr>
                <a:schemeClr val="dk1"/>
              </a:buClr>
              <a:buSzPct val="100000"/>
              <a:buChar char="•"/>
            </a:pPr>
            <a:r>
              <a:rPr lang="en-US" sz="2800"/>
              <a:t>E, L, G, K, V, IS: Emergency Management Institute</a:t>
            </a:r>
            <a:endParaRPr/>
          </a:p>
          <a:p>
            <a:pPr marL="914400" lvl="2" indent="0" algn="l" rtl="0">
              <a:lnSpc>
                <a:spcPct val="100000"/>
              </a:lnSpc>
              <a:spcBef>
                <a:spcPts val="1200"/>
              </a:spcBef>
              <a:spcAft>
                <a:spcPts val="0"/>
              </a:spcAft>
              <a:buClr>
                <a:schemeClr val="dk1"/>
              </a:buClr>
              <a:buSzPct val="100000"/>
              <a:buNone/>
            </a:pPr>
            <a:r>
              <a:rPr lang="en-US"/>
              <a:t>E= Resident on campus delivery, Emergency Management Institute (EMI)</a:t>
            </a:r>
            <a:endParaRPr/>
          </a:p>
          <a:p>
            <a:pPr marL="914400" lvl="2" indent="0" algn="l" rtl="0">
              <a:lnSpc>
                <a:spcPct val="100000"/>
              </a:lnSpc>
              <a:spcBef>
                <a:spcPts val="1200"/>
              </a:spcBef>
              <a:spcAft>
                <a:spcPts val="0"/>
              </a:spcAft>
              <a:buClr>
                <a:schemeClr val="dk1"/>
              </a:buClr>
              <a:buSzPct val="100000"/>
              <a:buNone/>
            </a:pPr>
            <a:r>
              <a:rPr lang="en-US"/>
              <a:t>L= Local delivery of an EMI course</a:t>
            </a:r>
            <a:endParaRPr/>
          </a:p>
          <a:p>
            <a:pPr marL="914400" lvl="2" indent="0" algn="l" rtl="0">
              <a:lnSpc>
                <a:spcPct val="100000"/>
              </a:lnSpc>
              <a:spcBef>
                <a:spcPts val="1200"/>
              </a:spcBef>
              <a:spcAft>
                <a:spcPts val="0"/>
              </a:spcAft>
              <a:buClr>
                <a:schemeClr val="dk1"/>
              </a:buClr>
              <a:buSzPct val="100000"/>
              <a:buNone/>
            </a:pPr>
            <a:r>
              <a:rPr lang="en-US"/>
              <a:t>G= State/Government course delivery</a:t>
            </a:r>
            <a:endParaRPr/>
          </a:p>
          <a:p>
            <a:pPr marL="914400" lvl="2" indent="0" algn="l" rtl="0">
              <a:lnSpc>
                <a:spcPct val="100000"/>
              </a:lnSpc>
              <a:spcBef>
                <a:spcPts val="1200"/>
              </a:spcBef>
              <a:spcAft>
                <a:spcPts val="0"/>
              </a:spcAft>
              <a:buClr>
                <a:schemeClr val="dk1"/>
              </a:buClr>
              <a:buSzPct val="100000"/>
              <a:buNone/>
            </a:pPr>
            <a:r>
              <a:rPr lang="en-US"/>
              <a:t>K= Adobe Connect delivered</a:t>
            </a:r>
            <a:endParaRPr/>
          </a:p>
          <a:p>
            <a:pPr marL="914400" lvl="2" indent="0" algn="l" rtl="0">
              <a:lnSpc>
                <a:spcPct val="100000"/>
              </a:lnSpc>
              <a:spcBef>
                <a:spcPts val="1200"/>
              </a:spcBef>
              <a:spcAft>
                <a:spcPts val="0"/>
              </a:spcAft>
              <a:buClr>
                <a:schemeClr val="dk1"/>
              </a:buClr>
              <a:buSzPct val="100000"/>
              <a:buNone/>
            </a:pPr>
            <a:r>
              <a:rPr lang="en-US"/>
              <a:t>V= VTC delivered</a:t>
            </a:r>
            <a:endParaRPr/>
          </a:p>
          <a:p>
            <a:pPr marL="914400" lvl="2" indent="0" algn="l" rtl="0">
              <a:lnSpc>
                <a:spcPct val="100000"/>
              </a:lnSpc>
              <a:spcBef>
                <a:spcPts val="1200"/>
              </a:spcBef>
              <a:spcAft>
                <a:spcPts val="0"/>
              </a:spcAft>
              <a:buClr>
                <a:schemeClr val="dk1"/>
              </a:buClr>
              <a:buSzPct val="100000"/>
              <a:buNone/>
            </a:pPr>
            <a:r>
              <a:rPr lang="en-US"/>
              <a:t>IS= Independent Study</a:t>
            </a:r>
            <a:endParaRPr/>
          </a:p>
        </p:txBody>
      </p:sp>
      <p:sp>
        <p:nvSpPr>
          <p:cNvPr id="793" name="Google Shape;793;p95"/>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95</a:t>
            </a:fld>
            <a:endParaRPr sz="1800">
              <a:solidFill>
                <a:schemeClr val="dk1"/>
              </a:solidFill>
              <a:latin typeface="Calibri"/>
              <a:ea typeface="Calibri"/>
              <a:cs typeface="Calibri"/>
              <a:sym typeface="Calibri"/>
            </a:endParaRPr>
          </a:p>
        </p:txBody>
      </p:sp>
      <p:sp>
        <p:nvSpPr>
          <p:cNvPr id="794" name="Google Shape;794;p95"/>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Course Numbers</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96"/>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sz="2800"/>
              <a:t>PER, MGT, AWR: DHS, National Training and Education Division, Center for Domestic Preparedness and others</a:t>
            </a:r>
            <a:endParaRPr/>
          </a:p>
          <a:p>
            <a:pPr marL="457200" lvl="1" indent="0" algn="l" rtl="0">
              <a:lnSpc>
                <a:spcPct val="100000"/>
              </a:lnSpc>
              <a:spcBef>
                <a:spcPts val="1200"/>
              </a:spcBef>
              <a:spcAft>
                <a:spcPts val="0"/>
              </a:spcAft>
              <a:buClr>
                <a:schemeClr val="dk1"/>
              </a:buClr>
              <a:buSzPts val="2600"/>
              <a:buNone/>
            </a:pPr>
            <a:r>
              <a:rPr lang="en-US" sz="2600"/>
              <a:t>	AWR = Awareness</a:t>
            </a:r>
            <a:endParaRPr/>
          </a:p>
          <a:p>
            <a:pPr marL="457200" lvl="1" indent="0" algn="l" rtl="0">
              <a:lnSpc>
                <a:spcPct val="100000"/>
              </a:lnSpc>
              <a:spcBef>
                <a:spcPts val="1200"/>
              </a:spcBef>
              <a:spcAft>
                <a:spcPts val="0"/>
              </a:spcAft>
              <a:buClr>
                <a:schemeClr val="dk1"/>
              </a:buClr>
              <a:buSzPts val="2600"/>
              <a:buNone/>
            </a:pPr>
            <a:r>
              <a:rPr lang="en-US" sz="2600"/>
              <a:t>	PER = Performance</a:t>
            </a:r>
            <a:endParaRPr/>
          </a:p>
          <a:p>
            <a:pPr marL="457200" lvl="1" indent="0" algn="l" rtl="0">
              <a:lnSpc>
                <a:spcPct val="100000"/>
              </a:lnSpc>
              <a:spcBef>
                <a:spcPts val="1200"/>
              </a:spcBef>
              <a:spcAft>
                <a:spcPts val="0"/>
              </a:spcAft>
              <a:buClr>
                <a:schemeClr val="dk1"/>
              </a:buClr>
              <a:buSzPts val="2600"/>
              <a:buNone/>
            </a:pPr>
            <a:r>
              <a:rPr lang="en-US" sz="2600"/>
              <a:t>	MGT = Management</a:t>
            </a:r>
            <a:endParaRPr/>
          </a:p>
          <a:p>
            <a:pPr marL="342900" lvl="0" indent="-342900" algn="l" rtl="0">
              <a:lnSpc>
                <a:spcPct val="100000"/>
              </a:lnSpc>
              <a:spcBef>
                <a:spcPts val="2400"/>
              </a:spcBef>
              <a:spcAft>
                <a:spcPts val="0"/>
              </a:spcAft>
              <a:buClr>
                <a:schemeClr val="dk1"/>
              </a:buClr>
              <a:buSzPts val="2800"/>
              <a:buChar char="•"/>
            </a:pPr>
            <a:r>
              <a:rPr lang="en-US" sz="2800"/>
              <a:t>Numeric: </a:t>
            </a:r>
            <a:endParaRPr/>
          </a:p>
          <a:p>
            <a:pPr marL="742950" lvl="1" indent="-285750" algn="l" rtl="0">
              <a:lnSpc>
                <a:spcPct val="100000"/>
              </a:lnSpc>
              <a:spcBef>
                <a:spcPts val="1200"/>
              </a:spcBef>
              <a:spcAft>
                <a:spcPts val="0"/>
              </a:spcAft>
              <a:buClr>
                <a:schemeClr val="dk1"/>
              </a:buClr>
              <a:buSzPts val="2600"/>
              <a:buChar char="–"/>
            </a:pPr>
            <a:r>
              <a:rPr lang="en-US" sz="2600"/>
              <a:t>Indicates course content</a:t>
            </a:r>
            <a:endParaRPr/>
          </a:p>
          <a:p>
            <a:pPr marL="342900" lvl="0" indent="-139700" algn="l" rtl="0">
              <a:lnSpc>
                <a:spcPct val="100000"/>
              </a:lnSpc>
              <a:spcBef>
                <a:spcPts val="2400"/>
              </a:spcBef>
              <a:spcAft>
                <a:spcPts val="0"/>
              </a:spcAft>
              <a:buClr>
                <a:schemeClr val="dk1"/>
              </a:buClr>
              <a:buSzPts val="3200"/>
              <a:buNone/>
            </a:pPr>
            <a:endParaRPr/>
          </a:p>
        </p:txBody>
      </p:sp>
      <p:sp>
        <p:nvSpPr>
          <p:cNvPr id="800" name="Google Shape;800;p96"/>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96</a:t>
            </a:fld>
            <a:endParaRPr sz="1800">
              <a:solidFill>
                <a:schemeClr val="dk1"/>
              </a:solidFill>
              <a:latin typeface="Calibri"/>
              <a:ea typeface="Calibri"/>
              <a:cs typeface="Calibri"/>
              <a:sym typeface="Calibri"/>
            </a:endParaRPr>
          </a:p>
        </p:txBody>
      </p:sp>
      <p:sp>
        <p:nvSpPr>
          <p:cNvPr id="801" name="Google Shape;801;p96"/>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Course Numbers</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97"/>
          <p:cNvSpPr txBox="1">
            <a:spLocks noGrp="1"/>
          </p:cNvSpPr>
          <p:nvPr>
            <p:ph type="body" idx="1"/>
          </p:nvPr>
        </p:nvSpPr>
        <p:spPr>
          <a:xfrm>
            <a:off x="533400" y="1447800"/>
            <a:ext cx="8077200" cy="4830763"/>
          </a:xfrm>
          <a:prstGeom prst="rect">
            <a:avLst/>
          </a:prstGeom>
          <a:noFill/>
          <a:ln>
            <a:noFill/>
          </a:ln>
        </p:spPr>
        <p:txBody>
          <a:bodyPr spcFirstLastPara="1" wrap="square" lIns="91425" tIns="45700" rIns="91425" bIns="45700" anchor="t" anchorCtr="0">
            <a:normAutofit lnSpcReduction="10000"/>
          </a:bodyPr>
          <a:lstStyle/>
          <a:p>
            <a:pPr marL="342900" lvl="0" indent="-139700" algn="l" rtl="0">
              <a:lnSpc>
                <a:spcPct val="100000"/>
              </a:lnSpc>
              <a:spcBef>
                <a:spcPts val="0"/>
              </a:spcBef>
              <a:spcAft>
                <a:spcPts val="0"/>
              </a:spcAft>
              <a:buClr>
                <a:schemeClr val="dk1"/>
              </a:buClr>
              <a:buSzPts val="3200"/>
              <a:buNone/>
            </a:pPr>
            <a:endParaRPr/>
          </a:p>
          <a:p>
            <a:pPr marL="342900" lvl="0" indent="-139700" algn="l" rtl="0">
              <a:lnSpc>
                <a:spcPct val="100000"/>
              </a:lnSpc>
              <a:spcBef>
                <a:spcPts val="2400"/>
              </a:spcBef>
              <a:spcAft>
                <a:spcPts val="0"/>
              </a:spcAft>
              <a:buClr>
                <a:schemeClr val="dk1"/>
              </a:buClr>
              <a:buSzPts val="3200"/>
              <a:buNone/>
            </a:pPr>
            <a:endParaRPr/>
          </a:p>
          <a:p>
            <a:pPr marL="342900" lvl="0" indent="-139700" algn="l" rtl="0">
              <a:lnSpc>
                <a:spcPct val="100000"/>
              </a:lnSpc>
              <a:spcBef>
                <a:spcPts val="2400"/>
              </a:spcBef>
              <a:spcAft>
                <a:spcPts val="0"/>
              </a:spcAft>
              <a:buClr>
                <a:schemeClr val="dk1"/>
              </a:buClr>
              <a:buSzPts val="3200"/>
              <a:buNone/>
            </a:pPr>
            <a:endParaRPr/>
          </a:p>
          <a:p>
            <a:pPr marL="342900" lvl="0" indent="-342900" algn="ctr" rtl="0">
              <a:lnSpc>
                <a:spcPct val="100000"/>
              </a:lnSpc>
              <a:spcBef>
                <a:spcPts val="2400"/>
              </a:spcBef>
              <a:spcAft>
                <a:spcPts val="0"/>
              </a:spcAft>
              <a:buClr>
                <a:schemeClr val="dk1"/>
              </a:buClr>
              <a:buSzPts val="3200"/>
              <a:buNone/>
            </a:pPr>
            <a:br>
              <a:rPr lang="en-US"/>
            </a:br>
            <a:br>
              <a:rPr lang="en-US"/>
            </a:br>
            <a:r>
              <a:rPr lang="en-US"/>
              <a:t>Why is it important for a CMI to understand the alpha-numeric class catalog system?</a:t>
            </a:r>
            <a:endParaRPr/>
          </a:p>
        </p:txBody>
      </p:sp>
      <p:sp>
        <p:nvSpPr>
          <p:cNvPr id="807" name="Google Shape;807;p97"/>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97</a:t>
            </a:fld>
            <a:endParaRPr sz="1800">
              <a:solidFill>
                <a:schemeClr val="dk1"/>
              </a:solidFill>
              <a:latin typeface="Calibri"/>
              <a:ea typeface="Calibri"/>
              <a:cs typeface="Calibri"/>
              <a:sym typeface="Calibri"/>
            </a:endParaRPr>
          </a:p>
        </p:txBody>
      </p:sp>
      <p:sp>
        <p:nvSpPr>
          <p:cNvPr id="808" name="Google Shape;808;p97"/>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Facilitated Discussion</a:t>
            </a:r>
            <a:endParaRPr/>
          </a:p>
        </p:txBody>
      </p:sp>
      <p:pic>
        <p:nvPicPr>
          <p:cNvPr id="809" name="Google Shape;809;p97" descr="discussion1.jpg"/>
          <p:cNvPicPr preferRelativeResize="0"/>
          <p:nvPr/>
        </p:nvPicPr>
        <p:blipFill rotWithShape="1">
          <a:blip r:embed="rId3">
            <a:alphaModFix/>
          </a:blip>
          <a:srcRect/>
          <a:stretch/>
        </p:blipFill>
        <p:spPr>
          <a:xfrm>
            <a:off x="2438400" y="1447800"/>
            <a:ext cx="4343400" cy="2692414"/>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98"/>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3200"/>
              <a:buChar char="•"/>
            </a:pPr>
            <a:r>
              <a:rPr lang="en-US"/>
              <a:t>Certification </a:t>
            </a:r>
            <a:endParaRPr/>
          </a:p>
          <a:p>
            <a:pPr marL="742950" lvl="1" indent="-285750" algn="l" rtl="0">
              <a:lnSpc>
                <a:spcPct val="100000"/>
              </a:lnSpc>
              <a:spcBef>
                <a:spcPts val="1200"/>
              </a:spcBef>
              <a:spcAft>
                <a:spcPts val="0"/>
              </a:spcAft>
              <a:buClr>
                <a:schemeClr val="dk1"/>
              </a:buClr>
              <a:buSzPts val="2800"/>
              <a:buChar char="–"/>
            </a:pPr>
            <a:r>
              <a:rPr lang="en-US"/>
              <a:t>Knowledge, skills and abilities assessed and evaluated against predetermined (professional) standards</a:t>
            </a:r>
            <a:endParaRPr/>
          </a:p>
          <a:p>
            <a:pPr marL="742950" lvl="1" indent="-285750" algn="l" rtl="0">
              <a:lnSpc>
                <a:spcPct val="100000"/>
              </a:lnSpc>
              <a:spcBef>
                <a:spcPts val="1200"/>
              </a:spcBef>
              <a:spcAft>
                <a:spcPts val="0"/>
              </a:spcAft>
              <a:buClr>
                <a:schemeClr val="dk1"/>
              </a:buClr>
              <a:buSzPts val="2800"/>
              <a:buChar char="–"/>
            </a:pPr>
            <a:r>
              <a:rPr lang="en-US"/>
              <a:t>Usually time bound (e.g. 5 years)</a:t>
            </a:r>
            <a:endParaRPr/>
          </a:p>
          <a:p>
            <a:pPr marL="742950" lvl="1" indent="-285750" algn="l" rtl="0">
              <a:lnSpc>
                <a:spcPct val="100000"/>
              </a:lnSpc>
              <a:spcBef>
                <a:spcPts val="1200"/>
              </a:spcBef>
              <a:spcAft>
                <a:spcPts val="0"/>
              </a:spcAft>
              <a:buClr>
                <a:schemeClr val="dk1"/>
              </a:buClr>
              <a:buSzPts val="2800"/>
              <a:buChar char="–"/>
            </a:pPr>
            <a:r>
              <a:rPr lang="en-US"/>
              <a:t>Certification assessment is</a:t>
            </a:r>
            <a:endParaRPr/>
          </a:p>
          <a:p>
            <a:pPr marL="1143000" lvl="2" indent="-228600" algn="l" rtl="0">
              <a:lnSpc>
                <a:spcPct val="100000"/>
              </a:lnSpc>
              <a:spcBef>
                <a:spcPts val="1200"/>
              </a:spcBef>
              <a:spcAft>
                <a:spcPts val="0"/>
              </a:spcAft>
              <a:buClr>
                <a:schemeClr val="dk1"/>
              </a:buClr>
              <a:buSzPts val="2600"/>
              <a:buChar char="•"/>
            </a:pPr>
            <a:r>
              <a:rPr lang="en-US" sz="2600"/>
              <a:t>independent of a specific class, course or training program</a:t>
            </a:r>
            <a:endParaRPr/>
          </a:p>
          <a:p>
            <a:pPr marL="1143000" lvl="2" indent="-228600" algn="l" rtl="0">
              <a:lnSpc>
                <a:spcPct val="100000"/>
              </a:lnSpc>
              <a:spcBef>
                <a:spcPts val="1200"/>
              </a:spcBef>
              <a:spcAft>
                <a:spcPts val="0"/>
              </a:spcAft>
              <a:buClr>
                <a:schemeClr val="dk1"/>
              </a:buClr>
              <a:buSzPts val="2600"/>
              <a:buChar char="•"/>
            </a:pPr>
            <a:r>
              <a:rPr lang="en-US" sz="2600"/>
              <a:t>usually a third party, standard-setting organization (usually a board)</a:t>
            </a:r>
            <a:endParaRPr/>
          </a:p>
        </p:txBody>
      </p:sp>
      <p:sp>
        <p:nvSpPr>
          <p:cNvPr id="815" name="Google Shape;815;p98"/>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98</a:t>
            </a:fld>
            <a:endParaRPr sz="1800">
              <a:solidFill>
                <a:schemeClr val="dk1"/>
              </a:solidFill>
              <a:latin typeface="Calibri"/>
              <a:ea typeface="Calibri"/>
              <a:cs typeface="Calibri"/>
              <a:sym typeface="Calibri"/>
            </a:endParaRPr>
          </a:p>
        </p:txBody>
      </p:sp>
      <p:sp>
        <p:nvSpPr>
          <p:cNvPr id="816" name="Google Shape;816;p98"/>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Certification vs. Certificate</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99"/>
          <p:cNvSpPr txBox="1">
            <a:spLocks noGrp="1"/>
          </p:cNvSpPr>
          <p:nvPr>
            <p:ph type="body" idx="1"/>
          </p:nvPr>
        </p:nvSpPr>
        <p:spPr>
          <a:xfrm>
            <a:off x="457200" y="1447800"/>
            <a:ext cx="8229600" cy="46783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Char char="•"/>
            </a:pPr>
            <a:r>
              <a:rPr lang="en-US"/>
              <a:t>Certificate</a:t>
            </a:r>
            <a:endParaRPr/>
          </a:p>
          <a:p>
            <a:pPr marL="742950" lvl="1" indent="-285750" algn="l" rtl="0">
              <a:lnSpc>
                <a:spcPct val="100000"/>
              </a:lnSpc>
              <a:spcBef>
                <a:spcPts val="1200"/>
              </a:spcBef>
              <a:spcAft>
                <a:spcPts val="0"/>
              </a:spcAft>
              <a:buClr>
                <a:schemeClr val="dk1"/>
              </a:buClr>
              <a:buSzPct val="100000"/>
              <a:buChar char="–"/>
            </a:pPr>
            <a:r>
              <a:rPr lang="en-US"/>
              <a:t>Newcomers and professionals</a:t>
            </a:r>
            <a:endParaRPr/>
          </a:p>
          <a:p>
            <a:pPr marL="742950" lvl="1" indent="-285750" algn="l" rtl="0">
              <a:lnSpc>
                <a:spcPct val="100000"/>
              </a:lnSpc>
              <a:spcBef>
                <a:spcPts val="1200"/>
              </a:spcBef>
              <a:spcAft>
                <a:spcPts val="0"/>
              </a:spcAft>
              <a:buClr>
                <a:schemeClr val="dk1"/>
              </a:buClr>
              <a:buSzPct val="100000"/>
              <a:buChar char="–"/>
            </a:pPr>
            <a:r>
              <a:rPr lang="en-US"/>
              <a:t>Awarded by programs or institutions (non-degree)</a:t>
            </a:r>
            <a:endParaRPr/>
          </a:p>
          <a:p>
            <a:pPr marL="742950" lvl="1" indent="-285750" algn="l" rtl="0">
              <a:lnSpc>
                <a:spcPct val="100000"/>
              </a:lnSpc>
              <a:spcBef>
                <a:spcPts val="1200"/>
              </a:spcBef>
              <a:spcAft>
                <a:spcPts val="0"/>
              </a:spcAft>
              <a:buClr>
                <a:schemeClr val="dk1"/>
              </a:buClr>
              <a:buSzPct val="100000"/>
              <a:buChar char="–"/>
            </a:pPr>
            <a:r>
              <a:rPr lang="en-US"/>
              <a:t>Indicates completion of a course or series of courses with specific focus </a:t>
            </a:r>
            <a:endParaRPr/>
          </a:p>
          <a:p>
            <a:pPr marL="342900" lvl="0" indent="-342900" algn="l" rtl="0">
              <a:lnSpc>
                <a:spcPct val="100000"/>
              </a:lnSpc>
              <a:spcBef>
                <a:spcPts val="2400"/>
              </a:spcBef>
              <a:spcAft>
                <a:spcPts val="0"/>
              </a:spcAft>
              <a:buClr>
                <a:schemeClr val="dk1"/>
              </a:buClr>
              <a:buSzPct val="100000"/>
              <a:buChar char="•"/>
            </a:pPr>
            <a:r>
              <a:rPr lang="en-US"/>
              <a:t>CERT is a certificate of completion program</a:t>
            </a:r>
            <a:endParaRPr/>
          </a:p>
          <a:p>
            <a:pPr marL="57150" lvl="0" indent="0" algn="l" rtl="0">
              <a:lnSpc>
                <a:spcPct val="100000"/>
              </a:lnSpc>
              <a:spcBef>
                <a:spcPts val="2400"/>
              </a:spcBef>
              <a:spcAft>
                <a:spcPts val="0"/>
              </a:spcAft>
              <a:buClr>
                <a:schemeClr val="dk1"/>
              </a:buClr>
              <a:buSzPct val="100000"/>
              <a:buNone/>
            </a:pPr>
            <a:endParaRPr sz="1100"/>
          </a:p>
          <a:p>
            <a:pPr marL="57150" lvl="0" indent="0" algn="l" rtl="0">
              <a:lnSpc>
                <a:spcPct val="100000"/>
              </a:lnSpc>
              <a:spcBef>
                <a:spcPts val="2400"/>
              </a:spcBef>
              <a:spcAft>
                <a:spcPts val="0"/>
              </a:spcAft>
              <a:buClr>
                <a:schemeClr val="dk1"/>
              </a:buClr>
              <a:buSzPct val="100000"/>
              <a:buNone/>
            </a:pPr>
            <a:r>
              <a:rPr lang="en-US" sz="2800"/>
              <a:t>Consider the importance if asked, “Are you certified to teach this class?”</a:t>
            </a:r>
            <a:endParaRPr/>
          </a:p>
        </p:txBody>
      </p:sp>
      <p:sp>
        <p:nvSpPr>
          <p:cNvPr id="822" name="Google Shape;822;p99"/>
          <p:cNvSpPr txBox="1">
            <a:spLocks noGrp="1"/>
          </p:cNvSpPr>
          <p:nvPr>
            <p:ph type="sldNum" idx="12"/>
          </p:nvPr>
        </p:nvSpPr>
        <p:spPr>
          <a:xfrm>
            <a:off x="76200" y="6470573"/>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99</a:t>
            </a:fld>
            <a:endParaRPr sz="1800">
              <a:solidFill>
                <a:schemeClr val="dk1"/>
              </a:solidFill>
              <a:latin typeface="Calibri"/>
              <a:ea typeface="Calibri"/>
              <a:cs typeface="Calibri"/>
              <a:sym typeface="Calibri"/>
            </a:endParaRPr>
          </a:p>
        </p:txBody>
      </p:sp>
      <p:sp>
        <p:nvSpPr>
          <p:cNvPr id="823" name="Google Shape;823;p99"/>
          <p:cNvSpPr txBox="1">
            <a:spLocks noGrp="1"/>
          </p:cNvSpPr>
          <p:nvPr>
            <p:ph type="title"/>
          </p:nvPr>
        </p:nvSpPr>
        <p:spPr>
          <a:xfrm>
            <a:off x="0" y="0"/>
            <a:ext cx="9144000" cy="990600"/>
          </a:xfrm>
          <a:prstGeom prst="rect">
            <a:avLst/>
          </a:prstGeom>
          <a:solidFill>
            <a:srgbClr val="1F497D"/>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en-US"/>
              <a:t>Certification vs. Certificate</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BFE416FAA424D9F660328A3AC48F5" ma:contentTypeVersion="11" ma:contentTypeDescription="Create a new document." ma:contentTypeScope="" ma:versionID="3dc339803f1015f12399327e29f2bc5e">
  <xsd:schema xmlns:xsd="http://www.w3.org/2001/XMLSchema" xmlns:xs="http://www.w3.org/2001/XMLSchema" xmlns:p="http://schemas.microsoft.com/office/2006/metadata/properties" xmlns:ns2="42cb8d6c-0324-48cf-9844-2a7b2467bec8" xmlns:ns3="baa18462-255d-4667-9f24-84cc9736b62c" targetNamespace="http://schemas.microsoft.com/office/2006/metadata/properties" ma:root="true" ma:fieldsID="5c381ef95e5efad33dd0b7bf15eafbcb" ns2:_="" ns3:_="">
    <xsd:import namespace="42cb8d6c-0324-48cf-9844-2a7b2467bec8"/>
    <xsd:import namespace="baa18462-255d-4667-9f24-84cc9736b62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cb8d6c-0324-48cf-9844-2a7b2467be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8bec67-15f9-4127-9e2a-b7b0339fab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a18462-255d-4667-9f24-84cc9736b62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748df57-f172-4170-9a37-0ea0df418c35}" ma:internalName="TaxCatchAll" ma:showField="CatchAllData" ma:web="baa18462-255d-4667-9f24-84cc9736b6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2cb8d6c-0324-48cf-9844-2a7b2467bec8">
      <Terms xmlns="http://schemas.microsoft.com/office/infopath/2007/PartnerControls"/>
    </lcf76f155ced4ddcb4097134ff3c332f>
    <TaxCatchAll xmlns="baa18462-255d-4667-9f24-84cc9736b62c" xsi:nil="true"/>
  </documentManagement>
</p:properties>
</file>

<file path=customXml/itemProps1.xml><?xml version="1.0" encoding="utf-8"?>
<ds:datastoreItem xmlns:ds="http://schemas.openxmlformats.org/officeDocument/2006/customXml" ds:itemID="{B1169495-1B7B-4E29-AF49-886249959D98}"/>
</file>

<file path=customXml/itemProps2.xml><?xml version="1.0" encoding="utf-8"?>
<ds:datastoreItem xmlns:ds="http://schemas.openxmlformats.org/officeDocument/2006/customXml" ds:itemID="{48C98C2C-AC9F-429D-88A9-3F187BB60343}"/>
</file>

<file path=customXml/itemProps3.xml><?xml version="1.0" encoding="utf-8"?>
<ds:datastoreItem xmlns:ds="http://schemas.openxmlformats.org/officeDocument/2006/customXml" ds:itemID="{F2C4846D-DEE0-47FF-8964-BDB20CAFDA05}"/>
</file>

<file path=docProps/app.xml><?xml version="1.0" encoding="utf-8"?>
<Properties xmlns="http://schemas.openxmlformats.org/officeDocument/2006/extended-properties" xmlns:vt="http://schemas.openxmlformats.org/officeDocument/2006/docPropsVTypes">
  <Template/>
  <TotalTime>133</TotalTime>
  <Words>5080</Words>
  <Application>Microsoft Office PowerPoint</Application>
  <PresentationFormat>On-screen Show (4:3)</PresentationFormat>
  <Paragraphs>1091</Paragraphs>
  <Slides>164</Slides>
  <Notes>164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164</vt:i4>
      </vt:variant>
    </vt:vector>
  </HeadingPairs>
  <TitlesOfParts>
    <vt:vector size="169" baseType="lpstr">
      <vt:lpstr>Arial</vt:lpstr>
      <vt:lpstr>Calibri</vt:lpstr>
      <vt:lpstr>Cambria</vt:lpstr>
      <vt:lpstr>Noto Sans Symbols</vt:lpstr>
      <vt:lpstr>Office Theme</vt:lpstr>
      <vt:lpstr> CERT MASTER INSTRUCTOR Texas Community Preparedness </vt:lpstr>
      <vt:lpstr>Welcome!</vt:lpstr>
      <vt:lpstr>Housekeeping</vt:lpstr>
      <vt:lpstr>Class Rules</vt:lpstr>
      <vt:lpstr>Participant Introductions</vt:lpstr>
      <vt:lpstr>And now…TEAM UP!</vt:lpstr>
      <vt:lpstr>INTRO TO TEXAS CERT MASTER INSTRUCTOR</vt:lpstr>
      <vt:lpstr>Goals</vt:lpstr>
      <vt:lpstr>What to Expect</vt:lpstr>
      <vt:lpstr>  </vt:lpstr>
      <vt:lpstr>Teach Back WIIFMs</vt:lpstr>
      <vt:lpstr>Teach Back Assignment</vt:lpstr>
      <vt:lpstr>  </vt:lpstr>
      <vt:lpstr>Why Are We Here Today?</vt:lpstr>
      <vt:lpstr>History of CMI</vt:lpstr>
      <vt:lpstr>CERT</vt:lpstr>
      <vt:lpstr>CERT Train the Trainer</vt:lpstr>
      <vt:lpstr>428 Prerequisites</vt:lpstr>
      <vt:lpstr>517 Prerequisites</vt:lpstr>
      <vt:lpstr>CERT Master Instructor</vt:lpstr>
      <vt:lpstr>CERT Master Instructor</vt:lpstr>
      <vt:lpstr>Tests</vt:lpstr>
      <vt:lpstr>Pre-Test</vt:lpstr>
      <vt:lpstr>ENVIRONMENT</vt:lpstr>
      <vt:lpstr>  Learner Centered</vt:lpstr>
      <vt:lpstr>The Training Venue</vt:lpstr>
      <vt:lpstr>Training Venue</vt:lpstr>
      <vt:lpstr>The Classroom</vt:lpstr>
      <vt:lpstr>Classroom Resources</vt:lpstr>
      <vt:lpstr>Classroom Resources</vt:lpstr>
      <vt:lpstr>Discussion</vt:lpstr>
      <vt:lpstr>WIIFM</vt:lpstr>
      <vt:lpstr>Instructor Skills: WIIFM </vt:lpstr>
      <vt:lpstr>Discussion</vt:lpstr>
      <vt:lpstr> LEARNER INHIBITIONS and BUILDING CONFIDENCE  </vt:lpstr>
      <vt:lpstr>Discussion</vt:lpstr>
      <vt:lpstr>FEAR!</vt:lpstr>
      <vt:lpstr>Learner Inhibitions</vt:lpstr>
      <vt:lpstr>Reducing Inhibitions</vt:lpstr>
      <vt:lpstr>Building Confidence</vt:lpstr>
      <vt:lpstr>Learning Inhibitors</vt:lpstr>
      <vt:lpstr>Primary Inhibitors</vt:lpstr>
      <vt:lpstr>What Can You Do?</vt:lpstr>
      <vt:lpstr> MOTIVATION </vt:lpstr>
      <vt:lpstr>Motivation is Key</vt:lpstr>
      <vt:lpstr>Types of Motivation</vt:lpstr>
      <vt:lpstr>Motivation</vt:lpstr>
      <vt:lpstr>Types of Students</vt:lpstr>
      <vt:lpstr>Characteristics </vt:lpstr>
      <vt:lpstr>Discussion</vt:lpstr>
      <vt:lpstr>Motivating Tools</vt:lpstr>
      <vt:lpstr> ADULT LEARNERS AND LEARNING NEEDS </vt:lpstr>
      <vt:lpstr>Adult Characteristics</vt:lpstr>
      <vt:lpstr>Adult Characteristics</vt:lpstr>
      <vt:lpstr>Recognizing Student Needs</vt:lpstr>
      <vt:lpstr>Physical Factors</vt:lpstr>
      <vt:lpstr>Emotional Needs</vt:lpstr>
      <vt:lpstr>Intellectual Needs</vt:lpstr>
      <vt:lpstr>Giving Feedback</vt:lpstr>
      <vt:lpstr>Receiving Feedback</vt:lpstr>
      <vt:lpstr>TEACH BACK PLANNING TIME</vt:lpstr>
      <vt:lpstr> ADULT LEARNERS AND LEARNING STYLES </vt:lpstr>
      <vt:lpstr>Learning Styles</vt:lpstr>
      <vt:lpstr>Auditory Learners</vt:lpstr>
      <vt:lpstr>Visual Learners</vt:lpstr>
      <vt:lpstr>Tactile/Kinesthetic</vt:lpstr>
      <vt:lpstr>Learning Style</vt:lpstr>
      <vt:lpstr>To Retain Learning</vt:lpstr>
      <vt:lpstr>Cone of Learning</vt:lpstr>
      <vt:lpstr>Maximize Learning</vt:lpstr>
      <vt:lpstr>INSTRUCTOR ROLES AND ATTRIBUTES</vt:lpstr>
      <vt:lpstr>Six Instructor Roles</vt:lpstr>
      <vt:lpstr>Credibility</vt:lpstr>
      <vt:lpstr>Credibility</vt:lpstr>
      <vt:lpstr>Building Credibility</vt:lpstr>
      <vt:lpstr>DIFFICULT SITUATIONS</vt:lpstr>
      <vt:lpstr>Conflicts Between Students</vt:lpstr>
      <vt:lpstr>Instructor Challenges</vt:lpstr>
      <vt:lpstr>Respect Your Learners</vt:lpstr>
      <vt:lpstr>Time Challenges</vt:lpstr>
      <vt:lpstr>Time Management</vt:lpstr>
      <vt:lpstr>When All Else Fails….</vt:lpstr>
      <vt:lpstr>Managing the Classroom</vt:lpstr>
      <vt:lpstr>SKILLS OF A MASTER INSTRUCTOR </vt:lpstr>
      <vt:lpstr>Communication Skills</vt:lpstr>
      <vt:lpstr>What Is Perception?</vt:lpstr>
      <vt:lpstr>Perception</vt:lpstr>
      <vt:lpstr>Perception</vt:lpstr>
      <vt:lpstr>Result</vt:lpstr>
      <vt:lpstr>Impacts on Auditory Processing</vt:lpstr>
      <vt:lpstr>Controlling Perception</vt:lpstr>
      <vt:lpstr>Controlling Perception</vt:lpstr>
      <vt:lpstr>Pertinent Information</vt:lpstr>
      <vt:lpstr>ESSENTIAL TOOLS FOR YOUR  CMI TOOLBOX</vt:lpstr>
      <vt:lpstr>Course Numbers</vt:lpstr>
      <vt:lpstr>Course Numbers</vt:lpstr>
      <vt:lpstr>Facilitated Discussion</vt:lpstr>
      <vt:lpstr>Certification vs. Certificate</vt:lpstr>
      <vt:lpstr>Certification vs. Certificate</vt:lpstr>
      <vt:lpstr>STATE PROTOCOLS CMI DUTIES AND RESPONSIBILITIES</vt:lpstr>
      <vt:lpstr>Lead Instructor Duties</vt:lpstr>
      <vt:lpstr>Lead Instructor Duties</vt:lpstr>
      <vt:lpstr>Lead Instructor Duties</vt:lpstr>
      <vt:lpstr>Course Coordination Form</vt:lpstr>
      <vt:lpstr>Preparing Texas</vt:lpstr>
      <vt:lpstr>Preparing Texas</vt:lpstr>
      <vt:lpstr>Closing a Class</vt:lpstr>
      <vt:lpstr>TEACHING OUTSIDE YOUR JURISDICTION</vt:lpstr>
      <vt:lpstr>Teaching Outside Your Jurisdiction</vt:lpstr>
      <vt:lpstr>Teaching Outside Your Jurisdiction</vt:lpstr>
      <vt:lpstr>Facilitated Discussion</vt:lpstr>
      <vt:lpstr>INSTRUCTOR COMPETENCIES </vt:lpstr>
      <vt:lpstr>PowerPoint Presentation</vt:lpstr>
      <vt:lpstr>Types of Questions</vt:lpstr>
      <vt:lpstr>PowerPoint Presentation</vt:lpstr>
      <vt:lpstr>Questions and Answers</vt:lpstr>
      <vt:lpstr>Questions in the Classroom</vt:lpstr>
      <vt:lpstr>Delivery</vt:lpstr>
      <vt:lpstr>Delivery </vt:lpstr>
      <vt:lpstr>Delivery and Participation</vt:lpstr>
      <vt:lpstr>Encourage Participation</vt:lpstr>
      <vt:lpstr>Control Nervousness</vt:lpstr>
      <vt:lpstr>Good Instructors ……</vt:lpstr>
      <vt:lpstr>Presentation Presence</vt:lpstr>
      <vt:lpstr>Good Presenter Qualities</vt:lpstr>
      <vt:lpstr>Good Presenter Qualities</vt:lpstr>
      <vt:lpstr>Presentation Style</vt:lpstr>
      <vt:lpstr>TEACH BACK PLANNING TIME</vt:lpstr>
      <vt:lpstr>EVALUATION</vt:lpstr>
      <vt:lpstr>Why Evaluate?</vt:lpstr>
      <vt:lpstr>Types of Evaluation</vt:lpstr>
      <vt:lpstr>ADDIE</vt:lpstr>
      <vt:lpstr>Discussion</vt:lpstr>
      <vt:lpstr>COPYRIGHT AND FAIR USE LAWS</vt:lpstr>
      <vt:lpstr>Copyright and Fair Use</vt:lpstr>
      <vt:lpstr>Copyright and Fair Use</vt:lpstr>
      <vt:lpstr>Copyright and Fair Use</vt:lpstr>
      <vt:lpstr>Copyright and Fair Use</vt:lpstr>
      <vt:lpstr>Copyright and Fair Use</vt:lpstr>
      <vt:lpstr>7 Broad Categories</vt:lpstr>
      <vt:lpstr>Conditions for Usage</vt:lpstr>
      <vt:lpstr>Fair Use: 17 USC 107</vt:lpstr>
      <vt:lpstr>Copyright and Fair Use</vt:lpstr>
      <vt:lpstr>Copyright and Fair Use</vt:lpstr>
      <vt:lpstr>Copyright and Fair Use</vt:lpstr>
      <vt:lpstr>PowerPoint Presentation</vt:lpstr>
      <vt:lpstr>Appropriate Action Guidelines</vt:lpstr>
      <vt:lpstr>Yes, It’s Ethics</vt:lpstr>
      <vt:lpstr>Getting Personal</vt:lpstr>
      <vt:lpstr>Pertinent Information</vt:lpstr>
      <vt:lpstr>TEEN CERT</vt:lpstr>
      <vt:lpstr>School Administration</vt:lpstr>
      <vt:lpstr>Scheduling</vt:lpstr>
      <vt:lpstr>Keeping Members Interested</vt:lpstr>
      <vt:lpstr>Adolescent Needs</vt:lpstr>
      <vt:lpstr>Learning Styles</vt:lpstr>
      <vt:lpstr>Teaching Activities</vt:lpstr>
      <vt:lpstr>Proactive Teaching</vt:lpstr>
      <vt:lpstr>Reactive Teaching</vt:lpstr>
      <vt:lpstr>TEACH BACKS</vt:lpstr>
      <vt:lpstr>WRAPPING UP</vt:lpstr>
      <vt:lpstr>Post-Test and Evaluation</vt:lpstr>
      <vt:lpstr>Final Items</vt:lpstr>
      <vt:lpstr>Thanks and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 MASTER INSTRUCTOR Texas Citizen Corps</dc:title>
  <dc:creator>teex</dc:creator>
  <cp:lastModifiedBy>Nicole Nixon</cp:lastModifiedBy>
  <cp:revision>2</cp:revision>
  <dcterms:created xsi:type="dcterms:W3CDTF">2010-04-07T23:50:18Z</dcterms:created>
  <dcterms:modified xsi:type="dcterms:W3CDTF">2024-04-18T15:34:57Z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0x010100469BFE416FAA424D9F660328A3AC48F5</vt:lpwstr>
  </property>
</Properties>
</file>